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17E9"/>
    <a:srgbClr val="7516D4"/>
    <a:srgbClr val="DCEFF0"/>
    <a:srgbClr val="FCF3F1"/>
    <a:srgbClr val="F2F5F4"/>
    <a:srgbClr val="F79568"/>
    <a:srgbClr val="4C16D4"/>
    <a:srgbClr val="4135E3"/>
    <a:srgbClr val="E0B885"/>
    <a:srgbClr val="01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2546D-53D0-4B32-93E9-A9CA4C5C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0EFC8-5F65-4B52-A15D-C62AA0E0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F46C1-45E6-4FB0-8CD4-938BF99F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62D24-3AA0-4D9E-9F2B-5DA8A54E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77337-4880-47AC-B511-CE50B99E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5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5C70E-3224-4A7E-AA32-2BB3BDB0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7DE7B-15CE-49BD-B253-2CDF146E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73EC5-0C85-421C-BE49-3FDD5826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E9872-AADA-4CEF-A643-EE9F5621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696A8-BA85-4850-8BF8-C2E998C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79A9C-C518-4532-9B5D-F143792F6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7BA2F-D06D-401B-81CC-2B618D70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21EE9-6083-4669-B800-0FA25B7F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B039-3DBA-4CB6-A8EF-DB061983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F3C7-D817-4A99-95BF-456E796E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8FC3D-7CE1-4DF0-904F-E0F42B9B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87FCF-9078-484D-9AB9-854D5A13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92F91-3A68-481E-94A4-0B65CEC2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47FA-3F65-43BB-80AF-3347CF46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37419-033F-4EE0-A2C6-E601D4E7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7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792EA-E46D-4D3C-A0B4-FF896E40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59870-DDAA-4217-981C-5D45027E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1289B-98CC-4B9E-8206-851A667D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34A22-54AA-41A2-BA2E-17D0B391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AC241-D1A7-4D95-952A-96FAFED7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14077-FDDA-4CB4-9E14-358EAC38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EC0C1-7778-4AA6-96DF-7B55F6174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E7197-FA50-4724-BDA7-6188A8D66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EABA6-C962-4236-AFA2-457EF292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CB095-3C12-4C36-8080-B27E892A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02A57-0D6D-4A9C-98E6-832BC47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36D83-BF4A-45CD-992B-522ECFDB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405E8-F442-4263-94CF-144D9259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C04D7-7BEF-46FE-833E-8DCD1ECA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A0150-C4C9-4F95-8BB3-5C8979C78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FBA3BB-9E82-44EA-8184-27C852E5D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D5AA61-BFA8-4359-8883-D666841B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936BDF-F94B-4BAF-8A2A-F06C0FF9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011E12-E595-4609-8E57-4E65EDC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3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4ECB-91CD-4856-AF47-8B9708FB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EFD30-1091-4292-8286-408E92A3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536B0-ABD9-4D77-B793-5A638303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D78678-520A-4A81-97A6-765657F4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9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5EF800-92E8-486B-A667-7DAF3CF2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A5681D-F9C3-4A4D-82ED-D8DFA5EC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B8C1E-A71D-4EE3-8A85-0891E80B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1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3A691-A3C1-4560-B8B8-06459D0C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EA48F-1A10-4590-9DCF-593DBB42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369D1-166C-4408-89A4-13E7881B5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C1EA7-54D5-4AFA-8EB3-28578775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18C22-F199-4193-8108-8953CD61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02A6A-0434-4295-911C-32948BE9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B795E-2D41-48BE-BC38-2C200379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B2835-3949-4B45-B9D0-3BD187E8E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A1E06-FE85-4928-91C5-E600AD257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DCEE0-A64A-46E0-A6DD-DB8559CF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65862-D0DE-4B00-A3B0-610C4487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7A964-936D-4F87-865A-9EACE828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CBE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2D1AD-229B-414F-B20B-DD105F3F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5DDC4-3042-4472-B547-F2DD6FC8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911F9-0759-4A8E-911C-368AAEBB6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A9BD-8EBF-4CB6-9A65-B16A82D1D5CB}" type="datetimeFigureOut">
              <a:rPr lang="ko-KR" altLang="en-US" smtClean="0"/>
              <a:t>2022. 4. 28.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6322A-478A-443D-97F8-E9EC6F8C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3D3B1-324D-4463-AF1A-2E4CD5837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858C-A61A-45C8-8D82-AF026F030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0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3966"/>
            </a:gs>
            <a:gs pos="100000">
              <a:srgbClr val="30ACD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3F4DD965-AA06-452E-8B67-E9927973C9C8}"/>
              </a:ext>
            </a:extLst>
          </p:cNvPr>
          <p:cNvGrpSpPr/>
          <p:nvPr/>
        </p:nvGrpSpPr>
        <p:grpSpPr>
          <a:xfrm>
            <a:off x="2425411" y="179394"/>
            <a:ext cx="7618475" cy="6242457"/>
            <a:chOff x="2425411" y="179394"/>
            <a:chExt cx="7618475" cy="6242457"/>
          </a:xfrm>
        </p:grpSpPr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C80795FB-DC9B-4E2D-A3CE-5CF788D7D781}"/>
                </a:ext>
              </a:extLst>
            </p:cNvPr>
            <p:cNvGrpSpPr/>
            <p:nvPr/>
          </p:nvGrpSpPr>
          <p:grpSpPr>
            <a:xfrm>
              <a:off x="2425411" y="179394"/>
              <a:ext cx="7618475" cy="6242457"/>
              <a:chOff x="2425411" y="179394"/>
              <a:chExt cx="7618475" cy="6242457"/>
            </a:xfrm>
          </p:grpSpPr>
          <p:sp>
            <p:nvSpPr>
              <p:cNvPr id="222" name="자유형: 도형 221">
                <a:extLst>
                  <a:ext uri="{FF2B5EF4-FFF2-40B4-BE49-F238E27FC236}">
                    <a16:creationId xmlns:a16="http://schemas.microsoft.com/office/drawing/2014/main" id="{935D7FA8-5538-4E19-88EF-DF843402D430}"/>
                  </a:ext>
                </a:extLst>
              </p:cNvPr>
              <p:cNvSpPr/>
              <p:nvPr/>
            </p:nvSpPr>
            <p:spPr>
              <a:xfrm>
                <a:off x="9462871" y="4112182"/>
                <a:ext cx="581015" cy="1900402"/>
              </a:xfrm>
              <a:custGeom>
                <a:avLst/>
                <a:gdLst>
                  <a:gd name="connsiteX0" fmla="*/ 60960 w 731520"/>
                  <a:gd name="connsiteY0" fmla="*/ 38100 h 2392680"/>
                  <a:gd name="connsiteX1" fmla="*/ 731520 w 731520"/>
                  <a:gd name="connsiteY1" fmla="*/ 2392680 h 2392680"/>
                  <a:gd name="connsiteX2" fmla="*/ 624840 w 731520"/>
                  <a:gd name="connsiteY2" fmla="*/ 2377440 h 2392680"/>
                  <a:gd name="connsiteX3" fmla="*/ 0 w 731520"/>
                  <a:gd name="connsiteY3" fmla="*/ 0 h 2392680"/>
                  <a:gd name="connsiteX4" fmla="*/ 60960 w 731520"/>
                  <a:gd name="connsiteY4" fmla="*/ 38100 h 2392680"/>
                  <a:gd name="connsiteX0" fmla="*/ 60960 w 731520"/>
                  <a:gd name="connsiteY0" fmla="*/ 38100 h 2392680"/>
                  <a:gd name="connsiteX1" fmla="*/ 731520 w 731520"/>
                  <a:gd name="connsiteY1" fmla="*/ 2392680 h 2392680"/>
                  <a:gd name="connsiteX2" fmla="*/ 624840 w 731520"/>
                  <a:gd name="connsiteY2" fmla="*/ 2377440 h 2392680"/>
                  <a:gd name="connsiteX3" fmla="*/ 0 w 731520"/>
                  <a:gd name="connsiteY3" fmla="*/ 0 h 2392680"/>
                  <a:gd name="connsiteX4" fmla="*/ 60960 w 731520"/>
                  <a:gd name="connsiteY4" fmla="*/ 38100 h 2392680"/>
                  <a:gd name="connsiteX0" fmla="*/ 60960 w 731520"/>
                  <a:gd name="connsiteY0" fmla="*/ 38100 h 2392680"/>
                  <a:gd name="connsiteX1" fmla="*/ 731520 w 731520"/>
                  <a:gd name="connsiteY1" fmla="*/ 2392680 h 2392680"/>
                  <a:gd name="connsiteX2" fmla="*/ 624840 w 731520"/>
                  <a:gd name="connsiteY2" fmla="*/ 2377440 h 2392680"/>
                  <a:gd name="connsiteX3" fmla="*/ 0 w 731520"/>
                  <a:gd name="connsiteY3" fmla="*/ 0 h 2392680"/>
                  <a:gd name="connsiteX4" fmla="*/ 60960 w 731520"/>
                  <a:gd name="connsiteY4" fmla="*/ 38100 h 2392680"/>
                  <a:gd name="connsiteX0" fmla="*/ 60960 w 731520"/>
                  <a:gd name="connsiteY0" fmla="*/ 38100 h 2392680"/>
                  <a:gd name="connsiteX1" fmla="*/ 731520 w 731520"/>
                  <a:gd name="connsiteY1" fmla="*/ 2392680 h 2392680"/>
                  <a:gd name="connsiteX2" fmla="*/ 624840 w 731520"/>
                  <a:gd name="connsiteY2" fmla="*/ 2377440 h 2392680"/>
                  <a:gd name="connsiteX3" fmla="*/ 0 w 731520"/>
                  <a:gd name="connsiteY3" fmla="*/ 0 h 2392680"/>
                  <a:gd name="connsiteX4" fmla="*/ 60960 w 731520"/>
                  <a:gd name="connsiteY4" fmla="*/ 38100 h 2392680"/>
                  <a:gd name="connsiteX0" fmla="*/ 60960 w 731520"/>
                  <a:gd name="connsiteY0" fmla="*/ 38100 h 2392680"/>
                  <a:gd name="connsiteX1" fmla="*/ 731520 w 731520"/>
                  <a:gd name="connsiteY1" fmla="*/ 2392680 h 2392680"/>
                  <a:gd name="connsiteX2" fmla="*/ 624840 w 731520"/>
                  <a:gd name="connsiteY2" fmla="*/ 2377440 h 2392680"/>
                  <a:gd name="connsiteX3" fmla="*/ 0 w 731520"/>
                  <a:gd name="connsiteY3" fmla="*/ 0 h 2392680"/>
                  <a:gd name="connsiteX4" fmla="*/ 60960 w 731520"/>
                  <a:gd name="connsiteY4" fmla="*/ 38100 h 239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520" h="2392680">
                    <a:moveTo>
                      <a:pt x="60960" y="38100"/>
                    </a:moveTo>
                    <a:cubicBezTo>
                      <a:pt x="276860" y="883920"/>
                      <a:pt x="485140" y="1615440"/>
                      <a:pt x="731520" y="2392680"/>
                    </a:cubicBezTo>
                    <a:lnTo>
                      <a:pt x="624840" y="2377440"/>
                    </a:lnTo>
                    <a:cubicBezTo>
                      <a:pt x="393700" y="1584960"/>
                      <a:pt x="193040" y="807720"/>
                      <a:pt x="0" y="0"/>
                    </a:cubicBezTo>
                    <a:lnTo>
                      <a:pt x="60960" y="38100"/>
                    </a:lnTo>
                    <a:close/>
                  </a:path>
                </a:pathLst>
              </a:custGeom>
              <a:solidFill>
                <a:srgbClr val="E0B885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E490524B-C2E9-48D8-A1BB-244B59BA7B1D}"/>
                  </a:ext>
                </a:extLst>
              </p:cNvPr>
              <p:cNvSpPr/>
              <p:nvPr/>
            </p:nvSpPr>
            <p:spPr>
              <a:xfrm>
                <a:off x="2425411" y="4740959"/>
                <a:ext cx="3356160" cy="1680892"/>
              </a:xfrm>
              <a:custGeom>
                <a:avLst/>
                <a:gdLst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402090 h 1636530"/>
                  <a:gd name="connsiteX1" fmla="*/ 685800 w 4069080"/>
                  <a:gd name="connsiteY1" fmla="*/ 97290 h 1636530"/>
                  <a:gd name="connsiteX2" fmla="*/ 1021080 w 4069080"/>
                  <a:gd name="connsiteY2" fmla="*/ 21090 h 1636530"/>
                  <a:gd name="connsiteX3" fmla="*/ 1242060 w 4069080"/>
                  <a:gd name="connsiteY3" fmla="*/ 5850 h 1636530"/>
                  <a:gd name="connsiteX4" fmla="*/ 1531620 w 4069080"/>
                  <a:gd name="connsiteY4" fmla="*/ 66810 h 1636530"/>
                  <a:gd name="connsiteX5" fmla="*/ 1920240 w 4069080"/>
                  <a:gd name="connsiteY5" fmla="*/ 196350 h 1636530"/>
                  <a:gd name="connsiteX6" fmla="*/ 3695700 w 4069080"/>
                  <a:gd name="connsiteY6" fmla="*/ 1225050 h 1636530"/>
                  <a:gd name="connsiteX7" fmla="*/ 3870960 w 4069080"/>
                  <a:gd name="connsiteY7" fmla="*/ 1392690 h 1636530"/>
                  <a:gd name="connsiteX8" fmla="*/ 4069080 w 4069080"/>
                  <a:gd name="connsiteY8" fmla="*/ 1621290 h 1636530"/>
                  <a:gd name="connsiteX9" fmla="*/ 3916680 w 4069080"/>
                  <a:gd name="connsiteY9" fmla="*/ 1636530 h 1636530"/>
                  <a:gd name="connsiteX10" fmla="*/ 2209800 w 4069080"/>
                  <a:gd name="connsiteY10" fmla="*/ 501150 h 1636530"/>
                  <a:gd name="connsiteX11" fmla="*/ 1592580 w 4069080"/>
                  <a:gd name="connsiteY11" fmla="*/ 226830 h 1636530"/>
                  <a:gd name="connsiteX12" fmla="*/ 1150620 w 4069080"/>
                  <a:gd name="connsiteY12" fmla="*/ 158250 h 1636530"/>
                  <a:gd name="connsiteX13" fmla="*/ 30480 w 4069080"/>
                  <a:gd name="connsiteY13" fmla="*/ 546870 h 1636530"/>
                  <a:gd name="connsiteX14" fmla="*/ 0 w 4069080"/>
                  <a:gd name="connsiteY14" fmla="*/ 402090 h 1636530"/>
                  <a:gd name="connsiteX0" fmla="*/ 0 w 4069080"/>
                  <a:gd name="connsiteY0" fmla="*/ 402090 h 1636530"/>
                  <a:gd name="connsiteX1" fmla="*/ 685800 w 4069080"/>
                  <a:gd name="connsiteY1" fmla="*/ 97290 h 1636530"/>
                  <a:gd name="connsiteX2" fmla="*/ 1013460 w 4069080"/>
                  <a:gd name="connsiteY2" fmla="*/ 21090 h 1636530"/>
                  <a:gd name="connsiteX3" fmla="*/ 1242060 w 4069080"/>
                  <a:gd name="connsiteY3" fmla="*/ 5850 h 1636530"/>
                  <a:gd name="connsiteX4" fmla="*/ 1531620 w 4069080"/>
                  <a:gd name="connsiteY4" fmla="*/ 66810 h 1636530"/>
                  <a:gd name="connsiteX5" fmla="*/ 1920240 w 4069080"/>
                  <a:gd name="connsiteY5" fmla="*/ 196350 h 1636530"/>
                  <a:gd name="connsiteX6" fmla="*/ 3695700 w 4069080"/>
                  <a:gd name="connsiteY6" fmla="*/ 1225050 h 1636530"/>
                  <a:gd name="connsiteX7" fmla="*/ 3870960 w 4069080"/>
                  <a:gd name="connsiteY7" fmla="*/ 1392690 h 1636530"/>
                  <a:gd name="connsiteX8" fmla="*/ 4069080 w 4069080"/>
                  <a:gd name="connsiteY8" fmla="*/ 1621290 h 1636530"/>
                  <a:gd name="connsiteX9" fmla="*/ 3916680 w 4069080"/>
                  <a:gd name="connsiteY9" fmla="*/ 1636530 h 1636530"/>
                  <a:gd name="connsiteX10" fmla="*/ 2209800 w 4069080"/>
                  <a:gd name="connsiteY10" fmla="*/ 501150 h 1636530"/>
                  <a:gd name="connsiteX11" fmla="*/ 1592580 w 4069080"/>
                  <a:gd name="connsiteY11" fmla="*/ 226830 h 1636530"/>
                  <a:gd name="connsiteX12" fmla="*/ 1150620 w 4069080"/>
                  <a:gd name="connsiteY12" fmla="*/ 158250 h 1636530"/>
                  <a:gd name="connsiteX13" fmla="*/ 30480 w 4069080"/>
                  <a:gd name="connsiteY13" fmla="*/ 546870 h 1636530"/>
                  <a:gd name="connsiteX14" fmla="*/ 0 w 4069080"/>
                  <a:gd name="connsiteY14" fmla="*/ 402090 h 1636530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09800 w 4069080"/>
                  <a:gd name="connsiteY10" fmla="*/ 502457 h 1637837"/>
                  <a:gd name="connsiteX11" fmla="*/ 1592580 w 4069080"/>
                  <a:gd name="connsiteY11" fmla="*/ 22813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09800 w 4069080"/>
                  <a:gd name="connsiteY10" fmla="*/ 502457 h 1637837"/>
                  <a:gd name="connsiteX11" fmla="*/ 1592580 w 4069080"/>
                  <a:gd name="connsiteY11" fmla="*/ 23575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09800 w 4069080"/>
                  <a:gd name="connsiteY10" fmla="*/ 502457 h 1637837"/>
                  <a:gd name="connsiteX11" fmla="*/ 1592580 w 4069080"/>
                  <a:gd name="connsiteY11" fmla="*/ 23575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09800 w 4069080"/>
                  <a:gd name="connsiteY10" fmla="*/ 502457 h 1637837"/>
                  <a:gd name="connsiteX11" fmla="*/ 1592580 w 4069080"/>
                  <a:gd name="connsiteY11" fmla="*/ 23575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76475 w 4069080"/>
                  <a:gd name="connsiteY10" fmla="*/ 984719 h 1637837"/>
                  <a:gd name="connsiteX11" fmla="*/ 1592580 w 4069080"/>
                  <a:gd name="connsiteY11" fmla="*/ 23575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69080" h="1637837">
                    <a:moveTo>
                      <a:pt x="0" y="403397"/>
                    </a:moveTo>
                    <a:cubicBezTo>
                      <a:pt x="228600" y="301797"/>
                      <a:pt x="426720" y="192577"/>
                      <a:pt x="685800" y="98597"/>
                    </a:cubicBezTo>
                    <a:cubicBezTo>
                      <a:pt x="797560" y="73197"/>
                      <a:pt x="871220" y="32557"/>
                      <a:pt x="998220" y="14777"/>
                    </a:cubicBezTo>
                    <a:cubicBezTo>
                      <a:pt x="1071880" y="9697"/>
                      <a:pt x="1115060" y="-10623"/>
                      <a:pt x="1242060" y="7157"/>
                    </a:cubicBezTo>
                    <a:lnTo>
                      <a:pt x="1531620" y="68117"/>
                    </a:lnTo>
                    <a:lnTo>
                      <a:pt x="1920240" y="197657"/>
                    </a:lnTo>
                    <a:lnTo>
                      <a:pt x="3695700" y="1226357"/>
                    </a:lnTo>
                    <a:lnTo>
                      <a:pt x="3870960" y="1393997"/>
                    </a:lnTo>
                    <a:lnTo>
                      <a:pt x="4069080" y="1622597"/>
                    </a:lnTo>
                    <a:lnTo>
                      <a:pt x="3916680" y="1637837"/>
                    </a:lnTo>
                    <a:lnTo>
                      <a:pt x="2276475" y="984719"/>
                    </a:lnTo>
                    <a:cubicBezTo>
                      <a:pt x="2070735" y="895819"/>
                      <a:pt x="1844040" y="324657"/>
                      <a:pt x="1592580" y="235757"/>
                    </a:cubicBezTo>
                    <a:cubicBezTo>
                      <a:pt x="1430020" y="187497"/>
                      <a:pt x="1297940" y="184957"/>
                      <a:pt x="1150620" y="159557"/>
                    </a:cubicBezTo>
                    <a:cubicBezTo>
                      <a:pt x="731520" y="129077"/>
                      <a:pt x="388620" y="388157"/>
                      <a:pt x="30480" y="548177"/>
                    </a:cubicBezTo>
                    <a:lnTo>
                      <a:pt x="0" y="403397"/>
                    </a:lnTo>
                    <a:close/>
                  </a:path>
                </a:pathLst>
              </a:custGeom>
              <a:solidFill>
                <a:srgbClr val="EEF6F9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자유형: 도형 185">
                <a:extLst>
                  <a:ext uri="{FF2B5EF4-FFF2-40B4-BE49-F238E27FC236}">
                    <a16:creationId xmlns:a16="http://schemas.microsoft.com/office/drawing/2014/main" id="{4C93F49F-1A10-4ECE-9B76-5EAA44623FBD}"/>
                  </a:ext>
                </a:extLst>
              </p:cNvPr>
              <p:cNvSpPr/>
              <p:nvPr/>
            </p:nvSpPr>
            <p:spPr>
              <a:xfrm>
                <a:off x="4838949" y="3221543"/>
                <a:ext cx="3299595" cy="2836081"/>
              </a:xfrm>
              <a:custGeom>
                <a:avLst/>
                <a:gdLst>
                  <a:gd name="connsiteX0" fmla="*/ 571500 w 4000500"/>
                  <a:gd name="connsiteY0" fmla="*/ 95250 h 3438525"/>
                  <a:gd name="connsiteX1" fmla="*/ 314325 w 4000500"/>
                  <a:gd name="connsiteY1" fmla="*/ 0 h 3438525"/>
                  <a:gd name="connsiteX2" fmla="*/ 0 w 4000500"/>
                  <a:gd name="connsiteY2" fmla="*/ 409575 h 3438525"/>
                  <a:gd name="connsiteX3" fmla="*/ 171450 w 4000500"/>
                  <a:gd name="connsiteY3" fmla="*/ 1162050 h 3438525"/>
                  <a:gd name="connsiteX4" fmla="*/ 1485900 w 4000500"/>
                  <a:gd name="connsiteY4" fmla="*/ 3438525 h 3438525"/>
                  <a:gd name="connsiteX5" fmla="*/ 3409950 w 4000500"/>
                  <a:gd name="connsiteY5" fmla="*/ 3429000 h 3438525"/>
                  <a:gd name="connsiteX6" fmla="*/ 3771900 w 4000500"/>
                  <a:gd name="connsiteY6" fmla="*/ 2171700 h 3438525"/>
                  <a:gd name="connsiteX7" fmla="*/ 3914775 w 4000500"/>
                  <a:gd name="connsiteY7" fmla="*/ 1657350 h 3438525"/>
                  <a:gd name="connsiteX8" fmla="*/ 4000500 w 4000500"/>
                  <a:gd name="connsiteY8" fmla="*/ 1285875 h 3438525"/>
                  <a:gd name="connsiteX9" fmla="*/ 571500 w 4000500"/>
                  <a:gd name="connsiteY9" fmla="*/ 95250 h 343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00500" h="3438525">
                    <a:moveTo>
                      <a:pt x="571500" y="95250"/>
                    </a:moveTo>
                    <a:lnTo>
                      <a:pt x="314325" y="0"/>
                    </a:lnTo>
                    <a:lnTo>
                      <a:pt x="0" y="409575"/>
                    </a:lnTo>
                    <a:lnTo>
                      <a:pt x="171450" y="1162050"/>
                    </a:lnTo>
                    <a:lnTo>
                      <a:pt x="1485900" y="3438525"/>
                    </a:lnTo>
                    <a:lnTo>
                      <a:pt x="3409950" y="3429000"/>
                    </a:lnTo>
                    <a:lnTo>
                      <a:pt x="3771900" y="2171700"/>
                    </a:lnTo>
                    <a:lnTo>
                      <a:pt x="3914775" y="1657350"/>
                    </a:lnTo>
                    <a:lnTo>
                      <a:pt x="4000500" y="1285875"/>
                    </a:lnTo>
                    <a:lnTo>
                      <a:pt x="571500" y="95250"/>
                    </a:lnTo>
                    <a:close/>
                  </a:path>
                </a:pathLst>
              </a:custGeom>
              <a:solidFill>
                <a:srgbClr val="FBE8DA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8A48D5-E4A7-430F-AD9B-FD424BE44313}"/>
                  </a:ext>
                </a:extLst>
              </p:cNvPr>
              <p:cNvSpPr/>
              <p:nvPr/>
            </p:nvSpPr>
            <p:spPr>
              <a:xfrm>
                <a:off x="4690068" y="1900150"/>
                <a:ext cx="494940" cy="1415147"/>
              </a:xfrm>
              <a:custGeom>
                <a:avLst/>
                <a:gdLst>
                  <a:gd name="connsiteX0" fmla="*/ 542925 w 542925"/>
                  <a:gd name="connsiteY0" fmla="*/ 1485900 h 1485900"/>
                  <a:gd name="connsiteX1" fmla="*/ 361950 w 542925"/>
                  <a:gd name="connsiteY1" fmla="*/ 1323975 h 1485900"/>
                  <a:gd name="connsiteX2" fmla="*/ 200025 w 542925"/>
                  <a:gd name="connsiteY2" fmla="*/ 1152525 h 1485900"/>
                  <a:gd name="connsiteX3" fmla="*/ 85725 w 542925"/>
                  <a:gd name="connsiteY3" fmla="*/ 1009650 h 1485900"/>
                  <a:gd name="connsiteX4" fmla="*/ 0 w 542925"/>
                  <a:gd name="connsiteY4" fmla="*/ 847725 h 1485900"/>
                  <a:gd name="connsiteX5" fmla="*/ 19050 w 542925"/>
                  <a:gd name="connsiteY5" fmla="*/ 276225 h 1485900"/>
                  <a:gd name="connsiteX6" fmla="*/ 323850 w 542925"/>
                  <a:gd name="connsiteY6" fmla="*/ 0 h 1485900"/>
                  <a:gd name="connsiteX7" fmla="*/ 542925 w 542925"/>
                  <a:gd name="connsiteY7" fmla="*/ 1485900 h 1485900"/>
                  <a:gd name="connsiteX0" fmla="*/ 542925 w 542925"/>
                  <a:gd name="connsiteY0" fmla="*/ 1485900 h 1485900"/>
                  <a:gd name="connsiteX1" fmla="*/ 361950 w 542925"/>
                  <a:gd name="connsiteY1" fmla="*/ 1323975 h 1485900"/>
                  <a:gd name="connsiteX2" fmla="*/ 200025 w 542925"/>
                  <a:gd name="connsiteY2" fmla="*/ 1152525 h 1485900"/>
                  <a:gd name="connsiteX3" fmla="*/ 85725 w 542925"/>
                  <a:gd name="connsiteY3" fmla="*/ 1009650 h 1485900"/>
                  <a:gd name="connsiteX4" fmla="*/ 0 w 542925"/>
                  <a:gd name="connsiteY4" fmla="*/ 847725 h 1485900"/>
                  <a:gd name="connsiteX5" fmla="*/ 270510 w 542925"/>
                  <a:gd name="connsiteY5" fmla="*/ 809625 h 1485900"/>
                  <a:gd name="connsiteX6" fmla="*/ 323850 w 542925"/>
                  <a:gd name="connsiteY6" fmla="*/ 0 h 1485900"/>
                  <a:gd name="connsiteX7" fmla="*/ 542925 w 542925"/>
                  <a:gd name="connsiteY7" fmla="*/ 1485900 h 1485900"/>
                  <a:gd name="connsiteX0" fmla="*/ 600075 w 600075"/>
                  <a:gd name="connsiteY0" fmla="*/ 1485900 h 1485900"/>
                  <a:gd name="connsiteX1" fmla="*/ 419100 w 600075"/>
                  <a:gd name="connsiteY1" fmla="*/ 1323975 h 1485900"/>
                  <a:gd name="connsiteX2" fmla="*/ 257175 w 600075"/>
                  <a:gd name="connsiteY2" fmla="*/ 1152525 h 1485900"/>
                  <a:gd name="connsiteX3" fmla="*/ 142875 w 600075"/>
                  <a:gd name="connsiteY3" fmla="*/ 1009650 h 1485900"/>
                  <a:gd name="connsiteX4" fmla="*/ 57150 w 600075"/>
                  <a:gd name="connsiteY4" fmla="*/ 847725 h 1485900"/>
                  <a:gd name="connsiteX5" fmla="*/ 0 w 600075"/>
                  <a:gd name="connsiteY5" fmla="*/ 184785 h 1485900"/>
                  <a:gd name="connsiteX6" fmla="*/ 381000 w 600075"/>
                  <a:gd name="connsiteY6" fmla="*/ 0 h 1485900"/>
                  <a:gd name="connsiteX7" fmla="*/ 600075 w 600075"/>
                  <a:gd name="connsiteY7" fmla="*/ 1485900 h 1485900"/>
                  <a:gd name="connsiteX0" fmla="*/ 600075 w 600075"/>
                  <a:gd name="connsiteY0" fmla="*/ 1485900 h 1485900"/>
                  <a:gd name="connsiteX1" fmla="*/ 419100 w 600075"/>
                  <a:gd name="connsiteY1" fmla="*/ 1323975 h 1485900"/>
                  <a:gd name="connsiteX2" fmla="*/ 257175 w 600075"/>
                  <a:gd name="connsiteY2" fmla="*/ 1152525 h 1485900"/>
                  <a:gd name="connsiteX3" fmla="*/ 142875 w 600075"/>
                  <a:gd name="connsiteY3" fmla="*/ 1009650 h 1485900"/>
                  <a:gd name="connsiteX4" fmla="*/ 57150 w 600075"/>
                  <a:gd name="connsiteY4" fmla="*/ 847725 h 1485900"/>
                  <a:gd name="connsiteX5" fmla="*/ 0 w 600075"/>
                  <a:gd name="connsiteY5" fmla="*/ 184785 h 1485900"/>
                  <a:gd name="connsiteX6" fmla="*/ 381000 w 600075"/>
                  <a:gd name="connsiteY6" fmla="*/ 0 h 1485900"/>
                  <a:gd name="connsiteX7" fmla="*/ 600075 w 600075"/>
                  <a:gd name="connsiteY7" fmla="*/ 1485900 h 1485900"/>
                  <a:gd name="connsiteX0" fmla="*/ 600075 w 600075"/>
                  <a:gd name="connsiteY0" fmla="*/ 1721598 h 1721598"/>
                  <a:gd name="connsiteX1" fmla="*/ 419100 w 600075"/>
                  <a:gd name="connsiteY1" fmla="*/ 1559673 h 1721598"/>
                  <a:gd name="connsiteX2" fmla="*/ 257175 w 600075"/>
                  <a:gd name="connsiteY2" fmla="*/ 1388223 h 1721598"/>
                  <a:gd name="connsiteX3" fmla="*/ 142875 w 600075"/>
                  <a:gd name="connsiteY3" fmla="*/ 1245348 h 1721598"/>
                  <a:gd name="connsiteX4" fmla="*/ 57150 w 600075"/>
                  <a:gd name="connsiteY4" fmla="*/ 1083423 h 1721598"/>
                  <a:gd name="connsiteX5" fmla="*/ 0 w 600075"/>
                  <a:gd name="connsiteY5" fmla="*/ 420483 h 1721598"/>
                  <a:gd name="connsiteX6" fmla="*/ 51435 w 600075"/>
                  <a:gd name="connsiteY6" fmla="*/ 10908 h 1721598"/>
                  <a:gd name="connsiteX7" fmla="*/ 381000 w 600075"/>
                  <a:gd name="connsiteY7" fmla="*/ 235698 h 1721598"/>
                  <a:gd name="connsiteX8" fmla="*/ 600075 w 600075"/>
                  <a:gd name="connsiteY8" fmla="*/ 1721598 h 1721598"/>
                  <a:gd name="connsiteX0" fmla="*/ 600075 w 600075"/>
                  <a:gd name="connsiteY0" fmla="*/ 1711321 h 1711321"/>
                  <a:gd name="connsiteX1" fmla="*/ 419100 w 600075"/>
                  <a:gd name="connsiteY1" fmla="*/ 1549396 h 1711321"/>
                  <a:gd name="connsiteX2" fmla="*/ 257175 w 600075"/>
                  <a:gd name="connsiteY2" fmla="*/ 1377946 h 1711321"/>
                  <a:gd name="connsiteX3" fmla="*/ 142875 w 600075"/>
                  <a:gd name="connsiteY3" fmla="*/ 1235071 h 1711321"/>
                  <a:gd name="connsiteX4" fmla="*/ 57150 w 600075"/>
                  <a:gd name="connsiteY4" fmla="*/ 1073146 h 1711321"/>
                  <a:gd name="connsiteX5" fmla="*/ 0 w 600075"/>
                  <a:gd name="connsiteY5" fmla="*/ 410206 h 1711321"/>
                  <a:gd name="connsiteX6" fmla="*/ 51435 w 600075"/>
                  <a:gd name="connsiteY6" fmla="*/ 631 h 1711321"/>
                  <a:gd name="connsiteX7" fmla="*/ 381000 w 600075"/>
                  <a:gd name="connsiteY7" fmla="*/ 225421 h 1711321"/>
                  <a:gd name="connsiteX8" fmla="*/ 600075 w 600075"/>
                  <a:gd name="connsiteY8" fmla="*/ 1711321 h 1711321"/>
                  <a:gd name="connsiteX0" fmla="*/ 600075 w 600075"/>
                  <a:gd name="connsiteY0" fmla="*/ 1715754 h 1715754"/>
                  <a:gd name="connsiteX1" fmla="*/ 419100 w 600075"/>
                  <a:gd name="connsiteY1" fmla="*/ 1553829 h 1715754"/>
                  <a:gd name="connsiteX2" fmla="*/ 257175 w 600075"/>
                  <a:gd name="connsiteY2" fmla="*/ 1382379 h 1715754"/>
                  <a:gd name="connsiteX3" fmla="*/ 142875 w 600075"/>
                  <a:gd name="connsiteY3" fmla="*/ 1239504 h 1715754"/>
                  <a:gd name="connsiteX4" fmla="*/ 57150 w 600075"/>
                  <a:gd name="connsiteY4" fmla="*/ 1077579 h 1715754"/>
                  <a:gd name="connsiteX5" fmla="*/ 0 w 600075"/>
                  <a:gd name="connsiteY5" fmla="*/ 414639 h 1715754"/>
                  <a:gd name="connsiteX6" fmla="*/ 51435 w 600075"/>
                  <a:gd name="connsiteY6" fmla="*/ 5064 h 1715754"/>
                  <a:gd name="connsiteX7" fmla="*/ 381000 w 600075"/>
                  <a:gd name="connsiteY7" fmla="*/ 229854 h 1715754"/>
                  <a:gd name="connsiteX8" fmla="*/ 600075 w 600075"/>
                  <a:gd name="connsiteY8" fmla="*/ 1715754 h 17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075" h="1715754">
                    <a:moveTo>
                      <a:pt x="600075" y="1715754"/>
                    </a:moveTo>
                    <a:lnTo>
                      <a:pt x="419100" y="1553829"/>
                    </a:lnTo>
                    <a:lnTo>
                      <a:pt x="257175" y="1382379"/>
                    </a:lnTo>
                    <a:lnTo>
                      <a:pt x="142875" y="1239504"/>
                    </a:lnTo>
                    <a:lnTo>
                      <a:pt x="57150" y="1077579"/>
                    </a:lnTo>
                    <a:lnTo>
                      <a:pt x="0" y="414639"/>
                    </a:lnTo>
                    <a:cubicBezTo>
                      <a:pt x="23177" y="287957"/>
                      <a:pt x="-12065" y="35862"/>
                      <a:pt x="51435" y="5064"/>
                    </a:cubicBezTo>
                    <a:cubicBezTo>
                      <a:pt x="114935" y="-25734"/>
                      <a:pt x="184150" y="88249"/>
                      <a:pt x="381000" y="229854"/>
                    </a:cubicBezTo>
                    <a:lnTo>
                      <a:pt x="600075" y="1715754"/>
                    </a:lnTo>
                    <a:close/>
                  </a:path>
                </a:pathLst>
              </a:custGeom>
              <a:solidFill>
                <a:srgbClr val="FAE8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594E17C-2BC1-41BF-9AB7-A7BC65DAD853}"/>
                  </a:ext>
                </a:extLst>
              </p:cNvPr>
              <p:cNvSpPr/>
              <p:nvPr/>
            </p:nvSpPr>
            <p:spPr>
              <a:xfrm rot="2807044">
                <a:off x="4744264" y="2324323"/>
                <a:ext cx="227258" cy="318869"/>
              </a:xfrm>
              <a:custGeom>
                <a:avLst/>
                <a:gdLst>
                  <a:gd name="connsiteX0" fmla="*/ 171450 w 271463"/>
                  <a:gd name="connsiteY0" fmla="*/ 0 h 466725"/>
                  <a:gd name="connsiteX1" fmla="*/ 0 w 271463"/>
                  <a:gd name="connsiteY1" fmla="*/ 171450 h 466725"/>
                  <a:gd name="connsiteX2" fmla="*/ 152400 w 271463"/>
                  <a:gd name="connsiteY2" fmla="*/ 414338 h 466725"/>
                  <a:gd name="connsiteX3" fmla="*/ 271463 w 271463"/>
                  <a:gd name="connsiteY3" fmla="*/ 466725 h 466725"/>
                  <a:gd name="connsiteX4" fmla="*/ 171450 w 271463"/>
                  <a:gd name="connsiteY4" fmla="*/ 0 h 466725"/>
                  <a:gd name="connsiteX0" fmla="*/ 171450 w 271463"/>
                  <a:gd name="connsiteY0" fmla="*/ 0 h 466725"/>
                  <a:gd name="connsiteX1" fmla="*/ 0 w 271463"/>
                  <a:gd name="connsiteY1" fmla="*/ 171450 h 466725"/>
                  <a:gd name="connsiteX2" fmla="*/ 152400 w 271463"/>
                  <a:gd name="connsiteY2" fmla="*/ 414338 h 466725"/>
                  <a:gd name="connsiteX3" fmla="*/ 271463 w 271463"/>
                  <a:gd name="connsiteY3" fmla="*/ 466725 h 466725"/>
                  <a:gd name="connsiteX4" fmla="*/ 171450 w 271463"/>
                  <a:gd name="connsiteY4" fmla="*/ 0 h 466725"/>
                  <a:gd name="connsiteX0" fmla="*/ 171450 w 271463"/>
                  <a:gd name="connsiteY0" fmla="*/ 0 h 466725"/>
                  <a:gd name="connsiteX1" fmla="*/ 0 w 271463"/>
                  <a:gd name="connsiteY1" fmla="*/ 171450 h 466725"/>
                  <a:gd name="connsiteX2" fmla="*/ 152400 w 271463"/>
                  <a:gd name="connsiteY2" fmla="*/ 414338 h 466725"/>
                  <a:gd name="connsiteX3" fmla="*/ 271463 w 271463"/>
                  <a:gd name="connsiteY3" fmla="*/ 466725 h 466725"/>
                  <a:gd name="connsiteX4" fmla="*/ 171450 w 271463"/>
                  <a:gd name="connsiteY4" fmla="*/ 0 h 466725"/>
                  <a:gd name="connsiteX0" fmla="*/ 171450 w 271463"/>
                  <a:gd name="connsiteY0" fmla="*/ 0 h 466725"/>
                  <a:gd name="connsiteX1" fmla="*/ 0 w 271463"/>
                  <a:gd name="connsiteY1" fmla="*/ 171450 h 466725"/>
                  <a:gd name="connsiteX2" fmla="*/ 152400 w 271463"/>
                  <a:gd name="connsiteY2" fmla="*/ 414338 h 466725"/>
                  <a:gd name="connsiteX3" fmla="*/ 271463 w 271463"/>
                  <a:gd name="connsiteY3" fmla="*/ 466725 h 466725"/>
                  <a:gd name="connsiteX4" fmla="*/ 171450 w 271463"/>
                  <a:gd name="connsiteY4" fmla="*/ 0 h 466725"/>
                  <a:gd name="connsiteX0" fmla="*/ 200025 w 271463"/>
                  <a:gd name="connsiteY0" fmla="*/ 0 h 495300"/>
                  <a:gd name="connsiteX1" fmla="*/ 0 w 271463"/>
                  <a:gd name="connsiteY1" fmla="*/ 200025 h 495300"/>
                  <a:gd name="connsiteX2" fmla="*/ 152400 w 271463"/>
                  <a:gd name="connsiteY2" fmla="*/ 442913 h 495300"/>
                  <a:gd name="connsiteX3" fmla="*/ 271463 w 271463"/>
                  <a:gd name="connsiteY3" fmla="*/ 495300 h 495300"/>
                  <a:gd name="connsiteX4" fmla="*/ 200025 w 271463"/>
                  <a:gd name="connsiteY4" fmla="*/ 0 h 495300"/>
                  <a:gd name="connsiteX0" fmla="*/ 200025 w 271463"/>
                  <a:gd name="connsiteY0" fmla="*/ 0 h 495300"/>
                  <a:gd name="connsiteX1" fmla="*/ 0 w 271463"/>
                  <a:gd name="connsiteY1" fmla="*/ 200025 h 495300"/>
                  <a:gd name="connsiteX2" fmla="*/ 152400 w 271463"/>
                  <a:gd name="connsiteY2" fmla="*/ 442913 h 495300"/>
                  <a:gd name="connsiteX3" fmla="*/ 271463 w 271463"/>
                  <a:gd name="connsiteY3" fmla="*/ 495300 h 495300"/>
                  <a:gd name="connsiteX4" fmla="*/ 200025 w 271463"/>
                  <a:gd name="connsiteY4" fmla="*/ 0 h 495300"/>
                  <a:gd name="connsiteX0" fmla="*/ 203915 w 275353"/>
                  <a:gd name="connsiteY0" fmla="*/ 0 h 495300"/>
                  <a:gd name="connsiteX1" fmla="*/ 0 w 275353"/>
                  <a:gd name="connsiteY1" fmla="*/ 183300 h 495300"/>
                  <a:gd name="connsiteX2" fmla="*/ 156290 w 275353"/>
                  <a:gd name="connsiteY2" fmla="*/ 442913 h 495300"/>
                  <a:gd name="connsiteX3" fmla="*/ 275353 w 275353"/>
                  <a:gd name="connsiteY3" fmla="*/ 495300 h 495300"/>
                  <a:gd name="connsiteX4" fmla="*/ 203915 w 275353"/>
                  <a:gd name="connsiteY4" fmla="*/ 0 h 495300"/>
                  <a:gd name="connsiteX0" fmla="*/ 273635 w 290700"/>
                  <a:gd name="connsiteY0" fmla="*/ 9134 h 321297"/>
                  <a:gd name="connsiteX1" fmla="*/ 0 w 290700"/>
                  <a:gd name="connsiteY1" fmla="*/ 9297 h 321297"/>
                  <a:gd name="connsiteX2" fmla="*/ 156290 w 290700"/>
                  <a:gd name="connsiteY2" fmla="*/ 268910 h 321297"/>
                  <a:gd name="connsiteX3" fmla="*/ 275353 w 290700"/>
                  <a:gd name="connsiteY3" fmla="*/ 321297 h 321297"/>
                  <a:gd name="connsiteX4" fmla="*/ 273635 w 290700"/>
                  <a:gd name="connsiteY4" fmla="*/ 9134 h 321297"/>
                  <a:gd name="connsiteX0" fmla="*/ 273635 w 275353"/>
                  <a:gd name="connsiteY0" fmla="*/ 9134 h 321297"/>
                  <a:gd name="connsiteX1" fmla="*/ 0 w 275353"/>
                  <a:gd name="connsiteY1" fmla="*/ 9297 h 321297"/>
                  <a:gd name="connsiteX2" fmla="*/ 156290 w 275353"/>
                  <a:gd name="connsiteY2" fmla="*/ 268910 h 321297"/>
                  <a:gd name="connsiteX3" fmla="*/ 275353 w 275353"/>
                  <a:gd name="connsiteY3" fmla="*/ 321297 h 321297"/>
                  <a:gd name="connsiteX4" fmla="*/ 273635 w 275353"/>
                  <a:gd name="connsiteY4" fmla="*/ 9134 h 321297"/>
                  <a:gd name="connsiteX0" fmla="*/ 273860 w 275578"/>
                  <a:gd name="connsiteY0" fmla="*/ 74440 h 386603"/>
                  <a:gd name="connsiteX1" fmla="*/ 114833 w 275578"/>
                  <a:gd name="connsiteY1" fmla="*/ 0 h 386603"/>
                  <a:gd name="connsiteX2" fmla="*/ 225 w 275578"/>
                  <a:gd name="connsiteY2" fmla="*/ 74603 h 386603"/>
                  <a:gd name="connsiteX3" fmla="*/ 156515 w 275578"/>
                  <a:gd name="connsiteY3" fmla="*/ 334216 h 386603"/>
                  <a:gd name="connsiteX4" fmla="*/ 275578 w 275578"/>
                  <a:gd name="connsiteY4" fmla="*/ 386603 h 386603"/>
                  <a:gd name="connsiteX5" fmla="*/ 273860 w 275578"/>
                  <a:gd name="connsiteY5" fmla="*/ 74440 h 386603"/>
                  <a:gd name="connsiteX0" fmla="*/ 273860 w 275578"/>
                  <a:gd name="connsiteY0" fmla="*/ 74440 h 386603"/>
                  <a:gd name="connsiteX1" fmla="*/ 114833 w 275578"/>
                  <a:gd name="connsiteY1" fmla="*/ 0 h 386603"/>
                  <a:gd name="connsiteX2" fmla="*/ 225 w 275578"/>
                  <a:gd name="connsiteY2" fmla="*/ 74603 h 386603"/>
                  <a:gd name="connsiteX3" fmla="*/ 156515 w 275578"/>
                  <a:gd name="connsiteY3" fmla="*/ 334216 h 386603"/>
                  <a:gd name="connsiteX4" fmla="*/ 275578 w 275578"/>
                  <a:gd name="connsiteY4" fmla="*/ 386603 h 386603"/>
                  <a:gd name="connsiteX5" fmla="*/ 273860 w 275578"/>
                  <a:gd name="connsiteY5" fmla="*/ 74440 h 386603"/>
                  <a:gd name="connsiteX0" fmla="*/ 273814 w 275532"/>
                  <a:gd name="connsiteY0" fmla="*/ 74440 h 386603"/>
                  <a:gd name="connsiteX1" fmla="*/ 114787 w 275532"/>
                  <a:gd name="connsiteY1" fmla="*/ 0 h 386603"/>
                  <a:gd name="connsiteX2" fmla="*/ 179 w 275532"/>
                  <a:gd name="connsiteY2" fmla="*/ 74603 h 386603"/>
                  <a:gd name="connsiteX3" fmla="*/ 156469 w 275532"/>
                  <a:gd name="connsiteY3" fmla="*/ 334216 h 386603"/>
                  <a:gd name="connsiteX4" fmla="*/ 275532 w 275532"/>
                  <a:gd name="connsiteY4" fmla="*/ 386603 h 386603"/>
                  <a:gd name="connsiteX5" fmla="*/ 273814 w 275532"/>
                  <a:gd name="connsiteY5" fmla="*/ 74440 h 38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32" h="386603">
                    <a:moveTo>
                      <a:pt x="273814" y="74440"/>
                    </a:moveTo>
                    <a:cubicBezTo>
                      <a:pt x="249143" y="23979"/>
                      <a:pt x="147348" y="13857"/>
                      <a:pt x="114787" y="0"/>
                    </a:cubicBezTo>
                    <a:cubicBezTo>
                      <a:pt x="90006" y="19594"/>
                      <a:pt x="-4648" y="32873"/>
                      <a:pt x="179" y="74603"/>
                    </a:cubicBezTo>
                    <a:cubicBezTo>
                      <a:pt x="17642" y="169853"/>
                      <a:pt x="96144" y="272303"/>
                      <a:pt x="156469" y="334216"/>
                    </a:cubicBezTo>
                    <a:lnTo>
                      <a:pt x="275532" y="386603"/>
                    </a:lnTo>
                    <a:cubicBezTo>
                      <a:pt x="251719" y="221503"/>
                      <a:pt x="275155" y="267935"/>
                      <a:pt x="273814" y="74440"/>
                    </a:cubicBezTo>
                    <a:close/>
                  </a:path>
                </a:pathLst>
              </a:custGeom>
              <a:solidFill>
                <a:srgbClr val="F99F7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780C3C80-FE47-4863-91E8-B0854AA9BB9F}"/>
                  </a:ext>
                </a:extLst>
              </p:cNvPr>
              <p:cNvSpPr/>
              <p:nvPr/>
            </p:nvSpPr>
            <p:spPr>
              <a:xfrm>
                <a:off x="4917897" y="2629452"/>
                <a:ext cx="223902" cy="434447"/>
              </a:xfrm>
              <a:custGeom>
                <a:avLst/>
                <a:gdLst>
                  <a:gd name="connsiteX0" fmla="*/ 171450 w 271463"/>
                  <a:gd name="connsiteY0" fmla="*/ 0 h 466725"/>
                  <a:gd name="connsiteX1" fmla="*/ 0 w 271463"/>
                  <a:gd name="connsiteY1" fmla="*/ 171450 h 466725"/>
                  <a:gd name="connsiteX2" fmla="*/ 152400 w 271463"/>
                  <a:gd name="connsiteY2" fmla="*/ 414338 h 466725"/>
                  <a:gd name="connsiteX3" fmla="*/ 271463 w 271463"/>
                  <a:gd name="connsiteY3" fmla="*/ 466725 h 466725"/>
                  <a:gd name="connsiteX4" fmla="*/ 171450 w 271463"/>
                  <a:gd name="connsiteY4" fmla="*/ 0 h 466725"/>
                  <a:gd name="connsiteX0" fmla="*/ 171450 w 271463"/>
                  <a:gd name="connsiteY0" fmla="*/ 0 h 466725"/>
                  <a:gd name="connsiteX1" fmla="*/ 0 w 271463"/>
                  <a:gd name="connsiteY1" fmla="*/ 171450 h 466725"/>
                  <a:gd name="connsiteX2" fmla="*/ 152400 w 271463"/>
                  <a:gd name="connsiteY2" fmla="*/ 414338 h 466725"/>
                  <a:gd name="connsiteX3" fmla="*/ 271463 w 271463"/>
                  <a:gd name="connsiteY3" fmla="*/ 466725 h 466725"/>
                  <a:gd name="connsiteX4" fmla="*/ 171450 w 271463"/>
                  <a:gd name="connsiteY4" fmla="*/ 0 h 466725"/>
                  <a:gd name="connsiteX0" fmla="*/ 171450 w 271463"/>
                  <a:gd name="connsiteY0" fmla="*/ 0 h 466725"/>
                  <a:gd name="connsiteX1" fmla="*/ 0 w 271463"/>
                  <a:gd name="connsiteY1" fmla="*/ 171450 h 466725"/>
                  <a:gd name="connsiteX2" fmla="*/ 152400 w 271463"/>
                  <a:gd name="connsiteY2" fmla="*/ 414338 h 466725"/>
                  <a:gd name="connsiteX3" fmla="*/ 271463 w 271463"/>
                  <a:gd name="connsiteY3" fmla="*/ 466725 h 466725"/>
                  <a:gd name="connsiteX4" fmla="*/ 171450 w 271463"/>
                  <a:gd name="connsiteY4" fmla="*/ 0 h 466725"/>
                  <a:gd name="connsiteX0" fmla="*/ 171450 w 271463"/>
                  <a:gd name="connsiteY0" fmla="*/ 0 h 466725"/>
                  <a:gd name="connsiteX1" fmla="*/ 0 w 271463"/>
                  <a:gd name="connsiteY1" fmla="*/ 171450 h 466725"/>
                  <a:gd name="connsiteX2" fmla="*/ 152400 w 271463"/>
                  <a:gd name="connsiteY2" fmla="*/ 414338 h 466725"/>
                  <a:gd name="connsiteX3" fmla="*/ 271463 w 271463"/>
                  <a:gd name="connsiteY3" fmla="*/ 466725 h 466725"/>
                  <a:gd name="connsiteX4" fmla="*/ 171450 w 271463"/>
                  <a:gd name="connsiteY4" fmla="*/ 0 h 466725"/>
                  <a:gd name="connsiteX0" fmla="*/ 200025 w 271463"/>
                  <a:gd name="connsiteY0" fmla="*/ 0 h 495300"/>
                  <a:gd name="connsiteX1" fmla="*/ 0 w 271463"/>
                  <a:gd name="connsiteY1" fmla="*/ 200025 h 495300"/>
                  <a:gd name="connsiteX2" fmla="*/ 152400 w 271463"/>
                  <a:gd name="connsiteY2" fmla="*/ 442913 h 495300"/>
                  <a:gd name="connsiteX3" fmla="*/ 271463 w 271463"/>
                  <a:gd name="connsiteY3" fmla="*/ 495300 h 495300"/>
                  <a:gd name="connsiteX4" fmla="*/ 200025 w 271463"/>
                  <a:gd name="connsiteY4" fmla="*/ 0 h 495300"/>
                  <a:gd name="connsiteX0" fmla="*/ 200025 w 271463"/>
                  <a:gd name="connsiteY0" fmla="*/ 0 h 495300"/>
                  <a:gd name="connsiteX1" fmla="*/ 0 w 271463"/>
                  <a:gd name="connsiteY1" fmla="*/ 200025 h 495300"/>
                  <a:gd name="connsiteX2" fmla="*/ 152400 w 271463"/>
                  <a:gd name="connsiteY2" fmla="*/ 442913 h 495300"/>
                  <a:gd name="connsiteX3" fmla="*/ 271463 w 271463"/>
                  <a:gd name="connsiteY3" fmla="*/ 495300 h 495300"/>
                  <a:gd name="connsiteX4" fmla="*/ 200025 w 271463"/>
                  <a:gd name="connsiteY4" fmla="*/ 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463" h="495300">
                    <a:moveTo>
                      <a:pt x="200025" y="0"/>
                    </a:moveTo>
                    <a:cubicBezTo>
                      <a:pt x="142875" y="57150"/>
                      <a:pt x="23812" y="161925"/>
                      <a:pt x="0" y="200025"/>
                    </a:cubicBezTo>
                    <a:cubicBezTo>
                      <a:pt x="17463" y="295275"/>
                      <a:pt x="92075" y="381000"/>
                      <a:pt x="152400" y="442913"/>
                    </a:cubicBezTo>
                    <a:lnTo>
                      <a:pt x="271463" y="495300"/>
                    </a:lnTo>
                    <a:cubicBezTo>
                      <a:pt x="247650" y="330200"/>
                      <a:pt x="247651" y="165100"/>
                      <a:pt x="200025" y="0"/>
                    </a:cubicBezTo>
                    <a:close/>
                  </a:path>
                </a:pathLst>
              </a:custGeom>
              <a:solidFill>
                <a:srgbClr val="F99F7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자유형: 도형 171">
                <a:extLst>
                  <a:ext uri="{FF2B5EF4-FFF2-40B4-BE49-F238E27FC236}">
                    <a16:creationId xmlns:a16="http://schemas.microsoft.com/office/drawing/2014/main" id="{FDB82684-CB77-4290-9925-3EF42F014C82}"/>
                  </a:ext>
                </a:extLst>
              </p:cNvPr>
              <p:cNvSpPr/>
              <p:nvPr/>
            </p:nvSpPr>
            <p:spPr>
              <a:xfrm>
                <a:off x="8489621" y="3279944"/>
                <a:ext cx="789944" cy="2788158"/>
              </a:xfrm>
              <a:custGeom>
                <a:avLst/>
                <a:gdLst>
                  <a:gd name="connsiteX0" fmla="*/ 200025 w 200025"/>
                  <a:gd name="connsiteY0" fmla="*/ 0 h 3343275"/>
                  <a:gd name="connsiteX1" fmla="*/ 123825 w 200025"/>
                  <a:gd name="connsiteY1" fmla="*/ 3343275 h 3343275"/>
                  <a:gd name="connsiteX2" fmla="*/ 0 w 200025"/>
                  <a:gd name="connsiteY2" fmla="*/ 3324225 h 3343275"/>
                  <a:gd name="connsiteX3" fmla="*/ 200025 w 200025"/>
                  <a:gd name="connsiteY3" fmla="*/ 0 h 3343275"/>
                  <a:gd name="connsiteX0" fmla="*/ 219075 w 219075"/>
                  <a:gd name="connsiteY0" fmla="*/ 0 h 3343275"/>
                  <a:gd name="connsiteX1" fmla="*/ 142875 w 219075"/>
                  <a:gd name="connsiteY1" fmla="*/ 3343275 h 3343275"/>
                  <a:gd name="connsiteX2" fmla="*/ 0 w 219075"/>
                  <a:gd name="connsiteY2" fmla="*/ 3328987 h 3343275"/>
                  <a:gd name="connsiteX3" fmla="*/ 219075 w 219075"/>
                  <a:gd name="connsiteY3" fmla="*/ 0 h 3343275"/>
                  <a:gd name="connsiteX0" fmla="*/ 219075 w 219075"/>
                  <a:gd name="connsiteY0" fmla="*/ 0 h 3328987"/>
                  <a:gd name="connsiteX1" fmla="*/ 157162 w 219075"/>
                  <a:gd name="connsiteY1" fmla="*/ 3324225 h 3328987"/>
                  <a:gd name="connsiteX2" fmla="*/ 0 w 219075"/>
                  <a:gd name="connsiteY2" fmla="*/ 3328987 h 3328987"/>
                  <a:gd name="connsiteX3" fmla="*/ 219075 w 219075"/>
                  <a:gd name="connsiteY3" fmla="*/ 0 h 3328987"/>
                  <a:gd name="connsiteX0" fmla="*/ 209550 w 209550"/>
                  <a:gd name="connsiteY0" fmla="*/ 0 h 3348037"/>
                  <a:gd name="connsiteX1" fmla="*/ 147637 w 209550"/>
                  <a:gd name="connsiteY1" fmla="*/ 3324225 h 3348037"/>
                  <a:gd name="connsiteX2" fmla="*/ 0 w 209550"/>
                  <a:gd name="connsiteY2" fmla="*/ 3348037 h 3348037"/>
                  <a:gd name="connsiteX3" fmla="*/ 209550 w 209550"/>
                  <a:gd name="connsiteY3" fmla="*/ 0 h 3348037"/>
                  <a:gd name="connsiteX0" fmla="*/ 209550 w 209550"/>
                  <a:gd name="connsiteY0" fmla="*/ 0 h 3348037"/>
                  <a:gd name="connsiteX1" fmla="*/ 147637 w 209550"/>
                  <a:gd name="connsiteY1" fmla="*/ 3343275 h 3348037"/>
                  <a:gd name="connsiteX2" fmla="*/ 0 w 209550"/>
                  <a:gd name="connsiteY2" fmla="*/ 3348037 h 3348037"/>
                  <a:gd name="connsiteX3" fmla="*/ 209550 w 209550"/>
                  <a:gd name="connsiteY3" fmla="*/ 0 h 3348037"/>
                  <a:gd name="connsiteX0" fmla="*/ 209550 w 209550"/>
                  <a:gd name="connsiteY0" fmla="*/ 0 h 3381375"/>
                  <a:gd name="connsiteX1" fmla="*/ 147637 w 209550"/>
                  <a:gd name="connsiteY1" fmla="*/ 3381375 h 3381375"/>
                  <a:gd name="connsiteX2" fmla="*/ 0 w 209550"/>
                  <a:gd name="connsiteY2" fmla="*/ 3348037 h 3381375"/>
                  <a:gd name="connsiteX3" fmla="*/ 209550 w 209550"/>
                  <a:gd name="connsiteY3" fmla="*/ 0 h 3381375"/>
                  <a:gd name="connsiteX0" fmla="*/ 204788 w 204788"/>
                  <a:gd name="connsiteY0" fmla="*/ 0 h 3395662"/>
                  <a:gd name="connsiteX1" fmla="*/ 142875 w 204788"/>
                  <a:gd name="connsiteY1" fmla="*/ 3381375 h 3395662"/>
                  <a:gd name="connsiteX2" fmla="*/ 0 w 204788"/>
                  <a:gd name="connsiteY2" fmla="*/ 3395662 h 3395662"/>
                  <a:gd name="connsiteX3" fmla="*/ 204788 w 204788"/>
                  <a:gd name="connsiteY3" fmla="*/ 0 h 3395662"/>
                  <a:gd name="connsiteX0" fmla="*/ 207765 w 207765"/>
                  <a:gd name="connsiteY0" fmla="*/ 0 h 3395662"/>
                  <a:gd name="connsiteX1" fmla="*/ 145852 w 207765"/>
                  <a:gd name="connsiteY1" fmla="*/ 3381375 h 3395662"/>
                  <a:gd name="connsiteX2" fmla="*/ 2977 w 207765"/>
                  <a:gd name="connsiteY2" fmla="*/ 3395662 h 3395662"/>
                  <a:gd name="connsiteX3" fmla="*/ 207765 w 207765"/>
                  <a:gd name="connsiteY3" fmla="*/ 0 h 3395662"/>
                  <a:gd name="connsiteX0" fmla="*/ 207765 w 207765"/>
                  <a:gd name="connsiteY0" fmla="*/ 0 h 3395662"/>
                  <a:gd name="connsiteX1" fmla="*/ 145852 w 207765"/>
                  <a:gd name="connsiteY1" fmla="*/ 3381375 h 3395662"/>
                  <a:gd name="connsiteX2" fmla="*/ 2977 w 207765"/>
                  <a:gd name="connsiteY2" fmla="*/ 3395662 h 3395662"/>
                  <a:gd name="connsiteX3" fmla="*/ 207765 w 207765"/>
                  <a:gd name="connsiteY3" fmla="*/ 0 h 3395662"/>
                  <a:gd name="connsiteX0" fmla="*/ 207765 w 211671"/>
                  <a:gd name="connsiteY0" fmla="*/ 0 h 3395662"/>
                  <a:gd name="connsiteX1" fmla="*/ 145852 w 211671"/>
                  <a:gd name="connsiteY1" fmla="*/ 3381375 h 3395662"/>
                  <a:gd name="connsiteX2" fmla="*/ 2977 w 211671"/>
                  <a:gd name="connsiteY2" fmla="*/ 3395662 h 3395662"/>
                  <a:gd name="connsiteX3" fmla="*/ 207765 w 211671"/>
                  <a:gd name="connsiteY3" fmla="*/ 0 h 3395662"/>
                  <a:gd name="connsiteX0" fmla="*/ 207321 w 211227"/>
                  <a:gd name="connsiteY0" fmla="*/ 0 h 3395662"/>
                  <a:gd name="connsiteX1" fmla="*/ 145408 w 211227"/>
                  <a:gd name="connsiteY1" fmla="*/ 3381375 h 3395662"/>
                  <a:gd name="connsiteX2" fmla="*/ 2533 w 211227"/>
                  <a:gd name="connsiteY2" fmla="*/ 3395662 h 3395662"/>
                  <a:gd name="connsiteX3" fmla="*/ 207321 w 211227"/>
                  <a:gd name="connsiteY3" fmla="*/ 0 h 3395662"/>
                  <a:gd name="connsiteX0" fmla="*/ 207167 w 211073"/>
                  <a:gd name="connsiteY0" fmla="*/ 0 h 3395662"/>
                  <a:gd name="connsiteX1" fmla="*/ 145254 w 211073"/>
                  <a:gd name="connsiteY1" fmla="*/ 3381375 h 3395662"/>
                  <a:gd name="connsiteX2" fmla="*/ 2379 w 211073"/>
                  <a:gd name="connsiteY2" fmla="*/ 3395662 h 3395662"/>
                  <a:gd name="connsiteX3" fmla="*/ 207167 w 211073"/>
                  <a:gd name="connsiteY3" fmla="*/ 0 h 3395662"/>
                  <a:gd name="connsiteX0" fmla="*/ 207167 w 952974"/>
                  <a:gd name="connsiteY0" fmla="*/ 0 h 3395662"/>
                  <a:gd name="connsiteX1" fmla="*/ 952974 w 952974"/>
                  <a:gd name="connsiteY1" fmla="*/ 3366135 h 3395662"/>
                  <a:gd name="connsiteX2" fmla="*/ 2379 w 952974"/>
                  <a:gd name="connsiteY2" fmla="*/ 3395662 h 3395662"/>
                  <a:gd name="connsiteX3" fmla="*/ 207167 w 952974"/>
                  <a:gd name="connsiteY3" fmla="*/ 0 h 3395662"/>
                  <a:gd name="connsiteX0" fmla="*/ 207167 w 952974"/>
                  <a:gd name="connsiteY0" fmla="*/ 0 h 3395662"/>
                  <a:gd name="connsiteX1" fmla="*/ 952974 w 952974"/>
                  <a:gd name="connsiteY1" fmla="*/ 3366135 h 3395662"/>
                  <a:gd name="connsiteX2" fmla="*/ 2379 w 952974"/>
                  <a:gd name="connsiteY2" fmla="*/ 3395662 h 3395662"/>
                  <a:gd name="connsiteX3" fmla="*/ 207167 w 952974"/>
                  <a:gd name="connsiteY3" fmla="*/ 0 h 3395662"/>
                  <a:gd name="connsiteX0" fmla="*/ 275201 w 952428"/>
                  <a:gd name="connsiteY0" fmla="*/ 0 h 3357562"/>
                  <a:gd name="connsiteX1" fmla="*/ 952428 w 952428"/>
                  <a:gd name="connsiteY1" fmla="*/ 3328035 h 3357562"/>
                  <a:gd name="connsiteX2" fmla="*/ 1833 w 952428"/>
                  <a:gd name="connsiteY2" fmla="*/ 3357562 h 3357562"/>
                  <a:gd name="connsiteX3" fmla="*/ 275201 w 952428"/>
                  <a:gd name="connsiteY3" fmla="*/ 0 h 3357562"/>
                  <a:gd name="connsiteX0" fmla="*/ 222258 w 952825"/>
                  <a:gd name="connsiteY0" fmla="*/ 0 h 3380422"/>
                  <a:gd name="connsiteX1" fmla="*/ 952825 w 952825"/>
                  <a:gd name="connsiteY1" fmla="*/ 3350895 h 3380422"/>
                  <a:gd name="connsiteX2" fmla="*/ 2230 w 952825"/>
                  <a:gd name="connsiteY2" fmla="*/ 3380422 h 3380422"/>
                  <a:gd name="connsiteX3" fmla="*/ 222258 w 952825"/>
                  <a:gd name="connsiteY3" fmla="*/ 0 h 3380422"/>
                  <a:gd name="connsiteX0" fmla="*/ 199627 w 953054"/>
                  <a:gd name="connsiteY0" fmla="*/ 0 h 3380422"/>
                  <a:gd name="connsiteX1" fmla="*/ 953054 w 953054"/>
                  <a:gd name="connsiteY1" fmla="*/ 3350895 h 3380422"/>
                  <a:gd name="connsiteX2" fmla="*/ 2459 w 953054"/>
                  <a:gd name="connsiteY2" fmla="*/ 3380422 h 3380422"/>
                  <a:gd name="connsiteX3" fmla="*/ 199627 w 953054"/>
                  <a:gd name="connsiteY3" fmla="*/ 0 h 3380422"/>
                  <a:gd name="connsiteX0" fmla="*/ 199627 w 953054"/>
                  <a:gd name="connsiteY0" fmla="*/ 0 h 3380422"/>
                  <a:gd name="connsiteX1" fmla="*/ 953054 w 953054"/>
                  <a:gd name="connsiteY1" fmla="*/ 3350895 h 3380422"/>
                  <a:gd name="connsiteX2" fmla="*/ 2459 w 953054"/>
                  <a:gd name="connsiteY2" fmla="*/ 3380422 h 3380422"/>
                  <a:gd name="connsiteX3" fmla="*/ 199627 w 953054"/>
                  <a:gd name="connsiteY3" fmla="*/ 0 h 3380422"/>
                  <a:gd name="connsiteX0" fmla="*/ 204318 w 957745"/>
                  <a:gd name="connsiteY0" fmla="*/ 0 h 3380422"/>
                  <a:gd name="connsiteX1" fmla="*/ 957745 w 957745"/>
                  <a:gd name="connsiteY1" fmla="*/ 3350895 h 3380422"/>
                  <a:gd name="connsiteX2" fmla="*/ 7150 w 957745"/>
                  <a:gd name="connsiteY2" fmla="*/ 3380422 h 3380422"/>
                  <a:gd name="connsiteX3" fmla="*/ 204318 w 957745"/>
                  <a:gd name="connsiteY3" fmla="*/ 0 h 3380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745" h="3380422">
                    <a:moveTo>
                      <a:pt x="204318" y="0"/>
                    </a:moveTo>
                    <a:cubicBezTo>
                      <a:pt x="240830" y="1127125"/>
                      <a:pt x="524041" y="2391410"/>
                      <a:pt x="957745" y="3350895"/>
                    </a:cubicBezTo>
                    <a:lnTo>
                      <a:pt x="7150" y="3380422"/>
                    </a:lnTo>
                    <a:cubicBezTo>
                      <a:pt x="-42697" y="2161858"/>
                      <a:pt x="183680" y="1334770"/>
                      <a:pt x="204318" y="0"/>
                    </a:cubicBezTo>
                    <a:close/>
                  </a:path>
                </a:pathLst>
              </a:custGeom>
              <a:solidFill>
                <a:srgbClr val="F7ECBE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4CE4B50E-5327-4285-89DD-CB308CECB95F}"/>
                  </a:ext>
                </a:extLst>
              </p:cNvPr>
              <p:cNvSpPr/>
              <p:nvPr/>
            </p:nvSpPr>
            <p:spPr>
              <a:xfrm>
                <a:off x="5107451" y="3208231"/>
                <a:ext cx="117540" cy="117540"/>
              </a:xfrm>
              <a:prstGeom prst="ellipse">
                <a:avLst/>
              </a:prstGeom>
              <a:solidFill>
                <a:srgbClr val="F5E0C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자유형: 도형 186">
                <a:extLst>
                  <a:ext uri="{FF2B5EF4-FFF2-40B4-BE49-F238E27FC236}">
                    <a16:creationId xmlns:a16="http://schemas.microsoft.com/office/drawing/2014/main" id="{A6A2E1B4-B2FE-4942-B854-E75A672BCC7B}"/>
                  </a:ext>
                </a:extLst>
              </p:cNvPr>
              <p:cNvSpPr/>
              <p:nvPr/>
            </p:nvSpPr>
            <p:spPr>
              <a:xfrm>
                <a:off x="6672362" y="3725890"/>
                <a:ext cx="1099865" cy="2294004"/>
              </a:xfrm>
              <a:custGeom>
                <a:avLst/>
                <a:gdLst>
                  <a:gd name="connsiteX0" fmla="*/ 274320 w 1333500"/>
                  <a:gd name="connsiteY0" fmla="*/ 586740 h 2781300"/>
                  <a:gd name="connsiteX1" fmla="*/ 190500 w 1333500"/>
                  <a:gd name="connsiteY1" fmla="*/ 1234440 h 2781300"/>
                  <a:gd name="connsiteX2" fmla="*/ 152400 w 1333500"/>
                  <a:gd name="connsiteY2" fmla="*/ 1645920 h 2781300"/>
                  <a:gd name="connsiteX3" fmla="*/ 114300 w 1333500"/>
                  <a:gd name="connsiteY3" fmla="*/ 2385060 h 2781300"/>
                  <a:gd name="connsiteX4" fmla="*/ 0 w 1333500"/>
                  <a:gd name="connsiteY4" fmla="*/ 2781300 h 2781300"/>
                  <a:gd name="connsiteX5" fmla="*/ 289560 w 1333500"/>
                  <a:gd name="connsiteY5" fmla="*/ 2781300 h 2781300"/>
                  <a:gd name="connsiteX6" fmla="*/ 297180 w 1333500"/>
                  <a:gd name="connsiteY6" fmla="*/ 2682240 h 2781300"/>
                  <a:gd name="connsiteX7" fmla="*/ 998220 w 1333500"/>
                  <a:gd name="connsiteY7" fmla="*/ 1684020 h 2781300"/>
                  <a:gd name="connsiteX8" fmla="*/ 1158240 w 1333500"/>
                  <a:gd name="connsiteY8" fmla="*/ 731520 h 2781300"/>
                  <a:gd name="connsiteX9" fmla="*/ 1333500 w 1333500"/>
                  <a:gd name="connsiteY9" fmla="*/ 0 h 2781300"/>
                  <a:gd name="connsiteX10" fmla="*/ 274320 w 1333500"/>
                  <a:gd name="connsiteY10" fmla="*/ 586740 h 2781300"/>
                  <a:gd name="connsiteX0" fmla="*/ 274320 w 1333500"/>
                  <a:gd name="connsiteY0" fmla="*/ 586740 h 2781300"/>
                  <a:gd name="connsiteX1" fmla="*/ 190500 w 1333500"/>
                  <a:gd name="connsiteY1" fmla="*/ 1234440 h 2781300"/>
                  <a:gd name="connsiteX2" fmla="*/ 152400 w 1333500"/>
                  <a:gd name="connsiteY2" fmla="*/ 1645920 h 2781300"/>
                  <a:gd name="connsiteX3" fmla="*/ 114300 w 1333500"/>
                  <a:gd name="connsiteY3" fmla="*/ 2385060 h 2781300"/>
                  <a:gd name="connsiteX4" fmla="*/ 0 w 1333500"/>
                  <a:gd name="connsiteY4" fmla="*/ 2781300 h 2781300"/>
                  <a:gd name="connsiteX5" fmla="*/ 289560 w 1333500"/>
                  <a:gd name="connsiteY5" fmla="*/ 2781300 h 2781300"/>
                  <a:gd name="connsiteX6" fmla="*/ 998220 w 1333500"/>
                  <a:gd name="connsiteY6" fmla="*/ 1684020 h 2781300"/>
                  <a:gd name="connsiteX7" fmla="*/ 1158240 w 1333500"/>
                  <a:gd name="connsiteY7" fmla="*/ 731520 h 2781300"/>
                  <a:gd name="connsiteX8" fmla="*/ 1333500 w 1333500"/>
                  <a:gd name="connsiteY8" fmla="*/ 0 h 2781300"/>
                  <a:gd name="connsiteX9" fmla="*/ 274320 w 1333500"/>
                  <a:gd name="connsiteY9" fmla="*/ 586740 h 2781300"/>
                  <a:gd name="connsiteX0" fmla="*/ 274320 w 1333500"/>
                  <a:gd name="connsiteY0" fmla="*/ 586740 h 2781300"/>
                  <a:gd name="connsiteX1" fmla="*/ 190500 w 1333500"/>
                  <a:gd name="connsiteY1" fmla="*/ 1234440 h 2781300"/>
                  <a:gd name="connsiteX2" fmla="*/ 152400 w 1333500"/>
                  <a:gd name="connsiteY2" fmla="*/ 1645920 h 2781300"/>
                  <a:gd name="connsiteX3" fmla="*/ 114300 w 1333500"/>
                  <a:gd name="connsiteY3" fmla="*/ 2385060 h 2781300"/>
                  <a:gd name="connsiteX4" fmla="*/ 0 w 1333500"/>
                  <a:gd name="connsiteY4" fmla="*/ 2781300 h 2781300"/>
                  <a:gd name="connsiteX5" fmla="*/ 289560 w 1333500"/>
                  <a:gd name="connsiteY5" fmla="*/ 2781300 h 2781300"/>
                  <a:gd name="connsiteX6" fmla="*/ 998220 w 1333500"/>
                  <a:gd name="connsiteY6" fmla="*/ 1684020 h 2781300"/>
                  <a:gd name="connsiteX7" fmla="*/ 1158240 w 1333500"/>
                  <a:gd name="connsiteY7" fmla="*/ 731520 h 2781300"/>
                  <a:gd name="connsiteX8" fmla="*/ 1333500 w 1333500"/>
                  <a:gd name="connsiteY8" fmla="*/ 0 h 2781300"/>
                  <a:gd name="connsiteX9" fmla="*/ 274320 w 1333500"/>
                  <a:gd name="connsiteY9" fmla="*/ 586740 h 2781300"/>
                  <a:gd name="connsiteX0" fmla="*/ 274320 w 1333500"/>
                  <a:gd name="connsiteY0" fmla="*/ 586740 h 2781300"/>
                  <a:gd name="connsiteX1" fmla="*/ 190500 w 1333500"/>
                  <a:gd name="connsiteY1" fmla="*/ 1234440 h 2781300"/>
                  <a:gd name="connsiteX2" fmla="*/ 152400 w 1333500"/>
                  <a:gd name="connsiteY2" fmla="*/ 1645920 h 2781300"/>
                  <a:gd name="connsiteX3" fmla="*/ 114300 w 1333500"/>
                  <a:gd name="connsiteY3" fmla="*/ 2385060 h 2781300"/>
                  <a:gd name="connsiteX4" fmla="*/ 0 w 1333500"/>
                  <a:gd name="connsiteY4" fmla="*/ 2781300 h 2781300"/>
                  <a:gd name="connsiteX5" fmla="*/ 289560 w 1333500"/>
                  <a:gd name="connsiteY5" fmla="*/ 2781300 h 2781300"/>
                  <a:gd name="connsiteX6" fmla="*/ 998220 w 1333500"/>
                  <a:gd name="connsiteY6" fmla="*/ 1684020 h 2781300"/>
                  <a:gd name="connsiteX7" fmla="*/ 1158240 w 1333500"/>
                  <a:gd name="connsiteY7" fmla="*/ 731520 h 2781300"/>
                  <a:gd name="connsiteX8" fmla="*/ 1333500 w 1333500"/>
                  <a:gd name="connsiteY8" fmla="*/ 0 h 2781300"/>
                  <a:gd name="connsiteX9" fmla="*/ 274320 w 1333500"/>
                  <a:gd name="connsiteY9" fmla="*/ 586740 h 2781300"/>
                  <a:gd name="connsiteX0" fmla="*/ 274320 w 1333500"/>
                  <a:gd name="connsiteY0" fmla="*/ 586740 h 2781300"/>
                  <a:gd name="connsiteX1" fmla="*/ 190500 w 1333500"/>
                  <a:gd name="connsiteY1" fmla="*/ 1234440 h 2781300"/>
                  <a:gd name="connsiteX2" fmla="*/ 152400 w 1333500"/>
                  <a:gd name="connsiteY2" fmla="*/ 1645920 h 2781300"/>
                  <a:gd name="connsiteX3" fmla="*/ 114300 w 1333500"/>
                  <a:gd name="connsiteY3" fmla="*/ 2385060 h 2781300"/>
                  <a:gd name="connsiteX4" fmla="*/ 0 w 1333500"/>
                  <a:gd name="connsiteY4" fmla="*/ 2781300 h 2781300"/>
                  <a:gd name="connsiteX5" fmla="*/ 289560 w 1333500"/>
                  <a:gd name="connsiteY5" fmla="*/ 2781300 h 2781300"/>
                  <a:gd name="connsiteX6" fmla="*/ 998220 w 1333500"/>
                  <a:gd name="connsiteY6" fmla="*/ 1684020 h 2781300"/>
                  <a:gd name="connsiteX7" fmla="*/ 1158240 w 1333500"/>
                  <a:gd name="connsiteY7" fmla="*/ 731520 h 2781300"/>
                  <a:gd name="connsiteX8" fmla="*/ 1333500 w 1333500"/>
                  <a:gd name="connsiteY8" fmla="*/ 0 h 2781300"/>
                  <a:gd name="connsiteX9" fmla="*/ 274320 w 1333500"/>
                  <a:gd name="connsiteY9" fmla="*/ 586740 h 2781300"/>
                  <a:gd name="connsiteX0" fmla="*/ 274320 w 1333500"/>
                  <a:gd name="connsiteY0" fmla="*/ 586740 h 2781300"/>
                  <a:gd name="connsiteX1" fmla="*/ 190500 w 1333500"/>
                  <a:gd name="connsiteY1" fmla="*/ 1234440 h 2781300"/>
                  <a:gd name="connsiteX2" fmla="*/ 152400 w 1333500"/>
                  <a:gd name="connsiteY2" fmla="*/ 1645920 h 2781300"/>
                  <a:gd name="connsiteX3" fmla="*/ 114300 w 1333500"/>
                  <a:gd name="connsiteY3" fmla="*/ 2385060 h 2781300"/>
                  <a:gd name="connsiteX4" fmla="*/ 0 w 1333500"/>
                  <a:gd name="connsiteY4" fmla="*/ 2781300 h 2781300"/>
                  <a:gd name="connsiteX5" fmla="*/ 289560 w 1333500"/>
                  <a:gd name="connsiteY5" fmla="*/ 2781300 h 2781300"/>
                  <a:gd name="connsiteX6" fmla="*/ 998220 w 1333500"/>
                  <a:gd name="connsiteY6" fmla="*/ 1684020 h 2781300"/>
                  <a:gd name="connsiteX7" fmla="*/ 1158240 w 1333500"/>
                  <a:gd name="connsiteY7" fmla="*/ 731520 h 2781300"/>
                  <a:gd name="connsiteX8" fmla="*/ 1333500 w 1333500"/>
                  <a:gd name="connsiteY8" fmla="*/ 0 h 2781300"/>
                  <a:gd name="connsiteX9" fmla="*/ 274320 w 1333500"/>
                  <a:gd name="connsiteY9" fmla="*/ 586740 h 2781300"/>
                  <a:gd name="connsiteX0" fmla="*/ 274320 w 1333500"/>
                  <a:gd name="connsiteY0" fmla="*/ 586740 h 2781300"/>
                  <a:gd name="connsiteX1" fmla="*/ 190500 w 1333500"/>
                  <a:gd name="connsiteY1" fmla="*/ 1234440 h 2781300"/>
                  <a:gd name="connsiteX2" fmla="*/ 152400 w 1333500"/>
                  <a:gd name="connsiteY2" fmla="*/ 1645920 h 2781300"/>
                  <a:gd name="connsiteX3" fmla="*/ 114300 w 1333500"/>
                  <a:gd name="connsiteY3" fmla="*/ 2385060 h 2781300"/>
                  <a:gd name="connsiteX4" fmla="*/ 0 w 1333500"/>
                  <a:gd name="connsiteY4" fmla="*/ 2781300 h 2781300"/>
                  <a:gd name="connsiteX5" fmla="*/ 289560 w 1333500"/>
                  <a:gd name="connsiteY5" fmla="*/ 2781300 h 2781300"/>
                  <a:gd name="connsiteX6" fmla="*/ 998220 w 1333500"/>
                  <a:gd name="connsiteY6" fmla="*/ 1684020 h 2781300"/>
                  <a:gd name="connsiteX7" fmla="*/ 1158240 w 1333500"/>
                  <a:gd name="connsiteY7" fmla="*/ 731520 h 2781300"/>
                  <a:gd name="connsiteX8" fmla="*/ 1333500 w 1333500"/>
                  <a:gd name="connsiteY8" fmla="*/ 0 h 2781300"/>
                  <a:gd name="connsiteX9" fmla="*/ 274320 w 1333500"/>
                  <a:gd name="connsiteY9" fmla="*/ 586740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0" h="2781300">
                    <a:moveTo>
                      <a:pt x="274320" y="586740"/>
                    </a:moveTo>
                    <a:lnTo>
                      <a:pt x="190500" y="1234440"/>
                    </a:lnTo>
                    <a:lnTo>
                      <a:pt x="152400" y="1645920"/>
                    </a:lnTo>
                    <a:cubicBezTo>
                      <a:pt x="132080" y="1899920"/>
                      <a:pt x="127000" y="2138680"/>
                      <a:pt x="114300" y="2385060"/>
                    </a:cubicBezTo>
                    <a:lnTo>
                      <a:pt x="0" y="2781300"/>
                    </a:lnTo>
                    <a:lnTo>
                      <a:pt x="289560" y="2781300"/>
                    </a:lnTo>
                    <a:cubicBezTo>
                      <a:pt x="525780" y="2415540"/>
                      <a:pt x="822960" y="2004060"/>
                      <a:pt x="998220" y="1684020"/>
                    </a:cubicBezTo>
                    <a:cubicBezTo>
                      <a:pt x="1074420" y="1358900"/>
                      <a:pt x="1066800" y="1056640"/>
                      <a:pt x="1158240" y="731520"/>
                    </a:cubicBezTo>
                    <a:lnTo>
                      <a:pt x="1333500" y="0"/>
                    </a:lnTo>
                    <a:lnTo>
                      <a:pt x="274320" y="586740"/>
                    </a:lnTo>
                    <a:close/>
                  </a:path>
                </a:pathLst>
              </a:custGeom>
              <a:solidFill>
                <a:srgbClr val="2E1757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자유형: 도형 187">
                <a:extLst>
                  <a:ext uri="{FF2B5EF4-FFF2-40B4-BE49-F238E27FC236}">
                    <a16:creationId xmlns:a16="http://schemas.microsoft.com/office/drawing/2014/main" id="{210415FD-887F-4066-AB7A-D4543859E851}"/>
                  </a:ext>
                </a:extLst>
              </p:cNvPr>
              <p:cNvSpPr/>
              <p:nvPr/>
            </p:nvSpPr>
            <p:spPr>
              <a:xfrm>
                <a:off x="6741496" y="4247540"/>
                <a:ext cx="301677" cy="1527242"/>
              </a:xfrm>
              <a:custGeom>
                <a:avLst/>
                <a:gdLst>
                  <a:gd name="connsiteX0" fmla="*/ 365760 w 365760"/>
                  <a:gd name="connsiteY0" fmla="*/ 0 h 1851660"/>
                  <a:gd name="connsiteX1" fmla="*/ 175260 w 365760"/>
                  <a:gd name="connsiteY1" fmla="*/ 129540 h 1851660"/>
                  <a:gd name="connsiteX2" fmla="*/ 91440 w 365760"/>
                  <a:gd name="connsiteY2" fmla="*/ 853440 h 1851660"/>
                  <a:gd name="connsiteX3" fmla="*/ 38100 w 365760"/>
                  <a:gd name="connsiteY3" fmla="*/ 1752600 h 1851660"/>
                  <a:gd name="connsiteX4" fmla="*/ 0 w 365760"/>
                  <a:gd name="connsiteY4" fmla="*/ 1851660 h 1851660"/>
                  <a:gd name="connsiteX5" fmla="*/ 327660 w 365760"/>
                  <a:gd name="connsiteY5" fmla="*/ 1143000 h 1851660"/>
                  <a:gd name="connsiteX6" fmla="*/ 320040 w 365760"/>
                  <a:gd name="connsiteY6" fmla="*/ 434340 h 1851660"/>
                  <a:gd name="connsiteX7" fmla="*/ 342900 w 365760"/>
                  <a:gd name="connsiteY7" fmla="*/ 205740 h 1851660"/>
                  <a:gd name="connsiteX8" fmla="*/ 365760 w 365760"/>
                  <a:gd name="connsiteY8" fmla="*/ 0 h 1851660"/>
                  <a:gd name="connsiteX0" fmla="*/ 365760 w 365760"/>
                  <a:gd name="connsiteY0" fmla="*/ 0 h 1851660"/>
                  <a:gd name="connsiteX1" fmla="*/ 175260 w 365760"/>
                  <a:gd name="connsiteY1" fmla="*/ 81915 h 1851660"/>
                  <a:gd name="connsiteX2" fmla="*/ 91440 w 365760"/>
                  <a:gd name="connsiteY2" fmla="*/ 853440 h 1851660"/>
                  <a:gd name="connsiteX3" fmla="*/ 38100 w 365760"/>
                  <a:gd name="connsiteY3" fmla="*/ 1752600 h 1851660"/>
                  <a:gd name="connsiteX4" fmla="*/ 0 w 365760"/>
                  <a:gd name="connsiteY4" fmla="*/ 1851660 h 1851660"/>
                  <a:gd name="connsiteX5" fmla="*/ 327660 w 365760"/>
                  <a:gd name="connsiteY5" fmla="*/ 1143000 h 1851660"/>
                  <a:gd name="connsiteX6" fmla="*/ 320040 w 365760"/>
                  <a:gd name="connsiteY6" fmla="*/ 434340 h 1851660"/>
                  <a:gd name="connsiteX7" fmla="*/ 342900 w 365760"/>
                  <a:gd name="connsiteY7" fmla="*/ 205740 h 1851660"/>
                  <a:gd name="connsiteX8" fmla="*/ 365760 w 365760"/>
                  <a:gd name="connsiteY8" fmla="*/ 0 h 1851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" h="1851660">
                    <a:moveTo>
                      <a:pt x="365760" y="0"/>
                    </a:moveTo>
                    <a:lnTo>
                      <a:pt x="175260" y="81915"/>
                    </a:lnTo>
                    <a:lnTo>
                      <a:pt x="91440" y="853440"/>
                    </a:lnTo>
                    <a:lnTo>
                      <a:pt x="38100" y="1752600"/>
                    </a:lnTo>
                    <a:lnTo>
                      <a:pt x="0" y="1851660"/>
                    </a:lnTo>
                    <a:lnTo>
                      <a:pt x="327660" y="1143000"/>
                    </a:lnTo>
                    <a:lnTo>
                      <a:pt x="320040" y="434340"/>
                    </a:lnTo>
                    <a:lnTo>
                      <a:pt x="342900" y="20574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rgbClr val="364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자유형: 도형 188">
                <a:extLst>
                  <a:ext uri="{FF2B5EF4-FFF2-40B4-BE49-F238E27FC236}">
                    <a16:creationId xmlns:a16="http://schemas.microsoft.com/office/drawing/2014/main" id="{10E04397-ED9D-46B6-BF69-8CA2A254748F}"/>
                  </a:ext>
                </a:extLst>
              </p:cNvPr>
              <p:cNvSpPr/>
              <p:nvPr/>
            </p:nvSpPr>
            <p:spPr>
              <a:xfrm>
                <a:off x="6710072" y="4077847"/>
                <a:ext cx="653634" cy="1891768"/>
              </a:xfrm>
              <a:custGeom>
                <a:avLst/>
                <a:gdLst>
                  <a:gd name="connsiteX0" fmla="*/ 739140 w 792480"/>
                  <a:gd name="connsiteY0" fmla="*/ 45720 h 2293620"/>
                  <a:gd name="connsiteX1" fmla="*/ 792480 w 792480"/>
                  <a:gd name="connsiteY1" fmla="*/ 0 h 2293620"/>
                  <a:gd name="connsiteX2" fmla="*/ 594360 w 792480"/>
                  <a:gd name="connsiteY2" fmla="*/ 1188720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39140 w 792480"/>
                  <a:gd name="connsiteY7" fmla="*/ 45720 h 2293620"/>
                  <a:gd name="connsiteX0" fmla="*/ 739140 w 792480"/>
                  <a:gd name="connsiteY0" fmla="*/ 45720 h 2293620"/>
                  <a:gd name="connsiteX1" fmla="*/ 792480 w 792480"/>
                  <a:gd name="connsiteY1" fmla="*/ 0 h 2293620"/>
                  <a:gd name="connsiteX2" fmla="*/ 594360 w 792480"/>
                  <a:gd name="connsiteY2" fmla="*/ 1188720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39140 w 792480"/>
                  <a:gd name="connsiteY7" fmla="*/ 45720 h 2293620"/>
                  <a:gd name="connsiteX0" fmla="*/ 713740 w 792480"/>
                  <a:gd name="connsiteY0" fmla="*/ 64770 h 2293620"/>
                  <a:gd name="connsiteX1" fmla="*/ 792480 w 792480"/>
                  <a:gd name="connsiteY1" fmla="*/ 0 h 2293620"/>
                  <a:gd name="connsiteX2" fmla="*/ 594360 w 792480"/>
                  <a:gd name="connsiteY2" fmla="*/ 1188720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13740 w 792480"/>
                  <a:gd name="connsiteY7" fmla="*/ 64770 h 2293620"/>
                  <a:gd name="connsiteX0" fmla="*/ 723265 w 792480"/>
                  <a:gd name="connsiteY0" fmla="*/ 33814 h 2293620"/>
                  <a:gd name="connsiteX1" fmla="*/ 792480 w 792480"/>
                  <a:gd name="connsiteY1" fmla="*/ 0 h 2293620"/>
                  <a:gd name="connsiteX2" fmla="*/ 594360 w 792480"/>
                  <a:gd name="connsiteY2" fmla="*/ 1188720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23265 w 792480"/>
                  <a:gd name="connsiteY7" fmla="*/ 33814 h 229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2480" h="2293620">
                    <a:moveTo>
                      <a:pt x="723265" y="33814"/>
                    </a:moveTo>
                    <a:lnTo>
                      <a:pt x="792480" y="0"/>
                    </a:lnTo>
                    <a:lnTo>
                      <a:pt x="594360" y="1188720"/>
                    </a:lnTo>
                    <a:cubicBezTo>
                      <a:pt x="402590" y="1595120"/>
                      <a:pt x="198120" y="1925320"/>
                      <a:pt x="0" y="2293620"/>
                    </a:cubicBezTo>
                    <a:lnTo>
                      <a:pt x="22860" y="2156460"/>
                    </a:lnTo>
                    <a:lnTo>
                      <a:pt x="403860" y="1455420"/>
                    </a:lnTo>
                    <a:lnTo>
                      <a:pt x="518160" y="1150620"/>
                    </a:lnTo>
                    <a:lnTo>
                      <a:pt x="723265" y="33814"/>
                    </a:lnTo>
                    <a:close/>
                  </a:path>
                </a:pathLst>
              </a:custGeom>
              <a:solidFill>
                <a:srgbClr val="DBF4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자유형: 도형 189">
                <a:extLst>
                  <a:ext uri="{FF2B5EF4-FFF2-40B4-BE49-F238E27FC236}">
                    <a16:creationId xmlns:a16="http://schemas.microsoft.com/office/drawing/2014/main" id="{DB3AB5E0-EE63-40B5-92EA-7BD35B384C26}"/>
                  </a:ext>
                </a:extLst>
              </p:cNvPr>
              <p:cNvSpPr/>
              <p:nvPr/>
            </p:nvSpPr>
            <p:spPr>
              <a:xfrm>
                <a:off x="6760350" y="3952147"/>
                <a:ext cx="803687" cy="2061462"/>
              </a:xfrm>
              <a:custGeom>
                <a:avLst/>
                <a:gdLst>
                  <a:gd name="connsiteX0" fmla="*/ 739140 w 792480"/>
                  <a:gd name="connsiteY0" fmla="*/ 45720 h 2293620"/>
                  <a:gd name="connsiteX1" fmla="*/ 792480 w 792480"/>
                  <a:gd name="connsiteY1" fmla="*/ 0 h 2293620"/>
                  <a:gd name="connsiteX2" fmla="*/ 594360 w 792480"/>
                  <a:gd name="connsiteY2" fmla="*/ 1188720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39140 w 792480"/>
                  <a:gd name="connsiteY7" fmla="*/ 45720 h 2293620"/>
                  <a:gd name="connsiteX0" fmla="*/ 739140 w 792480"/>
                  <a:gd name="connsiteY0" fmla="*/ 45720 h 2293620"/>
                  <a:gd name="connsiteX1" fmla="*/ 792480 w 792480"/>
                  <a:gd name="connsiteY1" fmla="*/ 0 h 2293620"/>
                  <a:gd name="connsiteX2" fmla="*/ 594360 w 792480"/>
                  <a:gd name="connsiteY2" fmla="*/ 1188720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39140 w 792480"/>
                  <a:gd name="connsiteY7" fmla="*/ 45720 h 2293620"/>
                  <a:gd name="connsiteX0" fmla="*/ 713740 w 792480"/>
                  <a:gd name="connsiteY0" fmla="*/ 64770 h 2293620"/>
                  <a:gd name="connsiteX1" fmla="*/ 792480 w 792480"/>
                  <a:gd name="connsiteY1" fmla="*/ 0 h 2293620"/>
                  <a:gd name="connsiteX2" fmla="*/ 594360 w 792480"/>
                  <a:gd name="connsiteY2" fmla="*/ 1188720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13740 w 792480"/>
                  <a:gd name="connsiteY7" fmla="*/ 64770 h 2293620"/>
                  <a:gd name="connsiteX0" fmla="*/ 723265 w 792480"/>
                  <a:gd name="connsiteY0" fmla="*/ 33814 h 2293620"/>
                  <a:gd name="connsiteX1" fmla="*/ 792480 w 792480"/>
                  <a:gd name="connsiteY1" fmla="*/ 0 h 2293620"/>
                  <a:gd name="connsiteX2" fmla="*/ 594360 w 792480"/>
                  <a:gd name="connsiteY2" fmla="*/ 1188720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23265 w 792480"/>
                  <a:gd name="connsiteY7" fmla="*/ 33814 h 2293620"/>
                  <a:gd name="connsiteX0" fmla="*/ 723265 w 792480"/>
                  <a:gd name="connsiteY0" fmla="*/ 33814 h 2293620"/>
                  <a:gd name="connsiteX1" fmla="*/ 792480 w 792480"/>
                  <a:gd name="connsiteY1" fmla="*/ 0 h 2293620"/>
                  <a:gd name="connsiteX2" fmla="*/ 527685 w 792480"/>
                  <a:gd name="connsiteY2" fmla="*/ 1383982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18160 w 792480"/>
                  <a:gd name="connsiteY6" fmla="*/ 1150620 h 2293620"/>
                  <a:gd name="connsiteX7" fmla="*/ 723265 w 792480"/>
                  <a:gd name="connsiteY7" fmla="*/ 33814 h 2293620"/>
                  <a:gd name="connsiteX0" fmla="*/ 723265 w 792480"/>
                  <a:gd name="connsiteY0" fmla="*/ 33814 h 2293620"/>
                  <a:gd name="connsiteX1" fmla="*/ 792480 w 792480"/>
                  <a:gd name="connsiteY1" fmla="*/ 0 h 2293620"/>
                  <a:gd name="connsiteX2" fmla="*/ 527685 w 792480"/>
                  <a:gd name="connsiteY2" fmla="*/ 1383982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08635 w 792480"/>
                  <a:gd name="connsiteY6" fmla="*/ 1150620 h 2293620"/>
                  <a:gd name="connsiteX7" fmla="*/ 723265 w 792480"/>
                  <a:gd name="connsiteY7" fmla="*/ 33814 h 2293620"/>
                  <a:gd name="connsiteX0" fmla="*/ 723265 w 792480"/>
                  <a:gd name="connsiteY0" fmla="*/ 33814 h 2293620"/>
                  <a:gd name="connsiteX1" fmla="*/ 792480 w 792480"/>
                  <a:gd name="connsiteY1" fmla="*/ 0 h 2293620"/>
                  <a:gd name="connsiteX2" fmla="*/ 527685 w 792480"/>
                  <a:gd name="connsiteY2" fmla="*/ 1383982 h 2293620"/>
                  <a:gd name="connsiteX3" fmla="*/ 0 w 792480"/>
                  <a:gd name="connsiteY3" fmla="*/ 2293620 h 2293620"/>
                  <a:gd name="connsiteX4" fmla="*/ 22860 w 792480"/>
                  <a:gd name="connsiteY4" fmla="*/ 2156460 h 2293620"/>
                  <a:gd name="connsiteX5" fmla="*/ 403860 w 792480"/>
                  <a:gd name="connsiteY5" fmla="*/ 1455420 h 2293620"/>
                  <a:gd name="connsiteX6" fmla="*/ 508635 w 792480"/>
                  <a:gd name="connsiteY6" fmla="*/ 1150620 h 2293620"/>
                  <a:gd name="connsiteX7" fmla="*/ 723265 w 792480"/>
                  <a:gd name="connsiteY7" fmla="*/ 33814 h 2293620"/>
                  <a:gd name="connsiteX0" fmla="*/ 837565 w 906780"/>
                  <a:gd name="connsiteY0" fmla="*/ 33814 h 2460307"/>
                  <a:gd name="connsiteX1" fmla="*/ 906780 w 906780"/>
                  <a:gd name="connsiteY1" fmla="*/ 0 h 2460307"/>
                  <a:gd name="connsiteX2" fmla="*/ 641985 w 906780"/>
                  <a:gd name="connsiteY2" fmla="*/ 1383982 h 2460307"/>
                  <a:gd name="connsiteX3" fmla="*/ 0 w 906780"/>
                  <a:gd name="connsiteY3" fmla="*/ 2460307 h 2460307"/>
                  <a:gd name="connsiteX4" fmla="*/ 137160 w 906780"/>
                  <a:gd name="connsiteY4" fmla="*/ 2156460 h 2460307"/>
                  <a:gd name="connsiteX5" fmla="*/ 518160 w 906780"/>
                  <a:gd name="connsiteY5" fmla="*/ 1455420 h 2460307"/>
                  <a:gd name="connsiteX6" fmla="*/ 622935 w 906780"/>
                  <a:gd name="connsiteY6" fmla="*/ 1150620 h 2460307"/>
                  <a:gd name="connsiteX7" fmla="*/ 837565 w 906780"/>
                  <a:gd name="connsiteY7" fmla="*/ 33814 h 2460307"/>
                  <a:gd name="connsiteX0" fmla="*/ 900430 w 969645"/>
                  <a:gd name="connsiteY0" fmla="*/ 33814 h 2489835"/>
                  <a:gd name="connsiteX1" fmla="*/ 969645 w 969645"/>
                  <a:gd name="connsiteY1" fmla="*/ 0 h 2489835"/>
                  <a:gd name="connsiteX2" fmla="*/ 704850 w 969645"/>
                  <a:gd name="connsiteY2" fmla="*/ 1383982 h 2489835"/>
                  <a:gd name="connsiteX3" fmla="*/ 62865 w 969645"/>
                  <a:gd name="connsiteY3" fmla="*/ 2460307 h 2489835"/>
                  <a:gd name="connsiteX4" fmla="*/ 0 w 969645"/>
                  <a:gd name="connsiteY4" fmla="*/ 2489835 h 2489835"/>
                  <a:gd name="connsiteX5" fmla="*/ 581025 w 969645"/>
                  <a:gd name="connsiteY5" fmla="*/ 1455420 h 2489835"/>
                  <a:gd name="connsiteX6" fmla="*/ 685800 w 969645"/>
                  <a:gd name="connsiteY6" fmla="*/ 1150620 h 2489835"/>
                  <a:gd name="connsiteX7" fmla="*/ 900430 w 969645"/>
                  <a:gd name="connsiteY7" fmla="*/ 33814 h 2489835"/>
                  <a:gd name="connsiteX0" fmla="*/ 900430 w 969645"/>
                  <a:gd name="connsiteY0" fmla="*/ 33814 h 2489835"/>
                  <a:gd name="connsiteX1" fmla="*/ 969645 w 969645"/>
                  <a:gd name="connsiteY1" fmla="*/ 0 h 2489835"/>
                  <a:gd name="connsiteX2" fmla="*/ 704850 w 969645"/>
                  <a:gd name="connsiteY2" fmla="*/ 1383982 h 2489835"/>
                  <a:gd name="connsiteX3" fmla="*/ 62865 w 969645"/>
                  <a:gd name="connsiteY3" fmla="*/ 2460307 h 2489835"/>
                  <a:gd name="connsiteX4" fmla="*/ 0 w 969645"/>
                  <a:gd name="connsiteY4" fmla="*/ 2489835 h 2489835"/>
                  <a:gd name="connsiteX5" fmla="*/ 604838 w 969645"/>
                  <a:gd name="connsiteY5" fmla="*/ 1488758 h 2489835"/>
                  <a:gd name="connsiteX6" fmla="*/ 685800 w 969645"/>
                  <a:gd name="connsiteY6" fmla="*/ 1150620 h 2489835"/>
                  <a:gd name="connsiteX7" fmla="*/ 900430 w 969645"/>
                  <a:gd name="connsiteY7" fmla="*/ 33814 h 2489835"/>
                  <a:gd name="connsiteX0" fmla="*/ 900430 w 969645"/>
                  <a:gd name="connsiteY0" fmla="*/ 33814 h 2489835"/>
                  <a:gd name="connsiteX1" fmla="*/ 969645 w 969645"/>
                  <a:gd name="connsiteY1" fmla="*/ 0 h 2489835"/>
                  <a:gd name="connsiteX2" fmla="*/ 704850 w 969645"/>
                  <a:gd name="connsiteY2" fmla="*/ 1383982 h 2489835"/>
                  <a:gd name="connsiteX3" fmla="*/ 62865 w 969645"/>
                  <a:gd name="connsiteY3" fmla="*/ 2460307 h 2489835"/>
                  <a:gd name="connsiteX4" fmla="*/ 0 w 969645"/>
                  <a:gd name="connsiteY4" fmla="*/ 2489835 h 2489835"/>
                  <a:gd name="connsiteX5" fmla="*/ 604838 w 969645"/>
                  <a:gd name="connsiteY5" fmla="*/ 1488758 h 2489835"/>
                  <a:gd name="connsiteX6" fmla="*/ 700088 w 969645"/>
                  <a:gd name="connsiteY6" fmla="*/ 1150620 h 2489835"/>
                  <a:gd name="connsiteX7" fmla="*/ 900430 w 969645"/>
                  <a:gd name="connsiteY7" fmla="*/ 33814 h 2489835"/>
                  <a:gd name="connsiteX0" fmla="*/ 900430 w 969645"/>
                  <a:gd name="connsiteY0" fmla="*/ 33814 h 2489835"/>
                  <a:gd name="connsiteX1" fmla="*/ 969645 w 969645"/>
                  <a:gd name="connsiteY1" fmla="*/ 0 h 2489835"/>
                  <a:gd name="connsiteX2" fmla="*/ 704850 w 969645"/>
                  <a:gd name="connsiteY2" fmla="*/ 1383982 h 2489835"/>
                  <a:gd name="connsiteX3" fmla="*/ 62865 w 969645"/>
                  <a:gd name="connsiteY3" fmla="*/ 2460307 h 2489835"/>
                  <a:gd name="connsiteX4" fmla="*/ 0 w 969645"/>
                  <a:gd name="connsiteY4" fmla="*/ 2489835 h 2489835"/>
                  <a:gd name="connsiteX5" fmla="*/ 604838 w 969645"/>
                  <a:gd name="connsiteY5" fmla="*/ 1488758 h 2489835"/>
                  <a:gd name="connsiteX6" fmla="*/ 700088 w 969645"/>
                  <a:gd name="connsiteY6" fmla="*/ 1150620 h 2489835"/>
                  <a:gd name="connsiteX7" fmla="*/ 900430 w 969645"/>
                  <a:gd name="connsiteY7" fmla="*/ 33814 h 2489835"/>
                  <a:gd name="connsiteX0" fmla="*/ 900430 w 969645"/>
                  <a:gd name="connsiteY0" fmla="*/ 33814 h 2489835"/>
                  <a:gd name="connsiteX1" fmla="*/ 969645 w 969645"/>
                  <a:gd name="connsiteY1" fmla="*/ 0 h 2489835"/>
                  <a:gd name="connsiteX2" fmla="*/ 704850 w 969645"/>
                  <a:gd name="connsiteY2" fmla="*/ 1383982 h 2489835"/>
                  <a:gd name="connsiteX3" fmla="*/ 62865 w 969645"/>
                  <a:gd name="connsiteY3" fmla="*/ 2460307 h 2489835"/>
                  <a:gd name="connsiteX4" fmla="*/ 0 w 969645"/>
                  <a:gd name="connsiteY4" fmla="*/ 2489835 h 2489835"/>
                  <a:gd name="connsiteX5" fmla="*/ 590551 w 969645"/>
                  <a:gd name="connsiteY5" fmla="*/ 1488758 h 2489835"/>
                  <a:gd name="connsiteX6" fmla="*/ 700088 w 969645"/>
                  <a:gd name="connsiteY6" fmla="*/ 1150620 h 2489835"/>
                  <a:gd name="connsiteX7" fmla="*/ 900430 w 969645"/>
                  <a:gd name="connsiteY7" fmla="*/ 33814 h 2489835"/>
                  <a:gd name="connsiteX0" fmla="*/ 900430 w 974407"/>
                  <a:gd name="connsiteY0" fmla="*/ 43339 h 2499360"/>
                  <a:gd name="connsiteX1" fmla="*/ 974407 w 974407"/>
                  <a:gd name="connsiteY1" fmla="*/ 0 h 2499360"/>
                  <a:gd name="connsiteX2" fmla="*/ 704850 w 974407"/>
                  <a:gd name="connsiteY2" fmla="*/ 1393507 h 2499360"/>
                  <a:gd name="connsiteX3" fmla="*/ 62865 w 974407"/>
                  <a:gd name="connsiteY3" fmla="*/ 2469832 h 2499360"/>
                  <a:gd name="connsiteX4" fmla="*/ 0 w 974407"/>
                  <a:gd name="connsiteY4" fmla="*/ 2499360 h 2499360"/>
                  <a:gd name="connsiteX5" fmla="*/ 590551 w 974407"/>
                  <a:gd name="connsiteY5" fmla="*/ 1498283 h 2499360"/>
                  <a:gd name="connsiteX6" fmla="*/ 700088 w 974407"/>
                  <a:gd name="connsiteY6" fmla="*/ 1160145 h 2499360"/>
                  <a:gd name="connsiteX7" fmla="*/ 900430 w 974407"/>
                  <a:gd name="connsiteY7" fmla="*/ 43339 h 249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407" h="2499360">
                    <a:moveTo>
                      <a:pt x="900430" y="43339"/>
                    </a:moveTo>
                    <a:lnTo>
                      <a:pt x="974407" y="0"/>
                    </a:lnTo>
                    <a:cubicBezTo>
                      <a:pt x="886142" y="461327"/>
                      <a:pt x="816928" y="932180"/>
                      <a:pt x="704850" y="1393507"/>
                    </a:cubicBezTo>
                    <a:cubicBezTo>
                      <a:pt x="513080" y="1799907"/>
                      <a:pt x="260985" y="2101532"/>
                      <a:pt x="62865" y="2469832"/>
                    </a:cubicBezTo>
                    <a:lnTo>
                      <a:pt x="0" y="2499360"/>
                    </a:lnTo>
                    <a:lnTo>
                      <a:pt x="590551" y="1498283"/>
                    </a:lnTo>
                    <a:lnTo>
                      <a:pt x="700088" y="1160145"/>
                    </a:lnTo>
                    <a:lnTo>
                      <a:pt x="900430" y="43339"/>
                    </a:lnTo>
                    <a:close/>
                  </a:path>
                </a:pathLst>
              </a:custGeom>
              <a:solidFill>
                <a:srgbClr val="DBF4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8F5F728-1E3F-4003-A17C-589526E65384}"/>
                  </a:ext>
                </a:extLst>
              </p:cNvPr>
              <p:cNvSpPr/>
              <p:nvPr/>
            </p:nvSpPr>
            <p:spPr>
              <a:xfrm>
                <a:off x="8633870" y="2301849"/>
                <a:ext cx="1209852" cy="3731686"/>
              </a:xfrm>
              <a:custGeom>
                <a:avLst/>
                <a:gdLst>
                  <a:gd name="connsiteX0" fmla="*/ 38100 w 1466850"/>
                  <a:gd name="connsiteY0" fmla="*/ 1057275 h 4524375"/>
                  <a:gd name="connsiteX1" fmla="*/ 66675 w 1466850"/>
                  <a:gd name="connsiteY1" fmla="*/ 1304925 h 4524375"/>
                  <a:gd name="connsiteX2" fmla="*/ 95250 w 1466850"/>
                  <a:gd name="connsiteY2" fmla="*/ 2019300 h 4524375"/>
                  <a:gd name="connsiteX3" fmla="*/ 276225 w 1466850"/>
                  <a:gd name="connsiteY3" fmla="*/ 3019425 h 4524375"/>
                  <a:gd name="connsiteX4" fmla="*/ 571500 w 1466850"/>
                  <a:gd name="connsiteY4" fmla="*/ 4067175 h 4524375"/>
                  <a:gd name="connsiteX5" fmla="*/ 704850 w 1466850"/>
                  <a:gd name="connsiteY5" fmla="*/ 4410075 h 4524375"/>
                  <a:gd name="connsiteX6" fmla="*/ 752475 w 1466850"/>
                  <a:gd name="connsiteY6" fmla="*/ 4524375 h 4524375"/>
                  <a:gd name="connsiteX7" fmla="*/ 1466850 w 1466850"/>
                  <a:gd name="connsiteY7" fmla="*/ 4505325 h 4524375"/>
                  <a:gd name="connsiteX8" fmla="*/ 1238250 w 1466850"/>
                  <a:gd name="connsiteY8" fmla="*/ 3648075 h 4524375"/>
                  <a:gd name="connsiteX9" fmla="*/ 914400 w 1466850"/>
                  <a:gd name="connsiteY9" fmla="*/ 2038350 h 4524375"/>
                  <a:gd name="connsiteX10" fmla="*/ 771525 w 1466850"/>
                  <a:gd name="connsiteY10" fmla="*/ 1066800 h 4524375"/>
                  <a:gd name="connsiteX11" fmla="*/ 581025 w 1466850"/>
                  <a:gd name="connsiteY11" fmla="*/ 0 h 4524375"/>
                  <a:gd name="connsiteX12" fmla="*/ 0 w 1466850"/>
                  <a:gd name="connsiteY12" fmla="*/ 447675 h 4524375"/>
                  <a:gd name="connsiteX13" fmla="*/ 38100 w 1466850"/>
                  <a:gd name="connsiteY13" fmla="*/ 1057275 h 452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66850" h="4524375">
                    <a:moveTo>
                      <a:pt x="38100" y="1057275"/>
                    </a:moveTo>
                    <a:lnTo>
                      <a:pt x="66675" y="1304925"/>
                    </a:lnTo>
                    <a:lnTo>
                      <a:pt x="95250" y="2019300"/>
                    </a:lnTo>
                    <a:lnTo>
                      <a:pt x="276225" y="3019425"/>
                    </a:lnTo>
                    <a:lnTo>
                      <a:pt x="571500" y="4067175"/>
                    </a:lnTo>
                    <a:lnTo>
                      <a:pt x="704850" y="4410075"/>
                    </a:lnTo>
                    <a:lnTo>
                      <a:pt x="752475" y="4524375"/>
                    </a:lnTo>
                    <a:lnTo>
                      <a:pt x="1466850" y="4505325"/>
                    </a:lnTo>
                    <a:lnTo>
                      <a:pt x="1238250" y="3648075"/>
                    </a:lnTo>
                    <a:lnTo>
                      <a:pt x="914400" y="2038350"/>
                    </a:lnTo>
                    <a:lnTo>
                      <a:pt x="771525" y="1066800"/>
                    </a:lnTo>
                    <a:lnTo>
                      <a:pt x="581025" y="0"/>
                    </a:lnTo>
                    <a:lnTo>
                      <a:pt x="0" y="447675"/>
                    </a:lnTo>
                    <a:lnTo>
                      <a:pt x="38100" y="1057275"/>
                    </a:lnTo>
                    <a:close/>
                  </a:path>
                </a:pathLst>
              </a:custGeom>
              <a:solidFill>
                <a:srgbClr val="F7ECBF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55C9A4D9-E079-4372-930C-C0979B565798}"/>
                  </a:ext>
                </a:extLst>
              </p:cNvPr>
              <p:cNvSpPr/>
              <p:nvPr/>
            </p:nvSpPr>
            <p:spPr>
              <a:xfrm>
                <a:off x="7882463" y="2643593"/>
                <a:ext cx="895605" cy="1060584"/>
              </a:xfrm>
              <a:custGeom>
                <a:avLst/>
                <a:gdLst>
                  <a:gd name="connsiteX0" fmla="*/ 1085850 w 1085850"/>
                  <a:gd name="connsiteY0" fmla="*/ 47625 h 1285875"/>
                  <a:gd name="connsiteX1" fmla="*/ 1076325 w 1085850"/>
                  <a:gd name="connsiteY1" fmla="*/ 323850 h 1285875"/>
                  <a:gd name="connsiteX2" fmla="*/ 1019175 w 1085850"/>
                  <a:gd name="connsiteY2" fmla="*/ 609600 h 1285875"/>
                  <a:gd name="connsiteX3" fmla="*/ 962025 w 1085850"/>
                  <a:gd name="connsiteY3" fmla="*/ 723900 h 1285875"/>
                  <a:gd name="connsiteX4" fmla="*/ 790575 w 1085850"/>
                  <a:gd name="connsiteY4" fmla="*/ 828675 h 1285875"/>
                  <a:gd name="connsiteX5" fmla="*/ 533400 w 1085850"/>
                  <a:gd name="connsiteY5" fmla="*/ 1057275 h 1285875"/>
                  <a:gd name="connsiteX6" fmla="*/ 323850 w 1085850"/>
                  <a:gd name="connsiteY6" fmla="*/ 1238250 h 1285875"/>
                  <a:gd name="connsiteX7" fmla="*/ 238125 w 1085850"/>
                  <a:gd name="connsiteY7" fmla="*/ 1285875 h 1285875"/>
                  <a:gd name="connsiteX8" fmla="*/ 95250 w 1085850"/>
                  <a:gd name="connsiteY8" fmla="*/ 1285875 h 1285875"/>
                  <a:gd name="connsiteX9" fmla="*/ 0 w 1085850"/>
                  <a:gd name="connsiteY9" fmla="*/ 1257300 h 1285875"/>
                  <a:gd name="connsiteX10" fmla="*/ 0 w 1085850"/>
                  <a:gd name="connsiteY10" fmla="*/ 1133475 h 1285875"/>
                  <a:gd name="connsiteX11" fmla="*/ 742950 w 1085850"/>
                  <a:gd name="connsiteY11" fmla="*/ 0 h 1285875"/>
                  <a:gd name="connsiteX12" fmla="*/ 1085850 w 1085850"/>
                  <a:gd name="connsiteY12" fmla="*/ 47625 h 1285875"/>
                  <a:gd name="connsiteX0" fmla="*/ 1085850 w 1085850"/>
                  <a:gd name="connsiteY0" fmla="*/ 47625 h 1285875"/>
                  <a:gd name="connsiteX1" fmla="*/ 1076325 w 1085850"/>
                  <a:gd name="connsiteY1" fmla="*/ 323850 h 1285875"/>
                  <a:gd name="connsiteX2" fmla="*/ 1019175 w 1085850"/>
                  <a:gd name="connsiteY2" fmla="*/ 609600 h 1285875"/>
                  <a:gd name="connsiteX3" fmla="*/ 790575 w 1085850"/>
                  <a:gd name="connsiteY3" fmla="*/ 828675 h 1285875"/>
                  <a:gd name="connsiteX4" fmla="*/ 533400 w 1085850"/>
                  <a:gd name="connsiteY4" fmla="*/ 1057275 h 1285875"/>
                  <a:gd name="connsiteX5" fmla="*/ 323850 w 1085850"/>
                  <a:gd name="connsiteY5" fmla="*/ 1238250 h 1285875"/>
                  <a:gd name="connsiteX6" fmla="*/ 238125 w 1085850"/>
                  <a:gd name="connsiteY6" fmla="*/ 1285875 h 1285875"/>
                  <a:gd name="connsiteX7" fmla="*/ 95250 w 1085850"/>
                  <a:gd name="connsiteY7" fmla="*/ 1285875 h 1285875"/>
                  <a:gd name="connsiteX8" fmla="*/ 0 w 1085850"/>
                  <a:gd name="connsiteY8" fmla="*/ 1257300 h 1285875"/>
                  <a:gd name="connsiteX9" fmla="*/ 0 w 1085850"/>
                  <a:gd name="connsiteY9" fmla="*/ 1133475 h 1285875"/>
                  <a:gd name="connsiteX10" fmla="*/ 742950 w 1085850"/>
                  <a:gd name="connsiteY10" fmla="*/ 0 h 1285875"/>
                  <a:gd name="connsiteX11" fmla="*/ 1085850 w 1085850"/>
                  <a:gd name="connsiteY11" fmla="*/ 47625 h 1285875"/>
                  <a:gd name="connsiteX0" fmla="*/ 1085850 w 1085850"/>
                  <a:gd name="connsiteY0" fmla="*/ 47625 h 1285875"/>
                  <a:gd name="connsiteX1" fmla="*/ 1076325 w 1085850"/>
                  <a:gd name="connsiteY1" fmla="*/ 323850 h 1285875"/>
                  <a:gd name="connsiteX2" fmla="*/ 1019175 w 1085850"/>
                  <a:gd name="connsiteY2" fmla="*/ 609600 h 1285875"/>
                  <a:gd name="connsiteX3" fmla="*/ 790575 w 1085850"/>
                  <a:gd name="connsiteY3" fmla="*/ 828675 h 1285875"/>
                  <a:gd name="connsiteX4" fmla="*/ 533400 w 1085850"/>
                  <a:gd name="connsiteY4" fmla="*/ 1057275 h 1285875"/>
                  <a:gd name="connsiteX5" fmla="*/ 323850 w 1085850"/>
                  <a:gd name="connsiteY5" fmla="*/ 1238250 h 1285875"/>
                  <a:gd name="connsiteX6" fmla="*/ 238125 w 1085850"/>
                  <a:gd name="connsiteY6" fmla="*/ 1285875 h 1285875"/>
                  <a:gd name="connsiteX7" fmla="*/ 95250 w 1085850"/>
                  <a:gd name="connsiteY7" fmla="*/ 1285875 h 1285875"/>
                  <a:gd name="connsiteX8" fmla="*/ 0 w 1085850"/>
                  <a:gd name="connsiteY8" fmla="*/ 1257300 h 1285875"/>
                  <a:gd name="connsiteX9" fmla="*/ 0 w 1085850"/>
                  <a:gd name="connsiteY9" fmla="*/ 1133475 h 1285875"/>
                  <a:gd name="connsiteX10" fmla="*/ 742950 w 1085850"/>
                  <a:gd name="connsiteY10" fmla="*/ 0 h 1285875"/>
                  <a:gd name="connsiteX11" fmla="*/ 1085850 w 1085850"/>
                  <a:gd name="connsiteY11" fmla="*/ 47625 h 1285875"/>
                  <a:gd name="connsiteX0" fmla="*/ 1085850 w 1085850"/>
                  <a:gd name="connsiteY0" fmla="*/ 47625 h 1285875"/>
                  <a:gd name="connsiteX1" fmla="*/ 1076325 w 1085850"/>
                  <a:gd name="connsiteY1" fmla="*/ 323850 h 1285875"/>
                  <a:gd name="connsiteX2" fmla="*/ 1019175 w 1085850"/>
                  <a:gd name="connsiteY2" fmla="*/ 609600 h 1285875"/>
                  <a:gd name="connsiteX3" fmla="*/ 790575 w 1085850"/>
                  <a:gd name="connsiteY3" fmla="*/ 828675 h 1285875"/>
                  <a:gd name="connsiteX4" fmla="*/ 533400 w 1085850"/>
                  <a:gd name="connsiteY4" fmla="*/ 1057275 h 1285875"/>
                  <a:gd name="connsiteX5" fmla="*/ 323850 w 1085850"/>
                  <a:gd name="connsiteY5" fmla="*/ 1238250 h 1285875"/>
                  <a:gd name="connsiteX6" fmla="*/ 238125 w 1085850"/>
                  <a:gd name="connsiteY6" fmla="*/ 1285875 h 1285875"/>
                  <a:gd name="connsiteX7" fmla="*/ 95250 w 1085850"/>
                  <a:gd name="connsiteY7" fmla="*/ 1285875 h 1285875"/>
                  <a:gd name="connsiteX8" fmla="*/ 0 w 1085850"/>
                  <a:gd name="connsiteY8" fmla="*/ 1257300 h 1285875"/>
                  <a:gd name="connsiteX9" fmla="*/ 0 w 1085850"/>
                  <a:gd name="connsiteY9" fmla="*/ 1133475 h 1285875"/>
                  <a:gd name="connsiteX10" fmla="*/ 742950 w 1085850"/>
                  <a:gd name="connsiteY10" fmla="*/ 0 h 1285875"/>
                  <a:gd name="connsiteX11" fmla="*/ 1085850 w 1085850"/>
                  <a:gd name="connsiteY11" fmla="*/ 47625 h 1285875"/>
                  <a:gd name="connsiteX0" fmla="*/ 1085850 w 1085850"/>
                  <a:gd name="connsiteY0" fmla="*/ 47625 h 1285875"/>
                  <a:gd name="connsiteX1" fmla="*/ 1076325 w 1085850"/>
                  <a:gd name="connsiteY1" fmla="*/ 323850 h 1285875"/>
                  <a:gd name="connsiteX2" fmla="*/ 1019175 w 1085850"/>
                  <a:gd name="connsiteY2" fmla="*/ 609600 h 1285875"/>
                  <a:gd name="connsiteX3" fmla="*/ 790575 w 1085850"/>
                  <a:gd name="connsiteY3" fmla="*/ 828675 h 1285875"/>
                  <a:gd name="connsiteX4" fmla="*/ 533400 w 1085850"/>
                  <a:gd name="connsiteY4" fmla="*/ 1057275 h 1285875"/>
                  <a:gd name="connsiteX5" fmla="*/ 323850 w 1085850"/>
                  <a:gd name="connsiteY5" fmla="*/ 1238250 h 1285875"/>
                  <a:gd name="connsiteX6" fmla="*/ 238125 w 1085850"/>
                  <a:gd name="connsiteY6" fmla="*/ 1285875 h 1285875"/>
                  <a:gd name="connsiteX7" fmla="*/ 95250 w 1085850"/>
                  <a:gd name="connsiteY7" fmla="*/ 1285875 h 1285875"/>
                  <a:gd name="connsiteX8" fmla="*/ 0 w 1085850"/>
                  <a:gd name="connsiteY8" fmla="*/ 1257300 h 1285875"/>
                  <a:gd name="connsiteX9" fmla="*/ 0 w 1085850"/>
                  <a:gd name="connsiteY9" fmla="*/ 1133475 h 1285875"/>
                  <a:gd name="connsiteX10" fmla="*/ 742950 w 1085850"/>
                  <a:gd name="connsiteY10" fmla="*/ 0 h 1285875"/>
                  <a:gd name="connsiteX11" fmla="*/ 1085850 w 1085850"/>
                  <a:gd name="connsiteY11" fmla="*/ 47625 h 1285875"/>
                  <a:gd name="connsiteX0" fmla="*/ 1085850 w 1085850"/>
                  <a:gd name="connsiteY0" fmla="*/ 47625 h 1285875"/>
                  <a:gd name="connsiteX1" fmla="*/ 1076325 w 1085850"/>
                  <a:gd name="connsiteY1" fmla="*/ 323850 h 1285875"/>
                  <a:gd name="connsiteX2" fmla="*/ 993775 w 1085850"/>
                  <a:gd name="connsiteY2" fmla="*/ 609600 h 1285875"/>
                  <a:gd name="connsiteX3" fmla="*/ 790575 w 1085850"/>
                  <a:gd name="connsiteY3" fmla="*/ 828675 h 1285875"/>
                  <a:gd name="connsiteX4" fmla="*/ 533400 w 1085850"/>
                  <a:gd name="connsiteY4" fmla="*/ 1057275 h 1285875"/>
                  <a:gd name="connsiteX5" fmla="*/ 323850 w 1085850"/>
                  <a:gd name="connsiteY5" fmla="*/ 1238250 h 1285875"/>
                  <a:gd name="connsiteX6" fmla="*/ 238125 w 1085850"/>
                  <a:gd name="connsiteY6" fmla="*/ 1285875 h 1285875"/>
                  <a:gd name="connsiteX7" fmla="*/ 95250 w 1085850"/>
                  <a:gd name="connsiteY7" fmla="*/ 1285875 h 1285875"/>
                  <a:gd name="connsiteX8" fmla="*/ 0 w 1085850"/>
                  <a:gd name="connsiteY8" fmla="*/ 1257300 h 1285875"/>
                  <a:gd name="connsiteX9" fmla="*/ 0 w 1085850"/>
                  <a:gd name="connsiteY9" fmla="*/ 1133475 h 1285875"/>
                  <a:gd name="connsiteX10" fmla="*/ 742950 w 1085850"/>
                  <a:gd name="connsiteY10" fmla="*/ 0 h 1285875"/>
                  <a:gd name="connsiteX11" fmla="*/ 1085850 w 1085850"/>
                  <a:gd name="connsiteY11" fmla="*/ 47625 h 1285875"/>
                  <a:gd name="connsiteX0" fmla="*/ 1085850 w 1085850"/>
                  <a:gd name="connsiteY0" fmla="*/ 47625 h 1285875"/>
                  <a:gd name="connsiteX1" fmla="*/ 1076325 w 1085850"/>
                  <a:gd name="connsiteY1" fmla="*/ 323850 h 1285875"/>
                  <a:gd name="connsiteX2" fmla="*/ 993775 w 1085850"/>
                  <a:gd name="connsiteY2" fmla="*/ 609600 h 1285875"/>
                  <a:gd name="connsiteX3" fmla="*/ 790575 w 1085850"/>
                  <a:gd name="connsiteY3" fmla="*/ 828675 h 1285875"/>
                  <a:gd name="connsiteX4" fmla="*/ 533400 w 1085850"/>
                  <a:gd name="connsiteY4" fmla="*/ 1057275 h 1285875"/>
                  <a:gd name="connsiteX5" fmla="*/ 323850 w 1085850"/>
                  <a:gd name="connsiteY5" fmla="*/ 1238250 h 1285875"/>
                  <a:gd name="connsiteX6" fmla="*/ 238125 w 1085850"/>
                  <a:gd name="connsiteY6" fmla="*/ 1285875 h 1285875"/>
                  <a:gd name="connsiteX7" fmla="*/ 95250 w 1085850"/>
                  <a:gd name="connsiteY7" fmla="*/ 1285875 h 1285875"/>
                  <a:gd name="connsiteX8" fmla="*/ 0 w 1085850"/>
                  <a:gd name="connsiteY8" fmla="*/ 1257300 h 1285875"/>
                  <a:gd name="connsiteX9" fmla="*/ 0 w 1085850"/>
                  <a:gd name="connsiteY9" fmla="*/ 1133475 h 1285875"/>
                  <a:gd name="connsiteX10" fmla="*/ 742950 w 1085850"/>
                  <a:gd name="connsiteY10" fmla="*/ 0 h 1285875"/>
                  <a:gd name="connsiteX11" fmla="*/ 1085850 w 1085850"/>
                  <a:gd name="connsiteY11" fmla="*/ 47625 h 128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5850" h="1285875">
                    <a:moveTo>
                      <a:pt x="1085850" y="47625"/>
                    </a:moveTo>
                    <a:lnTo>
                      <a:pt x="1076325" y="323850"/>
                    </a:lnTo>
                    <a:cubicBezTo>
                      <a:pt x="1057275" y="419100"/>
                      <a:pt x="1027112" y="514350"/>
                      <a:pt x="993775" y="609600"/>
                    </a:cubicBezTo>
                    <a:cubicBezTo>
                      <a:pt x="927100" y="712787"/>
                      <a:pt x="866775" y="755650"/>
                      <a:pt x="790575" y="828675"/>
                    </a:cubicBezTo>
                    <a:lnTo>
                      <a:pt x="533400" y="1057275"/>
                    </a:lnTo>
                    <a:lnTo>
                      <a:pt x="323850" y="1238250"/>
                    </a:lnTo>
                    <a:lnTo>
                      <a:pt x="238125" y="1285875"/>
                    </a:lnTo>
                    <a:lnTo>
                      <a:pt x="95250" y="1285875"/>
                    </a:lnTo>
                    <a:lnTo>
                      <a:pt x="0" y="1257300"/>
                    </a:lnTo>
                    <a:lnTo>
                      <a:pt x="0" y="1133475"/>
                    </a:lnTo>
                    <a:lnTo>
                      <a:pt x="742950" y="0"/>
                    </a:lnTo>
                    <a:lnTo>
                      <a:pt x="1085850" y="47625"/>
                    </a:lnTo>
                    <a:close/>
                  </a:path>
                </a:pathLst>
              </a:custGeom>
              <a:solidFill>
                <a:srgbClr val="FDA985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A1AE866C-9BCA-4DE5-B03F-5C670A2AF754}"/>
                  </a:ext>
                </a:extLst>
              </p:cNvPr>
              <p:cNvSpPr/>
              <p:nvPr/>
            </p:nvSpPr>
            <p:spPr>
              <a:xfrm>
                <a:off x="5362301" y="3720906"/>
                <a:ext cx="1493346" cy="2302153"/>
              </a:xfrm>
              <a:custGeom>
                <a:avLst/>
                <a:gdLst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095375 w 1685925"/>
                  <a:gd name="connsiteY8" fmla="*/ 804863 h 1819275"/>
                  <a:gd name="connsiteX9" fmla="*/ 838200 w 1685925"/>
                  <a:gd name="connsiteY9" fmla="*/ 714375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095375 w 1685925"/>
                  <a:gd name="connsiteY8" fmla="*/ 838201 h 1819275"/>
                  <a:gd name="connsiteX9" fmla="*/ 838200 w 1685925"/>
                  <a:gd name="connsiteY9" fmla="*/ 714375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095375 w 1685925"/>
                  <a:gd name="connsiteY8" fmla="*/ 838201 h 1819275"/>
                  <a:gd name="connsiteX9" fmla="*/ 838200 w 1685925"/>
                  <a:gd name="connsiteY9" fmla="*/ 714375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095375 w 1685925"/>
                  <a:gd name="connsiteY8" fmla="*/ 838201 h 1819275"/>
                  <a:gd name="connsiteX9" fmla="*/ 838200 w 1685925"/>
                  <a:gd name="connsiteY9" fmla="*/ 714375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090612 w 1685925"/>
                  <a:gd name="connsiteY8" fmla="*/ 828676 h 1819275"/>
                  <a:gd name="connsiteX9" fmla="*/ 838200 w 1685925"/>
                  <a:gd name="connsiteY9" fmla="*/ 714375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090612 w 1685925"/>
                  <a:gd name="connsiteY8" fmla="*/ 828676 h 1819275"/>
                  <a:gd name="connsiteX9" fmla="*/ 838200 w 1685925"/>
                  <a:gd name="connsiteY9" fmla="*/ 714375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104899 w 1685925"/>
                  <a:gd name="connsiteY8" fmla="*/ 838201 h 1819275"/>
                  <a:gd name="connsiteX9" fmla="*/ 838200 w 1685925"/>
                  <a:gd name="connsiteY9" fmla="*/ 714375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104899 w 1685925"/>
                  <a:gd name="connsiteY8" fmla="*/ 838201 h 1819275"/>
                  <a:gd name="connsiteX9" fmla="*/ 838200 w 1685925"/>
                  <a:gd name="connsiteY9" fmla="*/ 714375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104899 w 1685925"/>
                  <a:gd name="connsiteY8" fmla="*/ 838201 h 1819275"/>
                  <a:gd name="connsiteX9" fmla="*/ 814387 w 1685925"/>
                  <a:gd name="connsiteY9" fmla="*/ 719138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104899 w 1685925"/>
                  <a:gd name="connsiteY8" fmla="*/ 838201 h 1819275"/>
                  <a:gd name="connsiteX9" fmla="*/ 814387 w 1685925"/>
                  <a:gd name="connsiteY9" fmla="*/ 719138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104899 w 1685925"/>
                  <a:gd name="connsiteY8" fmla="*/ 838201 h 1819275"/>
                  <a:gd name="connsiteX9" fmla="*/ 814387 w 1685925"/>
                  <a:gd name="connsiteY9" fmla="*/ 719138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104899 w 1685925"/>
                  <a:gd name="connsiteY8" fmla="*/ 838201 h 1819275"/>
                  <a:gd name="connsiteX9" fmla="*/ 814387 w 1685925"/>
                  <a:gd name="connsiteY9" fmla="*/ 719138 h 1819275"/>
                  <a:gd name="connsiteX10" fmla="*/ 0 w 1685925"/>
                  <a:gd name="connsiteY10" fmla="*/ 0 h 1819275"/>
                  <a:gd name="connsiteX0" fmla="*/ 0 w 1685925"/>
                  <a:gd name="connsiteY0" fmla="*/ 0 h 1819275"/>
                  <a:gd name="connsiteX1" fmla="*/ 357188 w 1685925"/>
                  <a:gd name="connsiteY1" fmla="*/ 1285875 h 1819275"/>
                  <a:gd name="connsiteX2" fmla="*/ 452438 w 1685925"/>
                  <a:gd name="connsiteY2" fmla="*/ 1433513 h 1819275"/>
                  <a:gd name="connsiteX3" fmla="*/ 266700 w 1685925"/>
                  <a:gd name="connsiteY3" fmla="*/ 1319213 h 1819275"/>
                  <a:gd name="connsiteX4" fmla="*/ 490538 w 1685925"/>
                  <a:gd name="connsiteY4" fmla="*/ 1814513 h 1819275"/>
                  <a:gd name="connsiteX5" fmla="*/ 1628775 w 1685925"/>
                  <a:gd name="connsiteY5" fmla="*/ 1819275 h 1819275"/>
                  <a:gd name="connsiteX6" fmla="*/ 1657350 w 1685925"/>
                  <a:gd name="connsiteY6" fmla="*/ 1133475 h 1819275"/>
                  <a:gd name="connsiteX7" fmla="*/ 1685925 w 1685925"/>
                  <a:gd name="connsiteY7" fmla="*/ 685800 h 1819275"/>
                  <a:gd name="connsiteX8" fmla="*/ 1104899 w 1685925"/>
                  <a:gd name="connsiteY8" fmla="*/ 838201 h 1819275"/>
                  <a:gd name="connsiteX9" fmla="*/ 814387 w 1685925"/>
                  <a:gd name="connsiteY9" fmla="*/ 719138 h 1819275"/>
                  <a:gd name="connsiteX10" fmla="*/ 0 w 1685925"/>
                  <a:gd name="connsiteY10" fmla="*/ 0 h 1819275"/>
                  <a:gd name="connsiteX0" fmla="*/ 1003 w 1686928"/>
                  <a:gd name="connsiteY0" fmla="*/ 0 h 1819275"/>
                  <a:gd name="connsiteX1" fmla="*/ 358191 w 1686928"/>
                  <a:gd name="connsiteY1" fmla="*/ 1285875 h 1819275"/>
                  <a:gd name="connsiteX2" fmla="*/ 453441 w 1686928"/>
                  <a:gd name="connsiteY2" fmla="*/ 1433513 h 1819275"/>
                  <a:gd name="connsiteX3" fmla="*/ 267703 w 1686928"/>
                  <a:gd name="connsiteY3" fmla="*/ 1319213 h 1819275"/>
                  <a:gd name="connsiteX4" fmla="*/ 491541 w 1686928"/>
                  <a:gd name="connsiteY4" fmla="*/ 1814513 h 1819275"/>
                  <a:gd name="connsiteX5" fmla="*/ 1629778 w 1686928"/>
                  <a:gd name="connsiteY5" fmla="*/ 1819275 h 1819275"/>
                  <a:gd name="connsiteX6" fmla="*/ 1658353 w 1686928"/>
                  <a:gd name="connsiteY6" fmla="*/ 1133475 h 1819275"/>
                  <a:gd name="connsiteX7" fmla="*/ 1686928 w 1686928"/>
                  <a:gd name="connsiteY7" fmla="*/ 685800 h 1819275"/>
                  <a:gd name="connsiteX8" fmla="*/ 1105902 w 1686928"/>
                  <a:gd name="connsiteY8" fmla="*/ 838201 h 1819275"/>
                  <a:gd name="connsiteX9" fmla="*/ 815390 w 1686928"/>
                  <a:gd name="connsiteY9" fmla="*/ 719138 h 1819275"/>
                  <a:gd name="connsiteX10" fmla="*/ 1003 w 1686928"/>
                  <a:gd name="connsiteY10" fmla="*/ 0 h 1819275"/>
                  <a:gd name="connsiteX0" fmla="*/ 986 w 1686911"/>
                  <a:gd name="connsiteY0" fmla="*/ 0 h 1819275"/>
                  <a:gd name="connsiteX1" fmla="*/ 362936 w 1686911"/>
                  <a:gd name="connsiteY1" fmla="*/ 1285875 h 1819275"/>
                  <a:gd name="connsiteX2" fmla="*/ 453424 w 1686911"/>
                  <a:gd name="connsiteY2" fmla="*/ 1433513 h 1819275"/>
                  <a:gd name="connsiteX3" fmla="*/ 267686 w 1686911"/>
                  <a:gd name="connsiteY3" fmla="*/ 1319213 h 1819275"/>
                  <a:gd name="connsiteX4" fmla="*/ 491524 w 1686911"/>
                  <a:gd name="connsiteY4" fmla="*/ 1814513 h 1819275"/>
                  <a:gd name="connsiteX5" fmla="*/ 1629761 w 1686911"/>
                  <a:gd name="connsiteY5" fmla="*/ 1819275 h 1819275"/>
                  <a:gd name="connsiteX6" fmla="*/ 1658336 w 1686911"/>
                  <a:gd name="connsiteY6" fmla="*/ 1133475 h 1819275"/>
                  <a:gd name="connsiteX7" fmla="*/ 1686911 w 1686911"/>
                  <a:gd name="connsiteY7" fmla="*/ 685800 h 1819275"/>
                  <a:gd name="connsiteX8" fmla="*/ 1105885 w 1686911"/>
                  <a:gd name="connsiteY8" fmla="*/ 838201 h 1819275"/>
                  <a:gd name="connsiteX9" fmla="*/ 815373 w 1686911"/>
                  <a:gd name="connsiteY9" fmla="*/ 719138 h 1819275"/>
                  <a:gd name="connsiteX10" fmla="*/ 986 w 1686911"/>
                  <a:gd name="connsiteY10" fmla="*/ 0 h 1819275"/>
                  <a:gd name="connsiteX0" fmla="*/ 1290 w 1687215"/>
                  <a:gd name="connsiteY0" fmla="*/ 0 h 1819275"/>
                  <a:gd name="connsiteX1" fmla="*/ 363240 w 1687215"/>
                  <a:gd name="connsiteY1" fmla="*/ 1285875 h 1819275"/>
                  <a:gd name="connsiteX2" fmla="*/ 453728 w 1687215"/>
                  <a:gd name="connsiteY2" fmla="*/ 1433513 h 1819275"/>
                  <a:gd name="connsiteX3" fmla="*/ 267990 w 1687215"/>
                  <a:gd name="connsiteY3" fmla="*/ 1319213 h 1819275"/>
                  <a:gd name="connsiteX4" fmla="*/ 491828 w 1687215"/>
                  <a:gd name="connsiteY4" fmla="*/ 1814513 h 1819275"/>
                  <a:gd name="connsiteX5" fmla="*/ 1630065 w 1687215"/>
                  <a:gd name="connsiteY5" fmla="*/ 1819275 h 1819275"/>
                  <a:gd name="connsiteX6" fmla="*/ 1658640 w 1687215"/>
                  <a:gd name="connsiteY6" fmla="*/ 1133475 h 1819275"/>
                  <a:gd name="connsiteX7" fmla="*/ 1687215 w 1687215"/>
                  <a:gd name="connsiteY7" fmla="*/ 685800 h 1819275"/>
                  <a:gd name="connsiteX8" fmla="*/ 1106189 w 1687215"/>
                  <a:gd name="connsiteY8" fmla="*/ 838201 h 1819275"/>
                  <a:gd name="connsiteX9" fmla="*/ 815677 w 1687215"/>
                  <a:gd name="connsiteY9" fmla="*/ 719138 h 1819275"/>
                  <a:gd name="connsiteX10" fmla="*/ 1290 w 1687215"/>
                  <a:gd name="connsiteY10" fmla="*/ 0 h 1819275"/>
                  <a:gd name="connsiteX0" fmla="*/ 1290 w 1691978"/>
                  <a:gd name="connsiteY0" fmla="*/ 0 h 1819275"/>
                  <a:gd name="connsiteX1" fmla="*/ 363240 w 1691978"/>
                  <a:gd name="connsiteY1" fmla="*/ 1285875 h 1819275"/>
                  <a:gd name="connsiteX2" fmla="*/ 453728 w 1691978"/>
                  <a:gd name="connsiteY2" fmla="*/ 1433513 h 1819275"/>
                  <a:gd name="connsiteX3" fmla="*/ 267990 w 1691978"/>
                  <a:gd name="connsiteY3" fmla="*/ 1319213 h 1819275"/>
                  <a:gd name="connsiteX4" fmla="*/ 491828 w 1691978"/>
                  <a:gd name="connsiteY4" fmla="*/ 1814513 h 1819275"/>
                  <a:gd name="connsiteX5" fmla="*/ 1630065 w 1691978"/>
                  <a:gd name="connsiteY5" fmla="*/ 1819275 h 1819275"/>
                  <a:gd name="connsiteX6" fmla="*/ 1691978 w 1691978"/>
                  <a:gd name="connsiteY6" fmla="*/ 1133475 h 1819275"/>
                  <a:gd name="connsiteX7" fmla="*/ 1687215 w 1691978"/>
                  <a:gd name="connsiteY7" fmla="*/ 685800 h 1819275"/>
                  <a:gd name="connsiteX8" fmla="*/ 1106189 w 1691978"/>
                  <a:gd name="connsiteY8" fmla="*/ 838201 h 1819275"/>
                  <a:gd name="connsiteX9" fmla="*/ 815677 w 1691978"/>
                  <a:gd name="connsiteY9" fmla="*/ 719138 h 1819275"/>
                  <a:gd name="connsiteX10" fmla="*/ 1290 w 1691978"/>
                  <a:gd name="connsiteY10" fmla="*/ 0 h 1819275"/>
                  <a:gd name="connsiteX0" fmla="*/ 1290 w 1720609"/>
                  <a:gd name="connsiteY0" fmla="*/ 0 h 1819275"/>
                  <a:gd name="connsiteX1" fmla="*/ 363240 w 1720609"/>
                  <a:gd name="connsiteY1" fmla="*/ 1285875 h 1819275"/>
                  <a:gd name="connsiteX2" fmla="*/ 453728 w 1720609"/>
                  <a:gd name="connsiteY2" fmla="*/ 1433513 h 1819275"/>
                  <a:gd name="connsiteX3" fmla="*/ 267990 w 1720609"/>
                  <a:gd name="connsiteY3" fmla="*/ 1319213 h 1819275"/>
                  <a:gd name="connsiteX4" fmla="*/ 491828 w 1720609"/>
                  <a:gd name="connsiteY4" fmla="*/ 1814513 h 1819275"/>
                  <a:gd name="connsiteX5" fmla="*/ 1630065 w 1720609"/>
                  <a:gd name="connsiteY5" fmla="*/ 1819275 h 1819275"/>
                  <a:gd name="connsiteX6" fmla="*/ 1691978 w 1720609"/>
                  <a:gd name="connsiteY6" fmla="*/ 1133475 h 1819275"/>
                  <a:gd name="connsiteX7" fmla="*/ 1720552 w 1720609"/>
                  <a:gd name="connsiteY7" fmla="*/ 695325 h 1819275"/>
                  <a:gd name="connsiteX8" fmla="*/ 1106189 w 1720609"/>
                  <a:gd name="connsiteY8" fmla="*/ 838201 h 1819275"/>
                  <a:gd name="connsiteX9" fmla="*/ 815677 w 1720609"/>
                  <a:gd name="connsiteY9" fmla="*/ 719138 h 1819275"/>
                  <a:gd name="connsiteX10" fmla="*/ 1290 w 1720609"/>
                  <a:gd name="connsiteY10" fmla="*/ 0 h 1819275"/>
                  <a:gd name="connsiteX0" fmla="*/ 1290 w 1727211"/>
                  <a:gd name="connsiteY0" fmla="*/ 0 h 1819275"/>
                  <a:gd name="connsiteX1" fmla="*/ 363240 w 1727211"/>
                  <a:gd name="connsiteY1" fmla="*/ 1285875 h 1819275"/>
                  <a:gd name="connsiteX2" fmla="*/ 453728 w 1727211"/>
                  <a:gd name="connsiteY2" fmla="*/ 1433513 h 1819275"/>
                  <a:gd name="connsiteX3" fmla="*/ 267990 w 1727211"/>
                  <a:gd name="connsiteY3" fmla="*/ 1319213 h 1819275"/>
                  <a:gd name="connsiteX4" fmla="*/ 491828 w 1727211"/>
                  <a:gd name="connsiteY4" fmla="*/ 1814513 h 1819275"/>
                  <a:gd name="connsiteX5" fmla="*/ 1630065 w 1727211"/>
                  <a:gd name="connsiteY5" fmla="*/ 1819275 h 1819275"/>
                  <a:gd name="connsiteX6" fmla="*/ 1691978 w 1727211"/>
                  <a:gd name="connsiteY6" fmla="*/ 1133475 h 1819275"/>
                  <a:gd name="connsiteX7" fmla="*/ 1720552 w 1727211"/>
                  <a:gd name="connsiteY7" fmla="*/ 695325 h 1819275"/>
                  <a:gd name="connsiteX8" fmla="*/ 1106189 w 1727211"/>
                  <a:gd name="connsiteY8" fmla="*/ 838201 h 1819275"/>
                  <a:gd name="connsiteX9" fmla="*/ 815677 w 1727211"/>
                  <a:gd name="connsiteY9" fmla="*/ 719138 h 1819275"/>
                  <a:gd name="connsiteX10" fmla="*/ 1290 w 1727211"/>
                  <a:gd name="connsiteY10" fmla="*/ 0 h 1819275"/>
                  <a:gd name="connsiteX0" fmla="*/ 1290 w 1758456"/>
                  <a:gd name="connsiteY0" fmla="*/ 0 h 1819275"/>
                  <a:gd name="connsiteX1" fmla="*/ 363240 w 1758456"/>
                  <a:gd name="connsiteY1" fmla="*/ 1285875 h 1819275"/>
                  <a:gd name="connsiteX2" fmla="*/ 453728 w 1758456"/>
                  <a:gd name="connsiteY2" fmla="*/ 1433513 h 1819275"/>
                  <a:gd name="connsiteX3" fmla="*/ 267990 w 1758456"/>
                  <a:gd name="connsiteY3" fmla="*/ 1319213 h 1819275"/>
                  <a:gd name="connsiteX4" fmla="*/ 491828 w 1758456"/>
                  <a:gd name="connsiteY4" fmla="*/ 1814513 h 1819275"/>
                  <a:gd name="connsiteX5" fmla="*/ 1630065 w 1758456"/>
                  <a:gd name="connsiteY5" fmla="*/ 1819275 h 1819275"/>
                  <a:gd name="connsiteX6" fmla="*/ 1691978 w 1758456"/>
                  <a:gd name="connsiteY6" fmla="*/ 1133475 h 1819275"/>
                  <a:gd name="connsiteX7" fmla="*/ 1753889 w 1758456"/>
                  <a:gd name="connsiteY7" fmla="*/ 676275 h 1819275"/>
                  <a:gd name="connsiteX8" fmla="*/ 1106189 w 1758456"/>
                  <a:gd name="connsiteY8" fmla="*/ 838201 h 1819275"/>
                  <a:gd name="connsiteX9" fmla="*/ 815677 w 1758456"/>
                  <a:gd name="connsiteY9" fmla="*/ 719138 h 1819275"/>
                  <a:gd name="connsiteX10" fmla="*/ 1290 w 1758456"/>
                  <a:gd name="connsiteY10" fmla="*/ 0 h 1819275"/>
                  <a:gd name="connsiteX0" fmla="*/ 1290 w 1753889"/>
                  <a:gd name="connsiteY0" fmla="*/ 0 h 1819275"/>
                  <a:gd name="connsiteX1" fmla="*/ 363240 w 1753889"/>
                  <a:gd name="connsiteY1" fmla="*/ 1285875 h 1819275"/>
                  <a:gd name="connsiteX2" fmla="*/ 453728 w 1753889"/>
                  <a:gd name="connsiteY2" fmla="*/ 1433513 h 1819275"/>
                  <a:gd name="connsiteX3" fmla="*/ 267990 w 1753889"/>
                  <a:gd name="connsiteY3" fmla="*/ 1319213 h 1819275"/>
                  <a:gd name="connsiteX4" fmla="*/ 491828 w 1753889"/>
                  <a:gd name="connsiteY4" fmla="*/ 1814513 h 1819275"/>
                  <a:gd name="connsiteX5" fmla="*/ 1630065 w 1753889"/>
                  <a:gd name="connsiteY5" fmla="*/ 1819275 h 1819275"/>
                  <a:gd name="connsiteX6" fmla="*/ 1691978 w 1753889"/>
                  <a:gd name="connsiteY6" fmla="*/ 1133475 h 1819275"/>
                  <a:gd name="connsiteX7" fmla="*/ 1753889 w 1753889"/>
                  <a:gd name="connsiteY7" fmla="*/ 676275 h 1819275"/>
                  <a:gd name="connsiteX8" fmla="*/ 1106189 w 1753889"/>
                  <a:gd name="connsiteY8" fmla="*/ 838201 h 1819275"/>
                  <a:gd name="connsiteX9" fmla="*/ 815677 w 1753889"/>
                  <a:gd name="connsiteY9" fmla="*/ 719138 h 1819275"/>
                  <a:gd name="connsiteX10" fmla="*/ 1290 w 1753889"/>
                  <a:gd name="connsiteY10" fmla="*/ 0 h 1819275"/>
                  <a:gd name="connsiteX0" fmla="*/ 1290 w 1753889"/>
                  <a:gd name="connsiteY0" fmla="*/ 0 h 1819275"/>
                  <a:gd name="connsiteX1" fmla="*/ 363240 w 1753889"/>
                  <a:gd name="connsiteY1" fmla="*/ 1285875 h 1819275"/>
                  <a:gd name="connsiteX2" fmla="*/ 453728 w 1753889"/>
                  <a:gd name="connsiteY2" fmla="*/ 1433513 h 1819275"/>
                  <a:gd name="connsiteX3" fmla="*/ 267990 w 1753889"/>
                  <a:gd name="connsiteY3" fmla="*/ 1319213 h 1819275"/>
                  <a:gd name="connsiteX4" fmla="*/ 491828 w 1753889"/>
                  <a:gd name="connsiteY4" fmla="*/ 1814513 h 1819275"/>
                  <a:gd name="connsiteX5" fmla="*/ 1630065 w 1753889"/>
                  <a:gd name="connsiteY5" fmla="*/ 1819275 h 1819275"/>
                  <a:gd name="connsiteX6" fmla="*/ 1691978 w 1753889"/>
                  <a:gd name="connsiteY6" fmla="*/ 1133475 h 1819275"/>
                  <a:gd name="connsiteX7" fmla="*/ 1753889 w 1753889"/>
                  <a:gd name="connsiteY7" fmla="*/ 676275 h 1819275"/>
                  <a:gd name="connsiteX8" fmla="*/ 1106189 w 1753889"/>
                  <a:gd name="connsiteY8" fmla="*/ 838201 h 1819275"/>
                  <a:gd name="connsiteX9" fmla="*/ 815677 w 1753889"/>
                  <a:gd name="connsiteY9" fmla="*/ 719138 h 1819275"/>
                  <a:gd name="connsiteX10" fmla="*/ 1290 w 1753889"/>
                  <a:gd name="connsiteY10" fmla="*/ 0 h 1819275"/>
                  <a:gd name="connsiteX0" fmla="*/ 1290 w 1753889"/>
                  <a:gd name="connsiteY0" fmla="*/ 0 h 1819275"/>
                  <a:gd name="connsiteX1" fmla="*/ 363240 w 1753889"/>
                  <a:gd name="connsiteY1" fmla="*/ 1285875 h 1819275"/>
                  <a:gd name="connsiteX2" fmla="*/ 453728 w 1753889"/>
                  <a:gd name="connsiteY2" fmla="*/ 1433513 h 1819275"/>
                  <a:gd name="connsiteX3" fmla="*/ 267990 w 1753889"/>
                  <a:gd name="connsiteY3" fmla="*/ 1319213 h 1819275"/>
                  <a:gd name="connsiteX4" fmla="*/ 491828 w 1753889"/>
                  <a:gd name="connsiteY4" fmla="*/ 1814513 h 1819275"/>
                  <a:gd name="connsiteX5" fmla="*/ 1630065 w 1753889"/>
                  <a:gd name="connsiteY5" fmla="*/ 1819275 h 1819275"/>
                  <a:gd name="connsiteX6" fmla="*/ 1691978 w 1753889"/>
                  <a:gd name="connsiteY6" fmla="*/ 1133475 h 1819275"/>
                  <a:gd name="connsiteX7" fmla="*/ 1753889 w 1753889"/>
                  <a:gd name="connsiteY7" fmla="*/ 676275 h 1819275"/>
                  <a:gd name="connsiteX8" fmla="*/ 1106189 w 1753889"/>
                  <a:gd name="connsiteY8" fmla="*/ 838201 h 1819275"/>
                  <a:gd name="connsiteX9" fmla="*/ 815677 w 1753889"/>
                  <a:gd name="connsiteY9" fmla="*/ 719138 h 1819275"/>
                  <a:gd name="connsiteX10" fmla="*/ 1290 w 1753889"/>
                  <a:gd name="connsiteY10" fmla="*/ 0 h 1819275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1506240 w 1753889"/>
                  <a:gd name="connsiteY5" fmla="*/ 2709862 h 2709862"/>
                  <a:gd name="connsiteX6" fmla="*/ 1691978 w 1753889"/>
                  <a:gd name="connsiteY6" fmla="*/ 1133475 h 2709862"/>
                  <a:gd name="connsiteX7" fmla="*/ 1753889 w 1753889"/>
                  <a:gd name="connsiteY7" fmla="*/ 676275 h 2709862"/>
                  <a:gd name="connsiteX8" fmla="*/ 1106189 w 1753889"/>
                  <a:gd name="connsiteY8" fmla="*/ 838201 h 2709862"/>
                  <a:gd name="connsiteX9" fmla="*/ 815677 w 1753889"/>
                  <a:gd name="connsiteY9" fmla="*/ 719138 h 2709862"/>
                  <a:gd name="connsiteX10" fmla="*/ 1290 w 1753889"/>
                  <a:gd name="connsiteY10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1506240 w 1753889"/>
                  <a:gd name="connsiteY5" fmla="*/ 2709862 h 2709862"/>
                  <a:gd name="connsiteX6" fmla="*/ 1691978 w 1753889"/>
                  <a:gd name="connsiteY6" fmla="*/ 1133475 h 2709862"/>
                  <a:gd name="connsiteX7" fmla="*/ 1753889 w 1753889"/>
                  <a:gd name="connsiteY7" fmla="*/ 676275 h 2709862"/>
                  <a:gd name="connsiteX8" fmla="*/ 1106189 w 1753889"/>
                  <a:gd name="connsiteY8" fmla="*/ 838201 h 2709862"/>
                  <a:gd name="connsiteX9" fmla="*/ 815677 w 1753889"/>
                  <a:gd name="connsiteY9" fmla="*/ 719138 h 2709862"/>
                  <a:gd name="connsiteX10" fmla="*/ 1290 w 1753889"/>
                  <a:gd name="connsiteY10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1506240 w 1753889"/>
                  <a:gd name="connsiteY5" fmla="*/ 2709862 h 2709862"/>
                  <a:gd name="connsiteX6" fmla="*/ 1691978 w 1753889"/>
                  <a:gd name="connsiteY6" fmla="*/ 1133475 h 2709862"/>
                  <a:gd name="connsiteX7" fmla="*/ 1753889 w 1753889"/>
                  <a:gd name="connsiteY7" fmla="*/ 676275 h 2709862"/>
                  <a:gd name="connsiteX8" fmla="*/ 1106189 w 1753889"/>
                  <a:gd name="connsiteY8" fmla="*/ 838201 h 2709862"/>
                  <a:gd name="connsiteX9" fmla="*/ 815677 w 1753889"/>
                  <a:gd name="connsiteY9" fmla="*/ 719138 h 2709862"/>
                  <a:gd name="connsiteX10" fmla="*/ 1290 w 1753889"/>
                  <a:gd name="connsiteY10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1506240 w 1753889"/>
                  <a:gd name="connsiteY5" fmla="*/ 2709862 h 2709862"/>
                  <a:gd name="connsiteX6" fmla="*/ 1691978 w 1753889"/>
                  <a:gd name="connsiteY6" fmla="*/ 1133475 h 2709862"/>
                  <a:gd name="connsiteX7" fmla="*/ 1753889 w 1753889"/>
                  <a:gd name="connsiteY7" fmla="*/ 676275 h 2709862"/>
                  <a:gd name="connsiteX8" fmla="*/ 1106189 w 1753889"/>
                  <a:gd name="connsiteY8" fmla="*/ 838201 h 2709862"/>
                  <a:gd name="connsiteX9" fmla="*/ 815677 w 1753889"/>
                  <a:gd name="connsiteY9" fmla="*/ 719138 h 2709862"/>
                  <a:gd name="connsiteX10" fmla="*/ 1290 w 1753889"/>
                  <a:gd name="connsiteY10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1506240 w 1753889"/>
                  <a:gd name="connsiteY5" fmla="*/ 2709862 h 2709862"/>
                  <a:gd name="connsiteX6" fmla="*/ 1691978 w 1753889"/>
                  <a:gd name="connsiteY6" fmla="*/ 1133475 h 2709862"/>
                  <a:gd name="connsiteX7" fmla="*/ 1753889 w 1753889"/>
                  <a:gd name="connsiteY7" fmla="*/ 676275 h 2709862"/>
                  <a:gd name="connsiteX8" fmla="*/ 1106189 w 1753889"/>
                  <a:gd name="connsiteY8" fmla="*/ 838201 h 2709862"/>
                  <a:gd name="connsiteX9" fmla="*/ 815677 w 1753889"/>
                  <a:gd name="connsiteY9" fmla="*/ 719138 h 2709862"/>
                  <a:gd name="connsiteX10" fmla="*/ 1290 w 1753889"/>
                  <a:gd name="connsiteY10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1506240 w 1753889"/>
                  <a:gd name="connsiteY5" fmla="*/ 2709862 h 2709862"/>
                  <a:gd name="connsiteX6" fmla="*/ 1691978 w 1753889"/>
                  <a:gd name="connsiteY6" fmla="*/ 1133475 h 2709862"/>
                  <a:gd name="connsiteX7" fmla="*/ 1753889 w 1753889"/>
                  <a:gd name="connsiteY7" fmla="*/ 676275 h 2709862"/>
                  <a:gd name="connsiteX8" fmla="*/ 1106189 w 1753889"/>
                  <a:gd name="connsiteY8" fmla="*/ 838201 h 2709862"/>
                  <a:gd name="connsiteX9" fmla="*/ 815677 w 1753889"/>
                  <a:gd name="connsiteY9" fmla="*/ 719138 h 2709862"/>
                  <a:gd name="connsiteX10" fmla="*/ 1290 w 1753889"/>
                  <a:gd name="connsiteY10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839489 w 1753889"/>
                  <a:gd name="connsiteY5" fmla="*/ 2700337 h 2709862"/>
                  <a:gd name="connsiteX6" fmla="*/ 1506240 w 1753889"/>
                  <a:gd name="connsiteY6" fmla="*/ 2709862 h 2709862"/>
                  <a:gd name="connsiteX7" fmla="*/ 1691978 w 1753889"/>
                  <a:gd name="connsiteY7" fmla="*/ 1133475 h 2709862"/>
                  <a:gd name="connsiteX8" fmla="*/ 1753889 w 1753889"/>
                  <a:gd name="connsiteY8" fmla="*/ 676275 h 2709862"/>
                  <a:gd name="connsiteX9" fmla="*/ 1106189 w 1753889"/>
                  <a:gd name="connsiteY9" fmla="*/ 838201 h 2709862"/>
                  <a:gd name="connsiteX10" fmla="*/ 815677 w 1753889"/>
                  <a:gd name="connsiteY10" fmla="*/ 719138 h 2709862"/>
                  <a:gd name="connsiteX11" fmla="*/ 1290 w 1753889"/>
                  <a:gd name="connsiteY11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839489 w 1753889"/>
                  <a:gd name="connsiteY5" fmla="*/ 2700337 h 2709862"/>
                  <a:gd name="connsiteX6" fmla="*/ 1506240 w 1753889"/>
                  <a:gd name="connsiteY6" fmla="*/ 2709862 h 2709862"/>
                  <a:gd name="connsiteX7" fmla="*/ 1691978 w 1753889"/>
                  <a:gd name="connsiteY7" fmla="*/ 1133475 h 2709862"/>
                  <a:gd name="connsiteX8" fmla="*/ 1753889 w 1753889"/>
                  <a:gd name="connsiteY8" fmla="*/ 676275 h 2709862"/>
                  <a:gd name="connsiteX9" fmla="*/ 1106189 w 1753889"/>
                  <a:gd name="connsiteY9" fmla="*/ 838201 h 2709862"/>
                  <a:gd name="connsiteX10" fmla="*/ 815677 w 1753889"/>
                  <a:gd name="connsiteY10" fmla="*/ 719138 h 2709862"/>
                  <a:gd name="connsiteX11" fmla="*/ 1290 w 1753889"/>
                  <a:gd name="connsiteY11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825202 w 1753889"/>
                  <a:gd name="connsiteY5" fmla="*/ 2700337 h 2709862"/>
                  <a:gd name="connsiteX6" fmla="*/ 1506240 w 1753889"/>
                  <a:gd name="connsiteY6" fmla="*/ 2709862 h 2709862"/>
                  <a:gd name="connsiteX7" fmla="*/ 1691978 w 1753889"/>
                  <a:gd name="connsiteY7" fmla="*/ 1133475 h 2709862"/>
                  <a:gd name="connsiteX8" fmla="*/ 1753889 w 1753889"/>
                  <a:gd name="connsiteY8" fmla="*/ 676275 h 2709862"/>
                  <a:gd name="connsiteX9" fmla="*/ 1106189 w 1753889"/>
                  <a:gd name="connsiteY9" fmla="*/ 838201 h 2709862"/>
                  <a:gd name="connsiteX10" fmla="*/ 815677 w 1753889"/>
                  <a:gd name="connsiteY10" fmla="*/ 719138 h 2709862"/>
                  <a:gd name="connsiteX11" fmla="*/ 1290 w 1753889"/>
                  <a:gd name="connsiteY11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825202 w 1753889"/>
                  <a:gd name="connsiteY5" fmla="*/ 2700337 h 2709862"/>
                  <a:gd name="connsiteX6" fmla="*/ 1506240 w 1753889"/>
                  <a:gd name="connsiteY6" fmla="*/ 2709862 h 2709862"/>
                  <a:gd name="connsiteX7" fmla="*/ 1691978 w 1753889"/>
                  <a:gd name="connsiteY7" fmla="*/ 1133475 h 2709862"/>
                  <a:gd name="connsiteX8" fmla="*/ 1753889 w 1753889"/>
                  <a:gd name="connsiteY8" fmla="*/ 676275 h 2709862"/>
                  <a:gd name="connsiteX9" fmla="*/ 1106189 w 1753889"/>
                  <a:gd name="connsiteY9" fmla="*/ 838201 h 2709862"/>
                  <a:gd name="connsiteX10" fmla="*/ 815677 w 1753889"/>
                  <a:gd name="connsiteY10" fmla="*/ 719138 h 2709862"/>
                  <a:gd name="connsiteX11" fmla="*/ 1290 w 1753889"/>
                  <a:gd name="connsiteY11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825202 w 1753889"/>
                  <a:gd name="connsiteY5" fmla="*/ 2700337 h 2709862"/>
                  <a:gd name="connsiteX6" fmla="*/ 1506240 w 1753889"/>
                  <a:gd name="connsiteY6" fmla="*/ 2709862 h 2709862"/>
                  <a:gd name="connsiteX7" fmla="*/ 1691978 w 1753889"/>
                  <a:gd name="connsiteY7" fmla="*/ 1133475 h 2709862"/>
                  <a:gd name="connsiteX8" fmla="*/ 1753889 w 1753889"/>
                  <a:gd name="connsiteY8" fmla="*/ 676275 h 2709862"/>
                  <a:gd name="connsiteX9" fmla="*/ 1106189 w 1753889"/>
                  <a:gd name="connsiteY9" fmla="*/ 838201 h 2709862"/>
                  <a:gd name="connsiteX10" fmla="*/ 815677 w 1753889"/>
                  <a:gd name="connsiteY10" fmla="*/ 719138 h 2709862"/>
                  <a:gd name="connsiteX11" fmla="*/ 1290 w 1753889"/>
                  <a:gd name="connsiteY11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91828 w 1753889"/>
                  <a:gd name="connsiteY4" fmla="*/ 1814513 h 2709862"/>
                  <a:gd name="connsiteX5" fmla="*/ 825202 w 1753889"/>
                  <a:gd name="connsiteY5" fmla="*/ 2700337 h 2709862"/>
                  <a:gd name="connsiteX6" fmla="*/ 1506240 w 1753889"/>
                  <a:gd name="connsiteY6" fmla="*/ 2709862 h 2709862"/>
                  <a:gd name="connsiteX7" fmla="*/ 1691978 w 1753889"/>
                  <a:gd name="connsiteY7" fmla="*/ 1133475 h 2709862"/>
                  <a:gd name="connsiteX8" fmla="*/ 1753889 w 1753889"/>
                  <a:gd name="connsiteY8" fmla="*/ 676275 h 2709862"/>
                  <a:gd name="connsiteX9" fmla="*/ 1106189 w 1753889"/>
                  <a:gd name="connsiteY9" fmla="*/ 838201 h 2709862"/>
                  <a:gd name="connsiteX10" fmla="*/ 815677 w 1753889"/>
                  <a:gd name="connsiteY10" fmla="*/ 719138 h 2709862"/>
                  <a:gd name="connsiteX11" fmla="*/ 1290 w 1753889"/>
                  <a:gd name="connsiteY11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72778 w 1753889"/>
                  <a:gd name="connsiteY4" fmla="*/ 1814513 h 2709862"/>
                  <a:gd name="connsiteX5" fmla="*/ 825202 w 1753889"/>
                  <a:gd name="connsiteY5" fmla="*/ 2700337 h 2709862"/>
                  <a:gd name="connsiteX6" fmla="*/ 1506240 w 1753889"/>
                  <a:gd name="connsiteY6" fmla="*/ 2709862 h 2709862"/>
                  <a:gd name="connsiteX7" fmla="*/ 1691978 w 1753889"/>
                  <a:gd name="connsiteY7" fmla="*/ 1133475 h 2709862"/>
                  <a:gd name="connsiteX8" fmla="*/ 1753889 w 1753889"/>
                  <a:gd name="connsiteY8" fmla="*/ 676275 h 2709862"/>
                  <a:gd name="connsiteX9" fmla="*/ 1106189 w 1753889"/>
                  <a:gd name="connsiteY9" fmla="*/ 838201 h 2709862"/>
                  <a:gd name="connsiteX10" fmla="*/ 815677 w 1753889"/>
                  <a:gd name="connsiteY10" fmla="*/ 719138 h 2709862"/>
                  <a:gd name="connsiteX11" fmla="*/ 1290 w 1753889"/>
                  <a:gd name="connsiteY11" fmla="*/ 0 h 2709862"/>
                  <a:gd name="connsiteX0" fmla="*/ 1290 w 1753889"/>
                  <a:gd name="connsiteY0" fmla="*/ 0 h 2709862"/>
                  <a:gd name="connsiteX1" fmla="*/ 363240 w 1753889"/>
                  <a:gd name="connsiteY1" fmla="*/ 1285875 h 2709862"/>
                  <a:gd name="connsiteX2" fmla="*/ 453728 w 1753889"/>
                  <a:gd name="connsiteY2" fmla="*/ 1433513 h 2709862"/>
                  <a:gd name="connsiteX3" fmla="*/ 267990 w 1753889"/>
                  <a:gd name="connsiteY3" fmla="*/ 1319213 h 2709862"/>
                  <a:gd name="connsiteX4" fmla="*/ 472778 w 1753889"/>
                  <a:gd name="connsiteY4" fmla="*/ 1814513 h 2709862"/>
                  <a:gd name="connsiteX5" fmla="*/ 825202 w 1753889"/>
                  <a:gd name="connsiteY5" fmla="*/ 2700337 h 2709862"/>
                  <a:gd name="connsiteX6" fmla="*/ 1506240 w 1753889"/>
                  <a:gd name="connsiteY6" fmla="*/ 2709862 h 2709862"/>
                  <a:gd name="connsiteX7" fmla="*/ 1691978 w 1753889"/>
                  <a:gd name="connsiteY7" fmla="*/ 1133475 h 2709862"/>
                  <a:gd name="connsiteX8" fmla="*/ 1753889 w 1753889"/>
                  <a:gd name="connsiteY8" fmla="*/ 676275 h 2709862"/>
                  <a:gd name="connsiteX9" fmla="*/ 1106189 w 1753889"/>
                  <a:gd name="connsiteY9" fmla="*/ 838201 h 2709862"/>
                  <a:gd name="connsiteX10" fmla="*/ 815677 w 1753889"/>
                  <a:gd name="connsiteY10" fmla="*/ 719138 h 2709862"/>
                  <a:gd name="connsiteX11" fmla="*/ 1290 w 1753889"/>
                  <a:gd name="connsiteY11" fmla="*/ 0 h 270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53889" h="2709862">
                    <a:moveTo>
                      <a:pt x="1290" y="0"/>
                    </a:moveTo>
                    <a:cubicBezTo>
                      <a:pt x="-17760" y="447675"/>
                      <a:pt x="177502" y="885825"/>
                      <a:pt x="363240" y="1285875"/>
                    </a:cubicBezTo>
                    <a:lnTo>
                      <a:pt x="453728" y="1433513"/>
                    </a:lnTo>
                    <a:lnTo>
                      <a:pt x="267990" y="1319213"/>
                    </a:lnTo>
                    <a:cubicBezTo>
                      <a:pt x="342603" y="1484313"/>
                      <a:pt x="402928" y="1639889"/>
                      <a:pt x="472778" y="1814513"/>
                    </a:cubicBezTo>
                    <a:cubicBezTo>
                      <a:pt x="585490" y="2149475"/>
                      <a:pt x="702965" y="2389187"/>
                      <a:pt x="825202" y="2700337"/>
                    </a:cubicBezTo>
                    <a:lnTo>
                      <a:pt x="1506240" y="2709862"/>
                    </a:lnTo>
                    <a:cubicBezTo>
                      <a:pt x="1687215" y="2274887"/>
                      <a:pt x="1630065" y="1658937"/>
                      <a:pt x="1691978" y="1133475"/>
                    </a:cubicBezTo>
                    <a:cubicBezTo>
                      <a:pt x="1714202" y="984250"/>
                      <a:pt x="1745951" y="935038"/>
                      <a:pt x="1753889" y="676275"/>
                    </a:cubicBezTo>
                    <a:cubicBezTo>
                      <a:pt x="1557039" y="727075"/>
                      <a:pt x="1331613" y="815976"/>
                      <a:pt x="1106189" y="838201"/>
                    </a:cubicBezTo>
                    <a:cubicBezTo>
                      <a:pt x="972838" y="815976"/>
                      <a:pt x="901402" y="760413"/>
                      <a:pt x="815677" y="719138"/>
                    </a:cubicBezTo>
                    <a:cubicBezTo>
                      <a:pt x="525165" y="474663"/>
                      <a:pt x="272751" y="320676"/>
                      <a:pt x="1290" y="0"/>
                    </a:cubicBezTo>
                    <a:close/>
                  </a:path>
                </a:pathLst>
              </a:custGeom>
              <a:solidFill>
                <a:srgbClr val="FB9B6C"/>
              </a:solidFill>
              <a:ln w="44450"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22823F90-792F-44C9-BB4C-85FCA42D1A27}"/>
                  </a:ext>
                </a:extLst>
              </p:cNvPr>
              <p:cNvSpPr/>
              <p:nvPr/>
            </p:nvSpPr>
            <p:spPr>
              <a:xfrm>
                <a:off x="5151413" y="3460636"/>
                <a:ext cx="1694904" cy="1434761"/>
              </a:xfrm>
              <a:custGeom>
                <a:avLst/>
                <a:gdLst>
                  <a:gd name="connsiteX0" fmla="*/ 85725 w 2033588"/>
                  <a:gd name="connsiteY0" fmla="*/ 0 h 1738312"/>
                  <a:gd name="connsiteX1" fmla="*/ 200025 w 2033588"/>
                  <a:gd name="connsiteY1" fmla="*/ 233362 h 1738312"/>
                  <a:gd name="connsiteX2" fmla="*/ 219075 w 2033588"/>
                  <a:gd name="connsiteY2" fmla="*/ 552450 h 1738312"/>
                  <a:gd name="connsiteX3" fmla="*/ 319088 w 2033588"/>
                  <a:gd name="connsiteY3" fmla="*/ 847725 h 1738312"/>
                  <a:gd name="connsiteX4" fmla="*/ 514350 w 2033588"/>
                  <a:gd name="connsiteY4" fmla="*/ 1171575 h 1738312"/>
                  <a:gd name="connsiteX5" fmla="*/ 785813 w 2033588"/>
                  <a:gd name="connsiteY5" fmla="*/ 1390650 h 1738312"/>
                  <a:gd name="connsiteX6" fmla="*/ 1004888 w 2033588"/>
                  <a:gd name="connsiteY6" fmla="*/ 1509712 h 1738312"/>
                  <a:gd name="connsiteX7" fmla="*/ 1204913 w 2033588"/>
                  <a:gd name="connsiteY7" fmla="*/ 1543050 h 1738312"/>
                  <a:gd name="connsiteX8" fmla="*/ 1500188 w 2033588"/>
                  <a:gd name="connsiteY8" fmla="*/ 1566862 h 1738312"/>
                  <a:gd name="connsiteX9" fmla="*/ 1704975 w 2033588"/>
                  <a:gd name="connsiteY9" fmla="*/ 1390650 h 1738312"/>
                  <a:gd name="connsiteX10" fmla="*/ 2033588 w 2033588"/>
                  <a:gd name="connsiteY10" fmla="*/ 1147762 h 1738312"/>
                  <a:gd name="connsiteX11" fmla="*/ 1700213 w 2033588"/>
                  <a:gd name="connsiteY11" fmla="*/ 1428750 h 1738312"/>
                  <a:gd name="connsiteX12" fmla="*/ 1485900 w 2033588"/>
                  <a:gd name="connsiteY12" fmla="*/ 1738312 h 1738312"/>
                  <a:gd name="connsiteX13" fmla="*/ 1023938 w 2033588"/>
                  <a:gd name="connsiteY13" fmla="*/ 1719262 h 1738312"/>
                  <a:gd name="connsiteX14" fmla="*/ 642938 w 2033588"/>
                  <a:gd name="connsiteY14" fmla="*/ 1538287 h 1738312"/>
                  <a:gd name="connsiteX15" fmla="*/ 309563 w 2033588"/>
                  <a:gd name="connsiteY15" fmla="*/ 1204912 h 1738312"/>
                  <a:gd name="connsiteX16" fmla="*/ 142875 w 2033588"/>
                  <a:gd name="connsiteY16" fmla="*/ 957262 h 1738312"/>
                  <a:gd name="connsiteX17" fmla="*/ 14288 w 2033588"/>
                  <a:gd name="connsiteY17" fmla="*/ 500062 h 1738312"/>
                  <a:gd name="connsiteX18" fmla="*/ 0 w 2033588"/>
                  <a:gd name="connsiteY18" fmla="*/ 204787 h 1738312"/>
                  <a:gd name="connsiteX19" fmla="*/ 85725 w 2033588"/>
                  <a:gd name="connsiteY19" fmla="*/ 0 h 1738312"/>
                  <a:gd name="connsiteX0" fmla="*/ 85725 w 2033588"/>
                  <a:gd name="connsiteY0" fmla="*/ 0 h 1738312"/>
                  <a:gd name="connsiteX1" fmla="*/ 200025 w 2033588"/>
                  <a:gd name="connsiteY1" fmla="*/ 233362 h 1738312"/>
                  <a:gd name="connsiteX2" fmla="*/ 219075 w 2033588"/>
                  <a:gd name="connsiteY2" fmla="*/ 552450 h 1738312"/>
                  <a:gd name="connsiteX3" fmla="*/ 319088 w 2033588"/>
                  <a:gd name="connsiteY3" fmla="*/ 847725 h 1738312"/>
                  <a:gd name="connsiteX4" fmla="*/ 528638 w 2033588"/>
                  <a:gd name="connsiteY4" fmla="*/ 1171575 h 1738312"/>
                  <a:gd name="connsiteX5" fmla="*/ 785813 w 2033588"/>
                  <a:gd name="connsiteY5" fmla="*/ 1390650 h 1738312"/>
                  <a:gd name="connsiteX6" fmla="*/ 1004888 w 2033588"/>
                  <a:gd name="connsiteY6" fmla="*/ 1509712 h 1738312"/>
                  <a:gd name="connsiteX7" fmla="*/ 1204913 w 2033588"/>
                  <a:gd name="connsiteY7" fmla="*/ 1543050 h 1738312"/>
                  <a:gd name="connsiteX8" fmla="*/ 1500188 w 2033588"/>
                  <a:gd name="connsiteY8" fmla="*/ 1566862 h 1738312"/>
                  <a:gd name="connsiteX9" fmla="*/ 1704975 w 2033588"/>
                  <a:gd name="connsiteY9" fmla="*/ 1390650 h 1738312"/>
                  <a:gd name="connsiteX10" fmla="*/ 2033588 w 2033588"/>
                  <a:gd name="connsiteY10" fmla="*/ 1147762 h 1738312"/>
                  <a:gd name="connsiteX11" fmla="*/ 1700213 w 2033588"/>
                  <a:gd name="connsiteY11" fmla="*/ 1428750 h 1738312"/>
                  <a:gd name="connsiteX12" fmla="*/ 1485900 w 2033588"/>
                  <a:gd name="connsiteY12" fmla="*/ 1738312 h 1738312"/>
                  <a:gd name="connsiteX13" fmla="*/ 1023938 w 2033588"/>
                  <a:gd name="connsiteY13" fmla="*/ 1719262 h 1738312"/>
                  <a:gd name="connsiteX14" fmla="*/ 642938 w 2033588"/>
                  <a:gd name="connsiteY14" fmla="*/ 1538287 h 1738312"/>
                  <a:gd name="connsiteX15" fmla="*/ 309563 w 2033588"/>
                  <a:gd name="connsiteY15" fmla="*/ 1204912 h 1738312"/>
                  <a:gd name="connsiteX16" fmla="*/ 142875 w 2033588"/>
                  <a:gd name="connsiteY16" fmla="*/ 957262 h 1738312"/>
                  <a:gd name="connsiteX17" fmla="*/ 14288 w 2033588"/>
                  <a:gd name="connsiteY17" fmla="*/ 500062 h 1738312"/>
                  <a:gd name="connsiteX18" fmla="*/ 0 w 2033588"/>
                  <a:gd name="connsiteY18" fmla="*/ 204787 h 1738312"/>
                  <a:gd name="connsiteX19" fmla="*/ 85725 w 2033588"/>
                  <a:gd name="connsiteY19" fmla="*/ 0 h 1738312"/>
                  <a:gd name="connsiteX0" fmla="*/ 85725 w 2033588"/>
                  <a:gd name="connsiteY0" fmla="*/ 0 h 1738312"/>
                  <a:gd name="connsiteX1" fmla="*/ 200025 w 2033588"/>
                  <a:gd name="connsiteY1" fmla="*/ 233362 h 1738312"/>
                  <a:gd name="connsiteX2" fmla="*/ 219075 w 2033588"/>
                  <a:gd name="connsiteY2" fmla="*/ 552450 h 1738312"/>
                  <a:gd name="connsiteX3" fmla="*/ 319088 w 2033588"/>
                  <a:gd name="connsiteY3" fmla="*/ 847725 h 1738312"/>
                  <a:gd name="connsiteX4" fmla="*/ 528638 w 2033588"/>
                  <a:gd name="connsiteY4" fmla="*/ 1171575 h 1738312"/>
                  <a:gd name="connsiteX5" fmla="*/ 785813 w 2033588"/>
                  <a:gd name="connsiteY5" fmla="*/ 1390650 h 1738312"/>
                  <a:gd name="connsiteX6" fmla="*/ 1004888 w 2033588"/>
                  <a:gd name="connsiteY6" fmla="*/ 1509712 h 1738312"/>
                  <a:gd name="connsiteX7" fmla="*/ 1204913 w 2033588"/>
                  <a:gd name="connsiteY7" fmla="*/ 1543050 h 1738312"/>
                  <a:gd name="connsiteX8" fmla="*/ 1500188 w 2033588"/>
                  <a:gd name="connsiteY8" fmla="*/ 1566862 h 1738312"/>
                  <a:gd name="connsiteX9" fmla="*/ 1704975 w 2033588"/>
                  <a:gd name="connsiteY9" fmla="*/ 1390650 h 1738312"/>
                  <a:gd name="connsiteX10" fmla="*/ 2033588 w 2033588"/>
                  <a:gd name="connsiteY10" fmla="*/ 1147762 h 1738312"/>
                  <a:gd name="connsiteX11" fmla="*/ 1700213 w 2033588"/>
                  <a:gd name="connsiteY11" fmla="*/ 1428750 h 1738312"/>
                  <a:gd name="connsiteX12" fmla="*/ 1485900 w 2033588"/>
                  <a:gd name="connsiteY12" fmla="*/ 1738312 h 1738312"/>
                  <a:gd name="connsiteX13" fmla="*/ 1023938 w 2033588"/>
                  <a:gd name="connsiteY13" fmla="*/ 1719262 h 1738312"/>
                  <a:gd name="connsiteX14" fmla="*/ 642938 w 2033588"/>
                  <a:gd name="connsiteY14" fmla="*/ 1538287 h 1738312"/>
                  <a:gd name="connsiteX15" fmla="*/ 309563 w 2033588"/>
                  <a:gd name="connsiteY15" fmla="*/ 1204912 h 1738312"/>
                  <a:gd name="connsiteX16" fmla="*/ 142875 w 2033588"/>
                  <a:gd name="connsiteY16" fmla="*/ 957262 h 1738312"/>
                  <a:gd name="connsiteX17" fmla="*/ 14288 w 2033588"/>
                  <a:gd name="connsiteY17" fmla="*/ 500062 h 1738312"/>
                  <a:gd name="connsiteX18" fmla="*/ 0 w 2033588"/>
                  <a:gd name="connsiteY18" fmla="*/ 204787 h 1738312"/>
                  <a:gd name="connsiteX19" fmla="*/ 85725 w 2033588"/>
                  <a:gd name="connsiteY19" fmla="*/ 0 h 1738312"/>
                  <a:gd name="connsiteX0" fmla="*/ 85725 w 2033588"/>
                  <a:gd name="connsiteY0" fmla="*/ 0 h 1738312"/>
                  <a:gd name="connsiteX1" fmla="*/ 200025 w 2033588"/>
                  <a:gd name="connsiteY1" fmla="*/ 233362 h 1738312"/>
                  <a:gd name="connsiteX2" fmla="*/ 219075 w 2033588"/>
                  <a:gd name="connsiteY2" fmla="*/ 552450 h 1738312"/>
                  <a:gd name="connsiteX3" fmla="*/ 319088 w 2033588"/>
                  <a:gd name="connsiteY3" fmla="*/ 847725 h 1738312"/>
                  <a:gd name="connsiteX4" fmla="*/ 528638 w 2033588"/>
                  <a:gd name="connsiteY4" fmla="*/ 1171575 h 1738312"/>
                  <a:gd name="connsiteX5" fmla="*/ 785813 w 2033588"/>
                  <a:gd name="connsiteY5" fmla="*/ 1390650 h 1738312"/>
                  <a:gd name="connsiteX6" fmla="*/ 1004888 w 2033588"/>
                  <a:gd name="connsiteY6" fmla="*/ 1509712 h 1738312"/>
                  <a:gd name="connsiteX7" fmla="*/ 1204913 w 2033588"/>
                  <a:gd name="connsiteY7" fmla="*/ 1543050 h 1738312"/>
                  <a:gd name="connsiteX8" fmla="*/ 1500188 w 2033588"/>
                  <a:gd name="connsiteY8" fmla="*/ 1566862 h 1738312"/>
                  <a:gd name="connsiteX9" fmla="*/ 1704975 w 2033588"/>
                  <a:gd name="connsiteY9" fmla="*/ 1390650 h 1738312"/>
                  <a:gd name="connsiteX10" fmla="*/ 2033588 w 2033588"/>
                  <a:gd name="connsiteY10" fmla="*/ 1147762 h 1738312"/>
                  <a:gd name="connsiteX11" fmla="*/ 1700213 w 2033588"/>
                  <a:gd name="connsiteY11" fmla="*/ 1428750 h 1738312"/>
                  <a:gd name="connsiteX12" fmla="*/ 1485900 w 2033588"/>
                  <a:gd name="connsiteY12" fmla="*/ 1738312 h 1738312"/>
                  <a:gd name="connsiteX13" fmla="*/ 1023938 w 2033588"/>
                  <a:gd name="connsiteY13" fmla="*/ 1719262 h 1738312"/>
                  <a:gd name="connsiteX14" fmla="*/ 642938 w 2033588"/>
                  <a:gd name="connsiteY14" fmla="*/ 1538287 h 1738312"/>
                  <a:gd name="connsiteX15" fmla="*/ 309563 w 2033588"/>
                  <a:gd name="connsiteY15" fmla="*/ 1204912 h 1738312"/>
                  <a:gd name="connsiteX16" fmla="*/ 142875 w 2033588"/>
                  <a:gd name="connsiteY16" fmla="*/ 957262 h 1738312"/>
                  <a:gd name="connsiteX17" fmla="*/ 14288 w 2033588"/>
                  <a:gd name="connsiteY17" fmla="*/ 500062 h 1738312"/>
                  <a:gd name="connsiteX18" fmla="*/ 0 w 2033588"/>
                  <a:gd name="connsiteY18" fmla="*/ 204787 h 1738312"/>
                  <a:gd name="connsiteX19" fmla="*/ 85725 w 2033588"/>
                  <a:gd name="connsiteY19" fmla="*/ 0 h 1738312"/>
                  <a:gd name="connsiteX0" fmla="*/ 85725 w 2033588"/>
                  <a:gd name="connsiteY0" fmla="*/ 0 h 1738312"/>
                  <a:gd name="connsiteX1" fmla="*/ 200025 w 2033588"/>
                  <a:gd name="connsiteY1" fmla="*/ 233362 h 1738312"/>
                  <a:gd name="connsiteX2" fmla="*/ 219075 w 2033588"/>
                  <a:gd name="connsiteY2" fmla="*/ 552450 h 1738312"/>
                  <a:gd name="connsiteX3" fmla="*/ 319088 w 2033588"/>
                  <a:gd name="connsiteY3" fmla="*/ 847725 h 1738312"/>
                  <a:gd name="connsiteX4" fmla="*/ 528638 w 2033588"/>
                  <a:gd name="connsiteY4" fmla="*/ 1171575 h 1738312"/>
                  <a:gd name="connsiteX5" fmla="*/ 785813 w 2033588"/>
                  <a:gd name="connsiteY5" fmla="*/ 1390650 h 1738312"/>
                  <a:gd name="connsiteX6" fmla="*/ 1004888 w 2033588"/>
                  <a:gd name="connsiteY6" fmla="*/ 1509712 h 1738312"/>
                  <a:gd name="connsiteX7" fmla="*/ 1204913 w 2033588"/>
                  <a:gd name="connsiteY7" fmla="*/ 1543050 h 1738312"/>
                  <a:gd name="connsiteX8" fmla="*/ 1500188 w 2033588"/>
                  <a:gd name="connsiteY8" fmla="*/ 1566862 h 1738312"/>
                  <a:gd name="connsiteX9" fmla="*/ 1704975 w 2033588"/>
                  <a:gd name="connsiteY9" fmla="*/ 1390650 h 1738312"/>
                  <a:gd name="connsiteX10" fmla="*/ 2033588 w 2033588"/>
                  <a:gd name="connsiteY10" fmla="*/ 1147762 h 1738312"/>
                  <a:gd name="connsiteX11" fmla="*/ 1700213 w 2033588"/>
                  <a:gd name="connsiteY11" fmla="*/ 1428750 h 1738312"/>
                  <a:gd name="connsiteX12" fmla="*/ 1485900 w 2033588"/>
                  <a:gd name="connsiteY12" fmla="*/ 1738312 h 1738312"/>
                  <a:gd name="connsiteX13" fmla="*/ 1023938 w 2033588"/>
                  <a:gd name="connsiteY13" fmla="*/ 1719262 h 1738312"/>
                  <a:gd name="connsiteX14" fmla="*/ 642938 w 2033588"/>
                  <a:gd name="connsiteY14" fmla="*/ 1538287 h 1738312"/>
                  <a:gd name="connsiteX15" fmla="*/ 309563 w 2033588"/>
                  <a:gd name="connsiteY15" fmla="*/ 1204912 h 1738312"/>
                  <a:gd name="connsiteX16" fmla="*/ 142875 w 2033588"/>
                  <a:gd name="connsiteY16" fmla="*/ 957262 h 1738312"/>
                  <a:gd name="connsiteX17" fmla="*/ 14288 w 2033588"/>
                  <a:gd name="connsiteY17" fmla="*/ 500062 h 1738312"/>
                  <a:gd name="connsiteX18" fmla="*/ 0 w 2033588"/>
                  <a:gd name="connsiteY18" fmla="*/ 204787 h 1738312"/>
                  <a:gd name="connsiteX19" fmla="*/ 85725 w 2033588"/>
                  <a:gd name="connsiteY19" fmla="*/ 0 h 1738312"/>
                  <a:gd name="connsiteX0" fmla="*/ 85725 w 2033588"/>
                  <a:gd name="connsiteY0" fmla="*/ 0 h 1738312"/>
                  <a:gd name="connsiteX1" fmla="*/ 200025 w 2033588"/>
                  <a:gd name="connsiteY1" fmla="*/ 233362 h 1738312"/>
                  <a:gd name="connsiteX2" fmla="*/ 219075 w 2033588"/>
                  <a:gd name="connsiteY2" fmla="*/ 552450 h 1738312"/>
                  <a:gd name="connsiteX3" fmla="*/ 319088 w 2033588"/>
                  <a:gd name="connsiteY3" fmla="*/ 847725 h 1738312"/>
                  <a:gd name="connsiteX4" fmla="*/ 528638 w 2033588"/>
                  <a:gd name="connsiteY4" fmla="*/ 1171575 h 1738312"/>
                  <a:gd name="connsiteX5" fmla="*/ 785813 w 2033588"/>
                  <a:gd name="connsiteY5" fmla="*/ 1390650 h 1738312"/>
                  <a:gd name="connsiteX6" fmla="*/ 1004888 w 2033588"/>
                  <a:gd name="connsiteY6" fmla="*/ 1509712 h 1738312"/>
                  <a:gd name="connsiteX7" fmla="*/ 1204913 w 2033588"/>
                  <a:gd name="connsiteY7" fmla="*/ 1543050 h 1738312"/>
                  <a:gd name="connsiteX8" fmla="*/ 1500188 w 2033588"/>
                  <a:gd name="connsiteY8" fmla="*/ 1566862 h 1738312"/>
                  <a:gd name="connsiteX9" fmla="*/ 1704975 w 2033588"/>
                  <a:gd name="connsiteY9" fmla="*/ 1390650 h 1738312"/>
                  <a:gd name="connsiteX10" fmla="*/ 2033588 w 2033588"/>
                  <a:gd name="connsiteY10" fmla="*/ 1147762 h 1738312"/>
                  <a:gd name="connsiteX11" fmla="*/ 1700213 w 2033588"/>
                  <a:gd name="connsiteY11" fmla="*/ 1428750 h 1738312"/>
                  <a:gd name="connsiteX12" fmla="*/ 1485900 w 2033588"/>
                  <a:gd name="connsiteY12" fmla="*/ 1738312 h 1738312"/>
                  <a:gd name="connsiteX13" fmla="*/ 1023938 w 2033588"/>
                  <a:gd name="connsiteY13" fmla="*/ 1719262 h 1738312"/>
                  <a:gd name="connsiteX14" fmla="*/ 642938 w 2033588"/>
                  <a:gd name="connsiteY14" fmla="*/ 1538287 h 1738312"/>
                  <a:gd name="connsiteX15" fmla="*/ 309563 w 2033588"/>
                  <a:gd name="connsiteY15" fmla="*/ 1204912 h 1738312"/>
                  <a:gd name="connsiteX16" fmla="*/ 142875 w 2033588"/>
                  <a:gd name="connsiteY16" fmla="*/ 957262 h 1738312"/>
                  <a:gd name="connsiteX17" fmla="*/ 14288 w 2033588"/>
                  <a:gd name="connsiteY17" fmla="*/ 500062 h 1738312"/>
                  <a:gd name="connsiteX18" fmla="*/ 0 w 2033588"/>
                  <a:gd name="connsiteY18" fmla="*/ 204787 h 1738312"/>
                  <a:gd name="connsiteX19" fmla="*/ 85725 w 2033588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8312"/>
                  <a:gd name="connsiteX1" fmla="*/ 202654 w 2036217"/>
                  <a:gd name="connsiteY1" fmla="*/ 233362 h 1738312"/>
                  <a:gd name="connsiteX2" fmla="*/ 221704 w 2036217"/>
                  <a:gd name="connsiteY2" fmla="*/ 552450 h 1738312"/>
                  <a:gd name="connsiteX3" fmla="*/ 321717 w 2036217"/>
                  <a:gd name="connsiteY3" fmla="*/ 847725 h 1738312"/>
                  <a:gd name="connsiteX4" fmla="*/ 531267 w 2036217"/>
                  <a:gd name="connsiteY4" fmla="*/ 1171575 h 1738312"/>
                  <a:gd name="connsiteX5" fmla="*/ 788442 w 2036217"/>
                  <a:gd name="connsiteY5" fmla="*/ 1390650 h 1738312"/>
                  <a:gd name="connsiteX6" fmla="*/ 1007517 w 2036217"/>
                  <a:gd name="connsiteY6" fmla="*/ 1509712 h 1738312"/>
                  <a:gd name="connsiteX7" fmla="*/ 1207542 w 2036217"/>
                  <a:gd name="connsiteY7" fmla="*/ 1543050 h 1738312"/>
                  <a:gd name="connsiteX8" fmla="*/ 1502817 w 2036217"/>
                  <a:gd name="connsiteY8" fmla="*/ 1566862 h 1738312"/>
                  <a:gd name="connsiteX9" fmla="*/ 1707604 w 2036217"/>
                  <a:gd name="connsiteY9" fmla="*/ 1390650 h 1738312"/>
                  <a:gd name="connsiteX10" fmla="*/ 2036217 w 2036217"/>
                  <a:gd name="connsiteY10" fmla="*/ 1147762 h 1738312"/>
                  <a:gd name="connsiteX11" fmla="*/ 1702842 w 2036217"/>
                  <a:gd name="connsiteY11" fmla="*/ 1428750 h 1738312"/>
                  <a:gd name="connsiteX12" fmla="*/ 1488529 w 2036217"/>
                  <a:gd name="connsiteY12" fmla="*/ 1738312 h 1738312"/>
                  <a:gd name="connsiteX13" fmla="*/ 1026567 w 2036217"/>
                  <a:gd name="connsiteY13" fmla="*/ 1719262 h 1738312"/>
                  <a:gd name="connsiteX14" fmla="*/ 645567 w 2036217"/>
                  <a:gd name="connsiteY14" fmla="*/ 1538287 h 1738312"/>
                  <a:gd name="connsiteX15" fmla="*/ 312192 w 2036217"/>
                  <a:gd name="connsiteY15" fmla="*/ 1204912 h 1738312"/>
                  <a:gd name="connsiteX16" fmla="*/ 145504 w 2036217"/>
                  <a:gd name="connsiteY16" fmla="*/ 957262 h 1738312"/>
                  <a:gd name="connsiteX17" fmla="*/ 16917 w 2036217"/>
                  <a:gd name="connsiteY17" fmla="*/ 500062 h 1738312"/>
                  <a:gd name="connsiteX18" fmla="*/ 2629 w 2036217"/>
                  <a:gd name="connsiteY18" fmla="*/ 204787 h 1738312"/>
                  <a:gd name="connsiteX19" fmla="*/ 88354 w 2036217"/>
                  <a:gd name="connsiteY19" fmla="*/ 0 h 1738312"/>
                  <a:gd name="connsiteX0" fmla="*/ 88354 w 2036217"/>
                  <a:gd name="connsiteY0" fmla="*/ 0 h 1739534"/>
                  <a:gd name="connsiteX1" fmla="*/ 202654 w 2036217"/>
                  <a:gd name="connsiteY1" fmla="*/ 233362 h 1739534"/>
                  <a:gd name="connsiteX2" fmla="*/ 221704 w 2036217"/>
                  <a:gd name="connsiteY2" fmla="*/ 552450 h 1739534"/>
                  <a:gd name="connsiteX3" fmla="*/ 321717 w 2036217"/>
                  <a:gd name="connsiteY3" fmla="*/ 847725 h 1739534"/>
                  <a:gd name="connsiteX4" fmla="*/ 531267 w 2036217"/>
                  <a:gd name="connsiteY4" fmla="*/ 1171575 h 1739534"/>
                  <a:gd name="connsiteX5" fmla="*/ 788442 w 2036217"/>
                  <a:gd name="connsiteY5" fmla="*/ 1390650 h 1739534"/>
                  <a:gd name="connsiteX6" fmla="*/ 1007517 w 2036217"/>
                  <a:gd name="connsiteY6" fmla="*/ 1509712 h 1739534"/>
                  <a:gd name="connsiteX7" fmla="*/ 1207542 w 2036217"/>
                  <a:gd name="connsiteY7" fmla="*/ 1543050 h 1739534"/>
                  <a:gd name="connsiteX8" fmla="*/ 1502817 w 2036217"/>
                  <a:gd name="connsiteY8" fmla="*/ 1566862 h 1739534"/>
                  <a:gd name="connsiteX9" fmla="*/ 1707604 w 2036217"/>
                  <a:gd name="connsiteY9" fmla="*/ 1390650 h 1739534"/>
                  <a:gd name="connsiteX10" fmla="*/ 2036217 w 2036217"/>
                  <a:gd name="connsiteY10" fmla="*/ 1147762 h 1739534"/>
                  <a:gd name="connsiteX11" fmla="*/ 1702842 w 2036217"/>
                  <a:gd name="connsiteY11" fmla="*/ 1428750 h 1739534"/>
                  <a:gd name="connsiteX12" fmla="*/ 1488529 w 2036217"/>
                  <a:gd name="connsiteY12" fmla="*/ 1738312 h 1739534"/>
                  <a:gd name="connsiteX13" fmla="*/ 1026567 w 2036217"/>
                  <a:gd name="connsiteY13" fmla="*/ 1719262 h 1739534"/>
                  <a:gd name="connsiteX14" fmla="*/ 645567 w 2036217"/>
                  <a:gd name="connsiteY14" fmla="*/ 1538287 h 1739534"/>
                  <a:gd name="connsiteX15" fmla="*/ 312192 w 2036217"/>
                  <a:gd name="connsiteY15" fmla="*/ 1204912 h 1739534"/>
                  <a:gd name="connsiteX16" fmla="*/ 145504 w 2036217"/>
                  <a:gd name="connsiteY16" fmla="*/ 957262 h 1739534"/>
                  <a:gd name="connsiteX17" fmla="*/ 16917 w 2036217"/>
                  <a:gd name="connsiteY17" fmla="*/ 500062 h 1739534"/>
                  <a:gd name="connsiteX18" fmla="*/ 2629 w 2036217"/>
                  <a:gd name="connsiteY18" fmla="*/ 204787 h 1739534"/>
                  <a:gd name="connsiteX19" fmla="*/ 88354 w 2036217"/>
                  <a:gd name="connsiteY19" fmla="*/ 0 h 1739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36217" h="1739534">
                    <a:moveTo>
                      <a:pt x="88354" y="0"/>
                    </a:moveTo>
                    <a:lnTo>
                      <a:pt x="202654" y="233362"/>
                    </a:lnTo>
                    <a:cubicBezTo>
                      <a:pt x="194716" y="349250"/>
                      <a:pt x="210591" y="446087"/>
                      <a:pt x="221704" y="552450"/>
                    </a:cubicBezTo>
                    <a:cubicBezTo>
                      <a:pt x="245517" y="655637"/>
                      <a:pt x="278854" y="754062"/>
                      <a:pt x="321717" y="847725"/>
                    </a:cubicBezTo>
                    <a:cubicBezTo>
                      <a:pt x="372517" y="955675"/>
                      <a:pt x="428080" y="1063625"/>
                      <a:pt x="531267" y="1171575"/>
                    </a:cubicBezTo>
                    <a:cubicBezTo>
                      <a:pt x="616992" y="1258887"/>
                      <a:pt x="702717" y="1322388"/>
                      <a:pt x="788442" y="1390650"/>
                    </a:cubicBezTo>
                    <a:cubicBezTo>
                      <a:pt x="861467" y="1435100"/>
                      <a:pt x="934492" y="1470025"/>
                      <a:pt x="1007517" y="1509712"/>
                    </a:cubicBezTo>
                    <a:lnTo>
                      <a:pt x="1207542" y="1543050"/>
                    </a:lnTo>
                    <a:lnTo>
                      <a:pt x="1502817" y="1566862"/>
                    </a:lnTo>
                    <a:lnTo>
                      <a:pt x="1707604" y="1390650"/>
                    </a:lnTo>
                    <a:lnTo>
                      <a:pt x="2036217" y="1147762"/>
                    </a:lnTo>
                    <a:lnTo>
                      <a:pt x="1702842" y="1428750"/>
                    </a:lnTo>
                    <a:lnTo>
                      <a:pt x="1488529" y="1738312"/>
                    </a:lnTo>
                    <a:cubicBezTo>
                      <a:pt x="1334542" y="1731962"/>
                      <a:pt x="1261517" y="1754187"/>
                      <a:pt x="1026567" y="1719262"/>
                    </a:cubicBezTo>
                    <a:cubicBezTo>
                      <a:pt x="885280" y="1673225"/>
                      <a:pt x="758280" y="1622425"/>
                      <a:pt x="645567" y="1538287"/>
                    </a:cubicBezTo>
                    <a:lnTo>
                      <a:pt x="312192" y="1204912"/>
                    </a:lnTo>
                    <a:lnTo>
                      <a:pt x="145504" y="957262"/>
                    </a:lnTo>
                    <a:cubicBezTo>
                      <a:pt x="78830" y="804862"/>
                      <a:pt x="35966" y="723900"/>
                      <a:pt x="16917" y="500062"/>
                    </a:cubicBezTo>
                    <a:cubicBezTo>
                      <a:pt x="12154" y="401637"/>
                      <a:pt x="-6895" y="303212"/>
                      <a:pt x="2629" y="204787"/>
                    </a:cubicBezTo>
                    <a:lnTo>
                      <a:pt x="88354" y="0"/>
                    </a:lnTo>
                    <a:close/>
                  </a:path>
                </a:pathLst>
              </a:custGeom>
              <a:solidFill>
                <a:srgbClr val="F54732"/>
              </a:solidFill>
              <a:ln w="28575">
                <a:solidFill>
                  <a:srgbClr val="4135E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08F06EB-6625-4994-8AA6-20E3DDA92AB2}"/>
                  </a:ext>
                </a:extLst>
              </p:cNvPr>
              <p:cNvSpPr/>
              <p:nvPr/>
            </p:nvSpPr>
            <p:spPr>
              <a:xfrm>
                <a:off x="5174554" y="3456770"/>
                <a:ext cx="71187" cy="71187"/>
              </a:xfrm>
              <a:prstGeom prst="ellipse">
                <a:avLst/>
              </a:prstGeom>
              <a:solidFill>
                <a:srgbClr val="F5E0C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61F97D3C-70ED-42B2-8F0D-8A829A0254D6}"/>
                  </a:ext>
                </a:extLst>
              </p:cNvPr>
              <p:cNvSpPr/>
              <p:nvPr/>
            </p:nvSpPr>
            <p:spPr>
              <a:xfrm>
                <a:off x="4781723" y="701807"/>
                <a:ext cx="3886190" cy="3744091"/>
              </a:xfrm>
              <a:custGeom>
                <a:avLst/>
                <a:gdLst>
                  <a:gd name="connsiteX0" fmla="*/ 2851150 w 4711700"/>
                  <a:gd name="connsiteY0" fmla="*/ 0 h 4521200"/>
                  <a:gd name="connsiteX1" fmla="*/ 4489450 w 4711700"/>
                  <a:gd name="connsiteY1" fmla="*/ 946150 h 4521200"/>
                  <a:gd name="connsiteX2" fmla="*/ 4711700 w 4711700"/>
                  <a:gd name="connsiteY2" fmla="*/ 2260600 h 4521200"/>
                  <a:gd name="connsiteX3" fmla="*/ 4362450 w 4711700"/>
                  <a:gd name="connsiteY3" fmla="*/ 2647950 h 4521200"/>
                  <a:gd name="connsiteX4" fmla="*/ 4359654 w 4711700"/>
                  <a:gd name="connsiteY4" fmla="*/ 2646985 h 4521200"/>
                  <a:gd name="connsiteX5" fmla="*/ 4199890 w 4711700"/>
                  <a:gd name="connsiteY5" fmla="*/ 2837180 h 4521200"/>
                  <a:gd name="connsiteX6" fmla="*/ 3872230 w 4711700"/>
                  <a:gd name="connsiteY6" fmla="*/ 3378200 h 4521200"/>
                  <a:gd name="connsiteX7" fmla="*/ 3841750 w 4711700"/>
                  <a:gd name="connsiteY7" fmla="*/ 3439160 h 4521200"/>
                  <a:gd name="connsiteX8" fmla="*/ 3552190 w 4711700"/>
                  <a:gd name="connsiteY8" fmla="*/ 3774440 h 4521200"/>
                  <a:gd name="connsiteX9" fmla="*/ 3346450 w 4711700"/>
                  <a:gd name="connsiteY9" fmla="*/ 3942080 h 4521200"/>
                  <a:gd name="connsiteX10" fmla="*/ 2995930 w 4711700"/>
                  <a:gd name="connsiteY10" fmla="*/ 4155440 h 4521200"/>
                  <a:gd name="connsiteX11" fmla="*/ 2508250 w 4711700"/>
                  <a:gd name="connsiteY11" fmla="*/ 4353560 h 4521200"/>
                  <a:gd name="connsiteX12" fmla="*/ 2035810 w 4711700"/>
                  <a:gd name="connsiteY12" fmla="*/ 4498340 h 4521200"/>
                  <a:gd name="connsiteX13" fmla="*/ 1791970 w 4711700"/>
                  <a:gd name="connsiteY13" fmla="*/ 4521200 h 4521200"/>
                  <a:gd name="connsiteX14" fmla="*/ 1654810 w 4711700"/>
                  <a:gd name="connsiteY14" fmla="*/ 4452620 h 4521200"/>
                  <a:gd name="connsiteX15" fmla="*/ 1357630 w 4711700"/>
                  <a:gd name="connsiteY15" fmla="*/ 4246880 h 4521200"/>
                  <a:gd name="connsiteX16" fmla="*/ 824230 w 4711700"/>
                  <a:gd name="connsiteY16" fmla="*/ 3766820 h 4521200"/>
                  <a:gd name="connsiteX17" fmla="*/ 694690 w 4711700"/>
                  <a:gd name="connsiteY17" fmla="*/ 3606800 h 4521200"/>
                  <a:gd name="connsiteX18" fmla="*/ 603250 w 4711700"/>
                  <a:gd name="connsiteY18" fmla="*/ 3469640 h 4521200"/>
                  <a:gd name="connsiteX19" fmla="*/ 542290 w 4711700"/>
                  <a:gd name="connsiteY19" fmla="*/ 3332480 h 4521200"/>
                  <a:gd name="connsiteX20" fmla="*/ 466090 w 4711700"/>
                  <a:gd name="connsiteY20" fmla="*/ 3065780 h 4521200"/>
                  <a:gd name="connsiteX21" fmla="*/ 405130 w 4711700"/>
                  <a:gd name="connsiteY21" fmla="*/ 2692400 h 4521200"/>
                  <a:gd name="connsiteX22" fmla="*/ 405130 w 4711700"/>
                  <a:gd name="connsiteY22" fmla="*/ 2501900 h 4521200"/>
                  <a:gd name="connsiteX23" fmla="*/ 290830 w 4711700"/>
                  <a:gd name="connsiteY23" fmla="*/ 2166620 h 4521200"/>
                  <a:gd name="connsiteX24" fmla="*/ 161290 w 4711700"/>
                  <a:gd name="connsiteY24" fmla="*/ 1778000 h 4521200"/>
                  <a:gd name="connsiteX25" fmla="*/ 12928 w 4711700"/>
                  <a:gd name="connsiteY25" fmla="*/ 1147460 h 4521200"/>
                  <a:gd name="connsiteX26" fmla="*/ 0 w 4711700"/>
                  <a:gd name="connsiteY26" fmla="*/ 1143000 h 4521200"/>
                  <a:gd name="connsiteX27" fmla="*/ 400050 w 4711700"/>
                  <a:gd name="connsiteY27" fmla="*/ 76200 h 4521200"/>
                  <a:gd name="connsiteX0" fmla="*/ 2851150 w 4711700"/>
                  <a:gd name="connsiteY0" fmla="*/ 0 h 4521200"/>
                  <a:gd name="connsiteX1" fmla="*/ 4489450 w 4711700"/>
                  <a:gd name="connsiteY1" fmla="*/ 946150 h 4521200"/>
                  <a:gd name="connsiteX2" fmla="*/ 4711700 w 4711700"/>
                  <a:gd name="connsiteY2" fmla="*/ 2260600 h 4521200"/>
                  <a:gd name="connsiteX3" fmla="*/ 4362450 w 4711700"/>
                  <a:gd name="connsiteY3" fmla="*/ 2647950 h 4521200"/>
                  <a:gd name="connsiteX4" fmla="*/ 4359654 w 4711700"/>
                  <a:gd name="connsiteY4" fmla="*/ 2646985 h 4521200"/>
                  <a:gd name="connsiteX5" fmla="*/ 4199890 w 4711700"/>
                  <a:gd name="connsiteY5" fmla="*/ 2837180 h 4521200"/>
                  <a:gd name="connsiteX6" fmla="*/ 3872230 w 4711700"/>
                  <a:gd name="connsiteY6" fmla="*/ 3378200 h 4521200"/>
                  <a:gd name="connsiteX7" fmla="*/ 3841750 w 4711700"/>
                  <a:gd name="connsiteY7" fmla="*/ 3439160 h 4521200"/>
                  <a:gd name="connsiteX8" fmla="*/ 3552190 w 4711700"/>
                  <a:gd name="connsiteY8" fmla="*/ 3774440 h 4521200"/>
                  <a:gd name="connsiteX9" fmla="*/ 3346450 w 4711700"/>
                  <a:gd name="connsiteY9" fmla="*/ 3942080 h 4521200"/>
                  <a:gd name="connsiteX10" fmla="*/ 2995930 w 4711700"/>
                  <a:gd name="connsiteY10" fmla="*/ 4155440 h 4521200"/>
                  <a:gd name="connsiteX11" fmla="*/ 2508250 w 4711700"/>
                  <a:gd name="connsiteY11" fmla="*/ 4353560 h 4521200"/>
                  <a:gd name="connsiteX12" fmla="*/ 2035810 w 4711700"/>
                  <a:gd name="connsiteY12" fmla="*/ 4498340 h 4521200"/>
                  <a:gd name="connsiteX13" fmla="*/ 1791970 w 4711700"/>
                  <a:gd name="connsiteY13" fmla="*/ 4521200 h 4521200"/>
                  <a:gd name="connsiteX14" fmla="*/ 1654810 w 4711700"/>
                  <a:gd name="connsiteY14" fmla="*/ 4452620 h 4521200"/>
                  <a:gd name="connsiteX15" fmla="*/ 1357630 w 4711700"/>
                  <a:gd name="connsiteY15" fmla="*/ 4246880 h 4521200"/>
                  <a:gd name="connsiteX16" fmla="*/ 824230 w 4711700"/>
                  <a:gd name="connsiteY16" fmla="*/ 3766820 h 4521200"/>
                  <a:gd name="connsiteX17" fmla="*/ 694690 w 4711700"/>
                  <a:gd name="connsiteY17" fmla="*/ 3606800 h 4521200"/>
                  <a:gd name="connsiteX18" fmla="*/ 603250 w 4711700"/>
                  <a:gd name="connsiteY18" fmla="*/ 3469640 h 4521200"/>
                  <a:gd name="connsiteX19" fmla="*/ 542290 w 4711700"/>
                  <a:gd name="connsiteY19" fmla="*/ 3332480 h 4521200"/>
                  <a:gd name="connsiteX20" fmla="*/ 466090 w 4711700"/>
                  <a:gd name="connsiteY20" fmla="*/ 3065780 h 4521200"/>
                  <a:gd name="connsiteX21" fmla="*/ 405130 w 4711700"/>
                  <a:gd name="connsiteY21" fmla="*/ 2692400 h 4521200"/>
                  <a:gd name="connsiteX22" fmla="*/ 405130 w 4711700"/>
                  <a:gd name="connsiteY22" fmla="*/ 2501900 h 4521200"/>
                  <a:gd name="connsiteX23" fmla="*/ 290830 w 4711700"/>
                  <a:gd name="connsiteY23" fmla="*/ 2166620 h 4521200"/>
                  <a:gd name="connsiteX24" fmla="*/ 161290 w 4711700"/>
                  <a:gd name="connsiteY24" fmla="*/ 1778000 h 4521200"/>
                  <a:gd name="connsiteX25" fmla="*/ 12928 w 4711700"/>
                  <a:gd name="connsiteY25" fmla="*/ 1147460 h 4521200"/>
                  <a:gd name="connsiteX26" fmla="*/ 0 w 4711700"/>
                  <a:gd name="connsiteY26" fmla="*/ 1143000 h 4521200"/>
                  <a:gd name="connsiteX27" fmla="*/ 400050 w 4711700"/>
                  <a:gd name="connsiteY27" fmla="*/ 76200 h 4521200"/>
                  <a:gd name="connsiteX28" fmla="*/ 2851150 w 4711700"/>
                  <a:gd name="connsiteY28" fmla="*/ 0 h 4521200"/>
                  <a:gd name="connsiteX0" fmla="*/ 2851150 w 4711700"/>
                  <a:gd name="connsiteY0" fmla="*/ 0 h 4521200"/>
                  <a:gd name="connsiteX1" fmla="*/ 4489450 w 4711700"/>
                  <a:gd name="connsiteY1" fmla="*/ 946150 h 4521200"/>
                  <a:gd name="connsiteX2" fmla="*/ 4711700 w 4711700"/>
                  <a:gd name="connsiteY2" fmla="*/ 2260600 h 4521200"/>
                  <a:gd name="connsiteX3" fmla="*/ 4362450 w 4711700"/>
                  <a:gd name="connsiteY3" fmla="*/ 2647950 h 4521200"/>
                  <a:gd name="connsiteX4" fmla="*/ 4359654 w 4711700"/>
                  <a:gd name="connsiteY4" fmla="*/ 2646985 h 4521200"/>
                  <a:gd name="connsiteX5" fmla="*/ 4199890 w 4711700"/>
                  <a:gd name="connsiteY5" fmla="*/ 2837180 h 4521200"/>
                  <a:gd name="connsiteX6" fmla="*/ 3872230 w 4711700"/>
                  <a:gd name="connsiteY6" fmla="*/ 3378200 h 4521200"/>
                  <a:gd name="connsiteX7" fmla="*/ 3841750 w 4711700"/>
                  <a:gd name="connsiteY7" fmla="*/ 3439160 h 4521200"/>
                  <a:gd name="connsiteX8" fmla="*/ 3552190 w 4711700"/>
                  <a:gd name="connsiteY8" fmla="*/ 3774440 h 4521200"/>
                  <a:gd name="connsiteX9" fmla="*/ 3346450 w 4711700"/>
                  <a:gd name="connsiteY9" fmla="*/ 3942080 h 4521200"/>
                  <a:gd name="connsiteX10" fmla="*/ 2995930 w 4711700"/>
                  <a:gd name="connsiteY10" fmla="*/ 4155440 h 4521200"/>
                  <a:gd name="connsiteX11" fmla="*/ 2508250 w 4711700"/>
                  <a:gd name="connsiteY11" fmla="*/ 4353560 h 4521200"/>
                  <a:gd name="connsiteX12" fmla="*/ 2035810 w 4711700"/>
                  <a:gd name="connsiteY12" fmla="*/ 4498340 h 4521200"/>
                  <a:gd name="connsiteX13" fmla="*/ 1791970 w 4711700"/>
                  <a:gd name="connsiteY13" fmla="*/ 4521200 h 4521200"/>
                  <a:gd name="connsiteX14" fmla="*/ 1654810 w 4711700"/>
                  <a:gd name="connsiteY14" fmla="*/ 4452620 h 4521200"/>
                  <a:gd name="connsiteX15" fmla="*/ 1357630 w 4711700"/>
                  <a:gd name="connsiteY15" fmla="*/ 4246880 h 4521200"/>
                  <a:gd name="connsiteX16" fmla="*/ 824230 w 4711700"/>
                  <a:gd name="connsiteY16" fmla="*/ 3766820 h 4521200"/>
                  <a:gd name="connsiteX17" fmla="*/ 694690 w 4711700"/>
                  <a:gd name="connsiteY17" fmla="*/ 3606800 h 4521200"/>
                  <a:gd name="connsiteX18" fmla="*/ 603250 w 4711700"/>
                  <a:gd name="connsiteY18" fmla="*/ 3469640 h 4521200"/>
                  <a:gd name="connsiteX19" fmla="*/ 542290 w 4711700"/>
                  <a:gd name="connsiteY19" fmla="*/ 3332480 h 4521200"/>
                  <a:gd name="connsiteX20" fmla="*/ 466090 w 4711700"/>
                  <a:gd name="connsiteY20" fmla="*/ 3065780 h 4521200"/>
                  <a:gd name="connsiteX21" fmla="*/ 405130 w 4711700"/>
                  <a:gd name="connsiteY21" fmla="*/ 2692400 h 4521200"/>
                  <a:gd name="connsiteX22" fmla="*/ 405130 w 4711700"/>
                  <a:gd name="connsiteY22" fmla="*/ 2501900 h 4521200"/>
                  <a:gd name="connsiteX23" fmla="*/ 290830 w 4711700"/>
                  <a:gd name="connsiteY23" fmla="*/ 2166620 h 4521200"/>
                  <a:gd name="connsiteX24" fmla="*/ 161290 w 4711700"/>
                  <a:gd name="connsiteY24" fmla="*/ 1778000 h 4521200"/>
                  <a:gd name="connsiteX25" fmla="*/ 12928 w 4711700"/>
                  <a:gd name="connsiteY25" fmla="*/ 1147460 h 4521200"/>
                  <a:gd name="connsiteX26" fmla="*/ 0 w 4711700"/>
                  <a:gd name="connsiteY26" fmla="*/ 1143000 h 4521200"/>
                  <a:gd name="connsiteX27" fmla="*/ 400050 w 4711700"/>
                  <a:gd name="connsiteY27" fmla="*/ 76200 h 4521200"/>
                  <a:gd name="connsiteX28" fmla="*/ 2851150 w 4711700"/>
                  <a:gd name="connsiteY28" fmla="*/ 0 h 4521200"/>
                  <a:gd name="connsiteX0" fmla="*/ 2851150 w 4711700"/>
                  <a:gd name="connsiteY0" fmla="*/ 0 h 4513138"/>
                  <a:gd name="connsiteX1" fmla="*/ 4489450 w 4711700"/>
                  <a:gd name="connsiteY1" fmla="*/ 946150 h 4513138"/>
                  <a:gd name="connsiteX2" fmla="*/ 4711700 w 4711700"/>
                  <a:gd name="connsiteY2" fmla="*/ 2260600 h 4513138"/>
                  <a:gd name="connsiteX3" fmla="*/ 4362450 w 4711700"/>
                  <a:gd name="connsiteY3" fmla="*/ 2647950 h 4513138"/>
                  <a:gd name="connsiteX4" fmla="*/ 4359654 w 4711700"/>
                  <a:gd name="connsiteY4" fmla="*/ 2646985 h 4513138"/>
                  <a:gd name="connsiteX5" fmla="*/ 4199890 w 4711700"/>
                  <a:gd name="connsiteY5" fmla="*/ 2837180 h 4513138"/>
                  <a:gd name="connsiteX6" fmla="*/ 3872230 w 4711700"/>
                  <a:gd name="connsiteY6" fmla="*/ 3378200 h 4513138"/>
                  <a:gd name="connsiteX7" fmla="*/ 3841750 w 4711700"/>
                  <a:gd name="connsiteY7" fmla="*/ 3439160 h 4513138"/>
                  <a:gd name="connsiteX8" fmla="*/ 3552190 w 4711700"/>
                  <a:gd name="connsiteY8" fmla="*/ 3774440 h 4513138"/>
                  <a:gd name="connsiteX9" fmla="*/ 3346450 w 4711700"/>
                  <a:gd name="connsiteY9" fmla="*/ 3942080 h 4513138"/>
                  <a:gd name="connsiteX10" fmla="*/ 2995930 w 4711700"/>
                  <a:gd name="connsiteY10" fmla="*/ 4155440 h 4513138"/>
                  <a:gd name="connsiteX11" fmla="*/ 2508250 w 4711700"/>
                  <a:gd name="connsiteY11" fmla="*/ 4353560 h 4513138"/>
                  <a:gd name="connsiteX12" fmla="*/ 2035810 w 4711700"/>
                  <a:gd name="connsiteY12" fmla="*/ 4498340 h 4513138"/>
                  <a:gd name="connsiteX13" fmla="*/ 1785620 w 4711700"/>
                  <a:gd name="connsiteY13" fmla="*/ 4508500 h 4513138"/>
                  <a:gd name="connsiteX14" fmla="*/ 1654810 w 4711700"/>
                  <a:gd name="connsiteY14" fmla="*/ 4452620 h 4513138"/>
                  <a:gd name="connsiteX15" fmla="*/ 1357630 w 4711700"/>
                  <a:gd name="connsiteY15" fmla="*/ 4246880 h 4513138"/>
                  <a:gd name="connsiteX16" fmla="*/ 824230 w 4711700"/>
                  <a:gd name="connsiteY16" fmla="*/ 3766820 h 4513138"/>
                  <a:gd name="connsiteX17" fmla="*/ 694690 w 4711700"/>
                  <a:gd name="connsiteY17" fmla="*/ 3606800 h 4513138"/>
                  <a:gd name="connsiteX18" fmla="*/ 603250 w 4711700"/>
                  <a:gd name="connsiteY18" fmla="*/ 3469640 h 4513138"/>
                  <a:gd name="connsiteX19" fmla="*/ 542290 w 4711700"/>
                  <a:gd name="connsiteY19" fmla="*/ 3332480 h 4513138"/>
                  <a:gd name="connsiteX20" fmla="*/ 466090 w 4711700"/>
                  <a:gd name="connsiteY20" fmla="*/ 3065780 h 4513138"/>
                  <a:gd name="connsiteX21" fmla="*/ 405130 w 4711700"/>
                  <a:gd name="connsiteY21" fmla="*/ 2692400 h 4513138"/>
                  <a:gd name="connsiteX22" fmla="*/ 405130 w 4711700"/>
                  <a:gd name="connsiteY22" fmla="*/ 2501900 h 4513138"/>
                  <a:gd name="connsiteX23" fmla="*/ 290830 w 4711700"/>
                  <a:gd name="connsiteY23" fmla="*/ 2166620 h 4513138"/>
                  <a:gd name="connsiteX24" fmla="*/ 161290 w 4711700"/>
                  <a:gd name="connsiteY24" fmla="*/ 1778000 h 4513138"/>
                  <a:gd name="connsiteX25" fmla="*/ 12928 w 4711700"/>
                  <a:gd name="connsiteY25" fmla="*/ 1147460 h 4513138"/>
                  <a:gd name="connsiteX26" fmla="*/ 0 w 4711700"/>
                  <a:gd name="connsiteY26" fmla="*/ 1143000 h 4513138"/>
                  <a:gd name="connsiteX27" fmla="*/ 400050 w 4711700"/>
                  <a:gd name="connsiteY27" fmla="*/ 76200 h 4513138"/>
                  <a:gd name="connsiteX28" fmla="*/ 2851150 w 4711700"/>
                  <a:gd name="connsiteY28" fmla="*/ 0 h 4513138"/>
                  <a:gd name="connsiteX0" fmla="*/ 2851150 w 4711700"/>
                  <a:gd name="connsiteY0" fmla="*/ 0 h 4513138"/>
                  <a:gd name="connsiteX1" fmla="*/ 4489450 w 4711700"/>
                  <a:gd name="connsiteY1" fmla="*/ 946150 h 4513138"/>
                  <a:gd name="connsiteX2" fmla="*/ 4711700 w 4711700"/>
                  <a:gd name="connsiteY2" fmla="*/ 2260600 h 4513138"/>
                  <a:gd name="connsiteX3" fmla="*/ 4362450 w 4711700"/>
                  <a:gd name="connsiteY3" fmla="*/ 2647950 h 4513138"/>
                  <a:gd name="connsiteX4" fmla="*/ 4359654 w 4711700"/>
                  <a:gd name="connsiteY4" fmla="*/ 2646985 h 4513138"/>
                  <a:gd name="connsiteX5" fmla="*/ 4199890 w 4711700"/>
                  <a:gd name="connsiteY5" fmla="*/ 2837180 h 4513138"/>
                  <a:gd name="connsiteX6" fmla="*/ 3872230 w 4711700"/>
                  <a:gd name="connsiteY6" fmla="*/ 3378200 h 4513138"/>
                  <a:gd name="connsiteX7" fmla="*/ 3841750 w 4711700"/>
                  <a:gd name="connsiteY7" fmla="*/ 3439160 h 4513138"/>
                  <a:gd name="connsiteX8" fmla="*/ 3552190 w 4711700"/>
                  <a:gd name="connsiteY8" fmla="*/ 3774440 h 4513138"/>
                  <a:gd name="connsiteX9" fmla="*/ 3346450 w 4711700"/>
                  <a:gd name="connsiteY9" fmla="*/ 3942080 h 4513138"/>
                  <a:gd name="connsiteX10" fmla="*/ 2995930 w 4711700"/>
                  <a:gd name="connsiteY10" fmla="*/ 4155440 h 4513138"/>
                  <a:gd name="connsiteX11" fmla="*/ 2508250 w 4711700"/>
                  <a:gd name="connsiteY11" fmla="*/ 4353560 h 4513138"/>
                  <a:gd name="connsiteX12" fmla="*/ 2035810 w 4711700"/>
                  <a:gd name="connsiteY12" fmla="*/ 4498340 h 4513138"/>
                  <a:gd name="connsiteX13" fmla="*/ 1785620 w 4711700"/>
                  <a:gd name="connsiteY13" fmla="*/ 4508500 h 4513138"/>
                  <a:gd name="connsiteX14" fmla="*/ 1591310 w 4711700"/>
                  <a:gd name="connsiteY14" fmla="*/ 4414520 h 4513138"/>
                  <a:gd name="connsiteX15" fmla="*/ 1357630 w 4711700"/>
                  <a:gd name="connsiteY15" fmla="*/ 4246880 h 4513138"/>
                  <a:gd name="connsiteX16" fmla="*/ 824230 w 4711700"/>
                  <a:gd name="connsiteY16" fmla="*/ 3766820 h 4513138"/>
                  <a:gd name="connsiteX17" fmla="*/ 694690 w 4711700"/>
                  <a:gd name="connsiteY17" fmla="*/ 3606800 h 4513138"/>
                  <a:gd name="connsiteX18" fmla="*/ 603250 w 4711700"/>
                  <a:gd name="connsiteY18" fmla="*/ 3469640 h 4513138"/>
                  <a:gd name="connsiteX19" fmla="*/ 542290 w 4711700"/>
                  <a:gd name="connsiteY19" fmla="*/ 3332480 h 4513138"/>
                  <a:gd name="connsiteX20" fmla="*/ 466090 w 4711700"/>
                  <a:gd name="connsiteY20" fmla="*/ 3065780 h 4513138"/>
                  <a:gd name="connsiteX21" fmla="*/ 405130 w 4711700"/>
                  <a:gd name="connsiteY21" fmla="*/ 2692400 h 4513138"/>
                  <a:gd name="connsiteX22" fmla="*/ 405130 w 4711700"/>
                  <a:gd name="connsiteY22" fmla="*/ 2501900 h 4513138"/>
                  <a:gd name="connsiteX23" fmla="*/ 290830 w 4711700"/>
                  <a:gd name="connsiteY23" fmla="*/ 2166620 h 4513138"/>
                  <a:gd name="connsiteX24" fmla="*/ 161290 w 4711700"/>
                  <a:gd name="connsiteY24" fmla="*/ 1778000 h 4513138"/>
                  <a:gd name="connsiteX25" fmla="*/ 12928 w 4711700"/>
                  <a:gd name="connsiteY25" fmla="*/ 1147460 h 4513138"/>
                  <a:gd name="connsiteX26" fmla="*/ 0 w 4711700"/>
                  <a:gd name="connsiteY26" fmla="*/ 1143000 h 4513138"/>
                  <a:gd name="connsiteX27" fmla="*/ 400050 w 4711700"/>
                  <a:gd name="connsiteY27" fmla="*/ 76200 h 4513138"/>
                  <a:gd name="connsiteX28" fmla="*/ 2851150 w 4711700"/>
                  <a:gd name="connsiteY28" fmla="*/ 0 h 4513138"/>
                  <a:gd name="connsiteX0" fmla="*/ 2851150 w 4711700"/>
                  <a:gd name="connsiteY0" fmla="*/ 0 h 4513138"/>
                  <a:gd name="connsiteX1" fmla="*/ 4489450 w 4711700"/>
                  <a:gd name="connsiteY1" fmla="*/ 946150 h 4513138"/>
                  <a:gd name="connsiteX2" fmla="*/ 4711700 w 4711700"/>
                  <a:gd name="connsiteY2" fmla="*/ 2260600 h 4513138"/>
                  <a:gd name="connsiteX3" fmla="*/ 4362450 w 4711700"/>
                  <a:gd name="connsiteY3" fmla="*/ 2647950 h 4513138"/>
                  <a:gd name="connsiteX4" fmla="*/ 4359654 w 4711700"/>
                  <a:gd name="connsiteY4" fmla="*/ 2646985 h 4513138"/>
                  <a:gd name="connsiteX5" fmla="*/ 4199890 w 4711700"/>
                  <a:gd name="connsiteY5" fmla="*/ 2837180 h 4513138"/>
                  <a:gd name="connsiteX6" fmla="*/ 3872230 w 4711700"/>
                  <a:gd name="connsiteY6" fmla="*/ 3378200 h 4513138"/>
                  <a:gd name="connsiteX7" fmla="*/ 3841750 w 4711700"/>
                  <a:gd name="connsiteY7" fmla="*/ 3439160 h 4513138"/>
                  <a:gd name="connsiteX8" fmla="*/ 3552190 w 4711700"/>
                  <a:gd name="connsiteY8" fmla="*/ 3774440 h 4513138"/>
                  <a:gd name="connsiteX9" fmla="*/ 3346450 w 4711700"/>
                  <a:gd name="connsiteY9" fmla="*/ 3942080 h 4513138"/>
                  <a:gd name="connsiteX10" fmla="*/ 2995930 w 4711700"/>
                  <a:gd name="connsiteY10" fmla="*/ 4155440 h 4513138"/>
                  <a:gd name="connsiteX11" fmla="*/ 2508250 w 4711700"/>
                  <a:gd name="connsiteY11" fmla="*/ 4353560 h 4513138"/>
                  <a:gd name="connsiteX12" fmla="*/ 2035810 w 4711700"/>
                  <a:gd name="connsiteY12" fmla="*/ 4498340 h 4513138"/>
                  <a:gd name="connsiteX13" fmla="*/ 1785620 w 4711700"/>
                  <a:gd name="connsiteY13" fmla="*/ 4508500 h 4513138"/>
                  <a:gd name="connsiteX14" fmla="*/ 1591310 w 4711700"/>
                  <a:gd name="connsiteY14" fmla="*/ 4414520 h 4513138"/>
                  <a:gd name="connsiteX15" fmla="*/ 1357630 w 4711700"/>
                  <a:gd name="connsiteY15" fmla="*/ 4246880 h 4513138"/>
                  <a:gd name="connsiteX16" fmla="*/ 938530 w 4711700"/>
                  <a:gd name="connsiteY16" fmla="*/ 3881120 h 4513138"/>
                  <a:gd name="connsiteX17" fmla="*/ 694690 w 4711700"/>
                  <a:gd name="connsiteY17" fmla="*/ 3606800 h 4513138"/>
                  <a:gd name="connsiteX18" fmla="*/ 603250 w 4711700"/>
                  <a:gd name="connsiteY18" fmla="*/ 3469640 h 4513138"/>
                  <a:gd name="connsiteX19" fmla="*/ 542290 w 4711700"/>
                  <a:gd name="connsiteY19" fmla="*/ 3332480 h 4513138"/>
                  <a:gd name="connsiteX20" fmla="*/ 466090 w 4711700"/>
                  <a:gd name="connsiteY20" fmla="*/ 3065780 h 4513138"/>
                  <a:gd name="connsiteX21" fmla="*/ 405130 w 4711700"/>
                  <a:gd name="connsiteY21" fmla="*/ 2692400 h 4513138"/>
                  <a:gd name="connsiteX22" fmla="*/ 405130 w 4711700"/>
                  <a:gd name="connsiteY22" fmla="*/ 2501900 h 4513138"/>
                  <a:gd name="connsiteX23" fmla="*/ 290830 w 4711700"/>
                  <a:gd name="connsiteY23" fmla="*/ 2166620 h 4513138"/>
                  <a:gd name="connsiteX24" fmla="*/ 161290 w 4711700"/>
                  <a:gd name="connsiteY24" fmla="*/ 1778000 h 4513138"/>
                  <a:gd name="connsiteX25" fmla="*/ 12928 w 4711700"/>
                  <a:gd name="connsiteY25" fmla="*/ 1147460 h 4513138"/>
                  <a:gd name="connsiteX26" fmla="*/ 0 w 4711700"/>
                  <a:gd name="connsiteY26" fmla="*/ 1143000 h 4513138"/>
                  <a:gd name="connsiteX27" fmla="*/ 400050 w 4711700"/>
                  <a:gd name="connsiteY27" fmla="*/ 76200 h 4513138"/>
                  <a:gd name="connsiteX28" fmla="*/ 2851150 w 4711700"/>
                  <a:gd name="connsiteY28" fmla="*/ 0 h 4513138"/>
                  <a:gd name="connsiteX0" fmla="*/ 2851150 w 4711700"/>
                  <a:gd name="connsiteY0" fmla="*/ 0 h 4513138"/>
                  <a:gd name="connsiteX1" fmla="*/ 4489450 w 4711700"/>
                  <a:gd name="connsiteY1" fmla="*/ 946150 h 4513138"/>
                  <a:gd name="connsiteX2" fmla="*/ 4711700 w 4711700"/>
                  <a:gd name="connsiteY2" fmla="*/ 2260600 h 4513138"/>
                  <a:gd name="connsiteX3" fmla="*/ 4362450 w 4711700"/>
                  <a:gd name="connsiteY3" fmla="*/ 2647950 h 4513138"/>
                  <a:gd name="connsiteX4" fmla="*/ 4359654 w 4711700"/>
                  <a:gd name="connsiteY4" fmla="*/ 2646985 h 4513138"/>
                  <a:gd name="connsiteX5" fmla="*/ 4199890 w 4711700"/>
                  <a:gd name="connsiteY5" fmla="*/ 2837180 h 4513138"/>
                  <a:gd name="connsiteX6" fmla="*/ 3872230 w 4711700"/>
                  <a:gd name="connsiteY6" fmla="*/ 3378200 h 4513138"/>
                  <a:gd name="connsiteX7" fmla="*/ 3841750 w 4711700"/>
                  <a:gd name="connsiteY7" fmla="*/ 3439160 h 4513138"/>
                  <a:gd name="connsiteX8" fmla="*/ 3552190 w 4711700"/>
                  <a:gd name="connsiteY8" fmla="*/ 3774440 h 4513138"/>
                  <a:gd name="connsiteX9" fmla="*/ 3346450 w 4711700"/>
                  <a:gd name="connsiteY9" fmla="*/ 3942080 h 4513138"/>
                  <a:gd name="connsiteX10" fmla="*/ 2995930 w 4711700"/>
                  <a:gd name="connsiteY10" fmla="*/ 4155440 h 4513138"/>
                  <a:gd name="connsiteX11" fmla="*/ 2508250 w 4711700"/>
                  <a:gd name="connsiteY11" fmla="*/ 4353560 h 4513138"/>
                  <a:gd name="connsiteX12" fmla="*/ 2035810 w 4711700"/>
                  <a:gd name="connsiteY12" fmla="*/ 4498340 h 4513138"/>
                  <a:gd name="connsiteX13" fmla="*/ 1785620 w 4711700"/>
                  <a:gd name="connsiteY13" fmla="*/ 4508500 h 4513138"/>
                  <a:gd name="connsiteX14" fmla="*/ 1591310 w 4711700"/>
                  <a:gd name="connsiteY14" fmla="*/ 4414520 h 4513138"/>
                  <a:gd name="connsiteX15" fmla="*/ 1357630 w 4711700"/>
                  <a:gd name="connsiteY15" fmla="*/ 4246880 h 4513138"/>
                  <a:gd name="connsiteX16" fmla="*/ 938530 w 4711700"/>
                  <a:gd name="connsiteY16" fmla="*/ 3881120 h 4513138"/>
                  <a:gd name="connsiteX17" fmla="*/ 701040 w 4711700"/>
                  <a:gd name="connsiteY17" fmla="*/ 3644900 h 4513138"/>
                  <a:gd name="connsiteX18" fmla="*/ 603250 w 4711700"/>
                  <a:gd name="connsiteY18" fmla="*/ 3469640 h 4513138"/>
                  <a:gd name="connsiteX19" fmla="*/ 542290 w 4711700"/>
                  <a:gd name="connsiteY19" fmla="*/ 3332480 h 4513138"/>
                  <a:gd name="connsiteX20" fmla="*/ 466090 w 4711700"/>
                  <a:gd name="connsiteY20" fmla="*/ 3065780 h 4513138"/>
                  <a:gd name="connsiteX21" fmla="*/ 405130 w 4711700"/>
                  <a:gd name="connsiteY21" fmla="*/ 2692400 h 4513138"/>
                  <a:gd name="connsiteX22" fmla="*/ 405130 w 4711700"/>
                  <a:gd name="connsiteY22" fmla="*/ 2501900 h 4513138"/>
                  <a:gd name="connsiteX23" fmla="*/ 290830 w 4711700"/>
                  <a:gd name="connsiteY23" fmla="*/ 2166620 h 4513138"/>
                  <a:gd name="connsiteX24" fmla="*/ 161290 w 4711700"/>
                  <a:gd name="connsiteY24" fmla="*/ 1778000 h 4513138"/>
                  <a:gd name="connsiteX25" fmla="*/ 12928 w 4711700"/>
                  <a:gd name="connsiteY25" fmla="*/ 1147460 h 4513138"/>
                  <a:gd name="connsiteX26" fmla="*/ 0 w 4711700"/>
                  <a:gd name="connsiteY26" fmla="*/ 1143000 h 4513138"/>
                  <a:gd name="connsiteX27" fmla="*/ 400050 w 4711700"/>
                  <a:gd name="connsiteY27" fmla="*/ 76200 h 4513138"/>
                  <a:gd name="connsiteX28" fmla="*/ 2851150 w 4711700"/>
                  <a:gd name="connsiteY28" fmla="*/ 0 h 4513138"/>
                  <a:gd name="connsiteX0" fmla="*/ 2851150 w 4711700"/>
                  <a:gd name="connsiteY0" fmla="*/ 0 h 4513138"/>
                  <a:gd name="connsiteX1" fmla="*/ 4489450 w 4711700"/>
                  <a:gd name="connsiteY1" fmla="*/ 946150 h 4513138"/>
                  <a:gd name="connsiteX2" fmla="*/ 4711700 w 4711700"/>
                  <a:gd name="connsiteY2" fmla="*/ 2260600 h 4513138"/>
                  <a:gd name="connsiteX3" fmla="*/ 4362450 w 4711700"/>
                  <a:gd name="connsiteY3" fmla="*/ 2647950 h 4513138"/>
                  <a:gd name="connsiteX4" fmla="*/ 4359654 w 4711700"/>
                  <a:gd name="connsiteY4" fmla="*/ 2646985 h 4513138"/>
                  <a:gd name="connsiteX5" fmla="*/ 4199890 w 4711700"/>
                  <a:gd name="connsiteY5" fmla="*/ 2837180 h 4513138"/>
                  <a:gd name="connsiteX6" fmla="*/ 3872230 w 4711700"/>
                  <a:gd name="connsiteY6" fmla="*/ 3378200 h 4513138"/>
                  <a:gd name="connsiteX7" fmla="*/ 3841750 w 4711700"/>
                  <a:gd name="connsiteY7" fmla="*/ 3439160 h 4513138"/>
                  <a:gd name="connsiteX8" fmla="*/ 3552190 w 4711700"/>
                  <a:gd name="connsiteY8" fmla="*/ 3774440 h 4513138"/>
                  <a:gd name="connsiteX9" fmla="*/ 3346450 w 4711700"/>
                  <a:gd name="connsiteY9" fmla="*/ 3942080 h 4513138"/>
                  <a:gd name="connsiteX10" fmla="*/ 2995930 w 4711700"/>
                  <a:gd name="connsiteY10" fmla="*/ 4155440 h 4513138"/>
                  <a:gd name="connsiteX11" fmla="*/ 2508250 w 4711700"/>
                  <a:gd name="connsiteY11" fmla="*/ 4353560 h 4513138"/>
                  <a:gd name="connsiteX12" fmla="*/ 2035810 w 4711700"/>
                  <a:gd name="connsiteY12" fmla="*/ 4498340 h 4513138"/>
                  <a:gd name="connsiteX13" fmla="*/ 1785620 w 4711700"/>
                  <a:gd name="connsiteY13" fmla="*/ 4508500 h 4513138"/>
                  <a:gd name="connsiteX14" fmla="*/ 1591310 w 4711700"/>
                  <a:gd name="connsiteY14" fmla="*/ 4414520 h 4513138"/>
                  <a:gd name="connsiteX15" fmla="*/ 1357630 w 4711700"/>
                  <a:gd name="connsiteY15" fmla="*/ 4246880 h 4513138"/>
                  <a:gd name="connsiteX16" fmla="*/ 938530 w 4711700"/>
                  <a:gd name="connsiteY16" fmla="*/ 3881120 h 4513138"/>
                  <a:gd name="connsiteX17" fmla="*/ 701040 w 4711700"/>
                  <a:gd name="connsiteY17" fmla="*/ 3644900 h 4513138"/>
                  <a:gd name="connsiteX18" fmla="*/ 603250 w 4711700"/>
                  <a:gd name="connsiteY18" fmla="*/ 3469640 h 4513138"/>
                  <a:gd name="connsiteX19" fmla="*/ 542290 w 4711700"/>
                  <a:gd name="connsiteY19" fmla="*/ 3332480 h 4513138"/>
                  <a:gd name="connsiteX20" fmla="*/ 466090 w 4711700"/>
                  <a:gd name="connsiteY20" fmla="*/ 3065780 h 4513138"/>
                  <a:gd name="connsiteX21" fmla="*/ 405130 w 4711700"/>
                  <a:gd name="connsiteY21" fmla="*/ 2692400 h 4513138"/>
                  <a:gd name="connsiteX22" fmla="*/ 405130 w 4711700"/>
                  <a:gd name="connsiteY22" fmla="*/ 2501900 h 4513138"/>
                  <a:gd name="connsiteX23" fmla="*/ 290830 w 4711700"/>
                  <a:gd name="connsiteY23" fmla="*/ 2166620 h 4513138"/>
                  <a:gd name="connsiteX24" fmla="*/ 161290 w 4711700"/>
                  <a:gd name="connsiteY24" fmla="*/ 1778000 h 4513138"/>
                  <a:gd name="connsiteX25" fmla="*/ 12928 w 4711700"/>
                  <a:gd name="connsiteY25" fmla="*/ 1147460 h 4513138"/>
                  <a:gd name="connsiteX26" fmla="*/ 0 w 4711700"/>
                  <a:gd name="connsiteY26" fmla="*/ 1143000 h 4513138"/>
                  <a:gd name="connsiteX27" fmla="*/ 400050 w 4711700"/>
                  <a:gd name="connsiteY27" fmla="*/ 76200 h 4513138"/>
                  <a:gd name="connsiteX28" fmla="*/ 2851150 w 4711700"/>
                  <a:gd name="connsiteY28" fmla="*/ 0 h 4513138"/>
                  <a:gd name="connsiteX0" fmla="*/ 2851150 w 4711700"/>
                  <a:gd name="connsiteY0" fmla="*/ 0 h 4513138"/>
                  <a:gd name="connsiteX1" fmla="*/ 4489450 w 4711700"/>
                  <a:gd name="connsiteY1" fmla="*/ 946150 h 4513138"/>
                  <a:gd name="connsiteX2" fmla="*/ 4711700 w 4711700"/>
                  <a:gd name="connsiteY2" fmla="*/ 2260600 h 4513138"/>
                  <a:gd name="connsiteX3" fmla="*/ 4362450 w 4711700"/>
                  <a:gd name="connsiteY3" fmla="*/ 2647950 h 4513138"/>
                  <a:gd name="connsiteX4" fmla="*/ 4359654 w 4711700"/>
                  <a:gd name="connsiteY4" fmla="*/ 2646985 h 4513138"/>
                  <a:gd name="connsiteX5" fmla="*/ 4199890 w 4711700"/>
                  <a:gd name="connsiteY5" fmla="*/ 2837180 h 4513138"/>
                  <a:gd name="connsiteX6" fmla="*/ 3872230 w 4711700"/>
                  <a:gd name="connsiteY6" fmla="*/ 3378200 h 4513138"/>
                  <a:gd name="connsiteX7" fmla="*/ 3841750 w 4711700"/>
                  <a:gd name="connsiteY7" fmla="*/ 3439160 h 4513138"/>
                  <a:gd name="connsiteX8" fmla="*/ 3552190 w 4711700"/>
                  <a:gd name="connsiteY8" fmla="*/ 3774440 h 4513138"/>
                  <a:gd name="connsiteX9" fmla="*/ 3346450 w 4711700"/>
                  <a:gd name="connsiteY9" fmla="*/ 3942080 h 4513138"/>
                  <a:gd name="connsiteX10" fmla="*/ 2995930 w 4711700"/>
                  <a:gd name="connsiteY10" fmla="*/ 4155440 h 4513138"/>
                  <a:gd name="connsiteX11" fmla="*/ 2508250 w 4711700"/>
                  <a:gd name="connsiteY11" fmla="*/ 4353560 h 4513138"/>
                  <a:gd name="connsiteX12" fmla="*/ 2035810 w 4711700"/>
                  <a:gd name="connsiteY12" fmla="*/ 4498340 h 4513138"/>
                  <a:gd name="connsiteX13" fmla="*/ 1785620 w 4711700"/>
                  <a:gd name="connsiteY13" fmla="*/ 4508500 h 4513138"/>
                  <a:gd name="connsiteX14" fmla="*/ 1591310 w 4711700"/>
                  <a:gd name="connsiteY14" fmla="*/ 4414520 h 4513138"/>
                  <a:gd name="connsiteX15" fmla="*/ 1357630 w 4711700"/>
                  <a:gd name="connsiteY15" fmla="*/ 4246880 h 4513138"/>
                  <a:gd name="connsiteX16" fmla="*/ 938530 w 4711700"/>
                  <a:gd name="connsiteY16" fmla="*/ 3881120 h 4513138"/>
                  <a:gd name="connsiteX17" fmla="*/ 701040 w 4711700"/>
                  <a:gd name="connsiteY17" fmla="*/ 3644900 h 4513138"/>
                  <a:gd name="connsiteX18" fmla="*/ 603250 w 4711700"/>
                  <a:gd name="connsiteY18" fmla="*/ 3469640 h 4513138"/>
                  <a:gd name="connsiteX19" fmla="*/ 542290 w 4711700"/>
                  <a:gd name="connsiteY19" fmla="*/ 3332480 h 4513138"/>
                  <a:gd name="connsiteX20" fmla="*/ 466090 w 4711700"/>
                  <a:gd name="connsiteY20" fmla="*/ 3065780 h 4513138"/>
                  <a:gd name="connsiteX21" fmla="*/ 405130 w 4711700"/>
                  <a:gd name="connsiteY21" fmla="*/ 2692400 h 4513138"/>
                  <a:gd name="connsiteX22" fmla="*/ 405130 w 4711700"/>
                  <a:gd name="connsiteY22" fmla="*/ 2501900 h 4513138"/>
                  <a:gd name="connsiteX23" fmla="*/ 290830 w 4711700"/>
                  <a:gd name="connsiteY23" fmla="*/ 2166620 h 4513138"/>
                  <a:gd name="connsiteX24" fmla="*/ 161290 w 4711700"/>
                  <a:gd name="connsiteY24" fmla="*/ 1778000 h 4513138"/>
                  <a:gd name="connsiteX25" fmla="*/ 12928 w 4711700"/>
                  <a:gd name="connsiteY25" fmla="*/ 1147460 h 4513138"/>
                  <a:gd name="connsiteX26" fmla="*/ 0 w 4711700"/>
                  <a:gd name="connsiteY26" fmla="*/ 1143000 h 4513138"/>
                  <a:gd name="connsiteX27" fmla="*/ 400050 w 4711700"/>
                  <a:gd name="connsiteY27" fmla="*/ 76200 h 4513138"/>
                  <a:gd name="connsiteX28" fmla="*/ 2851150 w 4711700"/>
                  <a:gd name="connsiteY28" fmla="*/ 0 h 4513138"/>
                  <a:gd name="connsiteX0" fmla="*/ 2851150 w 4711700"/>
                  <a:gd name="connsiteY0" fmla="*/ 0 h 4527550"/>
                  <a:gd name="connsiteX1" fmla="*/ 4489450 w 4711700"/>
                  <a:gd name="connsiteY1" fmla="*/ 946150 h 4527550"/>
                  <a:gd name="connsiteX2" fmla="*/ 4711700 w 4711700"/>
                  <a:gd name="connsiteY2" fmla="*/ 2260600 h 4527550"/>
                  <a:gd name="connsiteX3" fmla="*/ 4362450 w 4711700"/>
                  <a:gd name="connsiteY3" fmla="*/ 2647950 h 4527550"/>
                  <a:gd name="connsiteX4" fmla="*/ 4359654 w 4711700"/>
                  <a:gd name="connsiteY4" fmla="*/ 2646985 h 4527550"/>
                  <a:gd name="connsiteX5" fmla="*/ 4199890 w 4711700"/>
                  <a:gd name="connsiteY5" fmla="*/ 2837180 h 4527550"/>
                  <a:gd name="connsiteX6" fmla="*/ 3872230 w 4711700"/>
                  <a:gd name="connsiteY6" fmla="*/ 3378200 h 4527550"/>
                  <a:gd name="connsiteX7" fmla="*/ 3841750 w 4711700"/>
                  <a:gd name="connsiteY7" fmla="*/ 3439160 h 4527550"/>
                  <a:gd name="connsiteX8" fmla="*/ 3552190 w 4711700"/>
                  <a:gd name="connsiteY8" fmla="*/ 3774440 h 4527550"/>
                  <a:gd name="connsiteX9" fmla="*/ 3346450 w 4711700"/>
                  <a:gd name="connsiteY9" fmla="*/ 3942080 h 4527550"/>
                  <a:gd name="connsiteX10" fmla="*/ 2995930 w 4711700"/>
                  <a:gd name="connsiteY10" fmla="*/ 4155440 h 4527550"/>
                  <a:gd name="connsiteX11" fmla="*/ 2508250 w 4711700"/>
                  <a:gd name="connsiteY11" fmla="*/ 4353560 h 4527550"/>
                  <a:gd name="connsiteX12" fmla="*/ 2035810 w 4711700"/>
                  <a:gd name="connsiteY12" fmla="*/ 4498340 h 4527550"/>
                  <a:gd name="connsiteX13" fmla="*/ 1785620 w 4711700"/>
                  <a:gd name="connsiteY13" fmla="*/ 4527550 h 4527550"/>
                  <a:gd name="connsiteX14" fmla="*/ 1591310 w 4711700"/>
                  <a:gd name="connsiteY14" fmla="*/ 4414520 h 4527550"/>
                  <a:gd name="connsiteX15" fmla="*/ 1357630 w 4711700"/>
                  <a:gd name="connsiteY15" fmla="*/ 4246880 h 4527550"/>
                  <a:gd name="connsiteX16" fmla="*/ 938530 w 4711700"/>
                  <a:gd name="connsiteY16" fmla="*/ 3881120 h 4527550"/>
                  <a:gd name="connsiteX17" fmla="*/ 701040 w 4711700"/>
                  <a:gd name="connsiteY17" fmla="*/ 3644900 h 4527550"/>
                  <a:gd name="connsiteX18" fmla="*/ 603250 w 4711700"/>
                  <a:gd name="connsiteY18" fmla="*/ 3469640 h 4527550"/>
                  <a:gd name="connsiteX19" fmla="*/ 542290 w 4711700"/>
                  <a:gd name="connsiteY19" fmla="*/ 3332480 h 4527550"/>
                  <a:gd name="connsiteX20" fmla="*/ 466090 w 4711700"/>
                  <a:gd name="connsiteY20" fmla="*/ 3065780 h 4527550"/>
                  <a:gd name="connsiteX21" fmla="*/ 405130 w 4711700"/>
                  <a:gd name="connsiteY21" fmla="*/ 2692400 h 4527550"/>
                  <a:gd name="connsiteX22" fmla="*/ 405130 w 4711700"/>
                  <a:gd name="connsiteY22" fmla="*/ 2501900 h 4527550"/>
                  <a:gd name="connsiteX23" fmla="*/ 290830 w 4711700"/>
                  <a:gd name="connsiteY23" fmla="*/ 2166620 h 4527550"/>
                  <a:gd name="connsiteX24" fmla="*/ 161290 w 4711700"/>
                  <a:gd name="connsiteY24" fmla="*/ 1778000 h 4527550"/>
                  <a:gd name="connsiteX25" fmla="*/ 12928 w 4711700"/>
                  <a:gd name="connsiteY25" fmla="*/ 1147460 h 4527550"/>
                  <a:gd name="connsiteX26" fmla="*/ 0 w 4711700"/>
                  <a:gd name="connsiteY26" fmla="*/ 1143000 h 4527550"/>
                  <a:gd name="connsiteX27" fmla="*/ 400050 w 4711700"/>
                  <a:gd name="connsiteY27" fmla="*/ 76200 h 4527550"/>
                  <a:gd name="connsiteX28" fmla="*/ 2851150 w 4711700"/>
                  <a:gd name="connsiteY28" fmla="*/ 0 h 4527550"/>
                  <a:gd name="connsiteX0" fmla="*/ 2851150 w 4711700"/>
                  <a:gd name="connsiteY0" fmla="*/ 0 h 4532188"/>
                  <a:gd name="connsiteX1" fmla="*/ 4489450 w 4711700"/>
                  <a:gd name="connsiteY1" fmla="*/ 946150 h 4532188"/>
                  <a:gd name="connsiteX2" fmla="*/ 4711700 w 4711700"/>
                  <a:gd name="connsiteY2" fmla="*/ 2260600 h 4532188"/>
                  <a:gd name="connsiteX3" fmla="*/ 4362450 w 4711700"/>
                  <a:gd name="connsiteY3" fmla="*/ 2647950 h 4532188"/>
                  <a:gd name="connsiteX4" fmla="*/ 4359654 w 4711700"/>
                  <a:gd name="connsiteY4" fmla="*/ 2646985 h 4532188"/>
                  <a:gd name="connsiteX5" fmla="*/ 4199890 w 4711700"/>
                  <a:gd name="connsiteY5" fmla="*/ 2837180 h 4532188"/>
                  <a:gd name="connsiteX6" fmla="*/ 3872230 w 4711700"/>
                  <a:gd name="connsiteY6" fmla="*/ 3378200 h 4532188"/>
                  <a:gd name="connsiteX7" fmla="*/ 3841750 w 4711700"/>
                  <a:gd name="connsiteY7" fmla="*/ 3439160 h 4532188"/>
                  <a:gd name="connsiteX8" fmla="*/ 3552190 w 4711700"/>
                  <a:gd name="connsiteY8" fmla="*/ 3774440 h 4532188"/>
                  <a:gd name="connsiteX9" fmla="*/ 3346450 w 4711700"/>
                  <a:gd name="connsiteY9" fmla="*/ 3942080 h 4532188"/>
                  <a:gd name="connsiteX10" fmla="*/ 2995930 w 4711700"/>
                  <a:gd name="connsiteY10" fmla="*/ 4155440 h 4532188"/>
                  <a:gd name="connsiteX11" fmla="*/ 2508250 w 4711700"/>
                  <a:gd name="connsiteY11" fmla="*/ 4353560 h 4532188"/>
                  <a:gd name="connsiteX12" fmla="*/ 2035810 w 4711700"/>
                  <a:gd name="connsiteY12" fmla="*/ 4517390 h 4532188"/>
                  <a:gd name="connsiteX13" fmla="*/ 1785620 w 4711700"/>
                  <a:gd name="connsiteY13" fmla="*/ 4527550 h 4532188"/>
                  <a:gd name="connsiteX14" fmla="*/ 1591310 w 4711700"/>
                  <a:gd name="connsiteY14" fmla="*/ 4414520 h 4532188"/>
                  <a:gd name="connsiteX15" fmla="*/ 1357630 w 4711700"/>
                  <a:gd name="connsiteY15" fmla="*/ 4246880 h 4532188"/>
                  <a:gd name="connsiteX16" fmla="*/ 938530 w 4711700"/>
                  <a:gd name="connsiteY16" fmla="*/ 3881120 h 4532188"/>
                  <a:gd name="connsiteX17" fmla="*/ 701040 w 4711700"/>
                  <a:gd name="connsiteY17" fmla="*/ 3644900 h 4532188"/>
                  <a:gd name="connsiteX18" fmla="*/ 603250 w 4711700"/>
                  <a:gd name="connsiteY18" fmla="*/ 3469640 h 4532188"/>
                  <a:gd name="connsiteX19" fmla="*/ 542290 w 4711700"/>
                  <a:gd name="connsiteY19" fmla="*/ 3332480 h 4532188"/>
                  <a:gd name="connsiteX20" fmla="*/ 466090 w 4711700"/>
                  <a:gd name="connsiteY20" fmla="*/ 3065780 h 4532188"/>
                  <a:gd name="connsiteX21" fmla="*/ 405130 w 4711700"/>
                  <a:gd name="connsiteY21" fmla="*/ 2692400 h 4532188"/>
                  <a:gd name="connsiteX22" fmla="*/ 405130 w 4711700"/>
                  <a:gd name="connsiteY22" fmla="*/ 2501900 h 4532188"/>
                  <a:gd name="connsiteX23" fmla="*/ 290830 w 4711700"/>
                  <a:gd name="connsiteY23" fmla="*/ 2166620 h 4532188"/>
                  <a:gd name="connsiteX24" fmla="*/ 161290 w 4711700"/>
                  <a:gd name="connsiteY24" fmla="*/ 1778000 h 4532188"/>
                  <a:gd name="connsiteX25" fmla="*/ 12928 w 4711700"/>
                  <a:gd name="connsiteY25" fmla="*/ 1147460 h 4532188"/>
                  <a:gd name="connsiteX26" fmla="*/ 0 w 4711700"/>
                  <a:gd name="connsiteY26" fmla="*/ 1143000 h 4532188"/>
                  <a:gd name="connsiteX27" fmla="*/ 400050 w 4711700"/>
                  <a:gd name="connsiteY27" fmla="*/ 76200 h 4532188"/>
                  <a:gd name="connsiteX28" fmla="*/ 2851150 w 4711700"/>
                  <a:gd name="connsiteY28" fmla="*/ 0 h 4532188"/>
                  <a:gd name="connsiteX0" fmla="*/ 2851150 w 4711700"/>
                  <a:gd name="connsiteY0" fmla="*/ 0 h 4532188"/>
                  <a:gd name="connsiteX1" fmla="*/ 4489450 w 4711700"/>
                  <a:gd name="connsiteY1" fmla="*/ 946150 h 4532188"/>
                  <a:gd name="connsiteX2" fmla="*/ 4711700 w 4711700"/>
                  <a:gd name="connsiteY2" fmla="*/ 2260600 h 4532188"/>
                  <a:gd name="connsiteX3" fmla="*/ 4362450 w 4711700"/>
                  <a:gd name="connsiteY3" fmla="*/ 2647950 h 4532188"/>
                  <a:gd name="connsiteX4" fmla="*/ 4359654 w 4711700"/>
                  <a:gd name="connsiteY4" fmla="*/ 2646985 h 4532188"/>
                  <a:gd name="connsiteX5" fmla="*/ 4199890 w 4711700"/>
                  <a:gd name="connsiteY5" fmla="*/ 2837180 h 4532188"/>
                  <a:gd name="connsiteX6" fmla="*/ 3872230 w 4711700"/>
                  <a:gd name="connsiteY6" fmla="*/ 3378200 h 4532188"/>
                  <a:gd name="connsiteX7" fmla="*/ 3841750 w 4711700"/>
                  <a:gd name="connsiteY7" fmla="*/ 3439160 h 4532188"/>
                  <a:gd name="connsiteX8" fmla="*/ 3552190 w 4711700"/>
                  <a:gd name="connsiteY8" fmla="*/ 3774440 h 4532188"/>
                  <a:gd name="connsiteX9" fmla="*/ 3346450 w 4711700"/>
                  <a:gd name="connsiteY9" fmla="*/ 3942080 h 4532188"/>
                  <a:gd name="connsiteX10" fmla="*/ 2995930 w 4711700"/>
                  <a:gd name="connsiteY10" fmla="*/ 4155440 h 4532188"/>
                  <a:gd name="connsiteX11" fmla="*/ 2533650 w 4711700"/>
                  <a:gd name="connsiteY11" fmla="*/ 4372610 h 4532188"/>
                  <a:gd name="connsiteX12" fmla="*/ 2035810 w 4711700"/>
                  <a:gd name="connsiteY12" fmla="*/ 4517390 h 4532188"/>
                  <a:gd name="connsiteX13" fmla="*/ 1785620 w 4711700"/>
                  <a:gd name="connsiteY13" fmla="*/ 4527550 h 4532188"/>
                  <a:gd name="connsiteX14" fmla="*/ 1591310 w 4711700"/>
                  <a:gd name="connsiteY14" fmla="*/ 4414520 h 4532188"/>
                  <a:gd name="connsiteX15" fmla="*/ 1357630 w 4711700"/>
                  <a:gd name="connsiteY15" fmla="*/ 4246880 h 4532188"/>
                  <a:gd name="connsiteX16" fmla="*/ 938530 w 4711700"/>
                  <a:gd name="connsiteY16" fmla="*/ 3881120 h 4532188"/>
                  <a:gd name="connsiteX17" fmla="*/ 701040 w 4711700"/>
                  <a:gd name="connsiteY17" fmla="*/ 3644900 h 4532188"/>
                  <a:gd name="connsiteX18" fmla="*/ 603250 w 4711700"/>
                  <a:gd name="connsiteY18" fmla="*/ 3469640 h 4532188"/>
                  <a:gd name="connsiteX19" fmla="*/ 542290 w 4711700"/>
                  <a:gd name="connsiteY19" fmla="*/ 3332480 h 4532188"/>
                  <a:gd name="connsiteX20" fmla="*/ 466090 w 4711700"/>
                  <a:gd name="connsiteY20" fmla="*/ 3065780 h 4532188"/>
                  <a:gd name="connsiteX21" fmla="*/ 405130 w 4711700"/>
                  <a:gd name="connsiteY21" fmla="*/ 2692400 h 4532188"/>
                  <a:gd name="connsiteX22" fmla="*/ 405130 w 4711700"/>
                  <a:gd name="connsiteY22" fmla="*/ 2501900 h 4532188"/>
                  <a:gd name="connsiteX23" fmla="*/ 290830 w 4711700"/>
                  <a:gd name="connsiteY23" fmla="*/ 2166620 h 4532188"/>
                  <a:gd name="connsiteX24" fmla="*/ 161290 w 4711700"/>
                  <a:gd name="connsiteY24" fmla="*/ 1778000 h 4532188"/>
                  <a:gd name="connsiteX25" fmla="*/ 12928 w 4711700"/>
                  <a:gd name="connsiteY25" fmla="*/ 1147460 h 4532188"/>
                  <a:gd name="connsiteX26" fmla="*/ 0 w 4711700"/>
                  <a:gd name="connsiteY26" fmla="*/ 1143000 h 4532188"/>
                  <a:gd name="connsiteX27" fmla="*/ 400050 w 4711700"/>
                  <a:gd name="connsiteY27" fmla="*/ 76200 h 4532188"/>
                  <a:gd name="connsiteX28" fmla="*/ 2851150 w 4711700"/>
                  <a:gd name="connsiteY28" fmla="*/ 0 h 4532188"/>
                  <a:gd name="connsiteX0" fmla="*/ 2851150 w 4711700"/>
                  <a:gd name="connsiteY0" fmla="*/ 0 h 4532188"/>
                  <a:gd name="connsiteX1" fmla="*/ 4489450 w 4711700"/>
                  <a:gd name="connsiteY1" fmla="*/ 946150 h 4532188"/>
                  <a:gd name="connsiteX2" fmla="*/ 4711700 w 4711700"/>
                  <a:gd name="connsiteY2" fmla="*/ 2260600 h 4532188"/>
                  <a:gd name="connsiteX3" fmla="*/ 4362450 w 4711700"/>
                  <a:gd name="connsiteY3" fmla="*/ 2647950 h 4532188"/>
                  <a:gd name="connsiteX4" fmla="*/ 4359654 w 4711700"/>
                  <a:gd name="connsiteY4" fmla="*/ 2646985 h 4532188"/>
                  <a:gd name="connsiteX5" fmla="*/ 4199890 w 4711700"/>
                  <a:gd name="connsiteY5" fmla="*/ 2837180 h 4532188"/>
                  <a:gd name="connsiteX6" fmla="*/ 3872230 w 4711700"/>
                  <a:gd name="connsiteY6" fmla="*/ 3378200 h 4532188"/>
                  <a:gd name="connsiteX7" fmla="*/ 3841750 w 4711700"/>
                  <a:gd name="connsiteY7" fmla="*/ 3439160 h 4532188"/>
                  <a:gd name="connsiteX8" fmla="*/ 3552190 w 4711700"/>
                  <a:gd name="connsiteY8" fmla="*/ 3774440 h 4532188"/>
                  <a:gd name="connsiteX9" fmla="*/ 3346450 w 4711700"/>
                  <a:gd name="connsiteY9" fmla="*/ 3942080 h 4532188"/>
                  <a:gd name="connsiteX10" fmla="*/ 2995930 w 4711700"/>
                  <a:gd name="connsiteY10" fmla="*/ 4155440 h 4532188"/>
                  <a:gd name="connsiteX11" fmla="*/ 2533650 w 4711700"/>
                  <a:gd name="connsiteY11" fmla="*/ 4372610 h 4532188"/>
                  <a:gd name="connsiteX12" fmla="*/ 2035810 w 4711700"/>
                  <a:gd name="connsiteY12" fmla="*/ 4517390 h 4532188"/>
                  <a:gd name="connsiteX13" fmla="*/ 1785620 w 4711700"/>
                  <a:gd name="connsiteY13" fmla="*/ 4527550 h 4532188"/>
                  <a:gd name="connsiteX14" fmla="*/ 1591310 w 4711700"/>
                  <a:gd name="connsiteY14" fmla="*/ 4414520 h 4532188"/>
                  <a:gd name="connsiteX15" fmla="*/ 1357630 w 4711700"/>
                  <a:gd name="connsiteY15" fmla="*/ 4246880 h 4532188"/>
                  <a:gd name="connsiteX16" fmla="*/ 938530 w 4711700"/>
                  <a:gd name="connsiteY16" fmla="*/ 3881120 h 4532188"/>
                  <a:gd name="connsiteX17" fmla="*/ 701040 w 4711700"/>
                  <a:gd name="connsiteY17" fmla="*/ 3644900 h 4532188"/>
                  <a:gd name="connsiteX18" fmla="*/ 603250 w 4711700"/>
                  <a:gd name="connsiteY18" fmla="*/ 3469640 h 4532188"/>
                  <a:gd name="connsiteX19" fmla="*/ 542290 w 4711700"/>
                  <a:gd name="connsiteY19" fmla="*/ 3332480 h 4532188"/>
                  <a:gd name="connsiteX20" fmla="*/ 466090 w 4711700"/>
                  <a:gd name="connsiteY20" fmla="*/ 3065780 h 4532188"/>
                  <a:gd name="connsiteX21" fmla="*/ 405130 w 4711700"/>
                  <a:gd name="connsiteY21" fmla="*/ 2692400 h 4532188"/>
                  <a:gd name="connsiteX22" fmla="*/ 405130 w 4711700"/>
                  <a:gd name="connsiteY22" fmla="*/ 2501900 h 4532188"/>
                  <a:gd name="connsiteX23" fmla="*/ 290830 w 4711700"/>
                  <a:gd name="connsiteY23" fmla="*/ 2166620 h 4532188"/>
                  <a:gd name="connsiteX24" fmla="*/ 161290 w 4711700"/>
                  <a:gd name="connsiteY24" fmla="*/ 1778000 h 4532188"/>
                  <a:gd name="connsiteX25" fmla="*/ 12928 w 4711700"/>
                  <a:gd name="connsiteY25" fmla="*/ 1147460 h 4532188"/>
                  <a:gd name="connsiteX26" fmla="*/ 0 w 4711700"/>
                  <a:gd name="connsiteY26" fmla="*/ 1143000 h 4532188"/>
                  <a:gd name="connsiteX27" fmla="*/ 400050 w 4711700"/>
                  <a:gd name="connsiteY27" fmla="*/ 76200 h 4532188"/>
                  <a:gd name="connsiteX28" fmla="*/ 2851150 w 4711700"/>
                  <a:gd name="connsiteY28" fmla="*/ 0 h 4532188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1452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3357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40513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3357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38608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3357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692400 h 4539416"/>
                  <a:gd name="connsiteX22" fmla="*/ 38608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  <a:gd name="connsiteX0" fmla="*/ 2851150 w 4711700"/>
                  <a:gd name="connsiteY0" fmla="*/ 0 h 4539416"/>
                  <a:gd name="connsiteX1" fmla="*/ 4489450 w 4711700"/>
                  <a:gd name="connsiteY1" fmla="*/ 946150 h 4539416"/>
                  <a:gd name="connsiteX2" fmla="*/ 4711700 w 4711700"/>
                  <a:gd name="connsiteY2" fmla="*/ 2260600 h 4539416"/>
                  <a:gd name="connsiteX3" fmla="*/ 4362450 w 4711700"/>
                  <a:gd name="connsiteY3" fmla="*/ 2647950 h 4539416"/>
                  <a:gd name="connsiteX4" fmla="*/ 4359654 w 4711700"/>
                  <a:gd name="connsiteY4" fmla="*/ 2646985 h 4539416"/>
                  <a:gd name="connsiteX5" fmla="*/ 4199890 w 4711700"/>
                  <a:gd name="connsiteY5" fmla="*/ 2837180 h 4539416"/>
                  <a:gd name="connsiteX6" fmla="*/ 3872230 w 4711700"/>
                  <a:gd name="connsiteY6" fmla="*/ 3378200 h 4539416"/>
                  <a:gd name="connsiteX7" fmla="*/ 3841750 w 4711700"/>
                  <a:gd name="connsiteY7" fmla="*/ 3439160 h 4539416"/>
                  <a:gd name="connsiteX8" fmla="*/ 3552190 w 4711700"/>
                  <a:gd name="connsiteY8" fmla="*/ 3774440 h 4539416"/>
                  <a:gd name="connsiteX9" fmla="*/ 3346450 w 4711700"/>
                  <a:gd name="connsiteY9" fmla="*/ 3942080 h 4539416"/>
                  <a:gd name="connsiteX10" fmla="*/ 2995930 w 4711700"/>
                  <a:gd name="connsiteY10" fmla="*/ 4155440 h 4539416"/>
                  <a:gd name="connsiteX11" fmla="*/ 2533650 w 4711700"/>
                  <a:gd name="connsiteY11" fmla="*/ 4372610 h 4539416"/>
                  <a:gd name="connsiteX12" fmla="*/ 2035810 w 4711700"/>
                  <a:gd name="connsiteY12" fmla="*/ 4517390 h 4539416"/>
                  <a:gd name="connsiteX13" fmla="*/ 1785620 w 4711700"/>
                  <a:gd name="connsiteY13" fmla="*/ 4527550 h 4539416"/>
                  <a:gd name="connsiteX14" fmla="*/ 1591310 w 4711700"/>
                  <a:gd name="connsiteY14" fmla="*/ 4433570 h 4539416"/>
                  <a:gd name="connsiteX15" fmla="*/ 1357630 w 4711700"/>
                  <a:gd name="connsiteY15" fmla="*/ 4246880 h 4539416"/>
                  <a:gd name="connsiteX16" fmla="*/ 938530 w 4711700"/>
                  <a:gd name="connsiteY16" fmla="*/ 3881120 h 4539416"/>
                  <a:gd name="connsiteX17" fmla="*/ 701040 w 4711700"/>
                  <a:gd name="connsiteY17" fmla="*/ 3644900 h 4539416"/>
                  <a:gd name="connsiteX18" fmla="*/ 603250 w 4711700"/>
                  <a:gd name="connsiteY18" fmla="*/ 3469640 h 4539416"/>
                  <a:gd name="connsiteX19" fmla="*/ 542290 w 4711700"/>
                  <a:gd name="connsiteY19" fmla="*/ 3332480 h 4539416"/>
                  <a:gd name="connsiteX20" fmla="*/ 466090 w 4711700"/>
                  <a:gd name="connsiteY20" fmla="*/ 3065780 h 4539416"/>
                  <a:gd name="connsiteX21" fmla="*/ 405130 w 4711700"/>
                  <a:gd name="connsiteY21" fmla="*/ 2711450 h 4539416"/>
                  <a:gd name="connsiteX22" fmla="*/ 386080 w 4711700"/>
                  <a:gd name="connsiteY22" fmla="*/ 2501900 h 4539416"/>
                  <a:gd name="connsiteX23" fmla="*/ 290830 w 4711700"/>
                  <a:gd name="connsiteY23" fmla="*/ 2166620 h 4539416"/>
                  <a:gd name="connsiteX24" fmla="*/ 161290 w 4711700"/>
                  <a:gd name="connsiteY24" fmla="*/ 1778000 h 4539416"/>
                  <a:gd name="connsiteX25" fmla="*/ 12928 w 4711700"/>
                  <a:gd name="connsiteY25" fmla="*/ 1147460 h 4539416"/>
                  <a:gd name="connsiteX26" fmla="*/ 0 w 4711700"/>
                  <a:gd name="connsiteY26" fmla="*/ 1143000 h 4539416"/>
                  <a:gd name="connsiteX27" fmla="*/ 400050 w 4711700"/>
                  <a:gd name="connsiteY27" fmla="*/ 76200 h 4539416"/>
                  <a:gd name="connsiteX28" fmla="*/ 2851150 w 4711700"/>
                  <a:gd name="connsiteY28" fmla="*/ 0 h 453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711700" h="4539416">
                    <a:moveTo>
                      <a:pt x="2851150" y="0"/>
                    </a:moveTo>
                    <a:lnTo>
                      <a:pt x="4489450" y="946150"/>
                    </a:lnTo>
                    <a:lnTo>
                      <a:pt x="4711700" y="2260600"/>
                    </a:lnTo>
                    <a:lnTo>
                      <a:pt x="4362450" y="2647950"/>
                    </a:lnTo>
                    <a:lnTo>
                      <a:pt x="4359654" y="2646985"/>
                    </a:lnTo>
                    <a:lnTo>
                      <a:pt x="4199890" y="2837180"/>
                    </a:lnTo>
                    <a:lnTo>
                      <a:pt x="3872230" y="3378200"/>
                    </a:lnTo>
                    <a:lnTo>
                      <a:pt x="3841750" y="3439160"/>
                    </a:lnTo>
                    <a:lnTo>
                      <a:pt x="3552190" y="3774440"/>
                    </a:lnTo>
                    <a:lnTo>
                      <a:pt x="3346450" y="3942080"/>
                    </a:lnTo>
                    <a:cubicBezTo>
                      <a:pt x="3223260" y="4044950"/>
                      <a:pt x="3144520" y="4084320"/>
                      <a:pt x="2995930" y="4155440"/>
                    </a:cubicBezTo>
                    <a:cubicBezTo>
                      <a:pt x="2841837" y="4234180"/>
                      <a:pt x="2694093" y="4306570"/>
                      <a:pt x="2533650" y="4372610"/>
                    </a:cubicBezTo>
                    <a:cubicBezTo>
                      <a:pt x="2323253" y="4465320"/>
                      <a:pt x="2201757" y="4469130"/>
                      <a:pt x="2035810" y="4517390"/>
                    </a:cubicBezTo>
                    <a:cubicBezTo>
                      <a:pt x="1935480" y="4544060"/>
                      <a:pt x="1905000" y="4545330"/>
                      <a:pt x="1785620" y="4527550"/>
                    </a:cubicBezTo>
                    <a:cubicBezTo>
                      <a:pt x="1708150" y="4489873"/>
                      <a:pt x="1656080" y="4471247"/>
                      <a:pt x="1591310" y="4433570"/>
                    </a:cubicBezTo>
                    <a:lnTo>
                      <a:pt x="1357630" y="4246880"/>
                    </a:lnTo>
                    <a:cubicBezTo>
                      <a:pt x="1090930" y="4036060"/>
                      <a:pt x="1078230" y="4003040"/>
                      <a:pt x="938530" y="3881120"/>
                    </a:cubicBezTo>
                    <a:lnTo>
                      <a:pt x="701040" y="3644900"/>
                    </a:lnTo>
                    <a:lnTo>
                      <a:pt x="603250" y="3469640"/>
                    </a:lnTo>
                    <a:lnTo>
                      <a:pt x="542290" y="3332480"/>
                    </a:lnTo>
                    <a:lnTo>
                      <a:pt x="466090" y="3065780"/>
                    </a:lnTo>
                    <a:lnTo>
                      <a:pt x="405130" y="2711450"/>
                    </a:lnTo>
                    <a:lnTo>
                      <a:pt x="386080" y="2501900"/>
                    </a:lnTo>
                    <a:cubicBezTo>
                      <a:pt x="373380" y="2390140"/>
                      <a:pt x="322580" y="2278380"/>
                      <a:pt x="290830" y="2166620"/>
                    </a:cubicBezTo>
                    <a:lnTo>
                      <a:pt x="161290" y="1778000"/>
                    </a:lnTo>
                    <a:lnTo>
                      <a:pt x="12928" y="1147460"/>
                    </a:lnTo>
                    <a:lnTo>
                      <a:pt x="0" y="1143000"/>
                    </a:lnTo>
                    <a:lnTo>
                      <a:pt x="400050" y="76200"/>
                    </a:lnTo>
                    <a:lnTo>
                      <a:pt x="2851150" y="0"/>
                    </a:lnTo>
                    <a:close/>
                  </a:path>
                </a:pathLst>
              </a:custGeom>
              <a:solidFill>
                <a:srgbClr val="F9E6DE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641A2FB-0309-4004-B032-1202D966ADD4}"/>
                  </a:ext>
                </a:extLst>
              </p:cNvPr>
              <p:cNvSpPr/>
              <p:nvPr/>
            </p:nvSpPr>
            <p:spPr>
              <a:xfrm>
                <a:off x="6737771" y="691332"/>
                <a:ext cx="2168231" cy="3671455"/>
              </a:xfrm>
              <a:custGeom>
                <a:avLst/>
                <a:gdLst>
                  <a:gd name="connsiteX0" fmla="*/ 57150 w 2600325"/>
                  <a:gd name="connsiteY0" fmla="*/ 457200 h 4391025"/>
                  <a:gd name="connsiteX1" fmla="*/ 371475 w 2600325"/>
                  <a:gd name="connsiteY1" fmla="*/ 819150 h 4391025"/>
                  <a:gd name="connsiteX2" fmla="*/ 514350 w 2600325"/>
                  <a:gd name="connsiteY2" fmla="*/ 1295400 h 4391025"/>
                  <a:gd name="connsiteX3" fmla="*/ 133350 w 2600325"/>
                  <a:gd name="connsiteY3" fmla="*/ 1724025 h 4391025"/>
                  <a:gd name="connsiteX4" fmla="*/ 314325 w 2600325"/>
                  <a:gd name="connsiteY4" fmla="*/ 1809750 h 4391025"/>
                  <a:gd name="connsiteX5" fmla="*/ 742950 w 2600325"/>
                  <a:gd name="connsiteY5" fmla="*/ 1800225 h 4391025"/>
                  <a:gd name="connsiteX6" fmla="*/ 1343025 w 2600325"/>
                  <a:gd name="connsiteY6" fmla="*/ 1647825 h 4391025"/>
                  <a:gd name="connsiteX7" fmla="*/ 819150 w 2600325"/>
                  <a:gd name="connsiteY7" fmla="*/ 1943100 h 4391025"/>
                  <a:gd name="connsiteX8" fmla="*/ 266700 w 2600325"/>
                  <a:gd name="connsiteY8" fmla="*/ 1943100 h 4391025"/>
                  <a:gd name="connsiteX9" fmla="*/ 114300 w 2600325"/>
                  <a:gd name="connsiteY9" fmla="*/ 2009775 h 4391025"/>
                  <a:gd name="connsiteX10" fmla="*/ 342900 w 2600325"/>
                  <a:gd name="connsiteY10" fmla="*/ 2171700 h 4391025"/>
                  <a:gd name="connsiteX11" fmla="*/ 533400 w 2600325"/>
                  <a:gd name="connsiteY11" fmla="*/ 2009775 h 4391025"/>
                  <a:gd name="connsiteX12" fmla="*/ 1143000 w 2600325"/>
                  <a:gd name="connsiteY12" fmla="*/ 2019300 h 4391025"/>
                  <a:gd name="connsiteX13" fmla="*/ 1152525 w 2600325"/>
                  <a:gd name="connsiteY13" fmla="*/ 2209800 h 4391025"/>
                  <a:gd name="connsiteX14" fmla="*/ 1457325 w 2600325"/>
                  <a:gd name="connsiteY14" fmla="*/ 2609850 h 4391025"/>
                  <a:gd name="connsiteX15" fmla="*/ 971550 w 2600325"/>
                  <a:gd name="connsiteY15" fmla="*/ 3524250 h 4391025"/>
                  <a:gd name="connsiteX16" fmla="*/ 762000 w 2600325"/>
                  <a:gd name="connsiteY16" fmla="*/ 3838575 h 4391025"/>
                  <a:gd name="connsiteX17" fmla="*/ 0 w 2600325"/>
                  <a:gd name="connsiteY17" fmla="*/ 4391025 h 4391025"/>
                  <a:gd name="connsiteX18" fmla="*/ 714375 w 2600325"/>
                  <a:gd name="connsiteY18" fmla="*/ 4067175 h 4391025"/>
                  <a:gd name="connsiteX19" fmla="*/ 942975 w 2600325"/>
                  <a:gd name="connsiteY19" fmla="*/ 3905250 h 4391025"/>
                  <a:gd name="connsiteX20" fmla="*/ 1428750 w 2600325"/>
                  <a:gd name="connsiteY20" fmla="*/ 3457575 h 4391025"/>
                  <a:gd name="connsiteX21" fmla="*/ 1866900 w 2600325"/>
                  <a:gd name="connsiteY21" fmla="*/ 2733675 h 4391025"/>
                  <a:gd name="connsiteX22" fmla="*/ 2600325 w 2600325"/>
                  <a:gd name="connsiteY22" fmla="*/ 2038350 h 4391025"/>
                  <a:gd name="connsiteX23" fmla="*/ 533400 w 2600325"/>
                  <a:gd name="connsiteY23" fmla="*/ 0 h 4391025"/>
                  <a:gd name="connsiteX24" fmla="*/ 57150 w 2600325"/>
                  <a:gd name="connsiteY24" fmla="*/ 457200 h 4391025"/>
                  <a:gd name="connsiteX0" fmla="*/ 57150 w 2600325"/>
                  <a:gd name="connsiteY0" fmla="*/ 457200 h 4391025"/>
                  <a:gd name="connsiteX1" fmla="*/ 371475 w 2600325"/>
                  <a:gd name="connsiteY1" fmla="*/ 819150 h 4391025"/>
                  <a:gd name="connsiteX2" fmla="*/ 514350 w 2600325"/>
                  <a:gd name="connsiteY2" fmla="*/ 1295400 h 4391025"/>
                  <a:gd name="connsiteX3" fmla="*/ 133350 w 2600325"/>
                  <a:gd name="connsiteY3" fmla="*/ 1724025 h 4391025"/>
                  <a:gd name="connsiteX4" fmla="*/ 314325 w 2600325"/>
                  <a:gd name="connsiteY4" fmla="*/ 1809750 h 4391025"/>
                  <a:gd name="connsiteX5" fmla="*/ 742950 w 2600325"/>
                  <a:gd name="connsiteY5" fmla="*/ 1800225 h 4391025"/>
                  <a:gd name="connsiteX6" fmla="*/ 1343025 w 2600325"/>
                  <a:gd name="connsiteY6" fmla="*/ 1647825 h 4391025"/>
                  <a:gd name="connsiteX7" fmla="*/ 819150 w 2600325"/>
                  <a:gd name="connsiteY7" fmla="*/ 1943100 h 4391025"/>
                  <a:gd name="connsiteX8" fmla="*/ 266700 w 2600325"/>
                  <a:gd name="connsiteY8" fmla="*/ 1943100 h 4391025"/>
                  <a:gd name="connsiteX9" fmla="*/ 114300 w 2600325"/>
                  <a:gd name="connsiteY9" fmla="*/ 2009775 h 4391025"/>
                  <a:gd name="connsiteX10" fmla="*/ 342900 w 2600325"/>
                  <a:gd name="connsiteY10" fmla="*/ 2171700 h 4391025"/>
                  <a:gd name="connsiteX11" fmla="*/ 533400 w 2600325"/>
                  <a:gd name="connsiteY11" fmla="*/ 2009775 h 4391025"/>
                  <a:gd name="connsiteX12" fmla="*/ 1143000 w 2600325"/>
                  <a:gd name="connsiteY12" fmla="*/ 2019300 h 4391025"/>
                  <a:gd name="connsiteX13" fmla="*/ 1152525 w 2600325"/>
                  <a:gd name="connsiteY13" fmla="*/ 2209800 h 4391025"/>
                  <a:gd name="connsiteX14" fmla="*/ 1457325 w 2600325"/>
                  <a:gd name="connsiteY14" fmla="*/ 2609850 h 4391025"/>
                  <a:gd name="connsiteX15" fmla="*/ 971550 w 2600325"/>
                  <a:gd name="connsiteY15" fmla="*/ 3524250 h 4391025"/>
                  <a:gd name="connsiteX16" fmla="*/ 762000 w 2600325"/>
                  <a:gd name="connsiteY16" fmla="*/ 3838575 h 4391025"/>
                  <a:gd name="connsiteX17" fmla="*/ 0 w 2600325"/>
                  <a:gd name="connsiteY17" fmla="*/ 4391025 h 4391025"/>
                  <a:gd name="connsiteX18" fmla="*/ 714375 w 2600325"/>
                  <a:gd name="connsiteY18" fmla="*/ 4067175 h 4391025"/>
                  <a:gd name="connsiteX19" fmla="*/ 955675 w 2600325"/>
                  <a:gd name="connsiteY19" fmla="*/ 3949700 h 4391025"/>
                  <a:gd name="connsiteX20" fmla="*/ 1428750 w 2600325"/>
                  <a:gd name="connsiteY20" fmla="*/ 3457575 h 4391025"/>
                  <a:gd name="connsiteX21" fmla="*/ 1866900 w 2600325"/>
                  <a:gd name="connsiteY21" fmla="*/ 2733675 h 4391025"/>
                  <a:gd name="connsiteX22" fmla="*/ 2600325 w 2600325"/>
                  <a:gd name="connsiteY22" fmla="*/ 2038350 h 4391025"/>
                  <a:gd name="connsiteX23" fmla="*/ 533400 w 2600325"/>
                  <a:gd name="connsiteY23" fmla="*/ 0 h 4391025"/>
                  <a:gd name="connsiteX24" fmla="*/ 57150 w 2600325"/>
                  <a:gd name="connsiteY24" fmla="*/ 457200 h 4391025"/>
                  <a:gd name="connsiteX0" fmla="*/ 57150 w 2600325"/>
                  <a:gd name="connsiteY0" fmla="*/ 457200 h 4391025"/>
                  <a:gd name="connsiteX1" fmla="*/ 371475 w 2600325"/>
                  <a:gd name="connsiteY1" fmla="*/ 819150 h 4391025"/>
                  <a:gd name="connsiteX2" fmla="*/ 514350 w 2600325"/>
                  <a:gd name="connsiteY2" fmla="*/ 1295400 h 4391025"/>
                  <a:gd name="connsiteX3" fmla="*/ 133350 w 2600325"/>
                  <a:gd name="connsiteY3" fmla="*/ 1724025 h 4391025"/>
                  <a:gd name="connsiteX4" fmla="*/ 314325 w 2600325"/>
                  <a:gd name="connsiteY4" fmla="*/ 1809750 h 4391025"/>
                  <a:gd name="connsiteX5" fmla="*/ 742950 w 2600325"/>
                  <a:gd name="connsiteY5" fmla="*/ 1800225 h 4391025"/>
                  <a:gd name="connsiteX6" fmla="*/ 1343025 w 2600325"/>
                  <a:gd name="connsiteY6" fmla="*/ 1647825 h 4391025"/>
                  <a:gd name="connsiteX7" fmla="*/ 819150 w 2600325"/>
                  <a:gd name="connsiteY7" fmla="*/ 1943100 h 4391025"/>
                  <a:gd name="connsiteX8" fmla="*/ 266700 w 2600325"/>
                  <a:gd name="connsiteY8" fmla="*/ 1943100 h 4391025"/>
                  <a:gd name="connsiteX9" fmla="*/ 114300 w 2600325"/>
                  <a:gd name="connsiteY9" fmla="*/ 2009775 h 4391025"/>
                  <a:gd name="connsiteX10" fmla="*/ 342900 w 2600325"/>
                  <a:gd name="connsiteY10" fmla="*/ 2171700 h 4391025"/>
                  <a:gd name="connsiteX11" fmla="*/ 533400 w 2600325"/>
                  <a:gd name="connsiteY11" fmla="*/ 2009775 h 4391025"/>
                  <a:gd name="connsiteX12" fmla="*/ 1143000 w 2600325"/>
                  <a:gd name="connsiteY12" fmla="*/ 2019300 h 4391025"/>
                  <a:gd name="connsiteX13" fmla="*/ 1152525 w 2600325"/>
                  <a:gd name="connsiteY13" fmla="*/ 2209800 h 4391025"/>
                  <a:gd name="connsiteX14" fmla="*/ 1457325 w 2600325"/>
                  <a:gd name="connsiteY14" fmla="*/ 2609850 h 4391025"/>
                  <a:gd name="connsiteX15" fmla="*/ 971550 w 2600325"/>
                  <a:gd name="connsiteY15" fmla="*/ 3524250 h 4391025"/>
                  <a:gd name="connsiteX16" fmla="*/ 762000 w 2600325"/>
                  <a:gd name="connsiteY16" fmla="*/ 3838575 h 4391025"/>
                  <a:gd name="connsiteX17" fmla="*/ 0 w 2600325"/>
                  <a:gd name="connsiteY17" fmla="*/ 4391025 h 4391025"/>
                  <a:gd name="connsiteX18" fmla="*/ 714375 w 2600325"/>
                  <a:gd name="connsiteY18" fmla="*/ 4067175 h 4391025"/>
                  <a:gd name="connsiteX19" fmla="*/ 955675 w 2600325"/>
                  <a:gd name="connsiteY19" fmla="*/ 3949700 h 4391025"/>
                  <a:gd name="connsiteX20" fmla="*/ 1428750 w 2600325"/>
                  <a:gd name="connsiteY20" fmla="*/ 3457575 h 4391025"/>
                  <a:gd name="connsiteX21" fmla="*/ 1866900 w 2600325"/>
                  <a:gd name="connsiteY21" fmla="*/ 2733675 h 4391025"/>
                  <a:gd name="connsiteX22" fmla="*/ 2600325 w 2600325"/>
                  <a:gd name="connsiteY22" fmla="*/ 2038350 h 4391025"/>
                  <a:gd name="connsiteX23" fmla="*/ 533400 w 2600325"/>
                  <a:gd name="connsiteY23" fmla="*/ 0 h 4391025"/>
                  <a:gd name="connsiteX24" fmla="*/ 57150 w 2600325"/>
                  <a:gd name="connsiteY24" fmla="*/ 457200 h 4391025"/>
                  <a:gd name="connsiteX0" fmla="*/ 57150 w 2600325"/>
                  <a:gd name="connsiteY0" fmla="*/ 457200 h 4391025"/>
                  <a:gd name="connsiteX1" fmla="*/ 371475 w 2600325"/>
                  <a:gd name="connsiteY1" fmla="*/ 819150 h 4391025"/>
                  <a:gd name="connsiteX2" fmla="*/ 514350 w 2600325"/>
                  <a:gd name="connsiteY2" fmla="*/ 1295400 h 4391025"/>
                  <a:gd name="connsiteX3" fmla="*/ 133350 w 2600325"/>
                  <a:gd name="connsiteY3" fmla="*/ 1724025 h 4391025"/>
                  <a:gd name="connsiteX4" fmla="*/ 314325 w 2600325"/>
                  <a:gd name="connsiteY4" fmla="*/ 1809750 h 4391025"/>
                  <a:gd name="connsiteX5" fmla="*/ 742950 w 2600325"/>
                  <a:gd name="connsiteY5" fmla="*/ 1800225 h 4391025"/>
                  <a:gd name="connsiteX6" fmla="*/ 1343025 w 2600325"/>
                  <a:gd name="connsiteY6" fmla="*/ 1647825 h 4391025"/>
                  <a:gd name="connsiteX7" fmla="*/ 819150 w 2600325"/>
                  <a:gd name="connsiteY7" fmla="*/ 1943100 h 4391025"/>
                  <a:gd name="connsiteX8" fmla="*/ 266700 w 2600325"/>
                  <a:gd name="connsiteY8" fmla="*/ 1943100 h 4391025"/>
                  <a:gd name="connsiteX9" fmla="*/ 114300 w 2600325"/>
                  <a:gd name="connsiteY9" fmla="*/ 2009775 h 4391025"/>
                  <a:gd name="connsiteX10" fmla="*/ 342900 w 2600325"/>
                  <a:gd name="connsiteY10" fmla="*/ 2171700 h 4391025"/>
                  <a:gd name="connsiteX11" fmla="*/ 533400 w 2600325"/>
                  <a:gd name="connsiteY11" fmla="*/ 2009775 h 4391025"/>
                  <a:gd name="connsiteX12" fmla="*/ 1143000 w 2600325"/>
                  <a:gd name="connsiteY12" fmla="*/ 2019300 h 4391025"/>
                  <a:gd name="connsiteX13" fmla="*/ 1152525 w 2600325"/>
                  <a:gd name="connsiteY13" fmla="*/ 2209800 h 4391025"/>
                  <a:gd name="connsiteX14" fmla="*/ 1457325 w 2600325"/>
                  <a:gd name="connsiteY14" fmla="*/ 2609850 h 4391025"/>
                  <a:gd name="connsiteX15" fmla="*/ 971550 w 2600325"/>
                  <a:gd name="connsiteY15" fmla="*/ 3524250 h 4391025"/>
                  <a:gd name="connsiteX16" fmla="*/ 762000 w 2600325"/>
                  <a:gd name="connsiteY16" fmla="*/ 3838575 h 4391025"/>
                  <a:gd name="connsiteX17" fmla="*/ 0 w 2600325"/>
                  <a:gd name="connsiteY17" fmla="*/ 4391025 h 4391025"/>
                  <a:gd name="connsiteX18" fmla="*/ 714375 w 2600325"/>
                  <a:gd name="connsiteY18" fmla="*/ 4067175 h 4391025"/>
                  <a:gd name="connsiteX19" fmla="*/ 955675 w 2600325"/>
                  <a:gd name="connsiteY19" fmla="*/ 3949700 h 4391025"/>
                  <a:gd name="connsiteX20" fmla="*/ 1428750 w 2600325"/>
                  <a:gd name="connsiteY20" fmla="*/ 3457575 h 4391025"/>
                  <a:gd name="connsiteX21" fmla="*/ 1866900 w 2600325"/>
                  <a:gd name="connsiteY21" fmla="*/ 2733675 h 4391025"/>
                  <a:gd name="connsiteX22" fmla="*/ 2600325 w 2600325"/>
                  <a:gd name="connsiteY22" fmla="*/ 2038350 h 4391025"/>
                  <a:gd name="connsiteX23" fmla="*/ 533400 w 2600325"/>
                  <a:gd name="connsiteY23" fmla="*/ 0 h 4391025"/>
                  <a:gd name="connsiteX24" fmla="*/ 57150 w 2600325"/>
                  <a:gd name="connsiteY24" fmla="*/ 457200 h 4391025"/>
                  <a:gd name="connsiteX0" fmla="*/ 57150 w 2600325"/>
                  <a:gd name="connsiteY0" fmla="*/ 457200 h 4391025"/>
                  <a:gd name="connsiteX1" fmla="*/ 371475 w 2600325"/>
                  <a:gd name="connsiteY1" fmla="*/ 819150 h 4391025"/>
                  <a:gd name="connsiteX2" fmla="*/ 514350 w 2600325"/>
                  <a:gd name="connsiteY2" fmla="*/ 1295400 h 4391025"/>
                  <a:gd name="connsiteX3" fmla="*/ 133350 w 2600325"/>
                  <a:gd name="connsiteY3" fmla="*/ 1724025 h 4391025"/>
                  <a:gd name="connsiteX4" fmla="*/ 314325 w 2600325"/>
                  <a:gd name="connsiteY4" fmla="*/ 1809750 h 4391025"/>
                  <a:gd name="connsiteX5" fmla="*/ 742950 w 2600325"/>
                  <a:gd name="connsiteY5" fmla="*/ 1800225 h 4391025"/>
                  <a:gd name="connsiteX6" fmla="*/ 1343025 w 2600325"/>
                  <a:gd name="connsiteY6" fmla="*/ 1647825 h 4391025"/>
                  <a:gd name="connsiteX7" fmla="*/ 819150 w 2600325"/>
                  <a:gd name="connsiteY7" fmla="*/ 1943100 h 4391025"/>
                  <a:gd name="connsiteX8" fmla="*/ 266700 w 2600325"/>
                  <a:gd name="connsiteY8" fmla="*/ 1943100 h 4391025"/>
                  <a:gd name="connsiteX9" fmla="*/ 114300 w 2600325"/>
                  <a:gd name="connsiteY9" fmla="*/ 2009775 h 4391025"/>
                  <a:gd name="connsiteX10" fmla="*/ 342900 w 2600325"/>
                  <a:gd name="connsiteY10" fmla="*/ 2171700 h 4391025"/>
                  <a:gd name="connsiteX11" fmla="*/ 533400 w 2600325"/>
                  <a:gd name="connsiteY11" fmla="*/ 2009775 h 4391025"/>
                  <a:gd name="connsiteX12" fmla="*/ 1143000 w 2600325"/>
                  <a:gd name="connsiteY12" fmla="*/ 2019300 h 4391025"/>
                  <a:gd name="connsiteX13" fmla="*/ 1152525 w 2600325"/>
                  <a:gd name="connsiteY13" fmla="*/ 2209800 h 4391025"/>
                  <a:gd name="connsiteX14" fmla="*/ 1457325 w 2600325"/>
                  <a:gd name="connsiteY14" fmla="*/ 2609850 h 4391025"/>
                  <a:gd name="connsiteX15" fmla="*/ 971550 w 2600325"/>
                  <a:gd name="connsiteY15" fmla="*/ 3524250 h 4391025"/>
                  <a:gd name="connsiteX16" fmla="*/ 762000 w 2600325"/>
                  <a:gd name="connsiteY16" fmla="*/ 3838575 h 4391025"/>
                  <a:gd name="connsiteX17" fmla="*/ 0 w 2600325"/>
                  <a:gd name="connsiteY17" fmla="*/ 4391025 h 4391025"/>
                  <a:gd name="connsiteX18" fmla="*/ 612775 w 2600325"/>
                  <a:gd name="connsiteY18" fmla="*/ 4175125 h 4391025"/>
                  <a:gd name="connsiteX19" fmla="*/ 955675 w 2600325"/>
                  <a:gd name="connsiteY19" fmla="*/ 3949700 h 4391025"/>
                  <a:gd name="connsiteX20" fmla="*/ 1428750 w 2600325"/>
                  <a:gd name="connsiteY20" fmla="*/ 3457575 h 4391025"/>
                  <a:gd name="connsiteX21" fmla="*/ 1866900 w 2600325"/>
                  <a:gd name="connsiteY21" fmla="*/ 2733675 h 4391025"/>
                  <a:gd name="connsiteX22" fmla="*/ 2600325 w 2600325"/>
                  <a:gd name="connsiteY22" fmla="*/ 2038350 h 4391025"/>
                  <a:gd name="connsiteX23" fmla="*/ 533400 w 2600325"/>
                  <a:gd name="connsiteY23" fmla="*/ 0 h 4391025"/>
                  <a:gd name="connsiteX24" fmla="*/ 57150 w 2600325"/>
                  <a:gd name="connsiteY24" fmla="*/ 457200 h 43910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31825 w 2619375"/>
                  <a:gd name="connsiteY18" fmla="*/ 4175125 h 4441825"/>
                  <a:gd name="connsiteX19" fmla="*/ 974725 w 2619375"/>
                  <a:gd name="connsiteY19" fmla="*/ 3949700 h 4441825"/>
                  <a:gd name="connsiteX20" fmla="*/ 1447800 w 2619375"/>
                  <a:gd name="connsiteY20" fmla="*/ 3457575 h 4441825"/>
                  <a:gd name="connsiteX21" fmla="*/ 1885950 w 2619375"/>
                  <a:gd name="connsiteY21" fmla="*/ 2733675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31825 w 2619375"/>
                  <a:gd name="connsiteY18" fmla="*/ 4175125 h 4441825"/>
                  <a:gd name="connsiteX19" fmla="*/ 974725 w 2619375"/>
                  <a:gd name="connsiteY19" fmla="*/ 3949700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31825 w 2619375"/>
                  <a:gd name="connsiteY18" fmla="*/ 4175125 h 4441825"/>
                  <a:gd name="connsiteX19" fmla="*/ 974725 w 2619375"/>
                  <a:gd name="connsiteY19" fmla="*/ 3949700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31825 w 2619375"/>
                  <a:gd name="connsiteY18" fmla="*/ 4175125 h 4441825"/>
                  <a:gd name="connsiteX19" fmla="*/ 974725 w 2619375"/>
                  <a:gd name="connsiteY19" fmla="*/ 3949700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31825 w 2619375"/>
                  <a:gd name="connsiteY18" fmla="*/ 4175125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31825 w 2619375"/>
                  <a:gd name="connsiteY18" fmla="*/ 4175125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5950 w 2619375"/>
                  <a:gd name="connsiteY18" fmla="*/ 4168775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5950 w 2619375"/>
                  <a:gd name="connsiteY18" fmla="*/ 4168775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5950 w 2619375"/>
                  <a:gd name="connsiteY18" fmla="*/ 4168775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2775 w 2619375"/>
                  <a:gd name="connsiteY18" fmla="*/ 4165600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2775 w 2619375"/>
                  <a:gd name="connsiteY18" fmla="*/ 4165600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90525 w 2619375"/>
                  <a:gd name="connsiteY1" fmla="*/ 8191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2775 w 2619375"/>
                  <a:gd name="connsiteY18" fmla="*/ 4165600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81000 w 2619375"/>
                  <a:gd name="connsiteY1" fmla="*/ 8318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2775 w 2619375"/>
                  <a:gd name="connsiteY18" fmla="*/ 4165600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81000 w 2619375"/>
                  <a:gd name="connsiteY1" fmla="*/ 8318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2775 w 2619375"/>
                  <a:gd name="connsiteY18" fmla="*/ 4165600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  <a:gd name="connsiteX0" fmla="*/ 76200 w 2619375"/>
                  <a:gd name="connsiteY0" fmla="*/ 457200 h 4441825"/>
                  <a:gd name="connsiteX1" fmla="*/ 381000 w 2619375"/>
                  <a:gd name="connsiteY1" fmla="*/ 831850 h 4441825"/>
                  <a:gd name="connsiteX2" fmla="*/ 533400 w 2619375"/>
                  <a:gd name="connsiteY2" fmla="*/ 1295400 h 4441825"/>
                  <a:gd name="connsiteX3" fmla="*/ 152400 w 2619375"/>
                  <a:gd name="connsiteY3" fmla="*/ 1724025 h 4441825"/>
                  <a:gd name="connsiteX4" fmla="*/ 333375 w 2619375"/>
                  <a:gd name="connsiteY4" fmla="*/ 1809750 h 4441825"/>
                  <a:gd name="connsiteX5" fmla="*/ 762000 w 2619375"/>
                  <a:gd name="connsiteY5" fmla="*/ 1800225 h 4441825"/>
                  <a:gd name="connsiteX6" fmla="*/ 1362075 w 2619375"/>
                  <a:gd name="connsiteY6" fmla="*/ 1647825 h 4441825"/>
                  <a:gd name="connsiteX7" fmla="*/ 838200 w 2619375"/>
                  <a:gd name="connsiteY7" fmla="*/ 1943100 h 4441825"/>
                  <a:gd name="connsiteX8" fmla="*/ 285750 w 2619375"/>
                  <a:gd name="connsiteY8" fmla="*/ 1943100 h 4441825"/>
                  <a:gd name="connsiteX9" fmla="*/ 133350 w 2619375"/>
                  <a:gd name="connsiteY9" fmla="*/ 2009775 h 4441825"/>
                  <a:gd name="connsiteX10" fmla="*/ 361950 w 2619375"/>
                  <a:gd name="connsiteY10" fmla="*/ 2171700 h 4441825"/>
                  <a:gd name="connsiteX11" fmla="*/ 552450 w 2619375"/>
                  <a:gd name="connsiteY11" fmla="*/ 2009775 h 4441825"/>
                  <a:gd name="connsiteX12" fmla="*/ 1162050 w 2619375"/>
                  <a:gd name="connsiteY12" fmla="*/ 2019300 h 4441825"/>
                  <a:gd name="connsiteX13" fmla="*/ 1171575 w 2619375"/>
                  <a:gd name="connsiteY13" fmla="*/ 2209800 h 4441825"/>
                  <a:gd name="connsiteX14" fmla="*/ 1476375 w 2619375"/>
                  <a:gd name="connsiteY14" fmla="*/ 2609850 h 4441825"/>
                  <a:gd name="connsiteX15" fmla="*/ 990600 w 2619375"/>
                  <a:gd name="connsiteY15" fmla="*/ 3524250 h 4441825"/>
                  <a:gd name="connsiteX16" fmla="*/ 781050 w 2619375"/>
                  <a:gd name="connsiteY16" fmla="*/ 3838575 h 4441825"/>
                  <a:gd name="connsiteX17" fmla="*/ 0 w 2619375"/>
                  <a:gd name="connsiteY17" fmla="*/ 4441825 h 4441825"/>
                  <a:gd name="connsiteX18" fmla="*/ 612775 w 2619375"/>
                  <a:gd name="connsiteY18" fmla="*/ 4165600 h 4441825"/>
                  <a:gd name="connsiteX19" fmla="*/ 968375 w 2619375"/>
                  <a:gd name="connsiteY19" fmla="*/ 3946525 h 4441825"/>
                  <a:gd name="connsiteX20" fmla="*/ 1447800 w 2619375"/>
                  <a:gd name="connsiteY20" fmla="*/ 3457575 h 4441825"/>
                  <a:gd name="connsiteX21" fmla="*/ 1831975 w 2619375"/>
                  <a:gd name="connsiteY21" fmla="*/ 2819400 h 4441825"/>
                  <a:gd name="connsiteX22" fmla="*/ 2619375 w 2619375"/>
                  <a:gd name="connsiteY22" fmla="*/ 2038350 h 4441825"/>
                  <a:gd name="connsiteX23" fmla="*/ 552450 w 2619375"/>
                  <a:gd name="connsiteY23" fmla="*/ 0 h 4441825"/>
                  <a:gd name="connsiteX24" fmla="*/ 76200 w 2619375"/>
                  <a:gd name="connsiteY24" fmla="*/ 457200 h 444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619375" h="4441825">
                    <a:moveTo>
                      <a:pt x="76200" y="457200"/>
                    </a:moveTo>
                    <a:cubicBezTo>
                      <a:pt x="177800" y="582083"/>
                      <a:pt x="307975" y="697442"/>
                      <a:pt x="381000" y="831850"/>
                    </a:cubicBezTo>
                    <a:cubicBezTo>
                      <a:pt x="450850" y="980017"/>
                      <a:pt x="482600" y="1140883"/>
                      <a:pt x="533400" y="1295400"/>
                    </a:cubicBezTo>
                    <a:lnTo>
                      <a:pt x="152400" y="1724025"/>
                    </a:lnTo>
                    <a:lnTo>
                      <a:pt x="333375" y="1809750"/>
                    </a:lnTo>
                    <a:lnTo>
                      <a:pt x="762000" y="1800225"/>
                    </a:lnTo>
                    <a:lnTo>
                      <a:pt x="1362075" y="1647825"/>
                    </a:lnTo>
                    <a:lnTo>
                      <a:pt x="838200" y="1943100"/>
                    </a:lnTo>
                    <a:lnTo>
                      <a:pt x="285750" y="1943100"/>
                    </a:lnTo>
                    <a:lnTo>
                      <a:pt x="133350" y="2009775"/>
                    </a:lnTo>
                    <a:lnTo>
                      <a:pt x="361950" y="2171700"/>
                    </a:lnTo>
                    <a:lnTo>
                      <a:pt x="552450" y="2009775"/>
                    </a:lnTo>
                    <a:lnTo>
                      <a:pt x="1162050" y="2019300"/>
                    </a:lnTo>
                    <a:lnTo>
                      <a:pt x="1171575" y="2209800"/>
                    </a:lnTo>
                    <a:lnTo>
                      <a:pt x="1476375" y="2609850"/>
                    </a:lnTo>
                    <a:lnTo>
                      <a:pt x="990600" y="3524250"/>
                    </a:lnTo>
                    <a:lnTo>
                      <a:pt x="781050" y="3838575"/>
                    </a:lnTo>
                    <a:lnTo>
                      <a:pt x="0" y="4441825"/>
                    </a:lnTo>
                    <a:cubicBezTo>
                      <a:pt x="204258" y="4349750"/>
                      <a:pt x="281517" y="4321175"/>
                      <a:pt x="612775" y="4165600"/>
                    </a:cubicBezTo>
                    <a:cubicBezTo>
                      <a:pt x="737658" y="4102100"/>
                      <a:pt x="856192" y="4038600"/>
                      <a:pt x="968375" y="3946525"/>
                    </a:cubicBezTo>
                    <a:cubicBezTo>
                      <a:pt x="1151467" y="3795183"/>
                      <a:pt x="1207558" y="3761317"/>
                      <a:pt x="1447800" y="3457575"/>
                    </a:cubicBezTo>
                    <a:lnTo>
                      <a:pt x="1831975" y="2819400"/>
                    </a:lnTo>
                    <a:cubicBezTo>
                      <a:pt x="2053167" y="2562225"/>
                      <a:pt x="2356908" y="2298700"/>
                      <a:pt x="2619375" y="2038350"/>
                    </a:cubicBezTo>
                    <a:lnTo>
                      <a:pt x="552450" y="0"/>
                    </a:lnTo>
                    <a:lnTo>
                      <a:pt x="76200" y="457200"/>
                    </a:lnTo>
                    <a:close/>
                  </a:path>
                </a:pathLst>
              </a:custGeom>
              <a:solidFill>
                <a:srgbClr val="FDA985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4E7A7B1E-5C7D-4306-9CA7-7273F264CDEE}"/>
                  </a:ext>
                </a:extLst>
              </p:cNvPr>
              <p:cNvSpPr/>
              <p:nvPr/>
            </p:nvSpPr>
            <p:spPr>
              <a:xfrm>
                <a:off x="9127050" y="887737"/>
                <a:ext cx="387572" cy="3739542"/>
              </a:xfrm>
              <a:custGeom>
                <a:avLst/>
                <a:gdLst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17500 w 469900"/>
                  <a:gd name="connsiteY4" fmla="*/ 15240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114300 w 469900"/>
                  <a:gd name="connsiteY12" fmla="*/ 38100 h 4533900"/>
                  <a:gd name="connsiteX13" fmla="*/ 228600 w 469900"/>
                  <a:gd name="connsiteY13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17500 w 469900"/>
                  <a:gd name="connsiteY4" fmla="*/ 15240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114300 w 469900"/>
                  <a:gd name="connsiteY12" fmla="*/ 160020 h 4533900"/>
                  <a:gd name="connsiteX13" fmla="*/ 228600 w 469900"/>
                  <a:gd name="connsiteY13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17500 w 469900"/>
                  <a:gd name="connsiteY4" fmla="*/ 15240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17500 w 469900"/>
                  <a:gd name="connsiteY4" fmla="*/ 15240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17500 w 469900"/>
                  <a:gd name="connsiteY4" fmla="*/ 15240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17500 w 469900"/>
                  <a:gd name="connsiteY4" fmla="*/ 15240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17500 w 469900"/>
                  <a:gd name="connsiteY4" fmla="*/ 15240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17500 w 469900"/>
                  <a:gd name="connsiteY4" fmla="*/ 15240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355600 w 596900"/>
                  <a:gd name="connsiteY0" fmla="*/ 0 h 4533900"/>
                  <a:gd name="connsiteX1" fmla="*/ 419100 w 596900"/>
                  <a:gd name="connsiteY1" fmla="*/ 203200 h 4533900"/>
                  <a:gd name="connsiteX2" fmla="*/ 431800 w 596900"/>
                  <a:gd name="connsiteY2" fmla="*/ 723900 h 4533900"/>
                  <a:gd name="connsiteX3" fmla="*/ 533400 w 596900"/>
                  <a:gd name="connsiteY3" fmla="*/ 1143000 h 4533900"/>
                  <a:gd name="connsiteX4" fmla="*/ 0 w 596900"/>
                  <a:gd name="connsiteY4" fmla="*/ 1835150 h 4533900"/>
                  <a:gd name="connsiteX5" fmla="*/ 495300 w 596900"/>
                  <a:gd name="connsiteY5" fmla="*/ 2921000 h 4533900"/>
                  <a:gd name="connsiteX6" fmla="*/ 520700 w 596900"/>
                  <a:gd name="connsiteY6" fmla="*/ 3492500 h 4533900"/>
                  <a:gd name="connsiteX7" fmla="*/ 546100 w 596900"/>
                  <a:gd name="connsiteY7" fmla="*/ 3860800 h 4533900"/>
                  <a:gd name="connsiteX8" fmla="*/ 596900 w 596900"/>
                  <a:gd name="connsiteY8" fmla="*/ 4102100 h 4533900"/>
                  <a:gd name="connsiteX9" fmla="*/ 584200 w 596900"/>
                  <a:gd name="connsiteY9" fmla="*/ 4533900 h 4533900"/>
                  <a:gd name="connsiteX10" fmla="*/ 177800 w 596900"/>
                  <a:gd name="connsiteY10" fmla="*/ 2082800 h 4533900"/>
                  <a:gd name="connsiteX11" fmla="*/ 127000 w 596900"/>
                  <a:gd name="connsiteY11" fmla="*/ 25400 h 4533900"/>
                  <a:gd name="connsiteX12" fmla="*/ 355600 w 596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406400 w 469900"/>
                  <a:gd name="connsiteY3" fmla="*/ 11430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273050 w 469900"/>
                  <a:gd name="connsiteY3" fmla="*/ 11430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9210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5400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5400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210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17500 w 469900"/>
                  <a:gd name="connsiteY5" fmla="*/ 292735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464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464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464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464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464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46400 h 4533900"/>
                  <a:gd name="connsiteX6" fmla="*/ 393700 w 469900"/>
                  <a:gd name="connsiteY6" fmla="*/ 3492500 h 4533900"/>
                  <a:gd name="connsiteX7" fmla="*/ 419100 w 469900"/>
                  <a:gd name="connsiteY7" fmla="*/ 386080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  <a:gd name="connsiteX0" fmla="*/ 330307 w 571607"/>
                  <a:gd name="connsiteY0" fmla="*/ 0 h 4533900"/>
                  <a:gd name="connsiteX1" fmla="*/ 374757 w 571607"/>
                  <a:gd name="connsiteY1" fmla="*/ 203200 h 4533900"/>
                  <a:gd name="connsiteX2" fmla="*/ 406507 w 571607"/>
                  <a:gd name="connsiteY2" fmla="*/ 723900 h 4533900"/>
                  <a:gd name="connsiteX3" fmla="*/ 450957 w 571607"/>
                  <a:gd name="connsiteY3" fmla="*/ 1092200 h 4533900"/>
                  <a:gd name="connsiteX4" fmla="*/ 431907 w 571607"/>
                  <a:gd name="connsiteY4" fmla="*/ 1701800 h 4533900"/>
                  <a:gd name="connsiteX5" fmla="*/ 470007 w 571607"/>
                  <a:gd name="connsiteY5" fmla="*/ 2946400 h 4533900"/>
                  <a:gd name="connsiteX6" fmla="*/ 495407 w 571607"/>
                  <a:gd name="connsiteY6" fmla="*/ 3492500 h 4533900"/>
                  <a:gd name="connsiteX7" fmla="*/ 107 w 571607"/>
                  <a:gd name="connsiteY7" fmla="*/ 3949700 h 4533900"/>
                  <a:gd name="connsiteX8" fmla="*/ 571607 w 571607"/>
                  <a:gd name="connsiteY8" fmla="*/ 4102100 h 4533900"/>
                  <a:gd name="connsiteX9" fmla="*/ 558907 w 571607"/>
                  <a:gd name="connsiteY9" fmla="*/ 4533900 h 4533900"/>
                  <a:gd name="connsiteX10" fmla="*/ 152507 w 571607"/>
                  <a:gd name="connsiteY10" fmla="*/ 2082800 h 4533900"/>
                  <a:gd name="connsiteX11" fmla="*/ 101707 w 571607"/>
                  <a:gd name="connsiteY11" fmla="*/ 25400 h 4533900"/>
                  <a:gd name="connsiteX12" fmla="*/ 330307 w 571607"/>
                  <a:gd name="connsiteY12" fmla="*/ 0 h 4533900"/>
                  <a:gd name="connsiteX0" fmla="*/ 228600 w 533400"/>
                  <a:gd name="connsiteY0" fmla="*/ 0 h 4533900"/>
                  <a:gd name="connsiteX1" fmla="*/ 273050 w 533400"/>
                  <a:gd name="connsiteY1" fmla="*/ 203200 h 4533900"/>
                  <a:gd name="connsiteX2" fmla="*/ 304800 w 533400"/>
                  <a:gd name="connsiteY2" fmla="*/ 723900 h 4533900"/>
                  <a:gd name="connsiteX3" fmla="*/ 349250 w 533400"/>
                  <a:gd name="connsiteY3" fmla="*/ 1092200 h 4533900"/>
                  <a:gd name="connsiteX4" fmla="*/ 330200 w 533400"/>
                  <a:gd name="connsiteY4" fmla="*/ 1701800 h 4533900"/>
                  <a:gd name="connsiteX5" fmla="*/ 368300 w 533400"/>
                  <a:gd name="connsiteY5" fmla="*/ 2946400 h 4533900"/>
                  <a:gd name="connsiteX6" fmla="*/ 393700 w 533400"/>
                  <a:gd name="connsiteY6" fmla="*/ 3492500 h 4533900"/>
                  <a:gd name="connsiteX7" fmla="*/ 533400 w 533400"/>
                  <a:gd name="connsiteY7" fmla="*/ 4089400 h 4533900"/>
                  <a:gd name="connsiteX8" fmla="*/ 469900 w 533400"/>
                  <a:gd name="connsiteY8" fmla="*/ 4102100 h 4533900"/>
                  <a:gd name="connsiteX9" fmla="*/ 457200 w 533400"/>
                  <a:gd name="connsiteY9" fmla="*/ 4533900 h 4533900"/>
                  <a:gd name="connsiteX10" fmla="*/ 50800 w 533400"/>
                  <a:gd name="connsiteY10" fmla="*/ 2082800 h 4533900"/>
                  <a:gd name="connsiteX11" fmla="*/ 0 w 533400"/>
                  <a:gd name="connsiteY11" fmla="*/ 25400 h 4533900"/>
                  <a:gd name="connsiteX12" fmla="*/ 228600 w 533400"/>
                  <a:gd name="connsiteY12" fmla="*/ 0 h 4533900"/>
                  <a:gd name="connsiteX0" fmla="*/ 228600 w 469900"/>
                  <a:gd name="connsiteY0" fmla="*/ 0 h 4533900"/>
                  <a:gd name="connsiteX1" fmla="*/ 273050 w 469900"/>
                  <a:gd name="connsiteY1" fmla="*/ 203200 h 4533900"/>
                  <a:gd name="connsiteX2" fmla="*/ 304800 w 469900"/>
                  <a:gd name="connsiteY2" fmla="*/ 723900 h 4533900"/>
                  <a:gd name="connsiteX3" fmla="*/ 349250 w 469900"/>
                  <a:gd name="connsiteY3" fmla="*/ 1092200 h 4533900"/>
                  <a:gd name="connsiteX4" fmla="*/ 330200 w 469900"/>
                  <a:gd name="connsiteY4" fmla="*/ 1701800 h 4533900"/>
                  <a:gd name="connsiteX5" fmla="*/ 368300 w 469900"/>
                  <a:gd name="connsiteY5" fmla="*/ 2946400 h 4533900"/>
                  <a:gd name="connsiteX6" fmla="*/ 393700 w 469900"/>
                  <a:gd name="connsiteY6" fmla="*/ 3492500 h 4533900"/>
                  <a:gd name="connsiteX7" fmla="*/ 463550 w 469900"/>
                  <a:gd name="connsiteY7" fmla="*/ 4006850 h 4533900"/>
                  <a:gd name="connsiteX8" fmla="*/ 469900 w 469900"/>
                  <a:gd name="connsiteY8" fmla="*/ 4102100 h 4533900"/>
                  <a:gd name="connsiteX9" fmla="*/ 457200 w 469900"/>
                  <a:gd name="connsiteY9" fmla="*/ 4533900 h 4533900"/>
                  <a:gd name="connsiteX10" fmla="*/ 50800 w 469900"/>
                  <a:gd name="connsiteY10" fmla="*/ 2082800 h 4533900"/>
                  <a:gd name="connsiteX11" fmla="*/ 0 w 469900"/>
                  <a:gd name="connsiteY11" fmla="*/ 25400 h 4533900"/>
                  <a:gd name="connsiteX12" fmla="*/ 228600 w 469900"/>
                  <a:gd name="connsiteY12" fmla="*/ 0 h 453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9900" h="4533900">
                    <a:moveTo>
                      <a:pt x="228600" y="0"/>
                    </a:moveTo>
                    <a:cubicBezTo>
                      <a:pt x="243417" y="67733"/>
                      <a:pt x="251883" y="135467"/>
                      <a:pt x="273050" y="203200"/>
                    </a:cubicBezTo>
                    <a:cubicBezTo>
                      <a:pt x="302683" y="440267"/>
                      <a:pt x="294217" y="550333"/>
                      <a:pt x="304800" y="723900"/>
                    </a:cubicBezTo>
                    <a:lnTo>
                      <a:pt x="349250" y="1092200"/>
                    </a:lnTo>
                    <a:cubicBezTo>
                      <a:pt x="323850" y="1278467"/>
                      <a:pt x="330200" y="1280583"/>
                      <a:pt x="330200" y="1701800"/>
                    </a:cubicBezTo>
                    <a:cubicBezTo>
                      <a:pt x="342900" y="2116667"/>
                      <a:pt x="336550" y="2531533"/>
                      <a:pt x="368300" y="2946400"/>
                    </a:cubicBezTo>
                    <a:cubicBezTo>
                      <a:pt x="421217" y="3306233"/>
                      <a:pt x="391583" y="3367617"/>
                      <a:pt x="393700" y="3492500"/>
                    </a:cubicBezTo>
                    <a:cubicBezTo>
                      <a:pt x="383117" y="3647017"/>
                      <a:pt x="455083" y="3884083"/>
                      <a:pt x="463550" y="4006850"/>
                    </a:cubicBezTo>
                    <a:lnTo>
                      <a:pt x="469900" y="4102100"/>
                    </a:lnTo>
                    <a:lnTo>
                      <a:pt x="457200" y="4533900"/>
                    </a:lnTo>
                    <a:lnTo>
                      <a:pt x="50800" y="2082800"/>
                    </a:lnTo>
                    <a:lnTo>
                      <a:pt x="0" y="25400"/>
                    </a:lnTo>
                    <a:cubicBezTo>
                      <a:pt x="106680" y="16933"/>
                      <a:pt x="129540" y="46567"/>
                      <a:pt x="228600" y="0"/>
                    </a:cubicBezTo>
                    <a:close/>
                  </a:path>
                </a:pathLst>
              </a:custGeom>
              <a:solidFill>
                <a:srgbClr val="D8B494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6A999828-1283-4000-A261-B413DF57D1A9}"/>
                  </a:ext>
                </a:extLst>
              </p:cNvPr>
              <p:cNvSpPr/>
              <p:nvPr/>
            </p:nvSpPr>
            <p:spPr>
              <a:xfrm>
                <a:off x="8532014" y="505189"/>
                <a:ext cx="1372692" cy="419206"/>
              </a:xfrm>
              <a:custGeom>
                <a:avLst/>
                <a:gdLst>
                  <a:gd name="connsiteX0" fmla="*/ 0 w 1664281"/>
                  <a:gd name="connsiteY0" fmla="*/ 0 h 508255"/>
                  <a:gd name="connsiteX1" fmla="*/ 1664281 w 1664281"/>
                  <a:gd name="connsiteY1" fmla="*/ 0 h 508255"/>
                  <a:gd name="connsiteX2" fmla="*/ 1614070 w 1664281"/>
                  <a:gd name="connsiteY2" fmla="*/ 92506 h 508255"/>
                  <a:gd name="connsiteX3" fmla="*/ 832140 w 1664281"/>
                  <a:gd name="connsiteY3" fmla="*/ 508255 h 508255"/>
                  <a:gd name="connsiteX4" fmla="*/ 50210 w 1664281"/>
                  <a:gd name="connsiteY4" fmla="*/ 92506 h 508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4281" h="508255">
                    <a:moveTo>
                      <a:pt x="0" y="0"/>
                    </a:moveTo>
                    <a:lnTo>
                      <a:pt x="1664281" y="0"/>
                    </a:lnTo>
                    <a:lnTo>
                      <a:pt x="1614070" y="92506"/>
                    </a:lnTo>
                    <a:cubicBezTo>
                      <a:pt x="1444610" y="343339"/>
                      <a:pt x="1157634" y="508255"/>
                      <a:pt x="832140" y="508255"/>
                    </a:cubicBezTo>
                    <a:cubicBezTo>
                      <a:pt x="506646" y="508255"/>
                      <a:pt x="219670" y="343339"/>
                      <a:pt x="50210" y="92506"/>
                    </a:cubicBezTo>
                    <a:close/>
                  </a:path>
                </a:pathLst>
              </a:custGeom>
              <a:solidFill>
                <a:srgbClr val="D8B494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38A6DEE-0F96-4F8D-AE9B-1412817774D4}"/>
                  </a:ext>
                </a:extLst>
              </p:cNvPr>
              <p:cNvSpPr/>
              <p:nvPr/>
            </p:nvSpPr>
            <p:spPr>
              <a:xfrm>
                <a:off x="6749958" y="917591"/>
                <a:ext cx="477656" cy="251397"/>
              </a:xfrm>
              <a:custGeom>
                <a:avLst/>
                <a:gdLst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9120" h="304800">
                    <a:moveTo>
                      <a:pt x="0" y="304800"/>
                    </a:moveTo>
                    <a:cubicBezTo>
                      <a:pt x="261620" y="27940"/>
                      <a:pt x="485140" y="25400"/>
                      <a:pt x="579120" y="0"/>
                    </a:cubicBezTo>
                    <a:lnTo>
                      <a:pt x="579120" y="0"/>
                    </a:lnTo>
                  </a:path>
                </a:pathLst>
              </a:custGeom>
              <a:noFill/>
              <a:ln w="28575" cap="rnd">
                <a:solidFill>
                  <a:srgbClr val="4135E3">
                    <a:alpha val="8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A27ACB5C-A25D-41BB-99A2-BEF123F08C4D}"/>
                  </a:ext>
                </a:extLst>
              </p:cNvPr>
              <p:cNvSpPr/>
              <p:nvPr/>
            </p:nvSpPr>
            <p:spPr>
              <a:xfrm rot="897143">
                <a:off x="6860477" y="991514"/>
                <a:ext cx="361624" cy="235308"/>
              </a:xfrm>
              <a:custGeom>
                <a:avLst/>
                <a:gdLst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9120" h="304800">
                    <a:moveTo>
                      <a:pt x="0" y="304800"/>
                    </a:moveTo>
                    <a:cubicBezTo>
                      <a:pt x="261620" y="27940"/>
                      <a:pt x="485140" y="25400"/>
                      <a:pt x="579120" y="0"/>
                    </a:cubicBezTo>
                    <a:lnTo>
                      <a:pt x="579120" y="0"/>
                    </a:lnTo>
                  </a:path>
                </a:pathLst>
              </a:custGeom>
              <a:noFill/>
              <a:ln w="28575" cap="rnd">
                <a:solidFill>
                  <a:srgbClr val="4135E3">
                    <a:alpha val="8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F2BEA648-9E00-449B-AA03-540DAA462FA1}"/>
                  </a:ext>
                </a:extLst>
              </p:cNvPr>
              <p:cNvSpPr/>
              <p:nvPr/>
            </p:nvSpPr>
            <p:spPr>
              <a:xfrm rot="2191249">
                <a:off x="6926132" y="1025541"/>
                <a:ext cx="268404" cy="257650"/>
              </a:xfrm>
              <a:custGeom>
                <a:avLst/>
                <a:gdLst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9120" h="304800">
                    <a:moveTo>
                      <a:pt x="0" y="304800"/>
                    </a:moveTo>
                    <a:cubicBezTo>
                      <a:pt x="132178" y="156266"/>
                      <a:pt x="371051" y="36468"/>
                      <a:pt x="579120" y="0"/>
                    </a:cubicBezTo>
                    <a:lnTo>
                      <a:pt x="579120" y="0"/>
                    </a:lnTo>
                  </a:path>
                </a:pathLst>
              </a:custGeom>
              <a:noFill/>
              <a:ln w="28575" cap="rnd">
                <a:solidFill>
                  <a:srgbClr val="4135E3">
                    <a:alpha val="8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26763E4C-1BC3-41BC-A928-6425F7E316AE}"/>
                  </a:ext>
                </a:extLst>
              </p:cNvPr>
              <p:cNvSpPr/>
              <p:nvPr/>
            </p:nvSpPr>
            <p:spPr>
              <a:xfrm rot="2495127">
                <a:off x="7014760" y="1141861"/>
                <a:ext cx="184222" cy="126184"/>
              </a:xfrm>
              <a:custGeom>
                <a:avLst/>
                <a:gdLst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9120" h="304800">
                    <a:moveTo>
                      <a:pt x="0" y="304800"/>
                    </a:moveTo>
                    <a:cubicBezTo>
                      <a:pt x="132178" y="156266"/>
                      <a:pt x="320971" y="63556"/>
                      <a:pt x="579120" y="0"/>
                    </a:cubicBezTo>
                    <a:lnTo>
                      <a:pt x="579120" y="0"/>
                    </a:lnTo>
                  </a:path>
                </a:pathLst>
              </a:custGeom>
              <a:noFill/>
              <a:ln w="28575" cap="rnd">
                <a:solidFill>
                  <a:srgbClr val="4135E3">
                    <a:alpha val="8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27FE449-653C-468B-9F91-157830521FD7}"/>
                  </a:ext>
                </a:extLst>
              </p:cNvPr>
              <p:cNvSpPr/>
              <p:nvPr/>
            </p:nvSpPr>
            <p:spPr>
              <a:xfrm rot="19645607">
                <a:off x="8660266" y="179394"/>
                <a:ext cx="983722" cy="788642"/>
              </a:xfrm>
              <a:custGeom>
                <a:avLst/>
                <a:gdLst>
                  <a:gd name="connsiteX0" fmla="*/ 4218 w 1192686"/>
                  <a:gd name="connsiteY0" fmla="*/ 0 h 956167"/>
                  <a:gd name="connsiteX1" fmla="*/ 1192686 w 1192686"/>
                  <a:gd name="connsiteY1" fmla="*/ 759274 h 956167"/>
                  <a:gd name="connsiteX2" fmla="*/ 1150812 w 1192686"/>
                  <a:gd name="connsiteY2" fmla="*/ 801629 h 956167"/>
                  <a:gd name="connsiteX3" fmla="*/ 738121 w 1192686"/>
                  <a:gd name="connsiteY3" fmla="*/ 956167 h 956167"/>
                  <a:gd name="connsiteX4" fmla="*/ 0 w 1192686"/>
                  <a:gd name="connsiteY4" fmla="*/ 51292 h 95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686" h="956167">
                    <a:moveTo>
                      <a:pt x="4218" y="0"/>
                    </a:moveTo>
                    <a:lnTo>
                      <a:pt x="1192686" y="759274"/>
                    </a:lnTo>
                    <a:lnTo>
                      <a:pt x="1150812" y="801629"/>
                    </a:lnTo>
                    <a:cubicBezTo>
                      <a:pt x="1033007" y="899197"/>
                      <a:pt x="890991" y="956167"/>
                      <a:pt x="738121" y="956167"/>
                    </a:cubicBezTo>
                    <a:cubicBezTo>
                      <a:pt x="330468" y="956167"/>
                      <a:pt x="0" y="551041"/>
                      <a:pt x="0" y="51292"/>
                    </a:cubicBezTo>
                    <a:close/>
                  </a:path>
                </a:pathLst>
              </a:custGeom>
              <a:solidFill>
                <a:srgbClr val="D0F0F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410D0A9D-0D49-4B38-9915-8625E6877855}"/>
                  </a:ext>
                </a:extLst>
              </p:cNvPr>
              <p:cNvSpPr/>
              <p:nvPr/>
            </p:nvSpPr>
            <p:spPr>
              <a:xfrm rot="20044622">
                <a:off x="8738401" y="337612"/>
                <a:ext cx="670238" cy="402370"/>
              </a:xfrm>
              <a:custGeom>
                <a:avLst/>
                <a:gdLst>
                  <a:gd name="connsiteX0" fmla="*/ 0 w 812611"/>
                  <a:gd name="connsiteY0" fmla="*/ 0 h 487842"/>
                  <a:gd name="connsiteX1" fmla="*/ 812611 w 812611"/>
                  <a:gd name="connsiteY1" fmla="*/ 394984 h 487842"/>
                  <a:gd name="connsiteX2" fmla="*/ 745914 w 812611"/>
                  <a:gd name="connsiteY2" fmla="*/ 437317 h 487842"/>
                  <a:gd name="connsiteX3" fmla="*/ 531892 w 812611"/>
                  <a:gd name="connsiteY3" fmla="*/ 487842 h 487842"/>
                  <a:gd name="connsiteX4" fmla="*/ 25264 w 812611"/>
                  <a:gd name="connsiteY4" fmla="*/ 95165 h 487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611" h="487842">
                    <a:moveTo>
                      <a:pt x="0" y="0"/>
                    </a:moveTo>
                    <a:lnTo>
                      <a:pt x="812611" y="394984"/>
                    </a:lnTo>
                    <a:lnTo>
                      <a:pt x="745914" y="437317"/>
                    </a:lnTo>
                    <a:cubicBezTo>
                      <a:pt x="680132" y="469851"/>
                      <a:pt x="607808" y="487842"/>
                      <a:pt x="531892" y="487842"/>
                    </a:cubicBezTo>
                    <a:cubicBezTo>
                      <a:pt x="304142" y="487842"/>
                      <a:pt x="108734" y="325925"/>
                      <a:pt x="25264" y="95165"/>
                    </a:cubicBezTo>
                    <a:close/>
                  </a:path>
                </a:pathLst>
              </a:custGeom>
              <a:solidFill>
                <a:srgbClr val="FD4430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6609D87B-BF3D-4FAE-808F-812C3574E5B4}"/>
                  </a:ext>
                </a:extLst>
              </p:cNvPr>
              <p:cNvSpPr/>
              <p:nvPr/>
            </p:nvSpPr>
            <p:spPr>
              <a:xfrm>
                <a:off x="6741839" y="2240309"/>
                <a:ext cx="1627539" cy="382334"/>
              </a:xfrm>
              <a:custGeom>
                <a:avLst/>
                <a:gdLst>
                  <a:gd name="connsiteX0" fmla="*/ 0 w 1428750"/>
                  <a:gd name="connsiteY0" fmla="*/ 0 h 100012"/>
                  <a:gd name="connsiteX1" fmla="*/ 100012 w 1428750"/>
                  <a:gd name="connsiteY1" fmla="*/ 100012 h 100012"/>
                  <a:gd name="connsiteX2" fmla="*/ 200025 w 1428750"/>
                  <a:gd name="connsiteY2" fmla="*/ 71437 h 100012"/>
                  <a:gd name="connsiteX3" fmla="*/ 1223962 w 1428750"/>
                  <a:gd name="connsiteY3" fmla="*/ 66675 h 100012"/>
                  <a:gd name="connsiteX4" fmla="*/ 1428750 w 1428750"/>
                  <a:gd name="connsiteY4" fmla="*/ 85725 h 100012"/>
                  <a:gd name="connsiteX0" fmla="*/ 0 w 1521956"/>
                  <a:gd name="connsiteY0" fmla="*/ 0 h 469900"/>
                  <a:gd name="connsiteX1" fmla="*/ 100012 w 1521956"/>
                  <a:gd name="connsiteY1" fmla="*/ 100012 h 469900"/>
                  <a:gd name="connsiteX2" fmla="*/ 200025 w 1521956"/>
                  <a:gd name="connsiteY2" fmla="*/ 71437 h 469900"/>
                  <a:gd name="connsiteX3" fmla="*/ 1223962 w 1521956"/>
                  <a:gd name="connsiteY3" fmla="*/ 66675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100012 w 1521956"/>
                  <a:gd name="connsiteY1" fmla="*/ 100012 h 469900"/>
                  <a:gd name="connsiteX2" fmla="*/ 200025 w 1521956"/>
                  <a:gd name="connsiteY2" fmla="*/ 71437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100012 w 1521956"/>
                  <a:gd name="connsiteY1" fmla="*/ 100012 h 469900"/>
                  <a:gd name="connsiteX2" fmla="*/ 200025 w 1521956"/>
                  <a:gd name="connsiteY2" fmla="*/ 71437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100012 w 1521956"/>
                  <a:gd name="connsiteY1" fmla="*/ 100012 h 469900"/>
                  <a:gd name="connsiteX2" fmla="*/ 200025 w 1521956"/>
                  <a:gd name="connsiteY2" fmla="*/ 71437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100012 w 1521956"/>
                  <a:gd name="connsiteY1" fmla="*/ 100012 h 469900"/>
                  <a:gd name="connsiteX2" fmla="*/ 200025 w 1521956"/>
                  <a:gd name="connsiteY2" fmla="*/ 71437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100012 w 1521956"/>
                  <a:gd name="connsiteY1" fmla="*/ 100012 h 469900"/>
                  <a:gd name="connsiteX2" fmla="*/ 200025 w 1521956"/>
                  <a:gd name="connsiteY2" fmla="*/ 71437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100012 w 1521956"/>
                  <a:gd name="connsiteY1" fmla="*/ 100012 h 469900"/>
                  <a:gd name="connsiteX2" fmla="*/ 217194 w 1521956"/>
                  <a:gd name="connsiteY2" fmla="*/ 80962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77937 w 1521956"/>
                  <a:gd name="connsiteY1" fmla="*/ 33337 h 469900"/>
                  <a:gd name="connsiteX2" fmla="*/ 217194 w 1521956"/>
                  <a:gd name="connsiteY2" fmla="*/ 80962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87748 w 1521956"/>
                  <a:gd name="connsiteY1" fmla="*/ 87312 h 469900"/>
                  <a:gd name="connsiteX2" fmla="*/ 217194 w 1521956"/>
                  <a:gd name="connsiteY2" fmla="*/ 80962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87748 w 1521956"/>
                  <a:gd name="connsiteY1" fmla="*/ 87312 h 469900"/>
                  <a:gd name="connsiteX2" fmla="*/ 217194 w 1521956"/>
                  <a:gd name="connsiteY2" fmla="*/ 80962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21956"/>
                  <a:gd name="connsiteY0" fmla="*/ 0 h 469900"/>
                  <a:gd name="connsiteX1" fmla="*/ 87748 w 1521956"/>
                  <a:gd name="connsiteY1" fmla="*/ 87312 h 469900"/>
                  <a:gd name="connsiteX2" fmla="*/ 217194 w 1521956"/>
                  <a:gd name="connsiteY2" fmla="*/ 80962 h 469900"/>
                  <a:gd name="connsiteX3" fmla="*/ 1044908 w 1521956"/>
                  <a:gd name="connsiteY3" fmla="*/ 139700 h 469900"/>
                  <a:gd name="connsiteX4" fmla="*/ 1521956 w 1521956"/>
                  <a:gd name="connsiteY4" fmla="*/ 469900 h 469900"/>
                  <a:gd name="connsiteX0" fmla="*/ 0 w 1514598"/>
                  <a:gd name="connsiteY0" fmla="*/ 0 h 444500"/>
                  <a:gd name="connsiteX1" fmla="*/ 80390 w 1514598"/>
                  <a:gd name="connsiteY1" fmla="*/ 61912 h 444500"/>
                  <a:gd name="connsiteX2" fmla="*/ 209836 w 1514598"/>
                  <a:gd name="connsiteY2" fmla="*/ 55562 h 444500"/>
                  <a:gd name="connsiteX3" fmla="*/ 1037550 w 1514598"/>
                  <a:gd name="connsiteY3" fmla="*/ 114300 h 444500"/>
                  <a:gd name="connsiteX4" fmla="*/ 1514598 w 1514598"/>
                  <a:gd name="connsiteY4" fmla="*/ 444500 h 444500"/>
                  <a:gd name="connsiteX0" fmla="*/ 0 w 1514598"/>
                  <a:gd name="connsiteY0" fmla="*/ 0 h 444500"/>
                  <a:gd name="connsiteX1" fmla="*/ 80390 w 1514598"/>
                  <a:gd name="connsiteY1" fmla="*/ 61912 h 444500"/>
                  <a:gd name="connsiteX2" fmla="*/ 209836 w 1514598"/>
                  <a:gd name="connsiteY2" fmla="*/ 55562 h 444500"/>
                  <a:gd name="connsiteX3" fmla="*/ 1037550 w 1514598"/>
                  <a:gd name="connsiteY3" fmla="*/ 114300 h 444500"/>
                  <a:gd name="connsiteX4" fmla="*/ 1514598 w 1514598"/>
                  <a:gd name="connsiteY4" fmla="*/ 444500 h 444500"/>
                  <a:gd name="connsiteX0" fmla="*/ 0 w 1620068"/>
                  <a:gd name="connsiteY0" fmla="*/ 0 h 676275"/>
                  <a:gd name="connsiteX1" fmla="*/ 185860 w 1620068"/>
                  <a:gd name="connsiteY1" fmla="*/ 293687 h 676275"/>
                  <a:gd name="connsiteX2" fmla="*/ 315306 w 1620068"/>
                  <a:gd name="connsiteY2" fmla="*/ 287337 h 676275"/>
                  <a:gd name="connsiteX3" fmla="*/ 1143020 w 1620068"/>
                  <a:gd name="connsiteY3" fmla="*/ 346075 h 676275"/>
                  <a:gd name="connsiteX4" fmla="*/ 1620068 w 1620068"/>
                  <a:gd name="connsiteY4" fmla="*/ 676275 h 676275"/>
                  <a:gd name="connsiteX0" fmla="*/ 0 w 1529315"/>
                  <a:gd name="connsiteY0" fmla="*/ 0 h 450850"/>
                  <a:gd name="connsiteX1" fmla="*/ 95107 w 1529315"/>
                  <a:gd name="connsiteY1" fmla="*/ 68262 h 450850"/>
                  <a:gd name="connsiteX2" fmla="*/ 224553 w 1529315"/>
                  <a:gd name="connsiteY2" fmla="*/ 61912 h 450850"/>
                  <a:gd name="connsiteX3" fmla="*/ 1052267 w 1529315"/>
                  <a:gd name="connsiteY3" fmla="*/ 120650 h 450850"/>
                  <a:gd name="connsiteX4" fmla="*/ 1529315 w 1529315"/>
                  <a:gd name="connsiteY4" fmla="*/ 450850 h 450850"/>
                  <a:gd name="connsiteX0" fmla="*/ 0 w 1529315"/>
                  <a:gd name="connsiteY0" fmla="*/ 0 h 450850"/>
                  <a:gd name="connsiteX1" fmla="*/ 95107 w 1529315"/>
                  <a:gd name="connsiteY1" fmla="*/ 68262 h 450850"/>
                  <a:gd name="connsiteX2" fmla="*/ 224553 w 1529315"/>
                  <a:gd name="connsiteY2" fmla="*/ 61912 h 450850"/>
                  <a:gd name="connsiteX3" fmla="*/ 1052267 w 1529315"/>
                  <a:gd name="connsiteY3" fmla="*/ 120650 h 450850"/>
                  <a:gd name="connsiteX4" fmla="*/ 1529315 w 1529315"/>
                  <a:gd name="connsiteY4" fmla="*/ 450850 h 450850"/>
                  <a:gd name="connsiteX0" fmla="*/ 1 w 1519505"/>
                  <a:gd name="connsiteY0" fmla="*/ 0 h 469900"/>
                  <a:gd name="connsiteX1" fmla="*/ 85297 w 1519505"/>
                  <a:gd name="connsiteY1" fmla="*/ 87312 h 469900"/>
                  <a:gd name="connsiteX2" fmla="*/ 214743 w 1519505"/>
                  <a:gd name="connsiteY2" fmla="*/ 80962 h 469900"/>
                  <a:gd name="connsiteX3" fmla="*/ 1042457 w 1519505"/>
                  <a:gd name="connsiteY3" fmla="*/ 139700 h 469900"/>
                  <a:gd name="connsiteX4" fmla="*/ 1519505 w 1519505"/>
                  <a:gd name="connsiteY4" fmla="*/ 469900 h 469900"/>
                  <a:gd name="connsiteX0" fmla="*/ 1262 w 1520766"/>
                  <a:gd name="connsiteY0" fmla="*/ 0 h 469900"/>
                  <a:gd name="connsiteX1" fmla="*/ 86558 w 1520766"/>
                  <a:gd name="connsiteY1" fmla="*/ 87312 h 469900"/>
                  <a:gd name="connsiteX2" fmla="*/ 216004 w 1520766"/>
                  <a:gd name="connsiteY2" fmla="*/ 80962 h 469900"/>
                  <a:gd name="connsiteX3" fmla="*/ 1043718 w 1520766"/>
                  <a:gd name="connsiteY3" fmla="*/ 139700 h 469900"/>
                  <a:gd name="connsiteX4" fmla="*/ 1520766 w 1520766"/>
                  <a:gd name="connsiteY4" fmla="*/ 469900 h 469900"/>
                  <a:gd name="connsiteX0" fmla="*/ 0 w 1519504"/>
                  <a:gd name="connsiteY0" fmla="*/ 0 h 469900"/>
                  <a:gd name="connsiteX1" fmla="*/ 23301 w 1519504"/>
                  <a:gd name="connsiteY1" fmla="*/ 30162 h 469900"/>
                  <a:gd name="connsiteX2" fmla="*/ 85296 w 1519504"/>
                  <a:gd name="connsiteY2" fmla="*/ 87312 h 469900"/>
                  <a:gd name="connsiteX3" fmla="*/ 214742 w 1519504"/>
                  <a:gd name="connsiteY3" fmla="*/ 80962 h 469900"/>
                  <a:gd name="connsiteX4" fmla="*/ 1042456 w 1519504"/>
                  <a:gd name="connsiteY4" fmla="*/ 139700 h 469900"/>
                  <a:gd name="connsiteX5" fmla="*/ 1519504 w 1519504"/>
                  <a:gd name="connsiteY5" fmla="*/ 469900 h 469900"/>
                  <a:gd name="connsiteX0" fmla="*/ 0 w 1524410"/>
                  <a:gd name="connsiteY0" fmla="*/ 0 h 463550"/>
                  <a:gd name="connsiteX1" fmla="*/ 28207 w 1524410"/>
                  <a:gd name="connsiteY1" fmla="*/ 23812 h 463550"/>
                  <a:gd name="connsiteX2" fmla="*/ 90202 w 1524410"/>
                  <a:gd name="connsiteY2" fmla="*/ 80962 h 463550"/>
                  <a:gd name="connsiteX3" fmla="*/ 219648 w 1524410"/>
                  <a:gd name="connsiteY3" fmla="*/ 74612 h 463550"/>
                  <a:gd name="connsiteX4" fmla="*/ 1047362 w 1524410"/>
                  <a:gd name="connsiteY4" fmla="*/ 133350 h 463550"/>
                  <a:gd name="connsiteX5" fmla="*/ 1524410 w 1524410"/>
                  <a:gd name="connsiteY5" fmla="*/ 463550 h 463550"/>
                  <a:gd name="connsiteX0" fmla="*/ 0 w 1524410"/>
                  <a:gd name="connsiteY0" fmla="*/ 0 h 463550"/>
                  <a:gd name="connsiteX1" fmla="*/ 28207 w 1524410"/>
                  <a:gd name="connsiteY1" fmla="*/ 23812 h 463550"/>
                  <a:gd name="connsiteX2" fmla="*/ 90202 w 1524410"/>
                  <a:gd name="connsiteY2" fmla="*/ 80962 h 463550"/>
                  <a:gd name="connsiteX3" fmla="*/ 219648 w 1524410"/>
                  <a:gd name="connsiteY3" fmla="*/ 74612 h 463550"/>
                  <a:gd name="connsiteX4" fmla="*/ 1047362 w 1524410"/>
                  <a:gd name="connsiteY4" fmla="*/ 133350 h 463550"/>
                  <a:gd name="connsiteX5" fmla="*/ 1524410 w 1524410"/>
                  <a:gd name="connsiteY5" fmla="*/ 463550 h 463550"/>
                  <a:gd name="connsiteX0" fmla="*/ 0 w 1524410"/>
                  <a:gd name="connsiteY0" fmla="*/ 0 h 463550"/>
                  <a:gd name="connsiteX1" fmla="*/ 28207 w 1524410"/>
                  <a:gd name="connsiteY1" fmla="*/ 23812 h 463550"/>
                  <a:gd name="connsiteX2" fmla="*/ 90202 w 1524410"/>
                  <a:gd name="connsiteY2" fmla="*/ 80962 h 463550"/>
                  <a:gd name="connsiteX3" fmla="*/ 219648 w 1524410"/>
                  <a:gd name="connsiteY3" fmla="*/ 74612 h 463550"/>
                  <a:gd name="connsiteX4" fmla="*/ 1047362 w 1524410"/>
                  <a:gd name="connsiteY4" fmla="*/ 133350 h 463550"/>
                  <a:gd name="connsiteX5" fmla="*/ 1524410 w 1524410"/>
                  <a:gd name="connsiteY5" fmla="*/ 463550 h 463550"/>
                  <a:gd name="connsiteX0" fmla="*/ 0 w 1524410"/>
                  <a:gd name="connsiteY0" fmla="*/ 0 h 463550"/>
                  <a:gd name="connsiteX1" fmla="*/ 28207 w 1524410"/>
                  <a:gd name="connsiteY1" fmla="*/ 30162 h 463550"/>
                  <a:gd name="connsiteX2" fmla="*/ 90202 w 1524410"/>
                  <a:gd name="connsiteY2" fmla="*/ 80962 h 463550"/>
                  <a:gd name="connsiteX3" fmla="*/ 219648 w 1524410"/>
                  <a:gd name="connsiteY3" fmla="*/ 74612 h 463550"/>
                  <a:gd name="connsiteX4" fmla="*/ 1047362 w 1524410"/>
                  <a:gd name="connsiteY4" fmla="*/ 133350 h 463550"/>
                  <a:gd name="connsiteX5" fmla="*/ 1524410 w 1524410"/>
                  <a:gd name="connsiteY5" fmla="*/ 463550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4410" h="463550">
                    <a:moveTo>
                      <a:pt x="0" y="0"/>
                    </a:moveTo>
                    <a:cubicBezTo>
                      <a:pt x="7154" y="25135"/>
                      <a:pt x="13991" y="15610"/>
                      <a:pt x="28207" y="30162"/>
                    </a:cubicBezTo>
                    <a:cubicBezTo>
                      <a:pt x="42423" y="44714"/>
                      <a:pt x="56660" y="73554"/>
                      <a:pt x="90202" y="80962"/>
                    </a:cubicBezTo>
                    <a:lnTo>
                      <a:pt x="219648" y="74612"/>
                    </a:lnTo>
                    <a:cubicBezTo>
                      <a:pt x="653349" y="65616"/>
                      <a:pt x="721584" y="75671"/>
                      <a:pt x="1047362" y="133350"/>
                    </a:cubicBezTo>
                    <a:cubicBezTo>
                      <a:pt x="1228453" y="205317"/>
                      <a:pt x="1375205" y="318558"/>
                      <a:pt x="1524410" y="4635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14291321-B52A-40FC-8948-79A7780E95D3}"/>
                  </a:ext>
                </a:extLst>
              </p:cNvPr>
              <p:cNvSpPr/>
              <p:nvPr/>
            </p:nvSpPr>
            <p:spPr>
              <a:xfrm>
                <a:off x="5842568" y="1264833"/>
                <a:ext cx="1780734" cy="1034397"/>
              </a:xfrm>
              <a:custGeom>
                <a:avLst/>
                <a:gdLst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1150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1150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1150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1150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1150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1150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1150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1150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09700 w 2159000"/>
                  <a:gd name="connsiteY4" fmla="*/ 314325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12875 w 2159000"/>
                  <a:gd name="connsiteY4" fmla="*/ 320675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12875 w 2159000"/>
                  <a:gd name="connsiteY4" fmla="*/ 320675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12875 w 2159000"/>
                  <a:gd name="connsiteY4" fmla="*/ 320675 h 1263650"/>
                  <a:gd name="connsiteX5" fmla="*/ 889000 w 2159000"/>
                  <a:gd name="connsiteY5" fmla="*/ 53975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12875 w 2159000"/>
                  <a:gd name="connsiteY4" fmla="*/ 320675 h 1263650"/>
                  <a:gd name="connsiteX5" fmla="*/ 889000 w 2159000"/>
                  <a:gd name="connsiteY5" fmla="*/ 54610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62000 w 2159000"/>
                  <a:gd name="connsiteY8" fmla="*/ 1250950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46200 w 2159000"/>
                  <a:gd name="connsiteY1" fmla="*/ 99695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12875 w 2159000"/>
                  <a:gd name="connsiteY4" fmla="*/ 320675 h 1263650"/>
                  <a:gd name="connsiteX5" fmla="*/ 889000 w 2159000"/>
                  <a:gd name="connsiteY5" fmla="*/ 54610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55650 w 2159000"/>
                  <a:gd name="connsiteY8" fmla="*/ 1235075 h 1263650"/>
                  <a:gd name="connsiteX9" fmla="*/ 812800 w 2159000"/>
                  <a:gd name="connsiteY9" fmla="*/ 1263650 h 1263650"/>
                  <a:gd name="connsiteX0" fmla="*/ 812800 w 2159000"/>
                  <a:gd name="connsiteY0" fmla="*/ 1263650 h 1263650"/>
                  <a:gd name="connsiteX1" fmla="*/ 1339850 w 2159000"/>
                  <a:gd name="connsiteY1" fmla="*/ 977900 h 1263650"/>
                  <a:gd name="connsiteX2" fmla="*/ 2159000 w 2159000"/>
                  <a:gd name="connsiteY2" fmla="*/ 457200 h 1263650"/>
                  <a:gd name="connsiteX3" fmla="*/ 1943100 w 2159000"/>
                  <a:gd name="connsiteY3" fmla="*/ 25400 h 1263650"/>
                  <a:gd name="connsiteX4" fmla="*/ 1412875 w 2159000"/>
                  <a:gd name="connsiteY4" fmla="*/ 320675 h 1263650"/>
                  <a:gd name="connsiteX5" fmla="*/ 889000 w 2159000"/>
                  <a:gd name="connsiteY5" fmla="*/ 546100 h 1263650"/>
                  <a:gd name="connsiteX6" fmla="*/ 342900 w 2159000"/>
                  <a:gd name="connsiteY6" fmla="*/ 0 h 1263650"/>
                  <a:gd name="connsiteX7" fmla="*/ 0 w 2159000"/>
                  <a:gd name="connsiteY7" fmla="*/ 215900 h 1263650"/>
                  <a:gd name="connsiteX8" fmla="*/ 755650 w 2159000"/>
                  <a:gd name="connsiteY8" fmla="*/ 1235075 h 1263650"/>
                  <a:gd name="connsiteX9" fmla="*/ 812800 w 2159000"/>
                  <a:gd name="connsiteY9" fmla="*/ 1263650 h 1263650"/>
                  <a:gd name="connsiteX0" fmla="*/ 815975 w 2159000"/>
                  <a:gd name="connsiteY0" fmla="*/ 1254125 h 1254125"/>
                  <a:gd name="connsiteX1" fmla="*/ 1339850 w 2159000"/>
                  <a:gd name="connsiteY1" fmla="*/ 977900 h 1254125"/>
                  <a:gd name="connsiteX2" fmla="*/ 2159000 w 2159000"/>
                  <a:gd name="connsiteY2" fmla="*/ 457200 h 1254125"/>
                  <a:gd name="connsiteX3" fmla="*/ 1943100 w 2159000"/>
                  <a:gd name="connsiteY3" fmla="*/ 25400 h 1254125"/>
                  <a:gd name="connsiteX4" fmla="*/ 1412875 w 2159000"/>
                  <a:gd name="connsiteY4" fmla="*/ 320675 h 1254125"/>
                  <a:gd name="connsiteX5" fmla="*/ 889000 w 2159000"/>
                  <a:gd name="connsiteY5" fmla="*/ 546100 h 1254125"/>
                  <a:gd name="connsiteX6" fmla="*/ 342900 w 2159000"/>
                  <a:gd name="connsiteY6" fmla="*/ 0 h 1254125"/>
                  <a:gd name="connsiteX7" fmla="*/ 0 w 2159000"/>
                  <a:gd name="connsiteY7" fmla="*/ 215900 h 1254125"/>
                  <a:gd name="connsiteX8" fmla="*/ 755650 w 2159000"/>
                  <a:gd name="connsiteY8" fmla="*/ 1235075 h 1254125"/>
                  <a:gd name="connsiteX9" fmla="*/ 815975 w 2159000"/>
                  <a:gd name="connsiteY9" fmla="*/ 1254125 h 1254125"/>
                  <a:gd name="connsiteX0" fmla="*/ 815975 w 2159000"/>
                  <a:gd name="connsiteY0" fmla="*/ 1254125 h 1254125"/>
                  <a:gd name="connsiteX1" fmla="*/ 1339850 w 2159000"/>
                  <a:gd name="connsiteY1" fmla="*/ 977900 h 1254125"/>
                  <a:gd name="connsiteX2" fmla="*/ 2159000 w 2159000"/>
                  <a:gd name="connsiteY2" fmla="*/ 457200 h 1254125"/>
                  <a:gd name="connsiteX3" fmla="*/ 1943100 w 2159000"/>
                  <a:gd name="connsiteY3" fmla="*/ 25400 h 1254125"/>
                  <a:gd name="connsiteX4" fmla="*/ 1403350 w 2159000"/>
                  <a:gd name="connsiteY4" fmla="*/ 320675 h 1254125"/>
                  <a:gd name="connsiteX5" fmla="*/ 889000 w 2159000"/>
                  <a:gd name="connsiteY5" fmla="*/ 546100 h 1254125"/>
                  <a:gd name="connsiteX6" fmla="*/ 342900 w 2159000"/>
                  <a:gd name="connsiteY6" fmla="*/ 0 h 1254125"/>
                  <a:gd name="connsiteX7" fmla="*/ 0 w 2159000"/>
                  <a:gd name="connsiteY7" fmla="*/ 215900 h 1254125"/>
                  <a:gd name="connsiteX8" fmla="*/ 755650 w 2159000"/>
                  <a:gd name="connsiteY8" fmla="*/ 1235075 h 1254125"/>
                  <a:gd name="connsiteX9" fmla="*/ 815975 w 2159000"/>
                  <a:gd name="connsiteY9" fmla="*/ 1254125 h 1254125"/>
                  <a:gd name="connsiteX0" fmla="*/ 815975 w 2159000"/>
                  <a:gd name="connsiteY0" fmla="*/ 1254125 h 1254125"/>
                  <a:gd name="connsiteX1" fmla="*/ 1339850 w 2159000"/>
                  <a:gd name="connsiteY1" fmla="*/ 977900 h 1254125"/>
                  <a:gd name="connsiteX2" fmla="*/ 2159000 w 2159000"/>
                  <a:gd name="connsiteY2" fmla="*/ 457200 h 1254125"/>
                  <a:gd name="connsiteX3" fmla="*/ 1943100 w 2159000"/>
                  <a:gd name="connsiteY3" fmla="*/ 25400 h 1254125"/>
                  <a:gd name="connsiteX4" fmla="*/ 1403350 w 2159000"/>
                  <a:gd name="connsiteY4" fmla="*/ 320675 h 1254125"/>
                  <a:gd name="connsiteX5" fmla="*/ 889000 w 2159000"/>
                  <a:gd name="connsiteY5" fmla="*/ 546100 h 1254125"/>
                  <a:gd name="connsiteX6" fmla="*/ 342900 w 2159000"/>
                  <a:gd name="connsiteY6" fmla="*/ 0 h 1254125"/>
                  <a:gd name="connsiteX7" fmla="*/ 0 w 2159000"/>
                  <a:gd name="connsiteY7" fmla="*/ 215900 h 1254125"/>
                  <a:gd name="connsiteX8" fmla="*/ 755650 w 2159000"/>
                  <a:gd name="connsiteY8" fmla="*/ 1235075 h 1254125"/>
                  <a:gd name="connsiteX9" fmla="*/ 815975 w 2159000"/>
                  <a:gd name="connsiteY9" fmla="*/ 1254125 h 1254125"/>
                  <a:gd name="connsiteX0" fmla="*/ 815975 w 2159000"/>
                  <a:gd name="connsiteY0" fmla="*/ 1254125 h 1254125"/>
                  <a:gd name="connsiteX1" fmla="*/ 1339850 w 2159000"/>
                  <a:gd name="connsiteY1" fmla="*/ 977900 h 1254125"/>
                  <a:gd name="connsiteX2" fmla="*/ 2159000 w 2159000"/>
                  <a:gd name="connsiteY2" fmla="*/ 457200 h 1254125"/>
                  <a:gd name="connsiteX3" fmla="*/ 1943100 w 2159000"/>
                  <a:gd name="connsiteY3" fmla="*/ 25400 h 1254125"/>
                  <a:gd name="connsiteX4" fmla="*/ 1403350 w 2159000"/>
                  <a:gd name="connsiteY4" fmla="*/ 320675 h 1254125"/>
                  <a:gd name="connsiteX5" fmla="*/ 889000 w 2159000"/>
                  <a:gd name="connsiteY5" fmla="*/ 546100 h 1254125"/>
                  <a:gd name="connsiteX6" fmla="*/ 342900 w 2159000"/>
                  <a:gd name="connsiteY6" fmla="*/ 0 h 1254125"/>
                  <a:gd name="connsiteX7" fmla="*/ 0 w 2159000"/>
                  <a:gd name="connsiteY7" fmla="*/ 215900 h 1254125"/>
                  <a:gd name="connsiteX8" fmla="*/ 755650 w 2159000"/>
                  <a:gd name="connsiteY8" fmla="*/ 1235075 h 1254125"/>
                  <a:gd name="connsiteX9" fmla="*/ 815975 w 2159000"/>
                  <a:gd name="connsiteY9" fmla="*/ 1254125 h 125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59000" h="1254125">
                    <a:moveTo>
                      <a:pt x="815975" y="1254125"/>
                    </a:moveTo>
                    <a:lnTo>
                      <a:pt x="1339850" y="977900"/>
                    </a:lnTo>
                    <a:lnTo>
                      <a:pt x="2159000" y="457200"/>
                    </a:lnTo>
                    <a:lnTo>
                      <a:pt x="1943100" y="25400"/>
                    </a:lnTo>
                    <a:cubicBezTo>
                      <a:pt x="1762125" y="155575"/>
                      <a:pt x="1593850" y="238125"/>
                      <a:pt x="1403350" y="320675"/>
                    </a:cubicBezTo>
                    <a:cubicBezTo>
                      <a:pt x="1150408" y="434975"/>
                      <a:pt x="960967" y="523875"/>
                      <a:pt x="889000" y="546100"/>
                    </a:cubicBezTo>
                    <a:cubicBezTo>
                      <a:pt x="681567" y="382058"/>
                      <a:pt x="524933" y="192617"/>
                      <a:pt x="342900" y="0"/>
                    </a:cubicBezTo>
                    <a:lnTo>
                      <a:pt x="0" y="215900"/>
                    </a:lnTo>
                    <a:lnTo>
                      <a:pt x="755650" y="1235075"/>
                    </a:lnTo>
                    <a:lnTo>
                      <a:pt x="815975" y="1254125"/>
                    </a:lnTo>
                    <a:close/>
                  </a:path>
                </a:pathLst>
              </a:custGeom>
              <a:solidFill>
                <a:srgbClr val="EBAA84"/>
              </a:solidFill>
              <a:ln w="28575"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자유형: 도형 193">
                <a:extLst>
                  <a:ext uri="{FF2B5EF4-FFF2-40B4-BE49-F238E27FC236}">
                    <a16:creationId xmlns:a16="http://schemas.microsoft.com/office/drawing/2014/main" id="{BFD8247E-C112-4D1A-90E4-2CAF0E8FE1C4}"/>
                  </a:ext>
                </a:extLst>
              </p:cNvPr>
              <p:cNvSpPr/>
              <p:nvPr/>
            </p:nvSpPr>
            <p:spPr>
              <a:xfrm>
                <a:off x="2444772" y="3048186"/>
                <a:ext cx="3638982" cy="2985349"/>
              </a:xfrm>
              <a:custGeom>
                <a:avLst/>
                <a:gdLst>
                  <a:gd name="connsiteX0" fmla="*/ 1805940 w 4411980"/>
                  <a:gd name="connsiteY0" fmla="*/ 0 h 3619500"/>
                  <a:gd name="connsiteX1" fmla="*/ 1226820 w 4411980"/>
                  <a:gd name="connsiteY1" fmla="*/ 304800 h 3619500"/>
                  <a:gd name="connsiteX2" fmla="*/ 502920 w 4411980"/>
                  <a:gd name="connsiteY2" fmla="*/ 777240 h 3619500"/>
                  <a:gd name="connsiteX3" fmla="*/ 198120 w 4411980"/>
                  <a:gd name="connsiteY3" fmla="*/ 1013460 h 3619500"/>
                  <a:gd name="connsiteX4" fmla="*/ 0 w 4411980"/>
                  <a:gd name="connsiteY4" fmla="*/ 1310640 h 3619500"/>
                  <a:gd name="connsiteX5" fmla="*/ 0 w 4411980"/>
                  <a:gd name="connsiteY5" fmla="*/ 2994660 h 3619500"/>
                  <a:gd name="connsiteX6" fmla="*/ 114300 w 4411980"/>
                  <a:gd name="connsiteY6" fmla="*/ 2865120 h 3619500"/>
                  <a:gd name="connsiteX7" fmla="*/ 708660 w 4411980"/>
                  <a:gd name="connsiteY7" fmla="*/ 2545080 h 3619500"/>
                  <a:gd name="connsiteX8" fmla="*/ 1173480 w 4411980"/>
                  <a:gd name="connsiteY8" fmla="*/ 2423160 h 3619500"/>
                  <a:gd name="connsiteX9" fmla="*/ 1623060 w 4411980"/>
                  <a:gd name="connsiteY9" fmla="*/ 2537460 h 3619500"/>
                  <a:gd name="connsiteX10" fmla="*/ 2308860 w 4411980"/>
                  <a:gd name="connsiteY10" fmla="*/ 2933700 h 3619500"/>
                  <a:gd name="connsiteX11" fmla="*/ 2903220 w 4411980"/>
                  <a:gd name="connsiteY11" fmla="*/ 3314700 h 3619500"/>
                  <a:gd name="connsiteX12" fmla="*/ 3299460 w 4411980"/>
                  <a:gd name="connsiteY12" fmla="*/ 3619500 h 3619500"/>
                  <a:gd name="connsiteX13" fmla="*/ 4411980 w 4411980"/>
                  <a:gd name="connsiteY13" fmla="*/ 3619500 h 3619500"/>
                  <a:gd name="connsiteX14" fmla="*/ 1859280 w 4411980"/>
                  <a:gd name="connsiteY14" fmla="*/ 15240 h 3619500"/>
                  <a:gd name="connsiteX15" fmla="*/ 1805940 w 4411980"/>
                  <a:gd name="connsiteY15" fmla="*/ 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11980" h="3619500">
                    <a:moveTo>
                      <a:pt x="1805940" y="0"/>
                    </a:moveTo>
                    <a:lnTo>
                      <a:pt x="1226820" y="304800"/>
                    </a:lnTo>
                    <a:lnTo>
                      <a:pt x="502920" y="777240"/>
                    </a:lnTo>
                    <a:lnTo>
                      <a:pt x="198120" y="1013460"/>
                    </a:lnTo>
                    <a:lnTo>
                      <a:pt x="0" y="1310640"/>
                    </a:lnTo>
                    <a:lnTo>
                      <a:pt x="0" y="2994660"/>
                    </a:lnTo>
                    <a:lnTo>
                      <a:pt x="114300" y="2865120"/>
                    </a:lnTo>
                    <a:lnTo>
                      <a:pt x="708660" y="2545080"/>
                    </a:lnTo>
                    <a:lnTo>
                      <a:pt x="1173480" y="2423160"/>
                    </a:lnTo>
                    <a:lnTo>
                      <a:pt x="1623060" y="2537460"/>
                    </a:lnTo>
                    <a:lnTo>
                      <a:pt x="2308860" y="2933700"/>
                    </a:lnTo>
                    <a:lnTo>
                      <a:pt x="2903220" y="3314700"/>
                    </a:lnTo>
                    <a:lnTo>
                      <a:pt x="3299460" y="3619500"/>
                    </a:lnTo>
                    <a:lnTo>
                      <a:pt x="4411980" y="3619500"/>
                    </a:lnTo>
                    <a:lnTo>
                      <a:pt x="1859280" y="15240"/>
                    </a:lnTo>
                    <a:lnTo>
                      <a:pt x="1805940" y="0"/>
                    </a:lnTo>
                    <a:close/>
                  </a:path>
                </a:pathLst>
              </a:custGeom>
              <a:solidFill>
                <a:srgbClr val="2E64A8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20D15CFF-9E7F-4015-A181-979674DBD03C}"/>
                  </a:ext>
                </a:extLst>
              </p:cNvPr>
              <p:cNvSpPr/>
              <p:nvPr/>
            </p:nvSpPr>
            <p:spPr>
              <a:xfrm>
                <a:off x="4705040" y="2788932"/>
                <a:ext cx="1401759" cy="3317927"/>
              </a:xfrm>
              <a:custGeom>
                <a:avLst/>
                <a:gdLst>
                  <a:gd name="connsiteX0" fmla="*/ 476250 w 1247775"/>
                  <a:gd name="connsiteY0" fmla="*/ 590550 h 2895600"/>
                  <a:gd name="connsiteX1" fmla="*/ 295275 w 1247775"/>
                  <a:gd name="connsiteY1" fmla="*/ 771525 h 2895600"/>
                  <a:gd name="connsiteX2" fmla="*/ 209550 w 1247775"/>
                  <a:gd name="connsiteY2" fmla="*/ 971550 h 2895600"/>
                  <a:gd name="connsiteX3" fmla="*/ 209550 w 1247775"/>
                  <a:gd name="connsiteY3" fmla="*/ 1181100 h 2895600"/>
                  <a:gd name="connsiteX4" fmla="*/ 266700 w 1247775"/>
                  <a:gd name="connsiteY4" fmla="*/ 1409700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295275 w 1247775"/>
                  <a:gd name="connsiteY1" fmla="*/ 771525 h 2895600"/>
                  <a:gd name="connsiteX2" fmla="*/ 209550 w 1247775"/>
                  <a:gd name="connsiteY2" fmla="*/ 971550 h 2895600"/>
                  <a:gd name="connsiteX3" fmla="*/ 209550 w 1247775"/>
                  <a:gd name="connsiteY3" fmla="*/ 1181100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295275 w 1247775"/>
                  <a:gd name="connsiteY1" fmla="*/ 771525 h 2895600"/>
                  <a:gd name="connsiteX2" fmla="*/ 209550 w 1247775"/>
                  <a:gd name="connsiteY2" fmla="*/ 971550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295275 w 1247775"/>
                  <a:gd name="connsiteY1" fmla="*/ 771525 h 2895600"/>
                  <a:gd name="connsiteX2" fmla="*/ 209550 w 1247775"/>
                  <a:gd name="connsiteY2" fmla="*/ 971550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295275 w 1247775"/>
                  <a:gd name="connsiteY1" fmla="*/ 771525 h 2895600"/>
                  <a:gd name="connsiteX2" fmla="*/ 209550 w 1247775"/>
                  <a:gd name="connsiteY2" fmla="*/ 971550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295275 w 1247775"/>
                  <a:gd name="connsiteY1" fmla="*/ 771525 h 2895600"/>
                  <a:gd name="connsiteX2" fmla="*/ 219075 w 1247775"/>
                  <a:gd name="connsiteY2" fmla="*/ 974725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19075 w 1247775"/>
                  <a:gd name="connsiteY2" fmla="*/ 974725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19075 w 1247775"/>
                  <a:gd name="connsiteY2" fmla="*/ 974725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19075 w 1247775"/>
                  <a:gd name="connsiteY2" fmla="*/ 974725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19075 w 1247775"/>
                  <a:gd name="connsiteY2" fmla="*/ 974725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19075 w 1247775"/>
                  <a:gd name="connsiteY2" fmla="*/ 974725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12725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22250 w 1247775"/>
                  <a:gd name="connsiteY3" fmla="*/ 1184275 h 2895600"/>
                  <a:gd name="connsiteX4" fmla="*/ 279400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22250 w 1247775"/>
                  <a:gd name="connsiteY3" fmla="*/ 1184275 h 2895600"/>
                  <a:gd name="connsiteX4" fmla="*/ 288925 w 1247775"/>
                  <a:gd name="connsiteY4" fmla="*/ 1412875 h 2895600"/>
                  <a:gd name="connsiteX5" fmla="*/ 409575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22250 w 1247775"/>
                  <a:gd name="connsiteY3" fmla="*/ 1184275 h 2895600"/>
                  <a:gd name="connsiteX4" fmla="*/ 288925 w 1247775"/>
                  <a:gd name="connsiteY4" fmla="*/ 1412875 h 2895600"/>
                  <a:gd name="connsiteX5" fmla="*/ 412750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22250 w 1247775"/>
                  <a:gd name="connsiteY3" fmla="*/ 1184275 h 2895600"/>
                  <a:gd name="connsiteX4" fmla="*/ 288925 w 1247775"/>
                  <a:gd name="connsiteY4" fmla="*/ 1412875 h 2895600"/>
                  <a:gd name="connsiteX5" fmla="*/ 412750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247775"/>
                  <a:gd name="connsiteY0" fmla="*/ 590550 h 2895600"/>
                  <a:gd name="connsiteX1" fmla="*/ 307975 w 1247775"/>
                  <a:gd name="connsiteY1" fmla="*/ 777875 h 2895600"/>
                  <a:gd name="connsiteX2" fmla="*/ 222250 w 1247775"/>
                  <a:gd name="connsiteY2" fmla="*/ 977900 h 2895600"/>
                  <a:gd name="connsiteX3" fmla="*/ 222250 w 1247775"/>
                  <a:gd name="connsiteY3" fmla="*/ 1184275 h 2895600"/>
                  <a:gd name="connsiteX4" fmla="*/ 288925 w 1247775"/>
                  <a:gd name="connsiteY4" fmla="*/ 1412875 h 2895600"/>
                  <a:gd name="connsiteX5" fmla="*/ 412750 w 1247775"/>
                  <a:gd name="connsiteY5" fmla="*/ 1628775 h 2895600"/>
                  <a:gd name="connsiteX6" fmla="*/ 723900 w 1247775"/>
                  <a:gd name="connsiteY6" fmla="*/ 1924050 h 2895600"/>
                  <a:gd name="connsiteX7" fmla="*/ 781050 w 1247775"/>
                  <a:gd name="connsiteY7" fmla="*/ 2009775 h 2895600"/>
                  <a:gd name="connsiteX8" fmla="*/ 914400 w 1247775"/>
                  <a:gd name="connsiteY8" fmla="*/ 2238375 h 2895600"/>
                  <a:gd name="connsiteX9" fmla="*/ 1114425 w 1247775"/>
                  <a:gd name="connsiteY9" fmla="*/ 2647950 h 2895600"/>
                  <a:gd name="connsiteX10" fmla="*/ 1247775 w 1247775"/>
                  <a:gd name="connsiteY10" fmla="*/ 2895600 h 2895600"/>
                  <a:gd name="connsiteX11" fmla="*/ 657225 w 1247775"/>
                  <a:gd name="connsiteY11" fmla="*/ 2886075 h 2895600"/>
                  <a:gd name="connsiteX12" fmla="*/ 485775 w 1247775"/>
                  <a:gd name="connsiteY12" fmla="*/ 2714625 h 2895600"/>
                  <a:gd name="connsiteX13" fmla="*/ 371475 w 1247775"/>
                  <a:gd name="connsiteY13" fmla="*/ 2428875 h 2895600"/>
                  <a:gd name="connsiteX14" fmla="*/ 304800 w 1247775"/>
                  <a:gd name="connsiteY14" fmla="*/ 2171700 h 2895600"/>
                  <a:gd name="connsiteX15" fmla="*/ 295275 w 1247775"/>
                  <a:gd name="connsiteY15" fmla="*/ 2085975 h 2895600"/>
                  <a:gd name="connsiteX16" fmla="*/ 200025 w 1247775"/>
                  <a:gd name="connsiteY16" fmla="*/ 1676400 h 2895600"/>
                  <a:gd name="connsiteX17" fmla="*/ 142875 w 1247775"/>
                  <a:gd name="connsiteY17" fmla="*/ 1362075 h 2895600"/>
                  <a:gd name="connsiteX18" fmla="*/ 57150 w 1247775"/>
                  <a:gd name="connsiteY18" fmla="*/ 838200 h 2895600"/>
                  <a:gd name="connsiteX19" fmla="*/ 19050 w 1247775"/>
                  <a:gd name="connsiteY19" fmla="*/ 342900 h 2895600"/>
                  <a:gd name="connsiteX20" fmla="*/ 0 w 1247775"/>
                  <a:gd name="connsiteY20" fmla="*/ 0 h 2895600"/>
                  <a:gd name="connsiteX21" fmla="*/ 200025 w 1247775"/>
                  <a:gd name="connsiteY21" fmla="*/ 295275 h 2895600"/>
                  <a:gd name="connsiteX22" fmla="*/ 476250 w 1247775"/>
                  <a:gd name="connsiteY22" fmla="*/ 590550 h 2895600"/>
                  <a:gd name="connsiteX0" fmla="*/ 476250 w 1619250"/>
                  <a:gd name="connsiteY0" fmla="*/ 590550 h 3933825"/>
                  <a:gd name="connsiteX1" fmla="*/ 307975 w 1619250"/>
                  <a:gd name="connsiteY1" fmla="*/ 777875 h 3933825"/>
                  <a:gd name="connsiteX2" fmla="*/ 222250 w 1619250"/>
                  <a:gd name="connsiteY2" fmla="*/ 977900 h 3933825"/>
                  <a:gd name="connsiteX3" fmla="*/ 222250 w 1619250"/>
                  <a:gd name="connsiteY3" fmla="*/ 1184275 h 3933825"/>
                  <a:gd name="connsiteX4" fmla="*/ 288925 w 1619250"/>
                  <a:gd name="connsiteY4" fmla="*/ 1412875 h 3933825"/>
                  <a:gd name="connsiteX5" fmla="*/ 412750 w 1619250"/>
                  <a:gd name="connsiteY5" fmla="*/ 1628775 h 3933825"/>
                  <a:gd name="connsiteX6" fmla="*/ 723900 w 1619250"/>
                  <a:gd name="connsiteY6" fmla="*/ 1924050 h 3933825"/>
                  <a:gd name="connsiteX7" fmla="*/ 781050 w 1619250"/>
                  <a:gd name="connsiteY7" fmla="*/ 2009775 h 3933825"/>
                  <a:gd name="connsiteX8" fmla="*/ 914400 w 1619250"/>
                  <a:gd name="connsiteY8" fmla="*/ 2238375 h 3933825"/>
                  <a:gd name="connsiteX9" fmla="*/ 1114425 w 1619250"/>
                  <a:gd name="connsiteY9" fmla="*/ 2647950 h 3933825"/>
                  <a:gd name="connsiteX10" fmla="*/ 1619250 w 1619250"/>
                  <a:gd name="connsiteY10" fmla="*/ 3933825 h 3933825"/>
                  <a:gd name="connsiteX11" fmla="*/ 657225 w 1619250"/>
                  <a:gd name="connsiteY11" fmla="*/ 2886075 h 3933825"/>
                  <a:gd name="connsiteX12" fmla="*/ 485775 w 1619250"/>
                  <a:gd name="connsiteY12" fmla="*/ 2714625 h 3933825"/>
                  <a:gd name="connsiteX13" fmla="*/ 371475 w 1619250"/>
                  <a:gd name="connsiteY13" fmla="*/ 2428875 h 3933825"/>
                  <a:gd name="connsiteX14" fmla="*/ 304800 w 1619250"/>
                  <a:gd name="connsiteY14" fmla="*/ 2171700 h 3933825"/>
                  <a:gd name="connsiteX15" fmla="*/ 295275 w 1619250"/>
                  <a:gd name="connsiteY15" fmla="*/ 2085975 h 3933825"/>
                  <a:gd name="connsiteX16" fmla="*/ 200025 w 1619250"/>
                  <a:gd name="connsiteY16" fmla="*/ 1676400 h 3933825"/>
                  <a:gd name="connsiteX17" fmla="*/ 142875 w 1619250"/>
                  <a:gd name="connsiteY17" fmla="*/ 1362075 h 3933825"/>
                  <a:gd name="connsiteX18" fmla="*/ 57150 w 1619250"/>
                  <a:gd name="connsiteY18" fmla="*/ 838200 h 3933825"/>
                  <a:gd name="connsiteX19" fmla="*/ 19050 w 1619250"/>
                  <a:gd name="connsiteY19" fmla="*/ 342900 h 3933825"/>
                  <a:gd name="connsiteX20" fmla="*/ 0 w 1619250"/>
                  <a:gd name="connsiteY20" fmla="*/ 0 h 3933825"/>
                  <a:gd name="connsiteX21" fmla="*/ 200025 w 1619250"/>
                  <a:gd name="connsiteY21" fmla="*/ 295275 h 3933825"/>
                  <a:gd name="connsiteX22" fmla="*/ 476250 w 1619250"/>
                  <a:gd name="connsiteY22" fmla="*/ 590550 h 39338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14400 w 1670050"/>
                  <a:gd name="connsiteY8" fmla="*/ 2238375 h 4022725"/>
                  <a:gd name="connsiteX9" fmla="*/ 1114425 w 1670050"/>
                  <a:gd name="connsiteY9" fmla="*/ 2647950 h 4022725"/>
                  <a:gd name="connsiteX10" fmla="*/ 1670050 w 1670050"/>
                  <a:gd name="connsiteY10" fmla="*/ 4022725 h 4022725"/>
                  <a:gd name="connsiteX11" fmla="*/ 657225 w 1670050"/>
                  <a:gd name="connsiteY11" fmla="*/ 2886075 h 4022725"/>
                  <a:gd name="connsiteX12" fmla="*/ 485775 w 1670050"/>
                  <a:gd name="connsiteY12" fmla="*/ 2714625 h 4022725"/>
                  <a:gd name="connsiteX13" fmla="*/ 371475 w 1670050"/>
                  <a:gd name="connsiteY13" fmla="*/ 2428875 h 4022725"/>
                  <a:gd name="connsiteX14" fmla="*/ 304800 w 1670050"/>
                  <a:gd name="connsiteY14" fmla="*/ 2171700 h 4022725"/>
                  <a:gd name="connsiteX15" fmla="*/ 295275 w 1670050"/>
                  <a:gd name="connsiteY15" fmla="*/ 2085975 h 4022725"/>
                  <a:gd name="connsiteX16" fmla="*/ 200025 w 1670050"/>
                  <a:gd name="connsiteY16" fmla="*/ 1676400 h 4022725"/>
                  <a:gd name="connsiteX17" fmla="*/ 142875 w 1670050"/>
                  <a:gd name="connsiteY17" fmla="*/ 1362075 h 4022725"/>
                  <a:gd name="connsiteX18" fmla="*/ 57150 w 1670050"/>
                  <a:gd name="connsiteY18" fmla="*/ 838200 h 4022725"/>
                  <a:gd name="connsiteX19" fmla="*/ 19050 w 1670050"/>
                  <a:gd name="connsiteY19" fmla="*/ 342900 h 4022725"/>
                  <a:gd name="connsiteX20" fmla="*/ 0 w 1670050"/>
                  <a:gd name="connsiteY20" fmla="*/ 0 h 4022725"/>
                  <a:gd name="connsiteX21" fmla="*/ 200025 w 1670050"/>
                  <a:gd name="connsiteY21" fmla="*/ 295275 h 4022725"/>
                  <a:gd name="connsiteX22" fmla="*/ 476250 w 1670050"/>
                  <a:gd name="connsiteY22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14400 w 1670050"/>
                  <a:gd name="connsiteY8" fmla="*/ 2238375 h 4022725"/>
                  <a:gd name="connsiteX9" fmla="*/ 1114425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485775 w 1670050"/>
                  <a:gd name="connsiteY13" fmla="*/ 27146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14400 w 1670050"/>
                  <a:gd name="connsiteY8" fmla="*/ 2238375 h 4022725"/>
                  <a:gd name="connsiteX9" fmla="*/ 1114425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485775 w 1670050"/>
                  <a:gd name="connsiteY13" fmla="*/ 27146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14400 w 1670050"/>
                  <a:gd name="connsiteY8" fmla="*/ 2238375 h 4022725"/>
                  <a:gd name="connsiteX9" fmla="*/ 1114425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485775 w 1670050"/>
                  <a:gd name="connsiteY13" fmla="*/ 27146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14400 w 1670050"/>
                  <a:gd name="connsiteY8" fmla="*/ 2238375 h 4022725"/>
                  <a:gd name="connsiteX9" fmla="*/ 1114425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485775 w 1670050"/>
                  <a:gd name="connsiteY13" fmla="*/ 27146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14400 w 1670050"/>
                  <a:gd name="connsiteY8" fmla="*/ 2238375 h 4022725"/>
                  <a:gd name="connsiteX9" fmla="*/ 1123950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485775 w 1670050"/>
                  <a:gd name="connsiteY13" fmla="*/ 27146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14400 w 1670050"/>
                  <a:gd name="connsiteY8" fmla="*/ 2238375 h 4022725"/>
                  <a:gd name="connsiteX9" fmla="*/ 1123950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485775 w 1670050"/>
                  <a:gd name="connsiteY13" fmla="*/ 27146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14400 w 1670050"/>
                  <a:gd name="connsiteY8" fmla="*/ 2238375 h 4022725"/>
                  <a:gd name="connsiteX9" fmla="*/ 1123950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523875 w 1670050"/>
                  <a:gd name="connsiteY13" fmla="*/ 27781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27100 w 1670050"/>
                  <a:gd name="connsiteY8" fmla="*/ 2238375 h 4022725"/>
                  <a:gd name="connsiteX9" fmla="*/ 1123950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523875 w 1670050"/>
                  <a:gd name="connsiteY13" fmla="*/ 27781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12750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27100 w 1670050"/>
                  <a:gd name="connsiteY8" fmla="*/ 2238375 h 4022725"/>
                  <a:gd name="connsiteX9" fmla="*/ 1123950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523875 w 1670050"/>
                  <a:gd name="connsiteY13" fmla="*/ 27781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22275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27100 w 1670050"/>
                  <a:gd name="connsiteY8" fmla="*/ 2238375 h 4022725"/>
                  <a:gd name="connsiteX9" fmla="*/ 1123950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523875 w 1670050"/>
                  <a:gd name="connsiteY13" fmla="*/ 27781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22275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27100 w 1670050"/>
                  <a:gd name="connsiteY8" fmla="*/ 2238375 h 4022725"/>
                  <a:gd name="connsiteX9" fmla="*/ 1123950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523875 w 1670050"/>
                  <a:gd name="connsiteY13" fmla="*/ 27781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  <a:gd name="connsiteX0" fmla="*/ 476250 w 1670050"/>
                  <a:gd name="connsiteY0" fmla="*/ 590550 h 4022725"/>
                  <a:gd name="connsiteX1" fmla="*/ 307975 w 1670050"/>
                  <a:gd name="connsiteY1" fmla="*/ 777875 h 4022725"/>
                  <a:gd name="connsiteX2" fmla="*/ 222250 w 1670050"/>
                  <a:gd name="connsiteY2" fmla="*/ 977900 h 4022725"/>
                  <a:gd name="connsiteX3" fmla="*/ 222250 w 1670050"/>
                  <a:gd name="connsiteY3" fmla="*/ 1184275 h 4022725"/>
                  <a:gd name="connsiteX4" fmla="*/ 288925 w 1670050"/>
                  <a:gd name="connsiteY4" fmla="*/ 1412875 h 4022725"/>
                  <a:gd name="connsiteX5" fmla="*/ 422275 w 1670050"/>
                  <a:gd name="connsiteY5" fmla="*/ 1628775 h 4022725"/>
                  <a:gd name="connsiteX6" fmla="*/ 723900 w 1670050"/>
                  <a:gd name="connsiteY6" fmla="*/ 1924050 h 4022725"/>
                  <a:gd name="connsiteX7" fmla="*/ 781050 w 1670050"/>
                  <a:gd name="connsiteY7" fmla="*/ 2009775 h 4022725"/>
                  <a:gd name="connsiteX8" fmla="*/ 927100 w 1670050"/>
                  <a:gd name="connsiteY8" fmla="*/ 2238375 h 4022725"/>
                  <a:gd name="connsiteX9" fmla="*/ 1123950 w 1670050"/>
                  <a:gd name="connsiteY9" fmla="*/ 2647950 h 4022725"/>
                  <a:gd name="connsiteX10" fmla="*/ 1301749 w 1670050"/>
                  <a:gd name="connsiteY10" fmla="*/ 3082925 h 4022725"/>
                  <a:gd name="connsiteX11" fmla="*/ 1670050 w 1670050"/>
                  <a:gd name="connsiteY11" fmla="*/ 4022725 h 4022725"/>
                  <a:gd name="connsiteX12" fmla="*/ 657225 w 1670050"/>
                  <a:gd name="connsiteY12" fmla="*/ 2886075 h 4022725"/>
                  <a:gd name="connsiteX13" fmla="*/ 523875 w 1670050"/>
                  <a:gd name="connsiteY13" fmla="*/ 2778125 h 4022725"/>
                  <a:gd name="connsiteX14" fmla="*/ 371475 w 1670050"/>
                  <a:gd name="connsiteY14" fmla="*/ 2428875 h 4022725"/>
                  <a:gd name="connsiteX15" fmla="*/ 304800 w 1670050"/>
                  <a:gd name="connsiteY15" fmla="*/ 2171700 h 4022725"/>
                  <a:gd name="connsiteX16" fmla="*/ 295275 w 1670050"/>
                  <a:gd name="connsiteY16" fmla="*/ 2085975 h 4022725"/>
                  <a:gd name="connsiteX17" fmla="*/ 200025 w 1670050"/>
                  <a:gd name="connsiteY17" fmla="*/ 1676400 h 4022725"/>
                  <a:gd name="connsiteX18" fmla="*/ 142875 w 1670050"/>
                  <a:gd name="connsiteY18" fmla="*/ 1362075 h 4022725"/>
                  <a:gd name="connsiteX19" fmla="*/ 57150 w 1670050"/>
                  <a:gd name="connsiteY19" fmla="*/ 838200 h 4022725"/>
                  <a:gd name="connsiteX20" fmla="*/ 19050 w 1670050"/>
                  <a:gd name="connsiteY20" fmla="*/ 342900 h 4022725"/>
                  <a:gd name="connsiteX21" fmla="*/ 0 w 1670050"/>
                  <a:gd name="connsiteY21" fmla="*/ 0 h 4022725"/>
                  <a:gd name="connsiteX22" fmla="*/ 200025 w 1670050"/>
                  <a:gd name="connsiteY22" fmla="*/ 295275 h 4022725"/>
                  <a:gd name="connsiteX23" fmla="*/ 476250 w 1670050"/>
                  <a:gd name="connsiteY23" fmla="*/ 590550 h 402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70050" h="4022725">
                    <a:moveTo>
                      <a:pt x="476250" y="590550"/>
                    </a:moveTo>
                    <a:cubicBezTo>
                      <a:pt x="420158" y="652992"/>
                      <a:pt x="354542" y="710670"/>
                      <a:pt x="307975" y="777875"/>
                    </a:cubicBezTo>
                    <a:cubicBezTo>
                      <a:pt x="271992" y="833967"/>
                      <a:pt x="255058" y="864658"/>
                      <a:pt x="222250" y="977900"/>
                    </a:cubicBezTo>
                    <a:cubicBezTo>
                      <a:pt x="213783" y="1048808"/>
                      <a:pt x="218017" y="1116542"/>
                      <a:pt x="222250" y="1184275"/>
                    </a:cubicBezTo>
                    <a:cubicBezTo>
                      <a:pt x="241300" y="1295400"/>
                      <a:pt x="266700" y="1336675"/>
                      <a:pt x="288925" y="1412875"/>
                    </a:cubicBezTo>
                    <a:cubicBezTo>
                      <a:pt x="330200" y="1484842"/>
                      <a:pt x="374650" y="1559983"/>
                      <a:pt x="422275" y="1628775"/>
                    </a:cubicBezTo>
                    <a:cubicBezTo>
                      <a:pt x="535517" y="1739900"/>
                      <a:pt x="620183" y="1825625"/>
                      <a:pt x="723900" y="1924050"/>
                    </a:cubicBezTo>
                    <a:lnTo>
                      <a:pt x="781050" y="2009775"/>
                    </a:lnTo>
                    <a:lnTo>
                      <a:pt x="927100" y="2238375"/>
                    </a:lnTo>
                    <a:cubicBezTo>
                      <a:pt x="993775" y="2374900"/>
                      <a:pt x="1047750" y="2451100"/>
                      <a:pt x="1123950" y="2647950"/>
                    </a:cubicBezTo>
                    <a:cubicBezTo>
                      <a:pt x="1194858" y="2792942"/>
                      <a:pt x="1218141" y="2864908"/>
                      <a:pt x="1301749" y="3082925"/>
                    </a:cubicBezTo>
                    <a:lnTo>
                      <a:pt x="1670050" y="4022725"/>
                    </a:lnTo>
                    <a:lnTo>
                      <a:pt x="657225" y="2886075"/>
                    </a:lnTo>
                    <a:lnTo>
                      <a:pt x="523875" y="2778125"/>
                    </a:lnTo>
                    <a:lnTo>
                      <a:pt x="371475" y="2428875"/>
                    </a:lnTo>
                    <a:lnTo>
                      <a:pt x="304800" y="2171700"/>
                    </a:lnTo>
                    <a:lnTo>
                      <a:pt x="295275" y="2085975"/>
                    </a:lnTo>
                    <a:lnTo>
                      <a:pt x="200025" y="1676400"/>
                    </a:lnTo>
                    <a:lnTo>
                      <a:pt x="142875" y="1362075"/>
                    </a:lnTo>
                    <a:lnTo>
                      <a:pt x="57150" y="838200"/>
                    </a:lnTo>
                    <a:lnTo>
                      <a:pt x="19050" y="342900"/>
                    </a:lnTo>
                    <a:lnTo>
                      <a:pt x="0" y="0"/>
                    </a:lnTo>
                    <a:lnTo>
                      <a:pt x="200025" y="295275"/>
                    </a:lnTo>
                    <a:lnTo>
                      <a:pt x="476250" y="590550"/>
                    </a:lnTo>
                    <a:close/>
                  </a:path>
                </a:pathLst>
              </a:custGeom>
              <a:solidFill>
                <a:srgbClr val="364CA1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자유형: 도형 197">
                <a:extLst>
                  <a:ext uri="{FF2B5EF4-FFF2-40B4-BE49-F238E27FC236}">
                    <a16:creationId xmlns:a16="http://schemas.microsoft.com/office/drawing/2014/main" id="{2D6135CE-8C18-4719-9C6D-8A0A6CFA96D7}"/>
                  </a:ext>
                </a:extLst>
              </p:cNvPr>
              <p:cNvSpPr/>
              <p:nvPr/>
            </p:nvSpPr>
            <p:spPr>
              <a:xfrm>
                <a:off x="2461531" y="3459981"/>
                <a:ext cx="752230" cy="1154205"/>
              </a:xfrm>
              <a:custGeom>
                <a:avLst/>
                <a:gdLst>
                  <a:gd name="connsiteX0" fmla="*/ 800100 w 895350"/>
                  <a:gd name="connsiteY0" fmla="*/ 6350 h 1339850"/>
                  <a:gd name="connsiteX1" fmla="*/ 349250 w 895350"/>
                  <a:gd name="connsiteY1" fmla="*/ 641350 h 1339850"/>
                  <a:gd name="connsiteX2" fmla="*/ 158750 w 895350"/>
                  <a:gd name="connsiteY2" fmla="*/ 908050 h 1339850"/>
                  <a:gd name="connsiteX3" fmla="*/ 0 w 895350"/>
                  <a:gd name="connsiteY3" fmla="*/ 1149350 h 1339850"/>
                  <a:gd name="connsiteX4" fmla="*/ 0 w 895350"/>
                  <a:gd name="connsiteY4" fmla="*/ 1339850 h 1339850"/>
                  <a:gd name="connsiteX5" fmla="*/ 393700 w 895350"/>
                  <a:gd name="connsiteY5" fmla="*/ 742950 h 1339850"/>
                  <a:gd name="connsiteX6" fmla="*/ 628650 w 895350"/>
                  <a:gd name="connsiteY6" fmla="*/ 425450 h 1339850"/>
                  <a:gd name="connsiteX7" fmla="*/ 819150 w 895350"/>
                  <a:gd name="connsiteY7" fmla="*/ 139700 h 1339850"/>
                  <a:gd name="connsiteX8" fmla="*/ 895350 w 895350"/>
                  <a:gd name="connsiteY8" fmla="*/ 0 h 1339850"/>
                  <a:gd name="connsiteX9" fmla="*/ 800100 w 895350"/>
                  <a:gd name="connsiteY9" fmla="*/ 6350 h 1339850"/>
                  <a:gd name="connsiteX0" fmla="*/ 800100 w 912019"/>
                  <a:gd name="connsiteY0" fmla="*/ 65882 h 1399382"/>
                  <a:gd name="connsiteX1" fmla="*/ 349250 w 912019"/>
                  <a:gd name="connsiteY1" fmla="*/ 700882 h 1399382"/>
                  <a:gd name="connsiteX2" fmla="*/ 158750 w 912019"/>
                  <a:gd name="connsiteY2" fmla="*/ 967582 h 1399382"/>
                  <a:gd name="connsiteX3" fmla="*/ 0 w 912019"/>
                  <a:gd name="connsiteY3" fmla="*/ 1208882 h 1399382"/>
                  <a:gd name="connsiteX4" fmla="*/ 0 w 912019"/>
                  <a:gd name="connsiteY4" fmla="*/ 1399382 h 1399382"/>
                  <a:gd name="connsiteX5" fmla="*/ 393700 w 912019"/>
                  <a:gd name="connsiteY5" fmla="*/ 802482 h 1399382"/>
                  <a:gd name="connsiteX6" fmla="*/ 628650 w 912019"/>
                  <a:gd name="connsiteY6" fmla="*/ 484982 h 1399382"/>
                  <a:gd name="connsiteX7" fmla="*/ 819150 w 912019"/>
                  <a:gd name="connsiteY7" fmla="*/ 199232 h 1399382"/>
                  <a:gd name="connsiteX8" fmla="*/ 912019 w 912019"/>
                  <a:gd name="connsiteY8" fmla="*/ 0 h 1399382"/>
                  <a:gd name="connsiteX9" fmla="*/ 800100 w 912019"/>
                  <a:gd name="connsiteY9" fmla="*/ 65882 h 1399382"/>
                  <a:gd name="connsiteX0" fmla="*/ 800100 w 912019"/>
                  <a:gd name="connsiteY0" fmla="*/ 65882 h 1399382"/>
                  <a:gd name="connsiteX1" fmla="*/ 349250 w 912019"/>
                  <a:gd name="connsiteY1" fmla="*/ 700882 h 1399382"/>
                  <a:gd name="connsiteX2" fmla="*/ 158750 w 912019"/>
                  <a:gd name="connsiteY2" fmla="*/ 967582 h 1399382"/>
                  <a:gd name="connsiteX3" fmla="*/ 0 w 912019"/>
                  <a:gd name="connsiteY3" fmla="*/ 1208882 h 1399382"/>
                  <a:gd name="connsiteX4" fmla="*/ 0 w 912019"/>
                  <a:gd name="connsiteY4" fmla="*/ 1399382 h 1399382"/>
                  <a:gd name="connsiteX5" fmla="*/ 393700 w 912019"/>
                  <a:gd name="connsiteY5" fmla="*/ 802482 h 1399382"/>
                  <a:gd name="connsiteX6" fmla="*/ 628650 w 912019"/>
                  <a:gd name="connsiteY6" fmla="*/ 484982 h 1399382"/>
                  <a:gd name="connsiteX7" fmla="*/ 809625 w 912019"/>
                  <a:gd name="connsiteY7" fmla="*/ 199232 h 1399382"/>
                  <a:gd name="connsiteX8" fmla="*/ 912019 w 912019"/>
                  <a:gd name="connsiteY8" fmla="*/ 0 h 1399382"/>
                  <a:gd name="connsiteX9" fmla="*/ 800100 w 912019"/>
                  <a:gd name="connsiteY9" fmla="*/ 65882 h 13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2019" h="1399382">
                    <a:moveTo>
                      <a:pt x="800100" y="65882"/>
                    </a:moveTo>
                    <a:lnTo>
                      <a:pt x="349250" y="700882"/>
                    </a:lnTo>
                    <a:lnTo>
                      <a:pt x="158750" y="967582"/>
                    </a:lnTo>
                    <a:lnTo>
                      <a:pt x="0" y="1208882"/>
                    </a:lnTo>
                    <a:lnTo>
                      <a:pt x="0" y="1399382"/>
                    </a:lnTo>
                    <a:lnTo>
                      <a:pt x="393700" y="802482"/>
                    </a:lnTo>
                    <a:lnTo>
                      <a:pt x="628650" y="484982"/>
                    </a:lnTo>
                    <a:lnTo>
                      <a:pt x="809625" y="199232"/>
                    </a:lnTo>
                    <a:lnTo>
                      <a:pt x="912019" y="0"/>
                    </a:lnTo>
                    <a:lnTo>
                      <a:pt x="800100" y="65882"/>
                    </a:lnTo>
                    <a:close/>
                  </a:path>
                </a:pathLst>
              </a:custGeom>
              <a:solidFill>
                <a:srgbClr val="DBEBF4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자유형: 도형 198">
                <a:extLst>
                  <a:ext uri="{FF2B5EF4-FFF2-40B4-BE49-F238E27FC236}">
                    <a16:creationId xmlns:a16="http://schemas.microsoft.com/office/drawing/2014/main" id="{9CAF9933-A170-46EB-B271-ED0FF03D2751}"/>
                  </a:ext>
                </a:extLst>
              </p:cNvPr>
              <p:cNvSpPr/>
              <p:nvPr/>
            </p:nvSpPr>
            <p:spPr>
              <a:xfrm>
                <a:off x="2461531" y="3598119"/>
                <a:ext cx="536839" cy="748956"/>
              </a:xfrm>
              <a:custGeom>
                <a:avLst/>
                <a:gdLst>
                  <a:gd name="connsiteX0" fmla="*/ 495300 w 641350"/>
                  <a:gd name="connsiteY0" fmla="*/ 88900 h 889000"/>
                  <a:gd name="connsiteX1" fmla="*/ 641350 w 641350"/>
                  <a:gd name="connsiteY1" fmla="*/ 0 h 889000"/>
                  <a:gd name="connsiteX2" fmla="*/ 457200 w 641350"/>
                  <a:gd name="connsiteY2" fmla="*/ 311150 h 889000"/>
                  <a:gd name="connsiteX3" fmla="*/ 279400 w 641350"/>
                  <a:gd name="connsiteY3" fmla="*/ 508000 h 889000"/>
                  <a:gd name="connsiteX4" fmla="*/ 0 w 641350"/>
                  <a:gd name="connsiteY4" fmla="*/ 889000 h 889000"/>
                  <a:gd name="connsiteX5" fmla="*/ 0 w 641350"/>
                  <a:gd name="connsiteY5" fmla="*/ 730250 h 889000"/>
                  <a:gd name="connsiteX6" fmla="*/ 317500 w 641350"/>
                  <a:gd name="connsiteY6" fmla="*/ 336550 h 889000"/>
                  <a:gd name="connsiteX7" fmla="*/ 495300 w 641350"/>
                  <a:gd name="connsiteY7" fmla="*/ 88900 h 889000"/>
                  <a:gd name="connsiteX0" fmla="*/ 495300 w 641350"/>
                  <a:gd name="connsiteY0" fmla="*/ 88900 h 889000"/>
                  <a:gd name="connsiteX1" fmla="*/ 641350 w 641350"/>
                  <a:gd name="connsiteY1" fmla="*/ 0 h 889000"/>
                  <a:gd name="connsiteX2" fmla="*/ 431800 w 641350"/>
                  <a:gd name="connsiteY2" fmla="*/ 311150 h 889000"/>
                  <a:gd name="connsiteX3" fmla="*/ 279400 w 641350"/>
                  <a:gd name="connsiteY3" fmla="*/ 508000 h 889000"/>
                  <a:gd name="connsiteX4" fmla="*/ 0 w 641350"/>
                  <a:gd name="connsiteY4" fmla="*/ 889000 h 889000"/>
                  <a:gd name="connsiteX5" fmla="*/ 0 w 641350"/>
                  <a:gd name="connsiteY5" fmla="*/ 730250 h 889000"/>
                  <a:gd name="connsiteX6" fmla="*/ 317500 w 641350"/>
                  <a:gd name="connsiteY6" fmla="*/ 336550 h 889000"/>
                  <a:gd name="connsiteX7" fmla="*/ 495300 w 641350"/>
                  <a:gd name="connsiteY7" fmla="*/ 88900 h 889000"/>
                  <a:gd name="connsiteX0" fmla="*/ 495300 w 641350"/>
                  <a:gd name="connsiteY0" fmla="*/ 88900 h 889000"/>
                  <a:gd name="connsiteX1" fmla="*/ 641350 w 641350"/>
                  <a:gd name="connsiteY1" fmla="*/ 0 h 889000"/>
                  <a:gd name="connsiteX2" fmla="*/ 400050 w 641350"/>
                  <a:gd name="connsiteY2" fmla="*/ 311150 h 889000"/>
                  <a:gd name="connsiteX3" fmla="*/ 279400 w 641350"/>
                  <a:gd name="connsiteY3" fmla="*/ 508000 h 889000"/>
                  <a:gd name="connsiteX4" fmla="*/ 0 w 641350"/>
                  <a:gd name="connsiteY4" fmla="*/ 889000 h 889000"/>
                  <a:gd name="connsiteX5" fmla="*/ 0 w 641350"/>
                  <a:gd name="connsiteY5" fmla="*/ 730250 h 889000"/>
                  <a:gd name="connsiteX6" fmla="*/ 317500 w 641350"/>
                  <a:gd name="connsiteY6" fmla="*/ 336550 h 889000"/>
                  <a:gd name="connsiteX7" fmla="*/ 495300 w 641350"/>
                  <a:gd name="connsiteY7" fmla="*/ 88900 h 889000"/>
                  <a:gd name="connsiteX0" fmla="*/ 495300 w 641350"/>
                  <a:gd name="connsiteY0" fmla="*/ 88900 h 889000"/>
                  <a:gd name="connsiteX1" fmla="*/ 641350 w 641350"/>
                  <a:gd name="connsiteY1" fmla="*/ 0 h 889000"/>
                  <a:gd name="connsiteX2" fmla="*/ 463550 w 641350"/>
                  <a:gd name="connsiteY2" fmla="*/ 298450 h 889000"/>
                  <a:gd name="connsiteX3" fmla="*/ 279400 w 641350"/>
                  <a:gd name="connsiteY3" fmla="*/ 508000 h 889000"/>
                  <a:gd name="connsiteX4" fmla="*/ 0 w 641350"/>
                  <a:gd name="connsiteY4" fmla="*/ 889000 h 889000"/>
                  <a:gd name="connsiteX5" fmla="*/ 0 w 641350"/>
                  <a:gd name="connsiteY5" fmla="*/ 730250 h 889000"/>
                  <a:gd name="connsiteX6" fmla="*/ 317500 w 641350"/>
                  <a:gd name="connsiteY6" fmla="*/ 336550 h 889000"/>
                  <a:gd name="connsiteX7" fmla="*/ 495300 w 641350"/>
                  <a:gd name="connsiteY7" fmla="*/ 88900 h 889000"/>
                  <a:gd name="connsiteX0" fmla="*/ 495300 w 641350"/>
                  <a:gd name="connsiteY0" fmla="*/ 88900 h 889000"/>
                  <a:gd name="connsiteX1" fmla="*/ 641350 w 641350"/>
                  <a:gd name="connsiteY1" fmla="*/ 0 h 889000"/>
                  <a:gd name="connsiteX2" fmla="*/ 438150 w 641350"/>
                  <a:gd name="connsiteY2" fmla="*/ 298450 h 889000"/>
                  <a:gd name="connsiteX3" fmla="*/ 279400 w 641350"/>
                  <a:gd name="connsiteY3" fmla="*/ 508000 h 889000"/>
                  <a:gd name="connsiteX4" fmla="*/ 0 w 641350"/>
                  <a:gd name="connsiteY4" fmla="*/ 889000 h 889000"/>
                  <a:gd name="connsiteX5" fmla="*/ 0 w 641350"/>
                  <a:gd name="connsiteY5" fmla="*/ 730250 h 889000"/>
                  <a:gd name="connsiteX6" fmla="*/ 317500 w 641350"/>
                  <a:gd name="connsiteY6" fmla="*/ 336550 h 889000"/>
                  <a:gd name="connsiteX7" fmla="*/ 495300 w 641350"/>
                  <a:gd name="connsiteY7" fmla="*/ 88900 h 889000"/>
                  <a:gd name="connsiteX0" fmla="*/ 495300 w 641350"/>
                  <a:gd name="connsiteY0" fmla="*/ 88900 h 889000"/>
                  <a:gd name="connsiteX1" fmla="*/ 641350 w 641350"/>
                  <a:gd name="connsiteY1" fmla="*/ 0 h 889000"/>
                  <a:gd name="connsiteX2" fmla="*/ 438150 w 641350"/>
                  <a:gd name="connsiteY2" fmla="*/ 298450 h 889000"/>
                  <a:gd name="connsiteX3" fmla="*/ 279400 w 641350"/>
                  <a:gd name="connsiteY3" fmla="*/ 508000 h 889000"/>
                  <a:gd name="connsiteX4" fmla="*/ 0 w 641350"/>
                  <a:gd name="connsiteY4" fmla="*/ 889000 h 889000"/>
                  <a:gd name="connsiteX5" fmla="*/ 0 w 641350"/>
                  <a:gd name="connsiteY5" fmla="*/ 730250 h 889000"/>
                  <a:gd name="connsiteX6" fmla="*/ 317500 w 641350"/>
                  <a:gd name="connsiteY6" fmla="*/ 336550 h 889000"/>
                  <a:gd name="connsiteX7" fmla="*/ 495300 w 641350"/>
                  <a:gd name="connsiteY7" fmla="*/ 88900 h 889000"/>
                  <a:gd name="connsiteX0" fmla="*/ 495300 w 650875"/>
                  <a:gd name="connsiteY0" fmla="*/ 107950 h 908050"/>
                  <a:gd name="connsiteX1" fmla="*/ 650875 w 650875"/>
                  <a:gd name="connsiteY1" fmla="*/ 0 h 908050"/>
                  <a:gd name="connsiteX2" fmla="*/ 438150 w 650875"/>
                  <a:gd name="connsiteY2" fmla="*/ 317500 h 908050"/>
                  <a:gd name="connsiteX3" fmla="*/ 279400 w 650875"/>
                  <a:gd name="connsiteY3" fmla="*/ 527050 h 908050"/>
                  <a:gd name="connsiteX4" fmla="*/ 0 w 650875"/>
                  <a:gd name="connsiteY4" fmla="*/ 908050 h 908050"/>
                  <a:gd name="connsiteX5" fmla="*/ 0 w 650875"/>
                  <a:gd name="connsiteY5" fmla="*/ 749300 h 908050"/>
                  <a:gd name="connsiteX6" fmla="*/ 317500 w 650875"/>
                  <a:gd name="connsiteY6" fmla="*/ 355600 h 908050"/>
                  <a:gd name="connsiteX7" fmla="*/ 495300 w 650875"/>
                  <a:gd name="connsiteY7" fmla="*/ 107950 h 908050"/>
                  <a:gd name="connsiteX0" fmla="*/ 497681 w 650875"/>
                  <a:gd name="connsiteY0" fmla="*/ 93662 h 908050"/>
                  <a:gd name="connsiteX1" fmla="*/ 650875 w 650875"/>
                  <a:gd name="connsiteY1" fmla="*/ 0 h 908050"/>
                  <a:gd name="connsiteX2" fmla="*/ 438150 w 650875"/>
                  <a:gd name="connsiteY2" fmla="*/ 317500 h 908050"/>
                  <a:gd name="connsiteX3" fmla="*/ 279400 w 650875"/>
                  <a:gd name="connsiteY3" fmla="*/ 527050 h 908050"/>
                  <a:gd name="connsiteX4" fmla="*/ 0 w 650875"/>
                  <a:gd name="connsiteY4" fmla="*/ 908050 h 908050"/>
                  <a:gd name="connsiteX5" fmla="*/ 0 w 650875"/>
                  <a:gd name="connsiteY5" fmla="*/ 749300 h 908050"/>
                  <a:gd name="connsiteX6" fmla="*/ 317500 w 650875"/>
                  <a:gd name="connsiteY6" fmla="*/ 355600 h 908050"/>
                  <a:gd name="connsiteX7" fmla="*/ 497681 w 650875"/>
                  <a:gd name="connsiteY7" fmla="*/ 93662 h 908050"/>
                  <a:gd name="connsiteX0" fmla="*/ 500063 w 650875"/>
                  <a:gd name="connsiteY0" fmla="*/ 103187 h 908050"/>
                  <a:gd name="connsiteX1" fmla="*/ 650875 w 650875"/>
                  <a:gd name="connsiteY1" fmla="*/ 0 h 908050"/>
                  <a:gd name="connsiteX2" fmla="*/ 438150 w 650875"/>
                  <a:gd name="connsiteY2" fmla="*/ 317500 h 908050"/>
                  <a:gd name="connsiteX3" fmla="*/ 279400 w 650875"/>
                  <a:gd name="connsiteY3" fmla="*/ 527050 h 908050"/>
                  <a:gd name="connsiteX4" fmla="*/ 0 w 650875"/>
                  <a:gd name="connsiteY4" fmla="*/ 908050 h 908050"/>
                  <a:gd name="connsiteX5" fmla="*/ 0 w 650875"/>
                  <a:gd name="connsiteY5" fmla="*/ 749300 h 908050"/>
                  <a:gd name="connsiteX6" fmla="*/ 317500 w 650875"/>
                  <a:gd name="connsiteY6" fmla="*/ 355600 h 908050"/>
                  <a:gd name="connsiteX7" fmla="*/ 500063 w 650875"/>
                  <a:gd name="connsiteY7" fmla="*/ 103187 h 9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875" h="908050">
                    <a:moveTo>
                      <a:pt x="500063" y="103187"/>
                    </a:moveTo>
                    <a:lnTo>
                      <a:pt x="650875" y="0"/>
                    </a:lnTo>
                    <a:lnTo>
                      <a:pt x="438150" y="317500"/>
                    </a:lnTo>
                    <a:lnTo>
                      <a:pt x="279400" y="527050"/>
                    </a:lnTo>
                    <a:lnTo>
                      <a:pt x="0" y="908050"/>
                    </a:lnTo>
                    <a:lnTo>
                      <a:pt x="0" y="749300"/>
                    </a:lnTo>
                    <a:lnTo>
                      <a:pt x="317500" y="355600"/>
                    </a:lnTo>
                    <a:lnTo>
                      <a:pt x="500063" y="103187"/>
                    </a:lnTo>
                    <a:close/>
                  </a:path>
                </a:pathLst>
              </a:custGeom>
              <a:solidFill>
                <a:srgbClr val="DBEBF4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자유형: 도형 194">
                <a:extLst>
                  <a:ext uri="{FF2B5EF4-FFF2-40B4-BE49-F238E27FC236}">
                    <a16:creationId xmlns:a16="http://schemas.microsoft.com/office/drawing/2014/main" id="{153AFA9F-ACF9-4DA9-A777-5667D9523F4A}"/>
                  </a:ext>
                </a:extLst>
              </p:cNvPr>
              <p:cNvSpPr/>
              <p:nvPr/>
            </p:nvSpPr>
            <p:spPr>
              <a:xfrm>
                <a:off x="4053717" y="4694842"/>
                <a:ext cx="1979757" cy="1370118"/>
              </a:xfrm>
              <a:custGeom>
                <a:avLst/>
                <a:gdLst>
                  <a:gd name="connsiteX0" fmla="*/ 0 w 2400300"/>
                  <a:gd name="connsiteY0" fmla="*/ 114300 h 1661160"/>
                  <a:gd name="connsiteX1" fmla="*/ 358140 w 2400300"/>
                  <a:gd name="connsiteY1" fmla="*/ 899160 h 1661160"/>
                  <a:gd name="connsiteX2" fmla="*/ 1417320 w 2400300"/>
                  <a:gd name="connsiteY2" fmla="*/ 1661160 h 1661160"/>
                  <a:gd name="connsiteX3" fmla="*/ 2400300 w 2400300"/>
                  <a:gd name="connsiteY3" fmla="*/ 1653540 h 1661160"/>
                  <a:gd name="connsiteX4" fmla="*/ 1120140 w 2400300"/>
                  <a:gd name="connsiteY4" fmla="*/ 0 h 1661160"/>
                  <a:gd name="connsiteX5" fmla="*/ 0 w 2400300"/>
                  <a:gd name="connsiteY5" fmla="*/ 114300 h 166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0300" h="1661160">
                    <a:moveTo>
                      <a:pt x="0" y="114300"/>
                    </a:moveTo>
                    <a:lnTo>
                      <a:pt x="358140" y="899160"/>
                    </a:lnTo>
                    <a:lnTo>
                      <a:pt x="1417320" y="1661160"/>
                    </a:lnTo>
                    <a:lnTo>
                      <a:pt x="2400300" y="1653540"/>
                    </a:lnTo>
                    <a:lnTo>
                      <a:pt x="1120140" y="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281A7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자유형: 도형 200">
                <a:extLst>
                  <a:ext uri="{FF2B5EF4-FFF2-40B4-BE49-F238E27FC236}">
                    <a16:creationId xmlns:a16="http://schemas.microsoft.com/office/drawing/2014/main" id="{C9494980-5B0D-43D5-8EFD-3C6F3A02B463}"/>
                  </a:ext>
                </a:extLst>
              </p:cNvPr>
              <p:cNvSpPr/>
              <p:nvPr/>
            </p:nvSpPr>
            <p:spPr>
              <a:xfrm>
                <a:off x="2438487" y="4498338"/>
                <a:ext cx="3651552" cy="1585476"/>
              </a:xfrm>
              <a:custGeom>
                <a:avLst/>
                <a:gdLst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10540 h 1920240"/>
                  <a:gd name="connsiteX13" fmla="*/ 0 w 4411980"/>
                  <a:gd name="connsiteY13" fmla="*/ 381000 h 1920240"/>
                  <a:gd name="connsiteX0" fmla="*/ 0 w 4411980"/>
                  <a:gd name="connsiteY0" fmla="*/ 381000 h 1920240"/>
                  <a:gd name="connsiteX1" fmla="*/ 472440 w 4411980"/>
                  <a:gd name="connsiteY1" fmla="*/ 144780 h 1920240"/>
                  <a:gd name="connsiteX2" fmla="*/ 891540 w 4411980"/>
                  <a:gd name="connsiteY2" fmla="*/ 0 h 1920240"/>
                  <a:gd name="connsiteX3" fmla="*/ 1348740 w 4411980"/>
                  <a:gd name="connsiteY3" fmla="*/ 30480 h 1920240"/>
                  <a:gd name="connsiteX4" fmla="*/ 1965960 w 4411980"/>
                  <a:gd name="connsiteY4" fmla="*/ 205740 h 1920240"/>
                  <a:gd name="connsiteX5" fmla="*/ 3375660 w 4411980"/>
                  <a:gd name="connsiteY5" fmla="*/ 746760 h 1920240"/>
                  <a:gd name="connsiteX6" fmla="*/ 4411980 w 4411980"/>
                  <a:gd name="connsiteY6" fmla="*/ 1874520 h 1920240"/>
                  <a:gd name="connsiteX7" fmla="*/ 4312920 w 4411980"/>
                  <a:gd name="connsiteY7" fmla="*/ 1920240 h 1920240"/>
                  <a:gd name="connsiteX8" fmla="*/ 3352800 w 4411980"/>
                  <a:gd name="connsiteY8" fmla="*/ 937260 h 1920240"/>
                  <a:gd name="connsiteX9" fmla="*/ 1699260 w 4411980"/>
                  <a:gd name="connsiteY9" fmla="*/ 251460 h 1920240"/>
                  <a:gd name="connsiteX10" fmla="*/ 990600 w 4411980"/>
                  <a:gd name="connsiteY10" fmla="*/ 137160 h 1920240"/>
                  <a:gd name="connsiteX11" fmla="*/ 220980 w 4411980"/>
                  <a:gd name="connsiteY11" fmla="*/ 388620 h 1920240"/>
                  <a:gd name="connsiteX12" fmla="*/ 7620 w 4411980"/>
                  <a:gd name="connsiteY12" fmla="*/ 533400 h 1920240"/>
                  <a:gd name="connsiteX13" fmla="*/ 0 w 4411980"/>
                  <a:gd name="connsiteY13" fmla="*/ 381000 h 1920240"/>
                  <a:gd name="connsiteX0" fmla="*/ 0 w 4419600"/>
                  <a:gd name="connsiteY0" fmla="*/ 426720 h 1920240"/>
                  <a:gd name="connsiteX1" fmla="*/ 480060 w 4419600"/>
                  <a:gd name="connsiteY1" fmla="*/ 144780 h 1920240"/>
                  <a:gd name="connsiteX2" fmla="*/ 899160 w 4419600"/>
                  <a:gd name="connsiteY2" fmla="*/ 0 h 1920240"/>
                  <a:gd name="connsiteX3" fmla="*/ 1356360 w 4419600"/>
                  <a:gd name="connsiteY3" fmla="*/ 30480 h 1920240"/>
                  <a:gd name="connsiteX4" fmla="*/ 1973580 w 4419600"/>
                  <a:gd name="connsiteY4" fmla="*/ 205740 h 1920240"/>
                  <a:gd name="connsiteX5" fmla="*/ 3383280 w 4419600"/>
                  <a:gd name="connsiteY5" fmla="*/ 746760 h 1920240"/>
                  <a:gd name="connsiteX6" fmla="*/ 4419600 w 4419600"/>
                  <a:gd name="connsiteY6" fmla="*/ 1874520 h 1920240"/>
                  <a:gd name="connsiteX7" fmla="*/ 4320540 w 4419600"/>
                  <a:gd name="connsiteY7" fmla="*/ 1920240 h 1920240"/>
                  <a:gd name="connsiteX8" fmla="*/ 3360420 w 4419600"/>
                  <a:gd name="connsiteY8" fmla="*/ 937260 h 1920240"/>
                  <a:gd name="connsiteX9" fmla="*/ 1706880 w 4419600"/>
                  <a:gd name="connsiteY9" fmla="*/ 251460 h 1920240"/>
                  <a:gd name="connsiteX10" fmla="*/ 998220 w 4419600"/>
                  <a:gd name="connsiteY10" fmla="*/ 137160 h 1920240"/>
                  <a:gd name="connsiteX11" fmla="*/ 228600 w 4419600"/>
                  <a:gd name="connsiteY11" fmla="*/ 388620 h 1920240"/>
                  <a:gd name="connsiteX12" fmla="*/ 15240 w 4419600"/>
                  <a:gd name="connsiteY12" fmla="*/ 533400 h 1920240"/>
                  <a:gd name="connsiteX13" fmla="*/ 0 w 4419600"/>
                  <a:gd name="connsiteY13" fmla="*/ 426720 h 1920240"/>
                  <a:gd name="connsiteX0" fmla="*/ 15240 w 4434840"/>
                  <a:gd name="connsiteY0" fmla="*/ 426720 h 1920240"/>
                  <a:gd name="connsiteX1" fmla="*/ 495300 w 4434840"/>
                  <a:gd name="connsiteY1" fmla="*/ 144780 h 1920240"/>
                  <a:gd name="connsiteX2" fmla="*/ 914400 w 4434840"/>
                  <a:gd name="connsiteY2" fmla="*/ 0 h 1920240"/>
                  <a:gd name="connsiteX3" fmla="*/ 1371600 w 4434840"/>
                  <a:gd name="connsiteY3" fmla="*/ 30480 h 1920240"/>
                  <a:gd name="connsiteX4" fmla="*/ 1988820 w 4434840"/>
                  <a:gd name="connsiteY4" fmla="*/ 205740 h 1920240"/>
                  <a:gd name="connsiteX5" fmla="*/ 3398520 w 4434840"/>
                  <a:gd name="connsiteY5" fmla="*/ 746760 h 1920240"/>
                  <a:gd name="connsiteX6" fmla="*/ 4434840 w 4434840"/>
                  <a:gd name="connsiteY6" fmla="*/ 1874520 h 1920240"/>
                  <a:gd name="connsiteX7" fmla="*/ 4335780 w 4434840"/>
                  <a:gd name="connsiteY7" fmla="*/ 1920240 h 1920240"/>
                  <a:gd name="connsiteX8" fmla="*/ 3375660 w 4434840"/>
                  <a:gd name="connsiteY8" fmla="*/ 937260 h 1920240"/>
                  <a:gd name="connsiteX9" fmla="*/ 1722120 w 4434840"/>
                  <a:gd name="connsiteY9" fmla="*/ 251460 h 1920240"/>
                  <a:gd name="connsiteX10" fmla="*/ 1013460 w 4434840"/>
                  <a:gd name="connsiteY10" fmla="*/ 137160 h 1920240"/>
                  <a:gd name="connsiteX11" fmla="*/ 243840 w 4434840"/>
                  <a:gd name="connsiteY11" fmla="*/ 388620 h 1920240"/>
                  <a:gd name="connsiteX12" fmla="*/ 0 w 4434840"/>
                  <a:gd name="connsiteY12" fmla="*/ 518160 h 1920240"/>
                  <a:gd name="connsiteX13" fmla="*/ 15240 w 4434840"/>
                  <a:gd name="connsiteY13" fmla="*/ 426720 h 1920240"/>
                  <a:gd name="connsiteX0" fmla="*/ 15240 w 4434840"/>
                  <a:gd name="connsiteY0" fmla="*/ 426720 h 1920240"/>
                  <a:gd name="connsiteX1" fmla="*/ 495300 w 4434840"/>
                  <a:gd name="connsiteY1" fmla="*/ 144780 h 1920240"/>
                  <a:gd name="connsiteX2" fmla="*/ 914400 w 4434840"/>
                  <a:gd name="connsiteY2" fmla="*/ 0 h 1920240"/>
                  <a:gd name="connsiteX3" fmla="*/ 1371600 w 4434840"/>
                  <a:gd name="connsiteY3" fmla="*/ 30480 h 1920240"/>
                  <a:gd name="connsiteX4" fmla="*/ 1988820 w 4434840"/>
                  <a:gd name="connsiteY4" fmla="*/ 205740 h 1920240"/>
                  <a:gd name="connsiteX5" fmla="*/ 3398520 w 4434840"/>
                  <a:gd name="connsiteY5" fmla="*/ 746760 h 1920240"/>
                  <a:gd name="connsiteX6" fmla="*/ 4434840 w 4434840"/>
                  <a:gd name="connsiteY6" fmla="*/ 1874520 h 1920240"/>
                  <a:gd name="connsiteX7" fmla="*/ 4335780 w 4434840"/>
                  <a:gd name="connsiteY7" fmla="*/ 1920240 h 1920240"/>
                  <a:gd name="connsiteX8" fmla="*/ 3375660 w 4434840"/>
                  <a:gd name="connsiteY8" fmla="*/ 937260 h 1920240"/>
                  <a:gd name="connsiteX9" fmla="*/ 1722120 w 4434840"/>
                  <a:gd name="connsiteY9" fmla="*/ 251460 h 1920240"/>
                  <a:gd name="connsiteX10" fmla="*/ 1013460 w 4434840"/>
                  <a:gd name="connsiteY10" fmla="*/ 137160 h 1920240"/>
                  <a:gd name="connsiteX11" fmla="*/ 243840 w 4434840"/>
                  <a:gd name="connsiteY11" fmla="*/ 388620 h 1920240"/>
                  <a:gd name="connsiteX12" fmla="*/ 0 w 4434840"/>
                  <a:gd name="connsiteY12" fmla="*/ 518160 h 1920240"/>
                  <a:gd name="connsiteX13" fmla="*/ 15240 w 4434840"/>
                  <a:gd name="connsiteY13" fmla="*/ 426720 h 1920240"/>
                  <a:gd name="connsiteX0" fmla="*/ 15240 w 4434840"/>
                  <a:gd name="connsiteY0" fmla="*/ 426720 h 1920240"/>
                  <a:gd name="connsiteX1" fmla="*/ 472440 w 4434840"/>
                  <a:gd name="connsiteY1" fmla="*/ 167640 h 1920240"/>
                  <a:gd name="connsiteX2" fmla="*/ 914400 w 4434840"/>
                  <a:gd name="connsiteY2" fmla="*/ 0 h 1920240"/>
                  <a:gd name="connsiteX3" fmla="*/ 1371600 w 4434840"/>
                  <a:gd name="connsiteY3" fmla="*/ 30480 h 1920240"/>
                  <a:gd name="connsiteX4" fmla="*/ 1988820 w 4434840"/>
                  <a:gd name="connsiteY4" fmla="*/ 205740 h 1920240"/>
                  <a:gd name="connsiteX5" fmla="*/ 3398520 w 4434840"/>
                  <a:gd name="connsiteY5" fmla="*/ 746760 h 1920240"/>
                  <a:gd name="connsiteX6" fmla="*/ 4434840 w 4434840"/>
                  <a:gd name="connsiteY6" fmla="*/ 1874520 h 1920240"/>
                  <a:gd name="connsiteX7" fmla="*/ 4335780 w 4434840"/>
                  <a:gd name="connsiteY7" fmla="*/ 1920240 h 1920240"/>
                  <a:gd name="connsiteX8" fmla="*/ 3375660 w 4434840"/>
                  <a:gd name="connsiteY8" fmla="*/ 937260 h 1920240"/>
                  <a:gd name="connsiteX9" fmla="*/ 1722120 w 4434840"/>
                  <a:gd name="connsiteY9" fmla="*/ 251460 h 1920240"/>
                  <a:gd name="connsiteX10" fmla="*/ 1013460 w 4434840"/>
                  <a:gd name="connsiteY10" fmla="*/ 137160 h 1920240"/>
                  <a:gd name="connsiteX11" fmla="*/ 243840 w 4434840"/>
                  <a:gd name="connsiteY11" fmla="*/ 388620 h 1920240"/>
                  <a:gd name="connsiteX12" fmla="*/ 0 w 4434840"/>
                  <a:gd name="connsiteY12" fmla="*/ 518160 h 1920240"/>
                  <a:gd name="connsiteX13" fmla="*/ 15240 w 4434840"/>
                  <a:gd name="connsiteY13" fmla="*/ 426720 h 1920240"/>
                  <a:gd name="connsiteX0" fmla="*/ 15240 w 4434840"/>
                  <a:gd name="connsiteY0" fmla="*/ 426720 h 1920240"/>
                  <a:gd name="connsiteX1" fmla="*/ 472440 w 4434840"/>
                  <a:gd name="connsiteY1" fmla="*/ 167640 h 1920240"/>
                  <a:gd name="connsiteX2" fmla="*/ 914400 w 4434840"/>
                  <a:gd name="connsiteY2" fmla="*/ 0 h 1920240"/>
                  <a:gd name="connsiteX3" fmla="*/ 1371600 w 4434840"/>
                  <a:gd name="connsiteY3" fmla="*/ 30480 h 1920240"/>
                  <a:gd name="connsiteX4" fmla="*/ 1988820 w 4434840"/>
                  <a:gd name="connsiteY4" fmla="*/ 205740 h 1920240"/>
                  <a:gd name="connsiteX5" fmla="*/ 3398520 w 4434840"/>
                  <a:gd name="connsiteY5" fmla="*/ 746760 h 1920240"/>
                  <a:gd name="connsiteX6" fmla="*/ 4434840 w 4434840"/>
                  <a:gd name="connsiteY6" fmla="*/ 1874520 h 1920240"/>
                  <a:gd name="connsiteX7" fmla="*/ 4335780 w 4434840"/>
                  <a:gd name="connsiteY7" fmla="*/ 1920240 h 1920240"/>
                  <a:gd name="connsiteX8" fmla="*/ 3375660 w 4434840"/>
                  <a:gd name="connsiteY8" fmla="*/ 937260 h 1920240"/>
                  <a:gd name="connsiteX9" fmla="*/ 1722120 w 4434840"/>
                  <a:gd name="connsiteY9" fmla="*/ 251460 h 1920240"/>
                  <a:gd name="connsiteX10" fmla="*/ 1013460 w 4434840"/>
                  <a:gd name="connsiteY10" fmla="*/ 137160 h 1920240"/>
                  <a:gd name="connsiteX11" fmla="*/ 243840 w 4434840"/>
                  <a:gd name="connsiteY11" fmla="*/ 388620 h 1920240"/>
                  <a:gd name="connsiteX12" fmla="*/ 0 w 4434840"/>
                  <a:gd name="connsiteY12" fmla="*/ 518160 h 1920240"/>
                  <a:gd name="connsiteX13" fmla="*/ 15240 w 4434840"/>
                  <a:gd name="connsiteY13" fmla="*/ 426720 h 1920240"/>
                  <a:gd name="connsiteX0" fmla="*/ 15240 w 4434840"/>
                  <a:gd name="connsiteY0" fmla="*/ 427384 h 1920904"/>
                  <a:gd name="connsiteX1" fmla="*/ 472440 w 4434840"/>
                  <a:gd name="connsiteY1" fmla="*/ 168304 h 1920904"/>
                  <a:gd name="connsiteX2" fmla="*/ 914400 w 4434840"/>
                  <a:gd name="connsiteY2" fmla="*/ 664 h 1920904"/>
                  <a:gd name="connsiteX3" fmla="*/ 1371600 w 4434840"/>
                  <a:gd name="connsiteY3" fmla="*/ 31144 h 1920904"/>
                  <a:gd name="connsiteX4" fmla="*/ 1988820 w 4434840"/>
                  <a:gd name="connsiteY4" fmla="*/ 206404 h 1920904"/>
                  <a:gd name="connsiteX5" fmla="*/ 3398520 w 4434840"/>
                  <a:gd name="connsiteY5" fmla="*/ 747424 h 1920904"/>
                  <a:gd name="connsiteX6" fmla="*/ 4434840 w 4434840"/>
                  <a:gd name="connsiteY6" fmla="*/ 1875184 h 1920904"/>
                  <a:gd name="connsiteX7" fmla="*/ 4335780 w 4434840"/>
                  <a:gd name="connsiteY7" fmla="*/ 1920904 h 1920904"/>
                  <a:gd name="connsiteX8" fmla="*/ 3375660 w 4434840"/>
                  <a:gd name="connsiteY8" fmla="*/ 937924 h 1920904"/>
                  <a:gd name="connsiteX9" fmla="*/ 1722120 w 4434840"/>
                  <a:gd name="connsiteY9" fmla="*/ 252124 h 1920904"/>
                  <a:gd name="connsiteX10" fmla="*/ 1013460 w 4434840"/>
                  <a:gd name="connsiteY10" fmla="*/ 137824 h 1920904"/>
                  <a:gd name="connsiteX11" fmla="*/ 243840 w 4434840"/>
                  <a:gd name="connsiteY11" fmla="*/ 389284 h 1920904"/>
                  <a:gd name="connsiteX12" fmla="*/ 0 w 4434840"/>
                  <a:gd name="connsiteY12" fmla="*/ 518824 h 1920904"/>
                  <a:gd name="connsiteX13" fmla="*/ 15240 w 4434840"/>
                  <a:gd name="connsiteY13" fmla="*/ 427384 h 1920904"/>
                  <a:gd name="connsiteX0" fmla="*/ 15240 w 4434840"/>
                  <a:gd name="connsiteY0" fmla="*/ 427384 h 1920904"/>
                  <a:gd name="connsiteX1" fmla="*/ 472440 w 4434840"/>
                  <a:gd name="connsiteY1" fmla="*/ 168304 h 1920904"/>
                  <a:gd name="connsiteX2" fmla="*/ 914400 w 4434840"/>
                  <a:gd name="connsiteY2" fmla="*/ 664 h 1920904"/>
                  <a:gd name="connsiteX3" fmla="*/ 1371600 w 4434840"/>
                  <a:gd name="connsiteY3" fmla="*/ 31144 h 1920904"/>
                  <a:gd name="connsiteX4" fmla="*/ 1988820 w 4434840"/>
                  <a:gd name="connsiteY4" fmla="*/ 183544 h 1920904"/>
                  <a:gd name="connsiteX5" fmla="*/ 3398520 w 4434840"/>
                  <a:gd name="connsiteY5" fmla="*/ 747424 h 1920904"/>
                  <a:gd name="connsiteX6" fmla="*/ 4434840 w 4434840"/>
                  <a:gd name="connsiteY6" fmla="*/ 1875184 h 1920904"/>
                  <a:gd name="connsiteX7" fmla="*/ 4335780 w 4434840"/>
                  <a:gd name="connsiteY7" fmla="*/ 1920904 h 1920904"/>
                  <a:gd name="connsiteX8" fmla="*/ 3375660 w 4434840"/>
                  <a:gd name="connsiteY8" fmla="*/ 937924 h 1920904"/>
                  <a:gd name="connsiteX9" fmla="*/ 1722120 w 4434840"/>
                  <a:gd name="connsiteY9" fmla="*/ 252124 h 1920904"/>
                  <a:gd name="connsiteX10" fmla="*/ 1013460 w 4434840"/>
                  <a:gd name="connsiteY10" fmla="*/ 137824 h 1920904"/>
                  <a:gd name="connsiteX11" fmla="*/ 243840 w 4434840"/>
                  <a:gd name="connsiteY11" fmla="*/ 389284 h 1920904"/>
                  <a:gd name="connsiteX12" fmla="*/ 0 w 4434840"/>
                  <a:gd name="connsiteY12" fmla="*/ 518824 h 1920904"/>
                  <a:gd name="connsiteX13" fmla="*/ 15240 w 4434840"/>
                  <a:gd name="connsiteY13" fmla="*/ 427384 h 1920904"/>
                  <a:gd name="connsiteX0" fmla="*/ 15240 w 4434840"/>
                  <a:gd name="connsiteY0" fmla="*/ 426720 h 1920240"/>
                  <a:gd name="connsiteX1" fmla="*/ 472440 w 4434840"/>
                  <a:gd name="connsiteY1" fmla="*/ 167640 h 1920240"/>
                  <a:gd name="connsiteX2" fmla="*/ 914400 w 4434840"/>
                  <a:gd name="connsiteY2" fmla="*/ 0 h 1920240"/>
                  <a:gd name="connsiteX3" fmla="*/ 1371600 w 4434840"/>
                  <a:gd name="connsiteY3" fmla="*/ 30480 h 1920240"/>
                  <a:gd name="connsiteX4" fmla="*/ 1988820 w 4434840"/>
                  <a:gd name="connsiteY4" fmla="*/ 182880 h 1920240"/>
                  <a:gd name="connsiteX5" fmla="*/ 3398520 w 4434840"/>
                  <a:gd name="connsiteY5" fmla="*/ 746760 h 1920240"/>
                  <a:gd name="connsiteX6" fmla="*/ 4434840 w 4434840"/>
                  <a:gd name="connsiteY6" fmla="*/ 1874520 h 1920240"/>
                  <a:gd name="connsiteX7" fmla="*/ 4335780 w 4434840"/>
                  <a:gd name="connsiteY7" fmla="*/ 1920240 h 1920240"/>
                  <a:gd name="connsiteX8" fmla="*/ 3375660 w 4434840"/>
                  <a:gd name="connsiteY8" fmla="*/ 937260 h 1920240"/>
                  <a:gd name="connsiteX9" fmla="*/ 1722120 w 4434840"/>
                  <a:gd name="connsiteY9" fmla="*/ 251460 h 1920240"/>
                  <a:gd name="connsiteX10" fmla="*/ 1013460 w 4434840"/>
                  <a:gd name="connsiteY10" fmla="*/ 137160 h 1920240"/>
                  <a:gd name="connsiteX11" fmla="*/ 243840 w 4434840"/>
                  <a:gd name="connsiteY11" fmla="*/ 388620 h 1920240"/>
                  <a:gd name="connsiteX12" fmla="*/ 0 w 4434840"/>
                  <a:gd name="connsiteY12" fmla="*/ 518160 h 1920240"/>
                  <a:gd name="connsiteX13" fmla="*/ 15240 w 4434840"/>
                  <a:gd name="connsiteY13" fmla="*/ 426720 h 1920240"/>
                  <a:gd name="connsiteX0" fmla="*/ 15240 w 4434840"/>
                  <a:gd name="connsiteY0" fmla="*/ 438420 h 1931940"/>
                  <a:gd name="connsiteX1" fmla="*/ 472440 w 4434840"/>
                  <a:gd name="connsiteY1" fmla="*/ 179340 h 1931940"/>
                  <a:gd name="connsiteX2" fmla="*/ 914400 w 4434840"/>
                  <a:gd name="connsiteY2" fmla="*/ 11700 h 1931940"/>
                  <a:gd name="connsiteX3" fmla="*/ 1371600 w 4434840"/>
                  <a:gd name="connsiteY3" fmla="*/ 42180 h 1931940"/>
                  <a:gd name="connsiteX4" fmla="*/ 1988820 w 4434840"/>
                  <a:gd name="connsiteY4" fmla="*/ 194580 h 1931940"/>
                  <a:gd name="connsiteX5" fmla="*/ 3398520 w 4434840"/>
                  <a:gd name="connsiteY5" fmla="*/ 758460 h 1931940"/>
                  <a:gd name="connsiteX6" fmla="*/ 4434840 w 4434840"/>
                  <a:gd name="connsiteY6" fmla="*/ 1886220 h 1931940"/>
                  <a:gd name="connsiteX7" fmla="*/ 4335780 w 4434840"/>
                  <a:gd name="connsiteY7" fmla="*/ 1931940 h 1931940"/>
                  <a:gd name="connsiteX8" fmla="*/ 3375660 w 4434840"/>
                  <a:gd name="connsiteY8" fmla="*/ 948960 h 1931940"/>
                  <a:gd name="connsiteX9" fmla="*/ 1722120 w 4434840"/>
                  <a:gd name="connsiteY9" fmla="*/ 263160 h 1931940"/>
                  <a:gd name="connsiteX10" fmla="*/ 1013460 w 4434840"/>
                  <a:gd name="connsiteY10" fmla="*/ 148860 h 1931940"/>
                  <a:gd name="connsiteX11" fmla="*/ 243840 w 4434840"/>
                  <a:gd name="connsiteY11" fmla="*/ 400320 h 1931940"/>
                  <a:gd name="connsiteX12" fmla="*/ 0 w 4434840"/>
                  <a:gd name="connsiteY12" fmla="*/ 529860 h 1931940"/>
                  <a:gd name="connsiteX13" fmla="*/ 15240 w 4434840"/>
                  <a:gd name="connsiteY13" fmla="*/ 438420 h 1931940"/>
                  <a:gd name="connsiteX0" fmla="*/ 15240 w 4434840"/>
                  <a:gd name="connsiteY0" fmla="*/ 435314 h 1928834"/>
                  <a:gd name="connsiteX1" fmla="*/ 472440 w 4434840"/>
                  <a:gd name="connsiteY1" fmla="*/ 176234 h 1928834"/>
                  <a:gd name="connsiteX2" fmla="*/ 914400 w 4434840"/>
                  <a:gd name="connsiteY2" fmla="*/ 8594 h 1928834"/>
                  <a:gd name="connsiteX3" fmla="*/ 1371600 w 4434840"/>
                  <a:gd name="connsiteY3" fmla="*/ 39074 h 1928834"/>
                  <a:gd name="connsiteX4" fmla="*/ 1988820 w 4434840"/>
                  <a:gd name="connsiteY4" fmla="*/ 191474 h 1928834"/>
                  <a:gd name="connsiteX5" fmla="*/ 3398520 w 4434840"/>
                  <a:gd name="connsiteY5" fmla="*/ 755354 h 1928834"/>
                  <a:gd name="connsiteX6" fmla="*/ 4434840 w 4434840"/>
                  <a:gd name="connsiteY6" fmla="*/ 1883114 h 1928834"/>
                  <a:gd name="connsiteX7" fmla="*/ 4335780 w 4434840"/>
                  <a:gd name="connsiteY7" fmla="*/ 1928834 h 1928834"/>
                  <a:gd name="connsiteX8" fmla="*/ 3375660 w 4434840"/>
                  <a:gd name="connsiteY8" fmla="*/ 945854 h 1928834"/>
                  <a:gd name="connsiteX9" fmla="*/ 1722120 w 4434840"/>
                  <a:gd name="connsiteY9" fmla="*/ 260054 h 1928834"/>
                  <a:gd name="connsiteX10" fmla="*/ 1013460 w 4434840"/>
                  <a:gd name="connsiteY10" fmla="*/ 145754 h 1928834"/>
                  <a:gd name="connsiteX11" fmla="*/ 243840 w 4434840"/>
                  <a:gd name="connsiteY11" fmla="*/ 397214 h 1928834"/>
                  <a:gd name="connsiteX12" fmla="*/ 0 w 4434840"/>
                  <a:gd name="connsiteY12" fmla="*/ 526754 h 1928834"/>
                  <a:gd name="connsiteX13" fmla="*/ 15240 w 4434840"/>
                  <a:gd name="connsiteY13" fmla="*/ 435314 h 1928834"/>
                  <a:gd name="connsiteX0" fmla="*/ 15240 w 4434840"/>
                  <a:gd name="connsiteY0" fmla="*/ 428745 h 1922265"/>
                  <a:gd name="connsiteX1" fmla="*/ 472440 w 4434840"/>
                  <a:gd name="connsiteY1" fmla="*/ 169665 h 1922265"/>
                  <a:gd name="connsiteX2" fmla="*/ 914400 w 4434840"/>
                  <a:gd name="connsiteY2" fmla="*/ 9645 h 1922265"/>
                  <a:gd name="connsiteX3" fmla="*/ 1371600 w 4434840"/>
                  <a:gd name="connsiteY3" fmla="*/ 32505 h 1922265"/>
                  <a:gd name="connsiteX4" fmla="*/ 1988820 w 4434840"/>
                  <a:gd name="connsiteY4" fmla="*/ 184905 h 1922265"/>
                  <a:gd name="connsiteX5" fmla="*/ 3398520 w 4434840"/>
                  <a:gd name="connsiteY5" fmla="*/ 748785 h 1922265"/>
                  <a:gd name="connsiteX6" fmla="*/ 4434840 w 4434840"/>
                  <a:gd name="connsiteY6" fmla="*/ 1876545 h 1922265"/>
                  <a:gd name="connsiteX7" fmla="*/ 4335780 w 4434840"/>
                  <a:gd name="connsiteY7" fmla="*/ 1922265 h 1922265"/>
                  <a:gd name="connsiteX8" fmla="*/ 3375660 w 4434840"/>
                  <a:gd name="connsiteY8" fmla="*/ 939285 h 1922265"/>
                  <a:gd name="connsiteX9" fmla="*/ 1722120 w 4434840"/>
                  <a:gd name="connsiteY9" fmla="*/ 253485 h 1922265"/>
                  <a:gd name="connsiteX10" fmla="*/ 1013460 w 4434840"/>
                  <a:gd name="connsiteY10" fmla="*/ 139185 h 1922265"/>
                  <a:gd name="connsiteX11" fmla="*/ 243840 w 4434840"/>
                  <a:gd name="connsiteY11" fmla="*/ 390645 h 1922265"/>
                  <a:gd name="connsiteX12" fmla="*/ 0 w 4434840"/>
                  <a:gd name="connsiteY12" fmla="*/ 520185 h 1922265"/>
                  <a:gd name="connsiteX13" fmla="*/ 15240 w 4434840"/>
                  <a:gd name="connsiteY13" fmla="*/ 428745 h 1922265"/>
                  <a:gd name="connsiteX0" fmla="*/ 15240 w 4434840"/>
                  <a:gd name="connsiteY0" fmla="*/ 428745 h 1922265"/>
                  <a:gd name="connsiteX1" fmla="*/ 472440 w 4434840"/>
                  <a:gd name="connsiteY1" fmla="*/ 169665 h 1922265"/>
                  <a:gd name="connsiteX2" fmla="*/ 914400 w 4434840"/>
                  <a:gd name="connsiteY2" fmla="*/ 9645 h 1922265"/>
                  <a:gd name="connsiteX3" fmla="*/ 1371600 w 4434840"/>
                  <a:gd name="connsiteY3" fmla="*/ 32505 h 1922265"/>
                  <a:gd name="connsiteX4" fmla="*/ 1988820 w 4434840"/>
                  <a:gd name="connsiteY4" fmla="*/ 184905 h 1922265"/>
                  <a:gd name="connsiteX5" fmla="*/ 3398520 w 4434840"/>
                  <a:gd name="connsiteY5" fmla="*/ 748785 h 1922265"/>
                  <a:gd name="connsiteX6" fmla="*/ 4434840 w 4434840"/>
                  <a:gd name="connsiteY6" fmla="*/ 1876545 h 1922265"/>
                  <a:gd name="connsiteX7" fmla="*/ 4335780 w 4434840"/>
                  <a:gd name="connsiteY7" fmla="*/ 1922265 h 1922265"/>
                  <a:gd name="connsiteX8" fmla="*/ 3375660 w 4434840"/>
                  <a:gd name="connsiteY8" fmla="*/ 939285 h 1922265"/>
                  <a:gd name="connsiteX9" fmla="*/ 1722120 w 4434840"/>
                  <a:gd name="connsiteY9" fmla="*/ 253485 h 1922265"/>
                  <a:gd name="connsiteX10" fmla="*/ 1013460 w 4434840"/>
                  <a:gd name="connsiteY10" fmla="*/ 139185 h 1922265"/>
                  <a:gd name="connsiteX11" fmla="*/ 243840 w 4434840"/>
                  <a:gd name="connsiteY11" fmla="*/ 390645 h 1922265"/>
                  <a:gd name="connsiteX12" fmla="*/ 0 w 4434840"/>
                  <a:gd name="connsiteY12" fmla="*/ 520185 h 1922265"/>
                  <a:gd name="connsiteX13" fmla="*/ 15240 w 4434840"/>
                  <a:gd name="connsiteY13" fmla="*/ 428745 h 1922265"/>
                  <a:gd name="connsiteX0" fmla="*/ 15240 w 4434840"/>
                  <a:gd name="connsiteY0" fmla="*/ 428745 h 1922265"/>
                  <a:gd name="connsiteX1" fmla="*/ 472440 w 4434840"/>
                  <a:gd name="connsiteY1" fmla="*/ 169665 h 1922265"/>
                  <a:gd name="connsiteX2" fmla="*/ 914400 w 4434840"/>
                  <a:gd name="connsiteY2" fmla="*/ 9645 h 1922265"/>
                  <a:gd name="connsiteX3" fmla="*/ 1371600 w 4434840"/>
                  <a:gd name="connsiteY3" fmla="*/ 32505 h 1922265"/>
                  <a:gd name="connsiteX4" fmla="*/ 1988820 w 4434840"/>
                  <a:gd name="connsiteY4" fmla="*/ 184905 h 1922265"/>
                  <a:gd name="connsiteX5" fmla="*/ 3398520 w 4434840"/>
                  <a:gd name="connsiteY5" fmla="*/ 748785 h 1922265"/>
                  <a:gd name="connsiteX6" fmla="*/ 4434840 w 4434840"/>
                  <a:gd name="connsiteY6" fmla="*/ 1876545 h 1922265"/>
                  <a:gd name="connsiteX7" fmla="*/ 4335780 w 4434840"/>
                  <a:gd name="connsiteY7" fmla="*/ 1922265 h 1922265"/>
                  <a:gd name="connsiteX8" fmla="*/ 3375660 w 4434840"/>
                  <a:gd name="connsiteY8" fmla="*/ 939285 h 1922265"/>
                  <a:gd name="connsiteX9" fmla="*/ 1722120 w 4434840"/>
                  <a:gd name="connsiteY9" fmla="*/ 253485 h 1922265"/>
                  <a:gd name="connsiteX10" fmla="*/ 1013460 w 4434840"/>
                  <a:gd name="connsiteY10" fmla="*/ 139185 h 1922265"/>
                  <a:gd name="connsiteX11" fmla="*/ 243840 w 4434840"/>
                  <a:gd name="connsiteY11" fmla="*/ 390645 h 1922265"/>
                  <a:gd name="connsiteX12" fmla="*/ 0 w 4434840"/>
                  <a:gd name="connsiteY12" fmla="*/ 520185 h 1922265"/>
                  <a:gd name="connsiteX13" fmla="*/ 15240 w 4434840"/>
                  <a:gd name="connsiteY13" fmla="*/ 428745 h 1922265"/>
                  <a:gd name="connsiteX0" fmla="*/ 15240 w 4434840"/>
                  <a:gd name="connsiteY0" fmla="*/ 405885 h 1922265"/>
                  <a:gd name="connsiteX1" fmla="*/ 472440 w 4434840"/>
                  <a:gd name="connsiteY1" fmla="*/ 169665 h 1922265"/>
                  <a:gd name="connsiteX2" fmla="*/ 914400 w 4434840"/>
                  <a:gd name="connsiteY2" fmla="*/ 9645 h 1922265"/>
                  <a:gd name="connsiteX3" fmla="*/ 1371600 w 4434840"/>
                  <a:gd name="connsiteY3" fmla="*/ 32505 h 1922265"/>
                  <a:gd name="connsiteX4" fmla="*/ 1988820 w 4434840"/>
                  <a:gd name="connsiteY4" fmla="*/ 184905 h 1922265"/>
                  <a:gd name="connsiteX5" fmla="*/ 3398520 w 4434840"/>
                  <a:gd name="connsiteY5" fmla="*/ 748785 h 1922265"/>
                  <a:gd name="connsiteX6" fmla="*/ 4434840 w 4434840"/>
                  <a:gd name="connsiteY6" fmla="*/ 1876545 h 1922265"/>
                  <a:gd name="connsiteX7" fmla="*/ 4335780 w 4434840"/>
                  <a:gd name="connsiteY7" fmla="*/ 1922265 h 1922265"/>
                  <a:gd name="connsiteX8" fmla="*/ 3375660 w 4434840"/>
                  <a:gd name="connsiteY8" fmla="*/ 939285 h 1922265"/>
                  <a:gd name="connsiteX9" fmla="*/ 1722120 w 4434840"/>
                  <a:gd name="connsiteY9" fmla="*/ 253485 h 1922265"/>
                  <a:gd name="connsiteX10" fmla="*/ 1013460 w 4434840"/>
                  <a:gd name="connsiteY10" fmla="*/ 139185 h 1922265"/>
                  <a:gd name="connsiteX11" fmla="*/ 243840 w 4434840"/>
                  <a:gd name="connsiteY11" fmla="*/ 390645 h 1922265"/>
                  <a:gd name="connsiteX12" fmla="*/ 0 w 4434840"/>
                  <a:gd name="connsiteY12" fmla="*/ 520185 h 1922265"/>
                  <a:gd name="connsiteX13" fmla="*/ 15240 w 4434840"/>
                  <a:gd name="connsiteY13" fmla="*/ 405885 h 1922265"/>
                  <a:gd name="connsiteX0" fmla="*/ 15240 w 4434840"/>
                  <a:gd name="connsiteY0" fmla="*/ 405885 h 1922265"/>
                  <a:gd name="connsiteX1" fmla="*/ 449580 w 4434840"/>
                  <a:gd name="connsiteY1" fmla="*/ 169665 h 1922265"/>
                  <a:gd name="connsiteX2" fmla="*/ 914400 w 4434840"/>
                  <a:gd name="connsiteY2" fmla="*/ 9645 h 1922265"/>
                  <a:gd name="connsiteX3" fmla="*/ 1371600 w 4434840"/>
                  <a:gd name="connsiteY3" fmla="*/ 32505 h 1922265"/>
                  <a:gd name="connsiteX4" fmla="*/ 1988820 w 4434840"/>
                  <a:gd name="connsiteY4" fmla="*/ 184905 h 1922265"/>
                  <a:gd name="connsiteX5" fmla="*/ 3398520 w 4434840"/>
                  <a:gd name="connsiteY5" fmla="*/ 748785 h 1922265"/>
                  <a:gd name="connsiteX6" fmla="*/ 4434840 w 4434840"/>
                  <a:gd name="connsiteY6" fmla="*/ 1876545 h 1922265"/>
                  <a:gd name="connsiteX7" fmla="*/ 4335780 w 4434840"/>
                  <a:gd name="connsiteY7" fmla="*/ 1922265 h 1922265"/>
                  <a:gd name="connsiteX8" fmla="*/ 3375660 w 4434840"/>
                  <a:gd name="connsiteY8" fmla="*/ 939285 h 1922265"/>
                  <a:gd name="connsiteX9" fmla="*/ 1722120 w 4434840"/>
                  <a:gd name="connsiteY9" fmla="*/ 253485 h 1922265"/>
                  <a:gd name="connsiteX10" fmla="*/ 1013460 w 4434840"/>
                  <a:gd name="connsiteY10" fmla="*/ 139185 h 1922265"/>
                  <a:gd name="connsiteX11" fmla="*/ 243840 w 4434840"/>
                  <a:gd name="connsiteY11" fmla="*/ 390645 h 1922265"/>
                  <a:gd name="connsiteX12" fmla="*/ 0 w 4434840"/>
                  <a:gd name="connsiteY12" fmla="*/ 520185 h 1922265"/>
                  <a:gd name="connsiteX13" fmla="*/ 15240 w 4434840"/>
                  <a:gd name="connsiteY13" fmla="*/ 405885 h 1922265"/>
                  <a:gd name="connsiteX0" fmla="*/ 15240 w 4434840"/>
                  <a:gd name="connsiteY0" fmla="*/ 405885 h 1922265"/>
                  <a:gd name="connsiteX1" fmla="*/ 449580 w 4434840"/>
                  <a:gd name="connsiteY1" fmla="*/ 169665 h 1922265"/>
                  <a:gd name="connsiteX2" fmla="*/ 914400 w 4434840"/>
                  <a:gd name="connsiteY2" fmla="*/ 9645 h 1922265"/>
                  <a:gd name="connsiteX3" fmla="*/ 1371600 w 4434840"/>
                  <a:gd name="connsiteY3" fmla="*/ 32505 h 1922265"/>
                  <a:gd name="connsiteX4" fmla="*/ 1988820 w 4434840"/>
                  <a:gd name="connsiteY4" fmla="*/ 184905 h 1922265"/>
                  <a:gd name="connsiteX5" fmla="*/ 3398520 w 4434840"/>
                  <a:gd name="connsiteY5" fmla="*/ 748785 h 1922265"/>
                  <a:gd name="connsiteX6" fmla="*/ 4434840 w 4434840"/>
                  <a:gd name="connsiteY6" fmla="*/ 1876545 h 1922265"/>
                  <a:gd name="connsiteX7" fmla="*/ 4335780 w 4434840"/>
                  <a:gd name="connsiteY7" fmla="*/ 1922265 h 1922265"/>
                  <a:gd name="connsiteX8" fmla="*/ 3375660 w 4434840"/>
                  <a:gd name="connsiteY8" fmla="*/ 939285 h 1922265"/>
                  <a:gd name="connsiteX9" fmla="*/ 1722120 w 4434840"/>
                  <a:gd name="connsiteY9" fmla="*/ 253485 h 1922265"/>
                  <a:gd name="connsiteX10" fmla="*/ 1013460 w 4434840"/>
                  <a:gd name="connsiteY10" fmla="*/ 139185 h 1922265"/>
                  <a:gd name="connsiteX11" fmla="*/ 243840 w 4434840"/>
                  <a:gd name="connsiteY11" fmla="*/ 390645 h 1922265"/>
                  <a:gd name="connsiteX12" fmla="*/ 0 w 4434840"/>
                  <a:gd name="connsiteY12" fmla="*/ 520185 h 1922265"/>
                  <a:gd name="connsiteX13" fmla="*/ 15240 w 4434840"/>
                  <a:gd name="connsiteY13" fmla="*/ 405885 h 1922265"/>
                  <a:gd name="connsiteX0" fmla="*/ 7620 w 4427220"/>
                  <a:gd name="connsiteY0" fmla="*/ 405885 h 1922265"/>
                  <a:gd name="connsiteX1" fmla="*/ 441960 w 4427220"/>
                  <a:gd name="connsiteY1" fmla="*/ 169665 h 1922265"/>
                  <a:gd name="connsiteX2" fmla="*/ 906780 w 4427220"/>
                  <a:gd name="connsiteY2" fmla="*/ 9645 h 1922265"/>
                  <a:gd name="connsiteX3" fmla="*/ 1363980 w 4427220"/>
                  <a:gd name="connsiteY3" fmla="*/ 32505 h 1922265"/>
                  <a:gd name="connsiteX4" fmla="*/ 1981200 w 4427220"/>
                  <a:gd name="connsiteY4" fmla="*/ 184905 h 1922265"/>
                  <a:gd name="connsiteX5" fmla="*/ 3390900 w 4427220"/>
                  <a:gd name="connsiteY5" fmla="*/ 748785 h 1922265"/>
                  <a:gd name="connsiteX6" fmla="*/ 4427220 w 4427220"/>
                  <a:gd name="connsiteY6" fmla="*/ 1876545 h 1922265"/>
                  <a:gd name="connsiteX7" fmla="*/ 4328160 w 4427220"/>
                  <a:gd name="connsiteY7" fmla="*/ 1922265 h 1922265"/>
                  <a:gd name="connsiteX8" fmla="*/ 3368040 w 4427220"/>
                  <a:gd name="connsiteY8" fmla="*/ 939285 h 1922265"/>
                  <a:gd name="connsiteX9" fmla="*/ 1714500 w 4427220"/>
                  <a:gd name="connsiteY9" fmla="*/ 253485 h 1922265"/>
                  <a:gd name="connsiteX10" fmla="*/ 1005840 w 4427220"/>
                  <a:gd name="connsiteY10" fmla="*/ 139185 h 1922265"/>
                  <a:gd name="connsiteX11" fmla="*/ 236220 w 4427220"/>
                  <a:gd name="connsiteY11" fmla="*/ 390645 h 1922265"/>
                  <a:gd name="connsiteX12" fmla="*/ 0 w 4427220"/>
                  <a:gd name="connsiteY12" fmla="*/ 527805 h 1922265"/>
                  <a:gd name="connsiteX13" fmla="*/ 7620 w 4427220"/>
                  <a:gd name="connsiteY13" fmla="*/ 405885 h 1922265"/>
                  <a:gd name="connsiteX0" fmla="*/ 7620 w 4427220"/>
                  <a:gd name="connsiteY0" fmla="*/ 405885 h 1922265"/>
                  <a:gd name="connsiteX1" fmla="*/ 441960 w 4427220"/>
                  <a:gd name="connsiteY1" fmla="*/ 169665 h 1922265"/>
                  <a:gd name="connsiteX2" fmla="*/ 906780 w 4427220"/>
                  <a:gd name="connsiteY2" fmla="*/ 9645 h 1922265"/>
                  <a:gd name="connsiteX3" fmla="*/ 1363980 w 4427220"/>
                  <a:gd name="connsiteY3" fmla="*/ 32505 h 1922265"/>
                  <a:gd name="connsiteX4" fmla="*/ 1981200 w 4427220"/>
                  <a:gd name="connsiteY4" fmla="*/ 184905 h 1922265"/>
                  <a:gd name="connsiteX5" fmla="*/ 3390900 w 4427220"/>
                  <a:gd name="connsiteY5" fmla="*/ 748785 h 1922265"/>
                  <a:gd name="connsiteX6" fmla="*/ 4427220 w 4427220"/>
                  <a:gd name="connsiteY6" fmla="*/ 1876545 h 1922265"/>
                  <a:gd name="connsiteX7" fmla="*/ 4328160 w 4427220"/>
                  <a:gd name="connsiteY7" fmla="*/ 1922265 h 1922265"/>
                  <a:gd name="connsiteX8" fmla="*/ 3368040 w 4427220"/>
                  <a:gd name="connsiteY8" fmla="*/ 939285 h 1922265"/>
                  <a:gd name="connsiteX9" fmla="*/ 1714500 w 4427220"/>
                  <a:gd name="connsiteY9" fmla="*/ 253485 h 1922265"/>
                  <a:gd name="connsiteX10" fmla="*/ 1005840 w 4427220"/>
                  <a:gd name="connsiteY10" fmla="*/ 139185 h 1922265"/>
                  <a:gd name="connsiteX11" fmla="*/ 243840 w 4427220"/>
                  <a:gd name="connsiteY11" fmla="*/ 398265 h 1922265"/>
                  <a:gd name="connsiteX12" fmla="*/ 0 w 4427220"/>
                  <a:gd name="connsiteY12" fmla="*/ 527805 h 1922265"/>
                  <a:gd name="connsiteX13" fmla="*/ 7620 w 4427220"/>
                  <a:gd name="connsiteY13" fmla="*/ 405885 h 1922265"/>
                  <a:gd name="connsiteX0" fmla="*/ 7620 w 4427220"/>
                  <a:gd name="connsiteY0" fmla="*/ 405885 h 1922265"/>
                  <a:gd name="connsiteX1" fmla="*/ 441960 w 4427220"/>
                  <a:gd name="connsiteY1" fmla="*/ 169665 h 1922265"/>
                  <a:gd name="connsiteX2" fmla="*/ 906780 w 4427220"/>
                  <a:gd name="connsiteY2" fmla="*/ 9645 h 1922265"/>
                  <a:gd name="connsiteX3" fmla="*/ 1363980 w 4427220"/>
                  <a:gd name="connsiteY3" fmla="*/ 32505 h 1922265"/>
                  <a:gd name="connsiteX4" fmla="*/ 1981200 w 4427220"/>
                  <a:gd name="connsiteY4" fmla="*/ 184905 h 1922265"/>
                  <a:gd name="connsiteX5" fmla="*/ 3390900 w 4427220"/>
                  <a:gd name="connsiteY5" fmla="*/ 748785 h 1922265"/>
                  <a:gd name="connsiteX6" fmla="*/ 4427220 w 4427220"/>
                  <a:gd name="connsiteY6" fmla="*/ 1876545 h 1922265"/>
                  <a:gd name="connsiteX7" fmla="*/ 4328160 w 4427220"/>
                  <a:gd name="connsiteY7" fmla="*/ 1922265 h 1922265"/>
                  <a:gd name="connsiteX8" fmla="*/ 3368040 w 4427220"/>
                  <a:gd name="connsiteY8" fmla="*/ 939285 h 1922265"/>
                  <a:gd name="connsiteX9" fmla="*/ 1714500 w 4427220"/>
                  <a:gd name="connsiteY9" fmla="*/ 253485 h 1922265"/>
                  <a:gd name="connsiteX10" fmla="*/ 1005840 w 4427220"/>
                  <a:gd name="connsiteY10" fmla="*/ 139185 h 1922265"/>
                  <a:gd name="connsiteX11" fmla="*/ 243840 w 4427220"/>
                  <a:gd name="connsiteY11" fmla="*/ 398265 h 1922265"/>
                  <a:gd name="connsiteX12" fmla="*/ 0 w 4427220"/>
                  <a:gd name="connsiteY12" fmla="*/ 527805 h 1922265"/>
                  <a:gd name="connsiteX13" fmla="*/ 7620 w 4427220"/>
                  <a:gd name="connsiteY13" fmla="*/ 405885 h 1922265"/>
                  <a:gd name="connsiteX0" fmla="*/ 7620 w 4427220"/>
                  <a:gd name="connsiteY0" fmla="*/ 405885 h 1922265"/>
                  <a:gd name="connsiteX1" fmla="*/ 441960 w 4427220"/>
                  <a:gd name="connsiteY1" fmla="*/ 169665 h 1922265"/>
                  <a:gd name="connsiteX2" fmla="*/ 906780 w 4427220"/>
                  <a:gd name="connsiteY2" fmla="*/ 9645 h 1922265"/>
                  <a:gd name="connsiteX3" fmla="*/ 1363980 w 4427220"/>
                  <a:gd name="connsiteY3" fmla="*/ 32505 h 1922265"/>
                  <a:gd name="connsiteX4" fmla="*/ 1981200 w 4427220"/>
                  <a:gd name="connsiteY4" fmla="*/ 184905 h 1922265"/>
                  <a:gd name="connsiteX5" fmla="*/ 3390900 w 4427220"/>
                  <a:gd name="connsiteY5" fmla="*/ 748785 h 1922265"/>
                  <a:gd name="connsiteX6" fmla="*/ 4427220 w 4427220"/>
                  <a:gd name="connsiteY6" fmla="*/ 1876545 h 1922265"/>
                  <a:gd name="connsiteX7" fmla="*/ 4328160 w 4427220"/>
                  <a:gd name="connsiteY7" fmla="*/ 1922265 h 1922265"/>
                  <a:gd name="connsiteX8" fmla="*/ 3368040 w 4427220"/>
                  <a:gd name="connsiteY8" fmla="*/ 939285 h 1922265"/>
                  <a:gd name="connsiteX9" fmla="*/ 1714500 w 4427220"/>
                  <a:gd name="connsiteY9" fmla="*/ 253485 h 1922265"/>
                  <a:gd name="connsiteX10" fmla="*/ 1005840 w 4427220"/>
                  <a:gd name="connsiteY10" fmla="*/ 139185 h 1922265"/>
                  <a:gd name="connsiteX11" fmla="*/ 243840 w 4427220"/>
                  <a:gd name="connsiteY11" fmla="*/ 398265 h 1922265"/>
                  <a:gd name="connsiteX12" fmla="*/ 0 w 4427220"/>
                  <a:gd name="connsiteY12" fmla="*/ 527805 h 1922265"/>
                  <a:gd name="connsiteX13" fmla="*/ 7620 w 4427220"/>
                  <a:gd name="connsiteY13" fmla="*/ 405885 h 192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27220" h="1922265">
                    <a:moveTo>
                      <a:pt x="7620" y="405885"/>
                    </a:moveTo>
                    <a:cubicBezTo>
                      <a:pt x="137160" y="304285"/>
                      <a:pt x="281940" y="263645"/>
                      <a:pt x="441960" y="169665"/>
                    </a:cubicBezTo>
                    <a:cubicBezTo>
                      <a:pt x="589280" y="113785"/>
                      <a:pt x="728980" y="35045"/>
                      <a:pt x="906780" y="9645"/>
                    </a:cubicBezTo>
                    <a:cubicBezTo>
                      <a:pt x="1104900" y="-18295"/>
                      <a:pt x="1211580" y="22345"/>
                      <a:pt x="1363980" y="32505"/>
                    </a:cubicBezTo>
                    <a:lnTo>
                      <a:pt x="1981200" y="184905"/>
                    </a:lnTo>
                    <a:lnTo>
                      <a:pt x="3390900" y="748785"/>
                    </a:lnTo>
                    <a:lnTo>
                      <a:pt x="4427220" y="1876545"/>
                    </a:lnTo>
                    <a:lnTo>
                      <a:pt x="4328160" y="1922265"/>
                    </a:lnTo>
                    <a:cubicBezTo>
                      <a:pt x="4076700" y="1594605"/>
                      <a:pt x="3771900" y="1259325"/>
                      <a:pt x="3368040" y="939285"/>
                    </a:cubicBezTo>
                    <a:cubicBezTo>
                      <a:pt x="2451100" y="443985"/>
                      <a:pt x="2265680" y="482085"/>
                      <a:pt x="1714500" y="253485"/>
                    </a:cubicBezTo>
                    <a:cubicBezTo>
                      <a:pt x="1470660" y="162045"/>
                      <a:pt x="1303020" y="154425"/>
                      <a:pt x="1005840" y="139185"/>
                    </a:cubicBezTo>
                    <a:cubicBezTo>
                      <a:pt x="695960" y="200145"/>
                      <a:pt x="508000" y="291585"/>
                      <a:pt x="243840" y="398265"/>
                    </a:cubicBezTo>
                    <a:cubicBezTo>
                      <a:pt x="172720" y="438905"/>
                      <a:pt x="71120" y="464305"/>
                      <a:pt x="0" y="527805"/>
                    </a:cubicBezTo>
                    <a:lnTo>
                      <a:pt x="7620" y="405885"/>
                    </a:lnTo>
                    <a:close/>
                  </a:path>
                </a:pathLst>
              </a:custGeom>
              <a:solidFill>
                <a:srgbClr val="EEF7F2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자유형: 도형 201">
                <a:extLst>
                  <a:ext uri="{FF2B5EF4-FFF2-40B4-BE49-F238E27FC236}">
                    <a16:creationId xmlns:a16="http://schemas.microsoft.com/office/drawing/2014/main" id="{FC481D80-2318-4CF2-B00F-58FF9966E9E1}"/>
                  </a:ext>
                </a:extLst>
              </p:cNvPr>
              <p:cNvSpPr/>
              <p:nvPr/>
            </p:nvSpPr>
            <p:spPr>
              <a:xfrm>
                <a:off x="2432202" y="4701507"/>
                <a:ext cx="3356160" cy="1350881"/>
              </a:xfrm>
              <a:custGeom>
                <a:avLst/>
                <a:gdLst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396240 h 1630680"/>
                  <a:gd name="connsiteX1" fmla="*/ 685800 w 4069080"/>
                  <a:gd name="connsiteY1" fmla="*/ 91440 h 1630680"/>
                  <a:gd name="connsiteX2" fmla="*/ 1021080 w 4069080"/>
                  <a:gd name="connsiteY2" fmla="*/ 15240 h 1630680"/>
                  <a:gd name="connsiteX3" fmla="*/ 1242060 w 4069080"/>
                  <a:gd name="connsiteY3" fmla="*/ 0 h 1630680"/>
                  <a:gd name="connsiteX4" fmla="*/ 1531620 w 4069080"/>
                  <a:gd name="connsiteY4" fmla="*/ 60960 h 1630680"/>
                  <a:gd name="connsiteX5" fmla="*/ 1920240 w 4069080"/>
                  <a:gd name="connsiteY5" fmla="*/ 190500 h 1630680"/>
                  <a:gd name="connsiteX6" fmla="*/ 3695700 w 4069080"/>
                  <a:gd name="connsiteY6" fmla="*/ 1219200 h 1630680"/>
                  <a:gd name="connsiteX7" fmla="*/ 3870960 w 4069080"/>
                  <a:gd name="connsiteY7" fmla="*/ 1386840 h 1630680"/>
                  <a:gd name="connsiteX8" fmla="*/ 4069080 w 4069080"/>
                  <a:gd name="connsiteY8" fmla="*/ 1615440 h 1630680"/>
                  <a:gd name="connsiteX9" fmla="*/ 3916680 w 4069080"/>
                  <a:gd name="connsiteY9" fmla="*/ 1630680 h 1630680"/>
                  <a:gd name="connsiteX10" fmla="*/ 2209800 w 4069080"/>
                  <a:gd name="connsiteY10" fmla="*/ 495300 h 1630680"/>
                  <a:gd name="connsiteX11" fmla="*/ 1592580 w 4069080"/>
                  <a:gd name="connsiteY11" fmla="*/ 220980 h 1630680"/>
                  <a:gd name="connsiteX12" fmla="*/ 1150620 w 4069080"/>
                  <a:gd name="connsiteY12" fmla="*/ 152400 h 1630680"/>
                  <a:gd name="connsiteX13" fmla="*/ 30480 w 4069080"/>
                  <a:gd name="connsiteY13" fmla="*/ 541020 h 1630680"/>
                  <a:gd name="connsiteX14" fmla="*/ 0 w 4069080"/>
                  <a:gd name="connsiteY14" fmla="*/ 396240 h 1630680"/>
                  <a:gd name="connsiteX0" fmla="*/ 0 w 4069080"/>
                  <a:gd name="connsiteY0" fmla="*/ 402090 h 1636530"/>
                  <a:gd name="connsiteX1" fmla="*/ 685800 w 4069080"/>
                  <a:gd name="connsiteY1" fmla="*/ 97290 h 1636530"/>
                  <a:gd name="connsiteX2" fmla="*/ 1021080 w 4069080"/>
                  <a:gd name="connsiteY2" fmla="*/ 21090 h 1636530"/>
                  <a:gd name="connsiteX3" fmla="*/ 1242060 w 4069080"/>
                  <a:gd name="connsiteY3" fmla="*/ 5850 h 1636530"/>
                  <a:gd name="connsiteX4" fmla="*/ 1531620 w 4069080"/>
                  <a:gd name="connsiteY4" fmla="*/ 66810 h 1636530"/>
                  <a:gd name="connsiteX5" fmla="*/ 1920240 w 4069080"/>
                  <a:gd name="connsiteY5" fmla="*/ 196350 h 1636530"/>
                  <a:gd name="connsiteX6" fmla="*/ 3695700 w 4069080"/>
                  <a:gd name="connsiteY6" fmla="*/ 1225050 h 1636530"/>
                  <a:gd name="connsiteX7" fmla="*/ 3870960 w 4069080"/>
                  <a:gd name="connsiteY7" fmla="*/ 1392690 h 1636530"/>
                  <a:gd name="connsiteX8" fmla="*/ 4069080 w 4069080"/>
                  <a:gd name="connsiteY8" fmla="*/ 1621290 h 1636530"/>
                  <a:gd name="connsiteX9" fmla="*/ 3916680 w 4069080"/>
                  <a:gd name="connsiteY9" fmla="*/ 1636530 h 1636530"/>
                  <a:gd name="connsiteX10" fmla="*/ 2209800 w 4069080"/>
                  <a:gd name="connsiteY10" fmla="*/ 501150 h 1636530"/>
                  <a:gd name="connsiteX11" fmla="*/ 1592580 w 4069080"/>
                  <a:gd name="connsiteY11" fmla="*/ 226830 h 1636530"/>
                  <a:gd name="connsiteX12" fmla="*/ 1150620 w 4069080"/>
                  <a:gd name="connsiteY12" fmla="*/ 158250 h 1636530"/>
                  <a:gd name="connsiteX13" fmla="*/ 30480 w 4069080"/>
                  <a:gd name="connsiteY13" fmla="*/ 546870 h 1636530"/>
                  <a:gd name="connsiteX14" fmla="*/ 0 w 4069080"/>
                  <a:gd name="connsiteY14" fmla="*/ 402090 h 1636530"/>
                  <a:gd name="connsiteX0" fmla="*/ 0 w 4069080"/>
                  <a:gd name="connsiteY0" fmla="*/ 402090 h 1636530"/>
                  <a:gd name="connsiteX1" fmla="*/ 685800 w 4069080"/>
                  <a:gd name="connsiteY1" fmla="*/ 97290 h 1636530"/>
                  <a:gd name="connsiteX2" fmla="*/ 1013460 w 4069080"/>
                  <a:gd name="connsiteY2" fmla="*/ 21090 h 1636530"/>
                  <a:gd name="connsiteX3" fmla="*/ 1242060 w 4069080"/>
                  <a:gd name="connsiteY3" fmla="*/ 5850 h 1636530"/>
                  <a:gd name="connsiteX4" fmla="*/ 1531620 w 4069080"/>
                  <a:gd name="connsiteY4" fmla="*/ 66810 h 1636530"/>
                  <a:gd name="connsiteX5" fmla="*/ 1920240 w 4069080"/>
                  <a:gd name="connsiteY5" fmla="*/ 196350 h 1636530"/>
                  <a:gd name="connsiteX6" fmla="*/ 3695700 w 4069080"/>
                  <a:gd name="connsiteY6" fmla="*/ 1225050 h 1636530"/>
                  <a:gd name="connsiteX7" fmla="*/ 3870960 w 4069080"/>
                  <a:gd name="connsiteY7" fmla="*/ 1392690 h 1636530"/>
                  <a:gd name="connsiteX8" fmla="*/ 4069080 w 4069080"/>
                  <a:gd name="connsiteY8" fmla="*/ 1621290 h 1636530"/>
                  <a:gd name="connsiteX9" fmla="*/ 3916680 w 4069080"/>
                  <a:gd name="connsiteY9" fmla="*/ 1636530 h 1636530"/>
                  <a:gd name="connsiteX10" fmla="*/ 2209800 w 4069080"/>
                  <a:gd name="connsiteY10" fmla="*/ 501150 h 1636530"/>
                  <a:gd name="connsiteX11" fmla="*/ 1592580 w 4069080"/>
                  <a:gd name="connsiteY11" fmla="*/ 226830 h 1636530"/>
                  <a:gd name="connsiteX12" fmla="*/ 1150620 w 4069080"/>
                  <a:gd name="connsiteY12" fmla="*/ 158250 h 1636530"/>
                  <a:gd name="connsiteX13" fmla="*/ 30480 w 4069080"/>
                  <a:gd name="connsiteY13" fmla="*/ 546870 h 1636530"/>
                  <a:gd name="connsiteX14" fmla="*/ 0 w 4069080"/>
                  <a:gd name="connsiteY14" fmla="*/ 402090 h 1636530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09800 w 4069080"/>
                  <a:gd name="connsiteY10" fmla="*/ 502457 h 1637837"/>
                  <a:gd name="connsiteX11" fmla="*/ 1592580 w 4069080"/>
                  <a:gd name="connsiteY11" fmla="*/ 22813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09800 w 4069080"/>
                  <a:gd name="connsiteY10" fmla="*/ 502457 h 1637837"/>
                  <a:gd name="connsiteX11" fmla="*/ 1592580 w 4069080"/>
                  <a:gd name="connsiteY11" fmla="*/ 23575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09800 w 4069080"/>
                  <a:gd name="connsiteY10" fmla="*/ 502457 h 1637837"/>
                  <a:gd name="connsiteX11" fmla="*/ 1592580 w 4069080"/>
                  <a:gd name="connsiteY11" fmla="*/ 23575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  <a:gd name="connsiteX0" fmla="*/ 0 w 4069080"/>
                  <a:gd name="connsiteY0" fmla="*/ 403397 h 1637837"/>
                  <a:gd name="connsiteX1" fmla="*/ 685800 w 4069080"/>
                  <a:gd name="connsiteY1" fmla="*/ 98597 h 1637837"/>
                  <a:gd name="connsiteX2" fmla="*/ 998220 w 4069080"/>
                  <a:gd name="connsiteY2" fmla="*/ 14777 h 1637837"/>
                  <a:gd name="connsiteX3" fmla="*/ 1242060 w 4069080"/>
                  <a:gd name="connsiteY3" fmla="*/ 7157 h 1637837"/>
                  <a:gd name="connsiteX4" fmla="*/ 1531620 w 4069080"/>
                  <a:gd name="connsiteY4" fmla="*/ 68117 h 1637837"/>
                  <a:gd name="connsiteX5" fmla="*/ 1920240 w 4069080"/>
                  <a:gd name="connsiteY5" fmla="*/ 197657 h 1637837"/>
                  <a:gd name="connsiteX6" fmla="*/ 3695700 w 4069080"/>
                  <a:gd name="connsiteY6" fmla="*/ 1226357 h 1637837"/>
                  <a:gd name="connsiteX7" fmla="*/ 3870960 w 4069080"/>
                  <a:gd name="connsiteY7" fmla="*/ 1393997 h 1637837"/>
                  <a:gd name="connsiteX8" fmla="*/ 4069080 w 4069080"/>
                  <a:gd name="connsiteY8" fmla="*/ 1622597 h 1637837"/>
                  <a:gd name="connsiteX9" fmla="*/ 3916680 w 4069080"/>
                  <a:gd name="connsiteY9" fmla="*/ 1637837 h 1637837"/>
                  <a:gd name="connsiteX10" fmla="*/ 2209800 w 4069080"/>
                  <a:gd name="connsiteY10" fmla="*/ 502457 h 1637837"/>
                  <a:gd name="connsiteX11" fmla="*/ 1592580 w 4069080"/>
                  <a:gd name="connsiteY11" fmla="*/ 235757 h 1637837"/>
                  <a:gd name="connsiteX12" fmla="*/ 1150620 w 4069080"/>
                  <a:gd name="connsiteY12" fmla="*/ 159557 h 1637837"/>
                  <a:gd name="connsiteX13" fmla="*/ 30480 w 4069080"/>
                  <a:gd name="connsiteY13" fmla="*/ 548177 h 1637837"/>
                  <a:gd name="connsiteX14" fmla="*/ 0 w 4069080"/>
                  <a:gd name="connsiteY14" fmla="*/ 403397 h 163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69080" h="1637837">
                    <a:moveTo>
                      <a:pt x="0" y="403397"/>
                    </a:moveTo>
                    <a:cubicBezTo>
                      <a:pt x="228600" y="301797"/>
                      <a:pt x="426720" y="192577"/>
                      <a:pt x="685800" y="98597"/>
                    </a:cubicBezTo>
                    <a:cubicBezTo>
                      <a:pt x="797560" y="73197"/>
                      <a:pt x="871220" y="32557"/>
                      <a:pt x="998220" y="14777"/>
                    </a:cubicBezTo>
                    <a:cubicBezTo>
                      <a:pt x="1071880" y="9697"/>
                      <a:pt x="1115060" y="-10623"/>
                      <a:pt x="1242060" y="7157"/>
                    </a:cubicBezTo>
                    <a:lnTo>
                      <a:pt x="1531620" y="68117"/>
                    </a:lnTo>
                    <a:lnTo>
                      <a:pt x="1920240" y="197657"/>
                    </a:lnTo>
                    <a:lnTo>
                      <a:pt x="3695700" y="1226357"/>
                    </a:lnTo>
                    <a:lnTo>
                      <a:pt x="3870960" y="1393997"/>
                    </a:lnTo>
                    <a:lnTo>
                      <a:pt x="4069080" y="1622597"/>
                    </a:lnTo>
                    <a:lnTo>
                      <a:pt x="3916680" y="1637837"/>
                    </a:lnTo>
                    <a:lnTo>
                      <a:pt x="2209800" y="502457"/>
                    </a:lnTo>
                    <a:cubicBezTo>
                      <a:pt x="2004060" y="413557"/>
                      <a:pt x="1844040" y="324657"/>
                      <a:pt x="1592580" y="235757"/>
                    </a:cubicBezTo>
                    <a:cubicBezTo>
                      <a:pt x="1430020" y="187497"/>
                      <a:pt x="1297940" y="184957"/>
                      <a:pt x="1150620" y="159557"/>
                    </a:cubicBezTo>
                    <a:cubicBezTo>
                      <a:pt x="731520" y="129077"/>
                      <a:pt x="388620" y="388157"/>
                      <a:pt x="30480" y="548177"/>
                    </a:cubicBezTo>
                    <a:lnTo>
                      <a:pt x="0" y="403397"/>
                    </a:lnTo>
                    <a:close/>
                  </a:path>
                </a:pathLst>
              </a:custGeom>
              <a:solidFill>
                <a:srgbClr val="EEF6F9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EE38DBFF-F88E-42E3-A04B-3E1D2AF27D89}"/>
                  </a:ext>
                </a:extLst>
              </p:cNvPr>
              <p:cNvSpPr/>
              <p:nvPr/>
            </p:nvSpPr>
            <p:spPr>
              <a:xfrm>
                <a:off x="5948628" y="1291021"/>
                <a:ext cx="1630157" cy="931612"/>
              </a:xfrm>
              <a:custGeom>
                <a:avLst/>
                <a:gdLst>
                  <a:gd name="connsiteX0" fmla="*/ 196850 w 2009775"/>
                  <a:gd name="connsiteY0" fmla="*/ 0 h 1136650"/>
                  <a:gd name="connsiteX1" fmla="*/ 339725 w 2009775"/>
                  <a:gd name="connsiteY1" fmla="*/ 136525 h 1136650"/>
                  <a:gd name="connsiteX2" fmla="*/ 609600 w 2009775"/>
                  <a:gd name="connsiteY2" fmla="*/ 422275 h 1136650"/>
                  <a:gd name="connsiteX3" fmla="*/ 790575 w 2009775"/>
                  <a:gd name="connsiteY3" fmla="*/ 5746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4250 w 2009775"/>
                  <a:gd name="connsiteY7" fmla="*/ 1031875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9725 w 2009775"/>
                  <a:gd name="connsiteY1" fmla="*/ 136525 h 1136650"/>
                  <a:gd name="connsiteX2" fmla="*/ 609600 w 2009775"/>
                  <a:gd name="connsiteY2" fmla="*/ 422275 h 1136650"/>
                  <a:gd name="connsiteX3" fmla="*/ 790575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4250 w 2009775"/>
                  <a:gd name="connsiteY7" fmla="*/ 1031875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9725 w 2009775"/>
                  <a:gd name="connsiteY1" fmla="*/ 136525 h 1136650"/>
                  <a:gd name="connsiteX2" fmla="*/ 609600 w 2009775"/>
                  <a:gd name="connsiteY2" fmla="*/ 422275 h 1136650"/>
                  <a:gd name="connsiteX3" fmla="*/ 790575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4250 w 2009775"/>
                  <a:gd name="connsiteY7" fmla="*/ 1031875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9725 w 2009775"/>
                  <a:gd name="connsiteY1" fmla="*/ 136525 h 1136650"/>
                  <a:gd name="connsiteX2" fmla="*/ 609600 w 2009775"/>
                  <a:gd name="connsiteY2" fmla="*/ 422275 h 1136650"/>
                  <a:gd name="connsiteX3" fmla="*/ 790575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4250 w 2009775"/>
                  <a:gd name="connsiteY7" fmla="*/ 1031875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9725 w 2009775"/>
                  <a:gd name="connsiteY1" fmla="*/ 136525 h 1136650"/>
                  <a:gd name="connsiteX2" fmla="*/ 600075 w 2009775"/>
                  <a:gd name="connsiteY2" fmla="*/ 434975 h 1136650"/>
                  <a:gd name="connsiteX3" fmla="*/ 790575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4250 w 2009775"/>
                  <a:gd name="connsiteY7" fmla="*/ 1031875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9725 w 2009775"/>
                  <a:gd name="connsiteY1" fmla="*/ 136525 h 1136650"/>
                  <a:gd name="connsiteX2" fmla="*/ 606425 w 2009775"/>
                  <a:gd name="connsiteY2" fmla="*/ 434975 h 1136650"/>
                  <a:gd name="connsiteX3" fmla="*/ 790575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4250 w 2009775"/>
                  <a:gd name="connsiteY7" fmla="*/ 1031875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0200 w 2009775"/>
                  <a:gd name="connsiteY1" fmla="*/ 136525 h 1136650"/>
                  <a:gd name="connsiteX2" fmla="*/ 606425 w 2009775"/>
                  <a:gd name="connsiteY2" fmla="*/ 434975 h 1136650"/>
                  <a:gd name="connsiteX3" fmla="*/ 790575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4250 w 2009775"/>
                  <a:gd name="connsiteY7" fmla="*/ 1031875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0200 w 2009775"/>
                  <a:gd name="connsiteY1" fmla="*/ 136525 h 1136650"/>
                  <a:gd name="connsiteX2" fmla="*/ 606425 w 2009775"/>
                  <a:gd name="connsiteY2" fmla="*/ 434975 h 1136650"/>
                  <a:gd name="connsiteX3" fmla="*/ 790575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1075 w 2009775"/>
                  <a:gd name="connsiteY7" fmla="*/ 1022350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0200 w 2009775"/>
                  <a:gd name="connsiteY1" fmla="*/ 136525 h 1136650"/>
                  <a:gd name="connsiteX2" fmla="*/ 606425 w 2009775"/>
                  <a:gd name="connsiteY2" fmla="*/ 434975 h 1136650"/>
                  <a:gd name="connsiteX3" fmla="*/ 774700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1075 w 2009775"/>
                  <a:gd name="connsiteY7" fmla="*/ 1022350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0200 w 2009775"/>
                  <a:gd name="connsiteY1" fmla="*/ 136525 h 1136650"/>
                  <a:gd name="connsiteX2" fmla="*/ 593725 w 2009775"/>
                  <a:gd name="connsiteY2" fmla="*/ 412750 h 1136650"/>
                  <a:gd name="connsiteX3" fmla="*/ 774700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1075 w 2009775"/>
                  <a:gd name="connsiteY7" fmla="*/ 1022350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0200 w 2009775"/>
                  <a:gd name="connsiteY1" fmla="*/ 136525 h 1136650"/>
                  <a:gd name="connsiteX2" fmla="*/ 593725 w 2009775"/>
                  <a:gd name="connsiteY2" fmla="*/ 412750 h 1136650"/>
                  <a:gd name="connsiteX3" fmla="*/ 774700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1075 w 2009775"/>
                  <a:gd name="connsiteY7" fmla="*/ 1022350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0200 w 2009775"/>
                  <a:gd name="connsiteY1" fmla="*/ 136525 h 1136650"/>
                  <a:gd name="connsiteX2" fmla="*/ 593725 w 2009775"/>
                  <a:gd name="connsiteY2" fmla="*/ 412750 h 1136650"/>
                  <a:gd name="connsiteX3" fmla="*/ 774700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1075 w 2009775"/>
                  <a:gd name="connsiteY7" fmla="*/ 1022350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30200 w 2009775"/>
                  <a:gd name="connsiteY1" fmla="*/ 136525 h 1136650"/>
                  <a:gd name="connsiteX2" fmla="*/ 577850 w 2009775"/>
                  <a:gd name="connsiteY2" fmla="*/ 412750 h 1136650"/>
                  <a:gd name="connsiteX3" fmla="*/ 774700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1075 w 2009775"/>
                  <a:gd name="connsiteY7" fmla="*/ 1022350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20675 w 2009775"/>
                  <a:gd name="connsiteY1" fmla="*/ 136525 h 1136650"/>
                  <a:gd name="connsiteX2" fmla="*/ 577850 w 2009775"/>
                  <a:gd name="connsiteY2" fmla="*/ 412750 h 1136650"/>
                  <a:gd name="connsiteX3" fmla="*/ 774700 w 2009775"/>
                  <a:gd name="connsiteY3" fmla="*/ 587375 h 1136650"/>
                  <a:gd name="connsiteX4" fmla="*/ 1600200 w 2009775"/>
                  <a:gd name="connsiteY4" fmla="*/ 238125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1075 w 2009775"/>
                  <a:gd name="connsiteY7" fmla="*/ 1022350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20675 w 2009775"/>
                  <a:gd name="connsiteY1" fmla="*/ 136525 h 1136650"/>
                  <a:gd name="connsiteX2" fmla="*/ 577850 w 2009775"/>
                  <a:gd name="connsiteY2" fmla="*/ 412750 h 1136650"/>
                  <a:gd name="connsiteX3" fmla="*/ 774700 w 2009775"/>
                  <a:gd name="connsiteY3" fmla="*/ 587375 h 1136650"/>
                  <a:gd name="connsiteX4" fmla="*/ 1587500 w 2009775"/>
                  <a:gd name="connsiteY4" fmla="*/ 234950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81075 w 2009775"/>
                  <a:gd name="connsiteY7" fmla="*/ 1022350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36650"/>
                  <a:gd name="connsiteX1" fmla="*/ 320675 w 2009775"/>
                  <a:gd name="connsiteY1" fmla="*/ 136525 h 1136650"/>
                  <a:gd name="connsiteX2" fmla="*/ 577850 w 2009775"/>
                  <a:gd name="connsiteY2" fmla="*/ 412750 h 1136650"/>
                  <a:gd name="connsiteX3" fmla="*/ 774700 w 2009775"/>
                  <a:gd name="connsiteY3" fmla="*/ 587375 h 1136650"/>
                  <a:gd name="connsiteX4" fmla="*/ 1587500 w 2009775"/>
                  <a:gd name="connsiteY4" fmla="*/ 234950 h 1136650"/>
                  <a:gd name="connsiteX5" fmla="*/ 1885950 w 2009775"/>
                  <a:gd name="connsiteY5" fmla="*/ 69850 h 1136650"/>
                  <a:gd name="connsiteX6" fmla="*/ 2009775 w 2009775"/>
                  <a:gd name="connsiteY6" fmla="*/ 393700 h 1136650"/>
                  <a:gd name="connsiteX7" fmla="*/ 976313 w 2009775"/>
                  <a:gd name="connsiteY7" fmla="*/ 1015206 h 1136650"/>
                  <a:gd name="connsiteX8" fmla="*/ 742950 w 2009775"/>
                  <a:gd name="connsiteY8" fmla="*/ 1136650 h 1136650"/>
                  <a:gd name="connsiteX9" fmla="*/ 654050 w 2009775"/>
                  <a:gd name="connsiteY9" fmla="*/ 1098550 h 1136650"/>
                  <a:gd name="connsiteX10" fmla="*/ 441325 w 2009775"/>
                  <a:gd name="connsiteY10" fmla="*/ 812800 h 1136650"/>
                  <a:gd name="connsiteX11" fmla="*/ 0 w 2009775"/>
                  <a:gd name="connsiteY11" fmla="*/ 193675 h 1136650"/>
                  <a:gd name="connsiteX12" fmla="*/ 196850 w 2009775"/>
                  <a:gd name="connsiteY12" fmla="*/ 0 h 1136650"/>
                  <a:gd name="connsiteX0" fmla="*/ 196850 w 2009775"/>
                  <a:gd name="connsiteY0" fmla="*/ 0 h 1129507"/>
                  <a:gd name="connsiteX1" fmla="*/ 320675 w 2009775"/>
                  <a:gd name="connsiteY1" fmla="*/ 136525 h 1129507"/>
                  <a:gd name="connsiteX2" fmla="*/ 577850 w 2009775"/>
                  <a:gd name="connsiteY2" fmla="*/ 412750 h 1129507"/>
                  <a:gd name="connsiteX3" fmla="*/ 774700 w 2009775"/>
                  <a:gd name="connsiteY3" fmla="*/ 587375 h 1129507"/>
                  <a:gd name="connsiteX4" fmla="*/ 1587500 w 2009775"/>
                  <a:gd name="connsiteY4" fmla="*/ 234950 h 1129507"/>
                  <a:gd name="connsiteX5" fmla="*/ 1885950 w 2009775"/>
                  <a:gd name="connsiteY5" fmla="*/ 69850 h 1129507"/>
                  <a:gd name="connsiteX6" fmla="*/ 2009775 w 2009775"/>
                  <a:gd name="connsiteY6" fmla="*/ 393700 h 1129507"/>
                  <a:gd name="connsiteX7" fmla="*/ 976313 w 2009775"/>
                  <a:gd name="connsiteY7" fmla="*/ 1015206 h 1129507"/>
                  <a:gd name="connsiteX8" fmla="*/ 735806 w 2009775"/>
                  <a:gd name="connsiteY8" fmla="*/ 1129507 h 1129507"/>
                  <a:gd name="connsiteX9" fmla="*/ 654050 w 2009775"/>
                  <a:gd name="connsiteY9" fmla="*/ 1098550 h 1129507"/>
                  <a:gd name="connsiteX10" fmla="*/ 441325 w 2009775"/>
                  <a:gd name="connsiteY10" fmla="*/ 812800 h 1129507"/>
                  <a:gd name="connsiteX11" fmla="*/ 0 w 2009775"/>
                  <a:gd name="connsiteY11" fmla="*/ 193675 h 1129507"/>
                  <a:gd name="connsiteX12" fmla="*/ 196850 w 2009775"/>
                  <a:gd name="connsiteY12" fmla="*/ 0 h 1129507"/>
                  <a:gd name="connsiteX0" fmla="*/ 196850 w 2009775"/>
                  <a:gd name="connsiteY0" fmla="*/ 0 h 1129507"/>
                  <a:gd name="connsiteX1" fmla="*/ 320675 w 2009775"/>
                  <a:gd name="connsiteY1" fmla="*/ 136525 h 1129507"/>
                  <a:gd name="connsiteX2" fmla="*/ 577850 w 2009775"/>
                  <a:gd name="connsiteY2" fmla="*/ 412750 h 1129507"/>
                  <a:gd name="connsiteX3" fmla="*/ 774700 w 2009775"/>
                  <a:gd name="connsiteY3" fmla="*/ 587375 h 1129507"/>
                  <a:gd name="connsiteX4" fmla="*/ 1587500 w 2009775"/>
                  <a:gd name="connsiteY4" fmla="*/ 234950 h 1129507"/>
                  <a:gd name="connsiteX5" fmla="*/ 1885950 w 2009775"/>
                  <a:gd name="connsiteY5" fmla="*/ 69850 h 1129507"/>
                  <a:gd name="connsiteX6" fmla="*/ 2009775 w 2009775"/>
                  <a:gd name="connsiteY6" fmla="*/ 393700 h 1129507"/>
                  <a:gd name="connsiteX7" fmla="*/ 976313 w 2009775"/>
                  <a:gd name="connsiteY7" fmla="*/ 1015206 h 1129507"/>
                  <a:gd name="connsiteX8" fmla="*/ 735806 w 2009775"/>
                  <a:gd name="connsiteY8" fmla="*/ 1129507 h 1129507"/>
                  <a:gd name="connsiteX9" fmla="*/ 665956 w 2009775"/>
                  <a:gd name="connsiteY9" fmla="*/ 1098550 h 1129507"/>
                  <a:gd name="connsiteX10" fmla="*/ 441325 w 2009775"/>
                  <a:gd name="connsiteY10" fmla="*/ 812800 h 1129507"/>
                  <a:gd name="connsiteX11" fmla="*/ 0 w 2009775"/>
                  <a:gd name="connsiteY11" fmla="*/ 193675 h 1129507"/>
                  <a:gd name="connsiteX12" fmla="*/ 196850 w 2009775"/>
                  <a:gd name="connsiteY12" fmla="*/ 0 h 1129507"/>
                  <a:gd name="connsiteX0" fmla="*/ 196850 w 2009775"/>
                  <a:gd name="connsiteY0" fmla="*/ 0 h 1098550"/>
                  <a:gd name="connsiteX1" fmla="*/ 320675 w 2009775"/>
                  <a:gd name="connsiteY1" fmla="*/ 136525 h 1098550"/>
                  <a:gd name="connsiteX2" fmla="*/ 577850 w 2009775"/>
                  <a:gd name="connsiteY2" fmla="*/ 412750 h 1098550"/>
                  <a:gd name="connsiteX3" fmla="*/ 774700 w 2009775"/>
                  <a:gd name="connsiteY3" fmla="*/ 587375 h 1098550"/>
                  <a:gd name="connsiteX4" fmla="*/ 1587500 w 2009775"/>
                  <a:gd name="connsiteY4" fmla="*/ 234950 h 1098550"/>
                  <a:gd name="connsiteX5" fmla="*/ 1885950 w 2009775"/>
                  <a:gd name="connsiteY5" fmla="*/ 69850 h 1098550"/>
                  <a:gd name="connsiteX6" fmla="*/ 2009775 w 2009775"/>
                  <a:gd name="connsiteY6" fmla="*/ 393700 h 1098550"/>
                  <a:gd name="connsiteX7" fmla="*/ 976313 w 2009775"/>
                  <a:gd name="connsiteY7" fmla="*/ 1015206 h 1098550"/>
                  <a:gd name="connsiteX8" fmla="*/ 665956 w 2009775"/>
                  <a:gd name="connsiteY8" fmla="*/ 1098550 h 1098550"/>
                  <a:gd name="connsiteX9" fmla="*/ 441325 w 2009775"/>
                  <a:gd name="connsiteY9" fmla="*/ 812800 h 1098550"/>
                  <a:gd name="connsiteX10" fmla="*/ 0 w 2009775"/>
                  <a:gd name="connsiteY10" fmla="*/ 193675 h 1098550"/>
                  <a:gd name="connsiteX11" fmla="*/ 196850 w 2009775"/>
                  <a:gd name="connsiteY11" fmla="*/ 0 h 1098550"/>
                  <a:gd name="connsiteX0" fmla="*/ 196850 w 2009775"/>
                  <a:gd name="connsiteY0" fmla="*/ 0 h 1143794"/>
                  <a:gd name="connsiteX1" fmla="*/ 320675 w 2009775"/>
                  <a:gd name="connsiteY1" fmla="*/ 136525 h 1143794"/>
                  <a:gd name="connsiteX2" fmla="*/ 577850 w 2009775"/>
                  <a:gd name="connsiteY2" fmla="*/ 412750 h 1143794"/>
                  <a:gd name="connsiteX3" fmla="*/ 774700 w 2009775"/>
                  <a:gd name="connsiteY3" fmla="*/ 587375 h 1143794"/>
                  <a:gd name="connsiteX4" fmla="*/ 1587500 w 2009775"/>
                  <a:gd name="connsiteY4" fmla="*/ 234950 h 1143794"/>
                  <a:gd name="connsiteX5" fmla="*/ 1885950 w 2009775"/>
                  <a:gd name="connsiteY5" fmla="*/ 69850 h 1143794"/>
                  <a:gd name="connsiteX6" fmla="*/ 2009775 w 2009775"/>
                  <a:gd name="connsiteY6" fmla="*/ 393700 h 1143794"/>
                  <a:gd name="connsiteX7" fmla="*/ 976313 w 2009775"/>
                  <a:gd name="connsiteY7" fmla="*/ 1015206 h 1143794"/>
                  <a:gd name="connsiteX8" fmla="*/ 696913 w 2009775"/>
                  <a:gd name="connsiteY8" fmla="*/ 1143794 h 1143794"/>
                  <a:gd name="connsiteX9" fmla="*/ 441325 w 2009775"/>
                  <a:gd name="connsiteY9" fmla="*/ 812800 h 1143794"/>
                  <a:gd name="connsiteX10" fmla="*/ 0 w 2009775"/>
                  <a:gd name="connsiteY10" fmla="*/ 193675 h 1143794"/>
                  <a:gd name="connsiteX11" fmla="*/ 196850 w 2009775"/>
                  <a:gd name="connsiteY11" fmla="*/ 0 h 1143794"/>
                  <a:gd name="connsiteX0" fmla="*/ 196850 w 2009775"/>
                  <a:gd name="connsiteY0" fmla="*/ 0 h 1143794"/>
                  <a:gd name="connsiteX1" fmla="*/ 320675 w 2009775"/>
                  <a:gd name="connsiteY1" fmla="*/ 136525 h 1143794"/>
                  <a:gd name="connsiteX2" fmla="*/ 577850 w 2009775"/>
                  <a:gd name="connsiteY2" fmla="*/ 412750 h 1143794"/>
                  <a:gd name="connsiteX3" fmla="*/ 774700 w 2009775"/>
                  <a:gd name="connsiteY3" fmla="*/ 587375 h 1143794"/>
                  <a:gd name="connsiteX4" fmla="*/ 1587500 w 2009775"/>
                  <a:gd name="connsiteY4" fmla="*/ 234950 h 1143794"/>
                  <a:gd name="connsiteX5" fmla="*/ 1885950 w 2009775"/>
                  <a:gd name="connsiteY5" fmla="*/ 69850 h 1143794"/>
                  <a:gd name="connsiteX6" fmla="*/ 2009775 w 2009775"/>
                  <a:gd name="connsiteY6" fmla="*/ 393700 h 1143794"/>
                  <a:gd name="connsiteX7" fmla="*/ 976313 w 2009775"/>
                  <a:gd name="connsiteY7" fmla="*/ 1015206 h 1143794"/>
                  <a:gd name="connsiteX8" fmla="*/ 701675 w 2009775"/>
                  <a:gd name="connsiteY8" fmla="*/ 1143794 h 1143794"/>
                  <a:gd name="connsiteX9" fmla="*/ 441325 w 2009775"/>
                  <a:gd name="connsiteY9" fmla="*/ 812800 h 1143794"/>
                  <a:gd name="connsiteX10" fmla="*/ 0 w 2009775"/>
                  <a:gd name="connsiteY10" fmla="*/ 193675 h 1143794"/>
                  <a:gd name="connsiteX11" fmla="*/ 196850 w 2009775"/>
                  <a:gd name="connsiteY11" fmla="*/ 0 h 1143794"/>
                  <a:gd name="connsiteX0" fmla="*/ 196850 w 2009775"/>
                  <a:gd name="connsiteY0" fmla="*/ 0 h 1121569"/>
                  <a:gd name="connsiteX1" fmla="*/ 320675 w 2009775"/>
                  <a:gd name="connsiteY1" fmla="*/ 136525 h 1121569"/>
                  <a:gd name="connsiteX2" fmla="*/ 577850 w 2009775"/>
                  <a:gd name="connsiteY2" fmla="*/ 412750 h 1121569"/>
                  <a:gd name="connsiteX3" fmla="*/ 774700 w 2009775"/>
                  <a:gd name="connsiteY3" fmla="*/ 587375 h 1121569"/>
                  <a:gd name="connsiteX4" fmla="*/ 1587500 w 2009775"/>
                  <a:gd name="connsiteY4" fmla="*/ 234950 h 1121569"/>
                  <a:gd name="connsiteX5" fmla="*/ 1885950 w 2009775"/>
                  <a:gd name="connsiteY5" fmla="*/ 69850 h 1121569"/>
                  <a:gd name="connsiteX6" fmla="*/ 2009775 w 2009775"/>
                  <a:gd name="connsiteY6" fmla="*/ 393700 h 1121569"/>
                  <a:gd name="connsiteX7" fmla="*/ 976313 w 2009775"/>
                  <a:gd name="connsiteY7" fmla="*/ 1015206 h 1121569"/>
                  <a:gd name="connsiteX8" fmla="*/ 698500 w 2009775"/>
                  <a:gd name="connsiteY8" fmla="*/ 1121569 h 1121569"/>
                  <a:gd name="connsiteX9" fmla="*/ 441325 w 2009775"/>
                  <a:gd name="connsiteY9" fmla="*/ 812800 h 1121569"/>
                  <a:gd name="connsiteX10" fmla="*/ 0 w 2009775"/>
                  <a:gd name="connsiteY10" fmla="*/ 193675 h 1121569"/>
                  <a:gd name="connsiteX11" fmla="*/ 196850 w 2009775"/>
                  <a:gd name="connsiteY11" fmla="*/ 0 h 1121569"/>
                  <a:gd name="connsiteX0" fmla="*/ 196850 w 2009775"/>
                  <a:gd name="connsiteY0" fmla="*/ 0 h 1124744"/>
                  <a:gd name="connsiteX1" fmla="*/ 320675 w 2009775"/>
                  <a:gd name="connsiteY1" fmla="*/ 136525 h 1124744"/>
                  <a:gd name="connsiteX2" fmla="*/ 577850 w 2009775"/>
                  <a:gd name="connsiteY2" fmla="*/ 412750 h 1124744"/>
                  <a:gd name="connsiteX3" fmla="*/ 774700 w 2009775"/>
                  <a:gd name="connsiteY3" fmla="*/ 587375 h 1124744"/>
                  <a:gd name="connsiteX4" fmla="*/ 1587500 w 2009775"/>
                  <a:gd name="connsiteY4" fmla="*/ 234950 h 1124744"/>
                  <a:gd name="connsiteX5" fmla="*/ 1885950 w 2009775"/>
                  <a:gd name="connsiteY5" fmla="*/ 69850 h 1124744"/>
                  <a:gd name="connsiteX6" fmla="*/ 2009775 w 2009775"/>
                  <a:gd name="connsiteY6" fmla="*/ 393700 h 1124744"/>
                  <a:gd name="connsiteX7" fmla="*/ 976313 w 2009775"/>
                  <a:gd name="connsiteY7" fmla="*/ 1015206 h 1124744"/>
                  <a:gd name="connsiteX8" fmla="*/ 714375 w 2009775"/>
                  <a:gd name="connsiteY8" fmla="*/ 1124744 h 1124744"/>
                  <a:gd name="connsiteX9" fmla="*/ 441325 w 2009775"/>
                  <a:gd name="connsiteY9" fmla="*/ 812800 h 1124744"/>
                  <a:gd name="connsiteX10" fmla="*/ 0 w 2009775"/>
                  <a:gd name="connsiteY10" fmla="*/ 193675 h 1124744"/>
                  <a:gd name="connsiteX11" fmla="*/ 196850 w 2009775"/>
                  <a:gd name="connsiteY11" fmla="*/ 0 h 1124744"/>
                  <a:gd name="connsiteX0" fmla="*/ 196850 w 2009775"/>
                  <a:gd name="connsiteY0" fmla="*/ 0 h 1124744"/>
                  <a:gd name="connsiteX1" fmla="*/ 320675 w 2009775"/>
                  <a:gd name="connsiteY1" fmla="*/ 136525 h 1124744"/>
                  <a:gd name="connsiteX2" fmla="*/ 577850 w 2009775"/>
                  <a:gd name="connsiteY2" fmla="*/ 412750 h 1124744"/>
                  <a:gd name="connsiteX3" fmla="*/ 774700 w 2009775"/>
                  <a:gd name="connsiteY3" fmla="*/ 587375 h 1124744"/>
                  <a:gd name="connsiteX4" fmla="*/ 1587500 w 2009775"/>
                  <a:gd name="connsiteY4" fmla="*/ 234950 h 1124744"/>
                  <a:gd name="connsiteX5" fmla="*/ 1885950 w 2009775"/>
                  <a:gd name="connsiteY5" fmla="*/ 69850 h 1124744"/>
                  <a:gd name="connsiteX6" fmla="*/ 2009775 w 2009775"/>
                  <a:gd name="connsiteY6" fmla="*/ 393700 h 1124744"/>
                  <a:gd name="connsiteX7" fmla="*/ 971550 w 2009775"/>
                  <a:gd name="connsiteY7" fmla="*/ 991393 h 1124744"/>
                  <a:gd name="connsiteX8" fmla="*/ 714375 w 2009775"/>
                  <a:gd name="connsiteY8" fmla="*/ 1124744 h 1124744"/>
                  <a:gd name="connsiteX9" fmla="*/ 441325 w 2009775"/>
                  <a:gd name="connsiteY9" fmla="*/ 812800 h 1124744"/>
                  <a:gd name="connsiteX10" fmla="*/ 0 w 2009775"/>
                  <a:gd name="connsiteY10" fmla="*/ 193675 h 1124744"/>
                  <a:gd name="connsiteX11" fmla="*/ 196850 w 2009775"/>
                  <a:gd name="connsiteY11" fmla="*/ 0 h 1124744"/>
                  <a:gd name="connsiteX0" fmla="*/ 196850 w 2009775"/>
                  <a:gd name="connsiteY0" fmla="*/ 0 h 1105694"/>
                  <a:gd name="connsiteX1" fmla="*/ 320675 w 2009775"/>
                  <a:gd name="connsiteY1" fmla="*/ 136525 h 1105694"/>
                  <a:gd name="connsiteX2" fmla="*/ 577850 w 2009775"/>
                  <a:gd name="connsiteY2" fmla="*/ 412750 h 1105694"/>
                  <a:gd name="connsiteX3" fmla="*/ 774700 w 2009775"/>
                  <a:gd name="connsiteY3" fmla="*/ 587375 h 1105694"/>
                  <a:gd name="connsiteX4" fmla="*/ 1587500 w 2009775"/>
                  <a:gd name="connsiteY4" fmla="*/ 234950 h 1105694"/>
                  <a:gd name="connsiteX5" fmla="*/ 1885950 w 2009775"/>
                  <a:gd name="connsiteY5" fmla="*/ 69850 h 1105694"/>
                  <a:gd name="connsiteX6" fmla="*/ 2009775 w 2009775"/>
                  <a:gd name="connsiteY6" fmla="*/ 393700 h 1105694"/>
                  <a:gd name="connsiteX7" fmla="*/ 971550 w 2009775"/>
                  <a:gd name="connsiteY7" fmla="*/ 991393 h 1105694"/>
                  <a:gd name="connsiteX8" fmla="*/ 714375 w 2009775"/>
                  <a:gd name="connsiteY8" fmla="*/ 1105694 h 1105694"/>
                  <a:gd name="connsiteX9" fmla="*/ 441325 w 2009775"/>
                  <a:gd name="connsiteY9" fmla="*/ 812800 h 1105694"/>
                  <a:gd name="connsiteX10" fmla="*/ 0 w 2009775"/>
                  <a:gd name="connsiteY10" fmla="*/ 193675 h 1105694"/>
                  <a:gd name="connsiteX11" fmla="*/ 196850 w 2009775"/>
                  <a:gd name="connsiteY11" fmla="*/ 0 h 1105694"/>
                  <a:gd name="connsiteX0" fmla="*/ 196850 w 2009775"/>
                  <a:gd name="connsiteY0" fmla="*/ 0 h 1124744"/>
                  <a:gd name="connsiteX1" fmla="*/ 320675 w 2009775"/>
                  <a:gd name="connsiteY1" fmla="*/ 136525 h 1124744"/>
                  <a:gd name="connsiteX2" fmla="*/ 577850 w 2009775"/>
                  <a:gd name="connsiteY2" fmla="*/ 412750 h 1124744"/>
                  <a:gd name="connsiteX3" fmla="*/ 774700 w 2009775"/>
                  <a:gd name="connsiteY3" fmla="*/ 587375 h 1124744"/>
                  <a:gd name="connsiteX4" fmla="*/ 1587500 w 2009775"/>
                  <a:gd name="connsiteY4" fmla="*/ 234950 h 1124744"/>
                  <a:gd name="connsiteX5" fmla="*/ 1885950 w 2009775"/>
                  <a:gd name="connsiteY5" fmla="*/ 69850 h 1124744"/>
                  <a:gd name="connsiteX6" fmla="*/ 2009775 w 2009775"/>
                  <a:gd name="connsiteY6" fmla="*/ 393700 h 1124744"/>
                  <a:gd name="connsiteX7" fmla="*/ 971550 w 2009775"/>
                  <a:gd name="connsiteY7" fmla="*/ 991393 h 1124744"/>
                  <a:gd name="connsiteX8" fmla="*/ 714375 w 2009775"/>
                  <a:gd name="connsiteY8" fmla="*/ 1124744 h 1124744"/>
                  <a:gd name="connsiteX9" fmla="*/ 441325 w 2009775"/>
                  <a:gd name="connsiteY9" fmla="*/ 812800 h 1124744"/>
                  <a:gd name="connsiteX10" fmla="*/ 0 w 2009775"/>
                  <a:gd name="connsiteY10" fmla="*/ 193675 h 1124744"/>
                  <a:gd name="connsiteX11" fmla="*/ 196850 w 2009775"/>
                  <a:gd name="connsiteY11" fmla="*/ 0 h 1124744"/>
                  <a:gd name="connsiteX0" fmla="*/ 196850 w 2009775"/>
                  <a:gd name="connsiteY0" fmla="*/ 0 h 1129506"/>
                  <a:gd name="connsiteX1" fmla="*/ 320675 w 2009775"/>
                  <a:gd name="connsiteY1" fmla="*/ 136525 h 1129506"/>
                  <a:gd name="connsiteX2" fmla="*/ 577850 w 2009775"/>
                  <a:gd name="connsiteY2" fmla="*/ 412750 h 1129506"/>
                  <a:gd name="connsiteX3" fmla="*/ 774700 w 2009775"/>
                  <a:gd name="connsiteY3" fmla="*/ 587375 h 1129506"/>
                  <a:gd name="connsiteX4" fmla="*/ 1587500 w 2009775"/>
                  <a:gd name="connsiteY4" fmla="*/ 234950 h 1129506"/>
                  <a:gd name="connsiteX5" fmla="*/ 1885950 w 2009775"/>
                  <a:gd name="connsiteY5" fmla="*/ 69850 h 1129506"/>
                  <a:gd name="connsiteX6" fmla="*/ 2009775 w 2009775"/>
                  <a:gd name="connsiteY6" fmla="*/ 393700 h 1129506"/>
                  <a:gd name="connsiteX7" fmla="*/ 971550 w 2009775"/>
                  <a:gd name="connsiteY7" fmla="*/ 991393 h 1129506"/>
                  <a:gd name="connsiteX8" fmla="*/ 714375 w 2009775"/>
                  <a:gd name="connsiteY8" fmla="*/ 1129506 h 1129506"/>
                  <a:gd name="connsiteX9" fmla="*/ 441325 w 2009775"/>
                  <a:gd name="connsiteY9" fmla="*/ 812800 h 1129506"/>
                  <a:gd name="connsiteX10" fmla="*/ 0 w 2009775"/>
                  <a:gd name="connsiteY10" fmla="*/ 193675 h 1129506"/>
                  <a:gd name="connsiteX11" fmla="*/ 196850 w 2009775"/>
                  <a:gd name="connsiteY11" fmla="*/ 0 h 1129506"/>
                  <a:gd name="connsiteX0" fmla="*/ 196850 w 2009775"/>
                  <a:gd name="connsiteY0" fmla="*/ 0 h 1129506"/>
                  <a:gd name="connsiteX1" fmla="*/ 320675 w 2009775"/>
                  <a:gd name="connsiteY1" fmla="*/ 136525 h 1129506"/>
                  <a:gd name="connsiteX2" fmla="*/ 577850 w 2009775"/>
                  <a:gd name="connsiteY2" fmla="*/ 412750 h 1129506"/>
                  <a:gd name="connsiteX3" fmla="*/ 774700 w 2009775"/>
                  <a:gd name="connsiteY3" fmla="*/ 587375 h 1129506"/>
                  <a:gd name="connsiteX4" fmla="*/ 1587500 w 2009775"/>
                  <a:gd name="connsiteY4" fmla="*/ 234950 h 1129506"/>
                  <a:gd name="connsiteX5" fmla="*/ 1885950 w 2009775"/>
                  <a:gd name="connsiteY5" fmla="*/ 69850 h 1129506"/>
                  <a:gd name="connsiteX6" fmla="*/ 2009775 w 2009775"/>
                  <a:gd name="connsiteY6" fmla="*/ 393700 h 1129506"/>
                  <a:gd name="connsiteX7" fmla="*/ 971550 w 2009775"/>
                  <a:gd name="connsiteY7" fmla="*/ 1005681 h 1129506"/>
                  <a:gd name="connsiteX8" fmla="*/ 714375 w 2009775"/>
                  <a:gd name="connsiteY8" fmla="*/ 1129506 h 1129506"/>
                  <a:gd name="connsiteX9" fmla="*/ 441325 w 2009775"/>
                  <a:gd name="connsiteY9" fmla="*/ 812800 h 1129506"/>
                  <a:gd name="connsiteX10" fmla="*/ 0 w 2009775"/>
                  <a:gd name="connsiteY10" fmla="*/ 193675 h 1129506"/>
                  <a:gd name="connsiteX11" fmla="*/ 196850 w 2009775"/>
                  <a:gd name="connsiteY11" fmla="*/ 0 h 1129506"/>
                  <a:gd name="connsiteX0" fmla="*/ 196850 w 2009775"/>
                  <a:gd name="connsiteY0" fmla="*/ 0 h 1129506"/>
                  <a:gd name="connsiteX1" fmla="*/ 320675 w 2009775"/>
                  <a:gd name="connsiteY1" fmla="*/ 136525 h 1129506"/>
                  <a:gd name="connsiteX2" fmla="*/ 577850 w 2009775"/>
                  <a:gd name="connsiteY2" fmla="*/ 412750 h 1129506"/>
                  <a:gd name="connsiteX3" fmla="*/ 774700 w 2009775"/>
                  <a:gd name="connsiteY3" fmla="*/ 587375 h 1129506"/>
                  <a:gd name="connsiteX4" fmla="*/ 1587500 w 2009775"/>
                  <a:gd name="connsiteY4" fmla="*/ 234950 h 1129506"/>
                  <a:gd name="connsiteX5" fmla="*/ 1885950 w 2009775"/>
                  <a:gd name="connsiteY5" fmla="*/ 69850 h 1129506"/>
                  <a:gd name="connsiteX6" fmla="*/ 2009775 w 2009775"/>
                  <a:gd name="connsiteY6" fmla="*/ 393700 h 1129506"/>
                  <a:gd name="connsiteX7" fmla="*/ 971550 w 2009775"/>
                  <a:gd name="connsiteY7" fmla="*/ 1005681 h 1129506"/>
                  <a:gd name="connsiteX8" fmla="*/ 714375 w 2009775"/>
                  <a:gd name="connsiteY8" fmla="*/ 1129506 h 1129506"/>
                  <a:gd name="connsiteX9" fmla="*/ 460375 w 2009775"/>
                  <a:gd name="connsiteY9" fmla="*/ 812800 h 1129506"/>
                  <a:gd name="connsiteX10" fmla="*/ 0 w 2009775"/>
                  <a:gd name="connsiteY10" fmla="*/ 193675 h 1129506"/>
                  <a:gd name="connsiteX11" fmla="*/ 196850 w 2009775"/>
                  <a:gd name="connsiteY11" fmla="*/ 0 h 1129506"/>
                  <a:gd name="connsiteX0" fmla="*/ 163512 w 1976437"/>
                  <a:gd name="connsiteY0" fmla="*/ 0 h 1129506"/>
                  <a:gd name="connsiteX1" fmla="*/ 287337 w 1976437"/>
                  <a:gd name="connsiteY1" fmla="*/ 136525 h 1129506"/>
                  <a:gd name="connsiteX2" fmla="*/ 544512 w 1976437"/>
                  <a:gd name="connsiteY2" fmla="*/ 412750 h 1129506"/>
                  <a:gd name="connsiteX3" fmla="*/ 741362 w 1976437"/>
                  <a:gd name="connsiteY3" fmla="*/ 587375 h 1129506"/>
                  <a:gd name="connsiteX4" fmla="*/ 1554162 w 1976437"/>
                  <a:gd name="connsiteY4" fmla="*/ 234950 h 1129506"/>
                  <a:gd name="connsiteX5" fmla="*/ 1852612 w 1976437"/>
                  <a:gd name="connsiteY5" fmla="*/ 69850 h 1129506"/>
                  <a:gd name="connsiteX6" fmla="*/ 1976437 w 1976437"/>
                  <a:gd name="connsiteY6" fmla="*/ 393700 h 1129506"/>
                  <a:gd name="connsiteX7" fmla="*/ 938212 w 1976437"/>
                  <a:gd name="connsiteY7" fmla="*/ 1005681 h 1129506"/>
                  <a:gd name="connsiteX8" fmla="*/ 681037 w 1976437"/>
                  <a:gd name="connsiteY8" fmla="*/ 1129506 h 1129506"/>
                  <a:gd name="connsiteX9" fmla="*/ 427037 w 1976437"/>
                  <a:gd name="connsiteY9" fmla="*/ 812800 h 1129506"/>
                  <a:gd name="connsiteX10" fmla="*/ 0 w 1976437"/>
                  <a:gd name="connsiteY10" fmla="*/ 193675 h 1129506"/>
                  <a:gd name="connsiteX11" fmla="*/ 163512 w 1976437"/>
                  <a:gd name="connsiteY11" fmla="*/ 0 h 1129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76437" h="1129506">
                    <a:moveTo>
                      <a:pt x="163512" y="0"/>
                    </a:moveTo>
                    <a:lnTo>
                      <a:pt x="287337" y="136525"/>
                    </a:lnTo>
                    <a:lnTo>
                      <a:pt x="544512" y="412750"/>
                    </a:lnTo>
                    <a:cubicBezTo>
                      <a:pt x="604837" y="467783"/>
                      <a:pt x="674687" y="538692"/>
                      <a:pt x="741362" y="587375"/>
                    </a:cubicBezTo>
                    <a:cubicBezTo>
                      <a:pt x="1030287" y="477308"/>
                      <a:pt x="1284287" y="351367"/>
                      <a:pt x="1554162" y="234950"/>
                    </a:cubicBezTo>
                    <a:lnTo>
                      <a:pt x="1852612" y="69850"/>
                    </a:lnTo>
                    <a:lnTo>
                      <a:pt x="1976437" y="393700"/>
                    </a:lnTo>
                    <a:lnTo>
                      <a:pt x="938212" y="1005681"/>
                    </a:lnTo>
                    <a:lnTo>
                      <a:pt x="681037" y="1129506"/>
                    </a:lnTo>
                    <a:lnTo>
                      <a:pt x="427037" y="812800"/>
                    </a:lnTo>
                    <a:lnTo>
                      <a:pt x="0" y="193675"/>
                    </a:lnTo>
                    <a:lnTo>
                      <a:pt x="163512" y="0"/>
                    </a:lnTo>
                    <a:close/>
                  </a:path>
                </a:pathLst>
              </a:custGeom>
              <a:solidFill>
                <a:srgbClr val="FEDFB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743B3136-E991-456A-ACE5-67DE329A898B}"/>
                  </a:ext>
                </a:extLst>
              </p:cNvPr>
              <p:cNvSpPr/>
              <p:nvPr/>
            </p:nvSpPr>
            <p:spPr>
              <a:xfrm rot="420924">
                <a:off x="6403477" y="1786802"/>
                <a:ext cx="272628" cy="429831"/>
              </a:xfrm>
              <a:custGeom>
                <a:avLst/>
                <a:gdLst>
                  <a:gd name="connsiteX0" fmla="*/ 58124 w 329026"/>
                  <a:gd name="connsiteY0" fmla="*/ 20301 h 530621"/>
                  <a:gd name="connsiteX1" fmla="*/ 55589 w 329026"/>
                  <a:gd name="connsiteY1" fmla="*/ 35442 h 530621"/>
                  <a:gd name="connsiteX2" fmla="*/ 157181 w 329026"/>
                  <a:gd name="connsiteY2" fmla="*/ 187140 h 530621"/>
                  <a:gd name="connsiteX3" fmla="*/ 266041 w 329026"/>
                  <a:gd name="connsiteY3" fmla="*/ 40570 h 530621"/>
                  <a:gd name="connsiteX4" fmla="*/ 261267 w 329026"/>
                  <a:gd name="connsiteY4" fmla="*/ 0 h 530621"/>
                  <a:gd name="connsiteX5" fmla="*/ 297244 w 329026"/>
                  <a:gd name="connsiteY5" fmla="*/ 84687 h 530621"/>
                  <a:gd name="connsiteX6" fmla="*/ 329026 w 329026"/>
                  <a:gd name="connsiteY6" fmla="*/ 222904 h 530621"/>
                  <a:gd name="connsiteX7" fmla="*/ 168927 w 329026"/>
                  <a:gd name="connsiteY7" fmla="*/ 530499 h 530621"/>
                  <a:gd name="connsiteX8" fmla="*/ 2526 w 329026"/>
                  <a:gd name="connsiteY8" fmla="*/ 223680 h 530621"/>
                  <a:gd name="connsiteX9" fmla="*/ 29219 w 329026"/>
                  <a:gd name="connsiteY9" fmla="*/ 83927 h 530621"/>
                  <a:gd name="connsiteX0" fmla="*/ 58124 w 329026"/>
                  <a:gd name="connsiteY0" fmla="*/ 0 h 510320"/>
                  <a:gd name="connsiteX1" fmla="*/ 55589 w 329026"/>
                  <a:gd name="connsiteY1" fmla="*/ 15141 h 510320"/>
                  <a:gd name="connsiteX2" fmla="*/ 157181 w 329026"/>
                  <a:gd name="connsiteY2" fmla="*/ 166839 h 510320"/>
                  <a:gd name="connsiteX3" fmla="*/ 266041 w 329026"/>
                  <a:gd name="connsiteY3" fmla="*/ 20269 h 510320"/>
                  <a:gd name="connsiteX4" fmla="*/ 266539 w 329026"/>
                  <a:gd name="connsiteY4" fmla="*/ 3042 h 510320"/>
                  <a:gd name="connsiteX5" fmla="*/ 297244 w 329026"/>
                  <a:gd name="connsiteY5" fmla="*/ 64386 h 510320"/>
                  <a:gd name="connsiteX6" fmla="*/ 329026 w 329026"/>
                  <a:gd name="connsiteY6" fmla="*/ 202603 h 510320"/>
                  <a:gd name="connsiteX7" fmla="*/ 168927 w 329026"/>
                  <a:gd name="connsiteY7" fmla="*/ 510198 h 510320"/>
                  <a:gd name="connsiteX8" fmla="*/ 2526 w 329026"/>
                  <a:gd name="connsiteY8" fmla="*/ 203379 h 510320"/>
                  <a:gd name="connsiteX9" fmla="*/ 29219 w 329026"/>
                  <a:gd name="connsiteY9" fmla="*/ 63626 h 510320"/>
                  <a:gd name="connsiteX10" fmla="*/ 58124 w 329026"/>
                  <a:gd name="connsiteY10" fmla="*/ 0 h 510320"/>
                  <a:gd name="connsiteX0" fmla="*/ 51579 w 329026"/>
                  <a:gd name="connsiteY0" fmla="*/ 21755 h 507278"/>
                  <a:gd name="connsiteX1" fmla="*/ 55589 w 329026"/>
                  <a:gd name="connsiteY1" fmla="*/ 12099 h 507278"/>
                  <a:gd name="connsiteX2" fmla="*/ 157181 w 329026"/>
                  <a:gd name="connsiteY2" fmla="*/ 163797 h 507278"/>
                  <a:gd name="connsiteX3" fmla="*/ 266041 w 329026"/>
                  <a:gd name="connsiteY3" fmla="*/ 17227 h 507278"/>
                  <a:gd name="connsiteX4" fmla="*/ 266539 w 329026"/>
                  <a:gd name="connsiteY4" fmla="*/ 0 h 507278"/>
                  <a:gd name="connsiteX5" fmla="*/ 297244 w 329026"/>
                  <a:gd name="connsiteY5" fmla="*/ 61344 h 507278"/>
                  <a:gd name="connsiteX6" fmla="*/ 329026 w 329026"/>
                  <a:gd name="connsiteY6" fmla="*/ 199561 h 507278"/>
                  <a:gd name="connsiteX7" fmla="*/ 168927 w 329026"/>
                  <a:gd name="connsiteY7" fmla="*/ 507156 h 507278"/>
                  <a:gd name="connsiteX8" fmla="*/ 2526 w 329026"/>
                  <a:gd name="connsiteY8" fmla="*/ 200337 h 507278"/>
                  <a:gd name="connsiteX9" fmla="*/ 29219 w 329026"/>
                  <a:gd name="connsiteY9" fmla="*/ 60584 h 507278"/>
                  <a:gd name="connsiteX10" fmla="*/ 51579 w 329026"/>
                  <a:gd name="connsiteY10" fmla="*/ 21755 h 507278"/>
                  <a:gd name="connsiteX0" fmla="*/ 51579 w 329026"/>
                  <a:gd name="connsiteY0" fmla="*/ 21755 h 507278"/>
                  <a:gd name="connsiteX1" fmla="*/ 55589 w 329026"/>
                  <a:gd name="connsiteY1" fmla="*/ 12099 h 507278"/>
                  <a:gd name="connsiteX2" fmla="*/ 157181 w 329026"/>
                  <a:gd name="connsiteY2" fmla="*/ 163797 h 507278"/>
                  <a:gd name="connsiteX3" fmla="*/ 266041 w 329026"/>
                  <a:gd name="connsiteY3" fmla="*/ 17227 h 507278"/>
                  <a:gd name="connsiteX4" fmla="*/ 266539 w 329026"/>
                  <a:gd name="connsiteY4" fmla="*/ 0 h 507278"/>
                  <a:gd name="connsiteX5" fmla="*/ 297244 w 329026"/>
                  <a:gd name="connsiteY5" fmla="*/ 61344 h 507278"/>
                  <a:gd name="connsiteX6" fmla="*/ 329026 w 329026"/>
                  <a:gd name="connsiteY6" fmla="*/ 199561 h 507278"/>
                  <a:gd name="connsiteX7" fmla="*/ 168927 w 329026"/>
                  <a:gd name="connsiteY7" fmla="*/ 507156 h 507278"/>
                  <a:gd name="connsiteX8" fmla="*/ 2526 w 329026"/>
                  <a:gd name="connsiteY8" fmla="*/ 200337 h 507278"/>
                  <a:gd name="connsiteX9" fmla="*/ 25037 w 329026"/>
                  <a:gd name="connsiteY9" fmla="*/ 85091 h 507278"/>
                  <a:gd name="connsiteX10" fmla="*/ 51579 w 329026"/>
                  <a:gd name="connsiteY10" fmla="*/ 21755 h 507278"/>
                  <a:gd name="connsiteX0" fmla="*/ 51579 w 329026"/>
                  <a:gd name="connsiteY0" fmla="*/ 21755 h 507278"/>
                  <a:gd name="connsiteX1" fmla="*/ 55589 w 329026"/>
                  <a:gd name="connsiteY1" fmla="*/ 12099 h 507278"/>
                  <a:gd name="connsiteX2" fmla="*/ 157181 w 329026"/>
                  <a:gd name="connsiteY2" fmla="*/ 163797 h 507278"/>
                  <a:gd name="connsiteX3" fmla="*/ 266041 w 329026"/>
                  <a:gd name="connsiteY3" fmla="*/ 17227 h 507278"/>
                  <a:gd name="connsiteX4" fmla="*/ 266539 w 329026"/>
                  <a:gd name="connsiteY4" fmla="*/ 0 h 507278"/>
                  <a:gd name="connsiteX5" fmla="*/ 296335 w 329026"/>
                  <a:gd name="connsiteY5" fmla="*/ 73452 h 507278"/>
                  <a:gd name="connsiteX6" fmla="*/ 329026 w 329026"/>
                  <a:gd name="connsiteY6" fmla="*/ 199561 h 507278"/>
                  <a:gd name="connsiteX7" fmla="*/ 168927 w 329026"/>
                  <a:gd name="connsiteY7" fmla="*/ 507156 h 507278"/>
                  <a:gd name="connsiteX8" fmla="*/ 2526 w 329026"/>
                  <a:gd name="connsiteY8" fmla="*/ 200337 h 507278"/>
                  <a:gd name="connsiteX9" fmla="*/ 25037 w 329026"/>
                  <a:gd name="connsiteY9" fmla="*/ 85091 h 507278"/>
                  <a:gd name="connsiteX10" fmla="*/ 51579 w 329026"/>
                  <a:gd name="connsiteY10" fmla="*/ 21755 h 507278"/>
                  <a:gd name="connsiteX0" fmla="*/ 51579 w 321937"/>
                  <a:gd name="connsiteY0" fmla="*/ 21755 h 507278"/>
                  <a:gd name="connsiteX1" fmla="*/ 55589 w 321937"/>
                  <a:gd name="connsiteY1" fmla="*/ 12099 h 507278"/>
                  <a:gd name="connsiteX2" fmla="*/ 157181 w 321937"/>
                  <a:gd name="connsiteY2" fmla="*/ 163797 h 507278"/>
                  <a:gd name="connsiteX3" fmla="*/ 266041 w 321937"/>
                  <a:gd name="connsiteY3" fmla="*/ 17227 h 507278"/>
                  <a:gd name="connsiteX4" fmla="*/ 266539 w 321937"/>
                  <a:gd name="connsiteY4" fmla="*/ 0 h 507278"/>
                  <a:gd name="connsiteX5" fmla="*/ 296335 w 321937"/>
                  <a:gd name="connsiteY5" fmla="*/ 73452 h 507278"/>
                  <a:gd name="connsiteX6" fmla="*/ 321937 w 321937"/>
                  <a:gd name="connsiteY6" fmla="*/ 200431 h 507278"/>
                  <a:gd name="connsiteX7" fmla="*/ 168927 w 321937"/>
                  <a:gd name="connsiteY7" fmla="*/ 507156 h 507278"/>
                  <a:gd name="connsiteX8" fmla="*/ 2526 w 321937"/>
                  <a:gd name="connsiteY8" fmla="*/ 200337 h 507278"/>
                  <a:gd name="connsiteX9" fmla="*/ 25037 w 321937"/>
                  <a:gd name="connsiteY9" fmla="*/ 85091 h 507278"/>
                  <a:gd name="connsiteX10" fmla="*/ 51579 w 321937"/>
                  <a:gd name="connsiteY10" fmla="*/ 21755 h 507278"/>
                  <a:gd name="connsiteX0" fmla="*/ 51533 w 321891"/>
                  <a:gd name="connsiteY0" fmla="*/ 21755 h 507361"/>
                  <a:gd name="connsiteX1" fmla="*/ 55543 w 321891"/>
                  <a:gd name="connsiteY1" fmla="*/ 12099 h 507361"/>
                  <a:gd name="connsiteX2" fmla="*/ 157135 w 321891"/>
                  <a:gd name="connsiteY2" fmla="*/ 163797 h 507361"/>
                  <a:gd name="connsiteX3" fmla="*/ 265995 w 321891"/>
                  <a:gd name="connsiteY3" fmla="*/ 17227 h 507361"/>
                  <a:gd name="connsiteX4" fmla="*/ 266493 w 321891"/>
                  <a:gd name="connsiteY4" fmla="*/ 0 h 507361"/>
                  <a:gd name="connsiteX5" fmla="*/ 296289 w 321891"/>
                  <a:gd name="connsiteY5" fmla="*/ 73452 h 507361"/>
                  <a:gd name="connsiteX6" fmla="*/ 321891 w 321891"/>
                  <a:gd name="connsiteY6" fmla="*/ 200431 h 507361"/>
                  <a:gd name="connsiteX7" fmla="*/ 168881 w 321891"/>
                  <a:gd name="connsiteY7" fmla="*/ 507156 h 507361"/>
                  <a:gd name="connsiteX8" fmla="*/ 2480 w 321891"/>
                  <a:gd name="connsiteY8" fmla="*/ 200337 h 507361"/>
                  <a:gd name="connsiteX9" fmla="*/ 24991 w 321891"/>
                  <a:gd name="connsiteY9" fmla="*/ 85091 h 507361"/>
                  <a:gd name="connsiteX10" fmla="*/ 51533 w 321891"/>
                  <a:gd name="connsiteY10" fmla="*/ 21755 h 507361"/>
                  <a:gd name="connsiteX0" fmla="*/ 49461 w 319819"/>
                  <a:gd name="connsiteY0" fmla="*/ 21755 h 507319"/>
                  <a:gd name="connsiteX1" fmla="*/ 53471 w 319819"/>
                  <a:gd name="connsiteY1" fmla="*/ 12099 h 507319"/>
                  <a:gd name="connsiteX2" fmla="*/ 155063 w 319819"/>
                  <a:gd name="connsiteY2" fmla="*/ 163797 h 507319"/>
                  <a:gd name="connsiteX3" fmla="*/ 263923 w 319819"/>
                  <a:gd name="connsiteY3" fmla="*/ 17227 h 507319"/>
                  <a:gd name="connsiteX4" fmla="*/ 264421 w 319819"/>
                  <a:gd name="connsiteY4" fmla="*/ 0 h 507319"/>
                  <a:gd name="connsiteX5" fmla="*/ 294217 w 319819"/>
                  <a:gd name="connsiteY5" fmla="*/ 73452 h 507319"/>
                  <a:gd name="connsiteX6" fmla="*/ 319819 w 319819"/>
                  <a:gd name="connsiteY6" fmla="*/ 200431 h 507319"/>
                  <a:gd name="connsiteX7" fmla="*/ 166809 w 319819"/>
                  <a:gd name="connsiteY7" fmla="*/ 507156 h 507319"/>
                  <a:gd name="connsiteX8" fmla="*/ 408 w 319819"/>
                  <a:gd name="connsiteY8" fmla="*/ 200337 h 507319"/>
                  <a:gd name="connsiteX9" fmla="*/ 22919 w 319819"/>
                  <a:gd name="connsiteY9" fmla="*/ 85091 h 507319"/>
                  <a:gd name="connsiteX10" fmla="*/ 49461 w 319819"/>
                  <a:gd name="connsiteY10" fmla="*/ 21755 h 507319"/>
                  <a:gd name="connsiteX0" fmla="*/ 49461 w 319819"/>
                  <a:gd name="connsiteY0" fmla="*/ 21755 h 507319"/>
                  <a:gd name="connsiteX1" fmla="*/ 53471 w 319819"/>
                  <a:gd name="connsiteY1" fmla="*/ 12099 h 507319"/>
                  <a:gd name="connsiteX2" fmla="*/ 155063 w 319819"/>
                  <a:gd name="connsiteY2" fmla="*/ 163797 h 507319"/>
                  <a:gd name="connsiteX3" fmla="*/ 263923 w 319819"/>
                  <a:gd name="connsiteY3" fmla="*/ 17227 h 507319"/>
                  <a:gd name="connsiteX4" fmla="*/ 264421 w 319819"/>
                  <a:gd name="connsiteY4" fmla="*/ 0 h 507319"/>
                  <a:gd name="connsiteX5" fmla="*/ 294217 w 319819"/>
                  <a:gd name="connsiteY5" fmla="*/ 73452 h 507319"/>
                  <a:gd name="connsiteX6" fmla="*/ 319819 w 319819"/>
                  <a:gd name="connsiteY6" fmla="*/ 200431 h 507319"/>
                  <a:gd name="connsiteX7" fmla="*/ 166809 w 319819"/>
                  <a:gd name="connsiteY7" fmla="*/ 507156 h 507319"/>
                  <a:gd name="connsiteX8" fmla="*/ 408 w 319819"/>
                  <a:gd name="connsiteY8" fmla="*/ 200337 h 507319"/>
                  <a:gd name="connsiteX9" fmla="*/ 22919 w 319819"/>
                  <a:gd name="connsiteY9" fmla="*/ 85091 h 507319"/>
                  <a:gd name="connsiteX10" fmla="*/ 49461 w 319819"/>
                  <a:gd name="connsiteY10" fmla="*/ 21755 h 50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9819" h="507319">
                    <a:moveTo>
                      <a:pt x="49461" y="21755"/>
                    </a:moveTo>
                    <a:lnTo>
                      <a:pt x="53471" y="12099"/>
                    </a:lnTo>
                    <a:cubicBezTo>
                      <a:pt x="51464" y="94463"/>
                      <a:pt x="96948" y="162381"/>
                      <a:pt x="155063" y="163797"/>
                    </a:cubicBezTo>
                    <a:cubicBezTo>
                      <a:pt x="213178" y="165213"/>
                      <a:pt x="261916" y="99592"/>
                      <a:pt x="263923" y="17227"/>
                    </a:cubicBezTo>
                    <a:lnTo>
                      <a:pt x="264421" y="0"/>
                    </a:lnTo>
                    <a:cubicBezTo>
                      <a:pt x="276413" y="28229"/>
                      <a:pt x="282225" y="45223"/>
                      <a:pt x="294217" y="73452"/>
                    </a:cubicBezTo>
                    <a:cubicBezTo>
                      <a:pt x="306578" y="112314"/>
                      <a:pt x="311275" y="147016"/>
                      <a:pt x="319819" y="200431"/>
                    </a:cubicBezTo>
                    <a:cubicBezTo>
                      <a:pt x="319819" y="370311"/>
                      <a:pt x="272850" y="491078"/>
                      <a:pt x="166809" y="507156"/>
                    </a:cubicBezTo>
                    <a:cubicBezTo>
                      <a:pt x="80876" y="511163"/>
                      <a:pt x="-6723" y="442271"/>
                      <a:pt x="408" y="200337"/>
                    </a:cubicBezTo>
                    <a:cubicBezTo>
                      <a:pt x="5354" y="146062"/>
                      <a:pt x="10643" y="124167"/>
                      <a:pt x="22919" y="85091"/>
                    </a:cubicBezTo>
                    <a:lnTo>
                      <a:pt x="49461" y="21755"/>
                    </a:lnTo>
                    <a:close/>
                  </a:path>
                </a:pathLst>
              </a:custGeom>
              <a:solidFill>
                <a:srgbClr val="F7F7E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37198189-7847-426A-8C23-1F1093C5AFC0}"/>
                  </a:ext>
                </a:extLst>
              </p:cNvPr>
              <p:cNvSpPr/>
              <p:nvPr/>
            </p:nvSpPr>
            <p:spPr>
              <a:xfrm>
                <a:off x="8948821" y="2478614"/>
                <a:ext cx="877273" cy="3537900"/>
              </a:xfrm>
              <a:custGeom>
                <a:avLst/>
                <a:gdLst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409575 w 1057275"/>
                  <a:gd name="connsiteY3" fmla="*/ 4257675 h 4276725"/>
                  <a:gd name="connsiteX4" fmla="*/ 1057275 w 1057275"/>
                  <a:gd name="connsiteY4" fmla="*/ 4276725 h 4276725"/>
                  <a:gd name="connsiteX5" fmla="*/ 647700 w 1057275"/>
                  <a:gd name="connsiteY5" fmla="*/ 2495550 h 4276725"/>
                  <a:gd name="connsiteX6" fmla="*/ 228600 w 1057275"/>
                  <a:gd name="connsiteY6" fmla="*/ 0 h 4276725"/>
                  <a:gd name="connsiteX7" fmla="*/ 0 w 1057275"/>
                  <a:gd name="connsiteY7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409575 w 1057275"/>
                  <a:gd name="connsiteY3" fmla="*/ 4257675 h 4276725"/>
                  <a:gd name="connsiteX4" fmla="*/ 1057275 w 1057275"/>
                  <a:gd name="connsiteY4" fmla="*/ 4276725 h 4276725"/>
                  <a:gd name="connsiteX5" fmla="*/ 647700 w 1057275"/>
                  <a:gd name="connsiteY5" fmla="*/ 2495550 h 4276725"/>
                  <a:gd name="connsiteX6" fmla="*/ 228600 w 1057275"/>
                  <a:gd name="connsiteY6" fmla="*/ 0 h 4276725"/>
                  <a:gd name="connsiteX7" fmla="*/ 0 w 1057275"/>
                  <a:gd name="connsiteY7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57175 w 1057275"/>
                  <a:gd name="connsiteY3" fmla="*/ 3448050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647700 w 1057275"/>
                  <a:gd name="connsiteY6" fmla="*/ 2495550 h 4276725"/>
                  <a:gd name="connsiteX7" fmla="*/ 228600 w 1057275"/>
                  <a:gd name="connsiteY7" fmla="*/ 0 h 4276725"/>
                  <a:gd name="connsiteX8" fmla="*/ 0 w 1057275"/>
                  <a:gd name="connsiteY8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57175 w 1057275"/>
                  <a:gd name="connsiteY3" fmla="*/ 3448050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647700 w 1057275"/>
                  <a:gd name="connsiteY6" fmla="*/ 2495550 h 4276725"/>
                  <a:gd name="connsiteX7" fmla="*/ 228600 w 1057275"/>
                  <a:gd name="connsiteY7" fmla="*/ 0 h 4276725"/>
                  <a:gd name="connsiteX8" fmla="*/ 0 w 1057275"/>
                  <a:gd name="connsiteY8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57175 w 1057275"/>
                  <a:gd name="connsiteY3" fmla="*/ 3448050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647700 w 1057275"/>
                  <a:gd name="connsiteY6" fmla="*/ 2495550 h 4276725"/>
                  <a:gd name="connsiteX7" fmla="*/ 228600 w 1057275"/>
                  <a:gd name="connsiteY7" fmla="*/ 0 h 4276725"/>
                  <a:gd name="connsiteX8" fmla="*/ 0 w 1057275"/>
                  <a:gd name="connsiteY8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57175 w 1057275"/>
                  <a:gd name="connsiteY3" fmla="*/ 3448050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647700 w 1057275"/>
                  <a:gd name="connsiteY6" fmla="*/ 2495550 h 4276725"/>
                  <a:gd name="connsiteX7" fmla="*/ 228600 w 1057275"/>
                  <a:gd name="connsiteY7" fmla="*/ 0 h 4276725"/>
                  <a:gd name="connsiteX8" fmla="*/ 0 w 1057275"/>
                  <a:gd name="connsiteY8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361950 w 1057275"/>
                  <a:gd name="connsiteY3" fmla="*/ 3448050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647700 w 1057275"/>
                  <a:gd name="connsiteY6" fmla="*/ 2495550 h 4276725"/>
                  <a:gd name="connsiteX7" fmla="*/ 228600 w 1057275"/>
                  <a:gd name="connsiteY7" fmla="*/ 0 h 4276725"/>
                  <a:gd name="connsiteX8" fmla="*/ 0 w 1057275"/>
                  <a:gd name="connsiteY8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647700 w 1057275"/>
                  <a:gd name="connsiteY6" fmla="*/ 2495550 h 4276725"/>
                  <a:gd name="connsiteX7" fmla="*/ 228600 w 1057275"/>
                  <a:gd name="connsiteY7" fmla="*/ 0 h 4276725"/>
                  <a:gd name="connsiteX8" fmla="*/ 0 w 1057275"/>
                  <a:gd name="connsiteY8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647700 w 1057275"/>
                  <a:gd name="connsiteY6" fmla="*/ 2495550 h 4276725"/>
                  <a:gd name="connsiteX7" fmla="*/ 228600 w 1057275"/>
                  <a:gd name="connsiteY7" fmla="*/ 0 h 4276725"/>
                  <a:gd name="connsiteX8" fmla="*/ 0 w 1057275"/>
                  <a:gd name="connsiteY8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0877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2860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3163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2860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0877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2860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2401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2860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2401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2860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2401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0574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2401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2098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2401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2098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24011 w 1057275"/>
                  <a:gd name="connsiteY6" fmla="*/ 3380421 h 4276725"/>
                  <a:gd name="connsiteX7" fmla="*/ 647700 w 1057275"/>
                  <a:gd name="connsiteY7" fmla="*/ 2495550 h 4276725"/>
                  <a:gd name="connsiteX8" fmla="*/ 220980 w 1057275"/>
                  <a:gd name="connsiteY8" fmla="*/ 0 h 4276725"/>
                  <a:gd name="connsiteX9" fmla="*/ 0 w 1057275"/>
                  <a:gd name="connsiteY9" fmla="*/ 28575 h 4276725"/>
                  <a:gd name="connsiteX0" fmla="*/ 0 w 1057275"/>
                  <a:gd name="connsiteY0" fmla="*/ 28575 h 4276725"/>
                  <a:gd name="connsiteX1" fmla="*/ 0 w 1057275"/>
                  <a:gd name="connsiteY1" fmla="*/ 28575 h 4276725"/>
                  <a:gd name="connsiteX2" fmla="*/ 95250 w 1057275"/>
                  <a:gd name="connsiteY2" fmla="*/ 447675 h 4276725"/>
                  <a:gd name="connsiteX3" fmla="*/ 209550 w 1057275"/>
                  <a:gd name="connsiteY3" fmla="*/ 3133725 h 4276725"/>
                  <a:gd name="connsiteX4" fmla="*/ 409575 w 1057275"/>
                  <a:gd name="connsiteY4" fmla="*/ 4257675 h 4276725"/>
                  <a:gd name="connsiteX5" fmla="*/ 1057275 w 1057275"/>
                  <a:gd name="connsiteY5" fmla="*/ 4276725 h 4276725"/>
                  <a:gd name="connsiteX6" fmla="*/ 824011 w 1057275"/>
                  <a:gd name="connsiteY6" fmla="*/ 3380421 h 4276725"/>
                  <a:gd name="connsiteX7" fmla="*/ 660400 w 1057275"/>
                  <a:gd name="connsiteY7" fmla="*/ 2495550 h 4276725"/>
                  <a:gd name="connsiteX8" fmla="*/ 220980 w 1057275"/>
                  <a:gd name="connsiteY8" fmla="*/ 0 h 4276725"/>
                  <a:gd name="connsiteX9" fmla="*/ 0 w 1057275"/>
                  <a:gd name="connsiteY9" fmla="*/ 28575 h 4276725"/>
                  <a:gd name="connsiteX0" fmla="*/ 0 w 1063625"/>
                  <a:gd name="connsiteY0" fmla="*/ 28575 h 4276725"/>
                  <a:gd name="connsiteX1" fmla="*/ 0 w 1063625"/>
                  <a:gd name="connsiteY1" fmla="*/ 28575 h 4276725"/>
                  <a:gd name="connsiteX2" fmla="*/ 95250 w 1063625"/>
                  <a:gd name="connsiteY2" fmla="*/ 447675 h 4276725"/>
                  <a:gd name="connsiteX3" fmla="*/ 209550 w 1063625"/>
                  <a:gd name="connsiteY3" fmla="*/ 3133725 h 4276725"/>
                  <a:gd name="connsiteX4" fmla="*/ 409575 w 1063625"/>
                  <a:gd name="connsiteY4" fmla="*/ 4257675 h 4276725"/>
                  <a:gd name="connsiteX5" fmla="*/ 1063625 w 1063625"/>
                  <a:gd name="connsiteY5" fmla="*/ 4276725 h 4276725"/>
                  <a:gd name="connsiteX6" fmla="*/ 824011 w 1063625"/>
                  <a:gd name="connsiteY6" fmla="*/ 3380421 h 4276725"/>
                  <a:gd name="connsiteX7" fmla="*/ 660400 w 1063625"/>
                  <a:gd name="connsiteY7" fmla="*/ 2495550 h 4276725"/>
                  <a:gd name="connsiteX8" fmla="*/ 220980 w 1063625"/>
                  <a:gd name="connsiteY8" fmla="*/ 0 h 4276725"/>
                  <a:gd name="connsiteX9" fmla="*/ 0 w 1063625"/>
                  <a:gd name="connsiteY9" fmla="*/ 28575 h 4276725"/>
                  <a:gd name="connsiteX0" fmla="*/ 0 w 1063625"/>
                  <a:gd name="connsiteY0" fmla="*/ 28575 h 4276725"/>
                  <a:gd name="connsiteX1" fmla="*/ 0 w 1063625"/>
                  <a:gd name="connsiteY1" fmla="*/ 28575 h 4276725"/>
                  <a:gd name="connsiteX2" fmla="*/ 95250 w 1063625"/>
                  <a:gd name="connsiteY2" fmla="*/ 447675 h 4276725"/>
                  <a:gd name="connsiteX3" fmla="*/ 209550 w 1063625"/>
                  <a:gd name="connsiteY3" fmla="*/ 3133725 h 4276725"/>
                  <a:gd name="connsiteX4" fmla="*/ 409575 w 1063625"/>
                  <a:gd name="connsiteY4" fmla="*/ 4257675 h 4276725"/>
                  <a:gd name="connsiteX5" fmla="*/ 1063625 w 1063625"/>
                  <a:gd name="connsiteY5" fmla="*/ 4276725 h 4276725"/>
                  <a:gd name="connsiteX6" fmla="*/ 824011 w 1063625"/>
                  <a:gd name="connsiteY6" fmla="*/ 3380421 h 4276725"/>
                  <a:gd name="connsiteX7" fmla="*/ 660400 w 1063625"/>
                  <a:gd name="connsiteY7" fmla="*/ 2495550 h 4276725"/>
                  <a:gd name="connsiteX8" fmla="*/ 220980 w 1063625"/>
                  <a:gd name="connsiteY8" fmla="*/ 0 h 4276725"/>
                  <a:gd name="connsiteX9" fmla="*/ 0 w 1063625"/>
                  <a:gd name="connsiteY9" fmla="*/ 28575 h 4276725"/>
                  <a:gd name="connsiteX0" fmla="*/ 0 w 1063625"/>
                  <a:gd name="connsiteY0" fmla="*/ 28575 h 4276725"/>
                  <a:gd name="connsiteX1" fmla="*/ 0 w 1063625"/>
                  <a:gd name="connsiteY1" fmla="*/ 28575 h 4276725"/>
                  <a:gd name="connsiteX2" fmla="*/ 95250 w 1063625"/>
                  <a:gd name="connsiteY2" fmla="*/ 447675 h 4276725"/>
                  <a:gd name="connsiteX3" fmla="*/ 209550 w 1063625"/>
                  <a:gd name="connsiteY3" fmla="*/ 3133725 h 4276725"/>
                  <a:gd name="connsiteX4" fmla="*/ 409575 w 1063625"/>
                  <a:gd name="connsiteY4" fmla="*/ 4257675 h 4276725"/>
                  <a:gd name="connsiteX5" fmla="*/ 1063625 w 1063625"/>
                  <a:gd name="connsiteY5" fmla="*/ 4276725 h 4276725"/>
                  <a:gd name="connsiteX6" fmla="*/ 836711 w 1063625"/>
                  <a:gd name="connsiteY6" fmla="*/ 3380421 h 4276725"/>
                  <a:gd name="connsiteX7" fmla="*/ 660400 w 1063625"/>
                  <a:gd name="connsiteY7" fmla="*/ 2495550 h 4276725"/>
                  <a:gd name="connsiteX8" fmla="*/ 220980 w 1063625"/>
                  <a:gd name="connsiteY8" fmla="*/ 0 h 4276725"/>
                  <a:gd name="connsiteX9" fmla="*/ 0 w 1063625"/>
                  <a:gd name="connsiteY9" fmla="*/ 28575 h 4276725"/>
                  <a:gd name="connsiteX0" fmla="*/ 0 w 1063625"/>
                  <a:gd name="connsiteY0" fmla="*/ 28575 h 4289425"/>
                  <a:gd name="connsiteX1" fmla="*/ 0 w 1063625"/>
                  <a:gd name="connsiteY1" fmla="*/ 28575 h 4289425"/>
                  <a:gd name="connsiteX2" fmla="*/ 95250 w 1063625"/>
                  <a:gd name="connsiteY2" fmla="*/ 447675 h 4289425"/>
                  <a:gd name="connsiteX3" fmla="*/ 209550 w 1063625"/>
                  <a:gd name="connsiteY3" fmla="*/ 3133725 h 4289425"/>
                  <a:gd name="connsiteX4" fmla="*/ 409575 w 1063625"/>
                  <a:gd name="connsiteY4" fmla="*/ 4289425 h 4289425"/>
                  <a:gd name="connsiteX5" fmla="*/ 1063625 w 1063625"/>
                  <a:gd name="connsiteY5" fmla="*/ 4276725 h 4289425"/>
                  <a:gd name="connsiteX6" fmla="*/ 836711 w 1063625"/>
                  <a:gd name="connsiteY6" fmla="*/ 3380421 h 4289425"/>
                  <a:gd name="connsiteX7" fmla="*/ 660400 w 1063625"/>
                  <a:gd name="connsiteY7" fmla="*/ 2495550 h 4289425"/>
                  <a:gd name="connsiteX8" fmla="*/ 220980 w 1063625"/>
                  <a:gd name="connsiteY8" fmla="*/ 0 h 4289425"/>
                  <a:gd name="connsiteX9" fmla="*/ 0 w 1063625"/>
                  <a:gd name="connsiteY9" fmla="*/ 28575 h 428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4289425">
                    <a:moveTo>
                      <a:pt x="0" y="28575"/>
                    </a:moveTo>
                    <a:lnTo>
                      <a:pt x="0" y="28575"/>
                    </a:lnTo>
                    <a:lnTo>
                      <a:pt x="95250" y="447675"/>
                    </a:lnTo>
                    <a:cubicBezTo>
                      <a:pt x="149225" y="1020762"/>
                      <a:pt x="-71437" y="1498600"/>
                      <a:pt x="209550" y="3133725"/>
                    </a:cubicBezTo>
                    <a:cubicBezTo>
                      <a:pt x="261938" y="3768725"/>
                      <a:pt x="430212" y="3906837"/>
                      <a:pt x="409575" y="4289425"/>
                    </a:cubicBezTo>
                    <a:lnTo>
                      <a:pt x="1063625" y="4276725"/>
                    </a:lnTo>
                    <a:cubicBezTo>
                      <a:pt x="990950" y="3977957"/>
                      <a:pt x="909386" y="3679189"/>
                      <a:pt x="836711" y="3380421"/>
                    </a:cubicBezTo>
                    <a:lnTo>
                      <a:pt x="660400" y="2495550"/>
                    </a:lnTo>
                    <a:cubicBezTo>
                      <a:pt x="482600" y="1663700"/>
                      <a:pt x="398780" y="831850"/>
                      <a:pt x="220980" y="0"/>
                    </a:cubicBezTo>
                    <a:lnTo>
                      <a:pt x="0" y="28575"/>
                    </a:lnTo>
                    <a:close/>
                  </a:path>
                </a:pathLst>
              </a:custGeom>
              <a:solidFill>
                <a:srgbClr val="E0B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1398EC3-1745-4697-AB53-7BBB417EE91C}"/>
                  </a:ext>
                </a:extLst>
              </p:cNvPr>
              <p:cNvSpPr/>
              <p:nvPr/>
            </p:nvSpPr>
            <p:spPr>
              <a:xfrm>
                <a:off x="8163805" y="906065"/>
                <a:ext cx="1285413" cy="1958807"/>
              </a:xfrm>
              <a:custGeom>
                <a:avLst/>
                <a:gdLst>
                  <a:gd name="connsiteX0" fmla="*/ 711200 w 1155700"/>
                  <a:gd name="connsiteY0" fmla="*/ 0 h 2349500"/>
                  <a:gd name="connsiteX1" fmla="*/ 685800 w 1155700"/>
                  <a:gd name="connsiteY1" fmla="*/ 228600 h 2349500"/>
                  <a:gd name="connsiteX2" fmla="*/ 584200 w 1155700"/>
                  <a:gd name="connsiteY2" fmla="*/ 393700 h 2349500"/>
                  <a:gd name="connsiteX3" fmla="*/ 825500 w 1155700"/>
                  <a:gd name="connsiteY3" fmla="*/ 647700 h 2349500"/>
                  <a:gd name="connsiteX4" fmla="*/ 914400 w 1155700"/>
                  <a:gd name="connsiteY4" fmla="*/ 927100 h 2349500"/>
                  <a:gd name="connsiteX5" fmla="*/ 965200 w 1155700"/>
                  <a:gd name="connsiteY5" fmla="*/ 1193800 h 2349500"/>
                  <a:gd name="connsiteX6" fmla="*/ 800100 w 1155700"/>
                  <a:gd name="connsiteY6" fmla="*/ 850900 h 2349500"/>
                  <a:gd name="connsiteX7" fmla="*/ 622300 w 1155700"/>
                  <a:gd name="connsiteY7" fmla="*/ 685800 h 2349500"/>
                  <a:gd name="connsiteX8" fmla="*/ 482600 w 1155700"/>
                  <a:gd name="connsiteY8" fmla="*/ 635000 h 2349500"/>
                  <a:gd name="connsiteX9" fmla="*/ 622300 w 1155700"/>
                  <a:gd name="connsiteY9" fmla="*/ 850900 h 2349500"/>
                  <a:gd name="connsiteX10" fmla="*/ 635000 w 1155700"/>
                  <a:gd name="connsiteY10" fmla="*/ 1066800 h 2349500"/>
                  <a:gd name="connsiteX11" fmla="*/ 533400 w 1155700"/>
                  <a:gd name="connsiteY11" fmla="*/ 1409700 h 2349500"/>
                  <a:gd name="connsiteX12" fmla="*/ 342900 w 1155700"/>
                  <a:gd name="connsiteY12" fmla="*/ 1676400 h 2349500"/>
                  <a:gd name="connsiteX13" fmla="*/ 304800 w 1155700"/>
                  <a:gd name="connsiteY13" fmla="*/ 1841500 h 2349500"/>
                  <a:gd name="connsiteX14" fmla="*/ 355600 w 1155700"/>
                  <a:gd name="connsiteY14" fmla="*/ 1435100 h 2349500"/>
                  <a:gd name="connsiteX15" fmla="*/ 317500 w 1155700"/>
                  <a:gd name="connsiteY15" fmla="*/ 1219200 h 2349500"/>
                  <a:gd name="connsiteX16" fmla="*/ 266700 w 1155700"/>
                  <a:gd name="connsiteY16" fmla="*/ 1168400 h 2349500"/>
                  <a:gd name="connsiteX17" fmla="*/ 279400 w 1155700"/>
                  <a:gd name="connsiteY17" fmla="*/ 1320800 h 2349500"/>
                  <a:gd name="connsiteX18" fmla="*/ 152400 w 1155700"/>
                  <a:gd name="connsiteY18" fmla="*/ 1511300 h 2349500"/>
                  <a:gd name="connsiteX19" fmla="*/ 203200 w 1155700"/>
                  <a:gd name="connsiteY19" fmla="*/ 1955800 h 2349500"/>
                  <a:gd name="connsiteX20" fmla="*/ 0 w 1155700"/>
                  <a:gd name="connsiteY20" fmla="*/ 2349500 h 2349500"/>
                  <a:gd name="connsiteX21" fmla="*/ 622300 w 1155700"/>
                  <a:gd name="connsiteY21" fmla="*/ 2095500 h 2349500"/>
                  <a:gd name="connsiteX22" fmla="*/ 850900 w 1155700"/>
                  <a:gd name="connsiteY22" fmla="*/ 1549400 h 2349500"/>
                  <a:gd name="connsiteX23" fmla="*/ 850900 w 1155700"/>
                  <a:gd name="connsiteY23" fmla="*/ 1778000 h 2349500"/>
                  <a:gd name="connsiteX24" fmla="*/ 685800 w 1155700"/>
                  <a:gd name="connsiteY24" fmla="*/ 2120900 h 2349500"/>
                  <a:gd name="connsiteX25" fmla="*/ 889000 w 1155700"/>
                  <a:gd name="connsiteY25" fmla="*/ 1892300 h 2349500"/>
                  <a:gd name="connsiteX26" fmla="*/ 1003300 w 1155700"/>
                  <a:gd name="connsiteY26" fmla="*/ 1574800 h 2349500"/>
                  <a:gd name="connsiteX27" fmla="*/ 1117600 w 1155700"/>
                  <a:gd name="connsiteY27" fmla="*/ 1333500 h 2349500"/>
                  <a:gd name="connsiteX28" fmla="*/ 1155700 w 1155700"/>
                  <a:gd name="connsiteY28" fmla="*/ 1028700 h 2349500"/>
                  <a:gd name="connsiteX29" fmla="*/ 1066800 w 1155700"/>
                  <a:gd name="connsiteY29" fmla="*/ 685800 h 2349500"/>
                  <a:gd name="connsiteX30" fmla="*/ 774700 w 1155700"/>
                  <a:gd name="connsiteY30" fmla="*/ 317500 h 2349500"/>
                  <a:gd name="connsiteX31" fmla="*/ 711200 w 1155700"/>
                  <a:gd name="connsiteY31" fmla="*/ 0 h 2349500"/>
                  <a:gd name="connsiteX0" fmla="*/ 711200 w 1155700"/>
                  <a:gd name="connsiteY0" fmla="*/ 0 h 2349500"/>
                  <a:gd name="connsiteX1" fmla="*/ 685800 w 1155700"/>
                  <a:gd name="connsiteY1" fmla="*/ 228600 h 2349500"/>
                  <a:gd name="connsiteX2" fmla="*/ 584200 w 1155700"/>
                  <a:gd name="connsiteY2" fmla="*/ 393700 h 2349500"/>
                  <a:gd name="connsiteX3" fmla="*/ 825500 w 1155700"/>
                  <a:gd name="connsiteY3" fmla="*/ 647700 h 2349500"/>
                  <a:gd name="connsiteX4" fmla="*/ 914400 w 1155700"/>
                  <a:gd name="connsiteY4" fmla="*/ 927100 h 2349500"/>
                  <a:gd name="connsiteX5" fmla="*/ 965200 w 1155700"/>
                  <a:gd name="connsiteY5" fmla="*/ 1193800 h 2349500"/>
                  <a:gd name="connsiteX6" fmla="*/ 800100 w 1155700"/>
                  <a:gd name="connsiteY6" fmla="*/ 850900 h 2349500"/>
                  <a:gd name="connsiteX7" fmla="*/ 622300 w 1155700"/>
                  <a:gd name="connsiteY7" fmla="*/ 685800 h 2349500"/>
                  <a:gd name="connsiteX8" fmla="*/ 482600 w 1155700"/>
                  <a:gd name="connsiteY8" fmla="*/ 635000 h 2349500"/>
                  <a:gd name="connsiteX9" fmla="*/ 622300 w 1155700"/>
                  <a:gd name="connsiteY9" fmla="*/ 850900 h 2349500"/>
                  <a:gd name="connsiteX10" fmla="*/ 635000 w 1155700"/>
                  <a:gd name="connsiteY10" fmla="*/ 1066800 h 2349500"/>
                  <a:gd name="connsiteX11" fmla="*/ 533400 w 1155700"/>
                  <a:gd name="connsiteY11" fmla="*/ 1409700 h 2349500"/>
                  <a:gd name="connsiteX12" fmla="*/ 342900 w 1155700"/>
                  <a:gd name="connsiteY12" fmla="*/ 1676400 h 2349500"/>
                  <a:gd name="connsiteX13" fmla="*/ 304800 w 1155700"/>
                  <a:gd name="connsiteY13" fmla="*/ 1841500 h 2349500"/>
                  <a:gd name="connsiteX14" fmla="*/ 355600 w 1155700"/>
                  <a:gd name="connsiteY14" fmla="*/ 1435100 h 2349500"/>
                  <a:gd name="connsiteX15" fmla="*/ 317500 w 1155700"/>
                  <a:gd name="connsiteY15" fmla="*/ 1219200 h 2349500"/>
                  <a:gd name="connsiteX16" fmla="*/ 266700 w 1155700"/>
                  <a:gd name="connsiteY16" fmla="*/ 1168400 h 2349500"/>
                  <a:gd name="connsiteX17" fmla="*/ 279400 w 1155700"/>
                  <a:gd name="connsiteY17" fmla="*/ 1320800 h 2349500"/>
                  <a:gd name="connsiteX18" fmla="*/ 152400 w 1155700"/>
                  <a:gd name="connsiteY18" fmla="*/ 1511300 h 2349500"/>
                  <a:gd name="connsiteX19" fmla="*/ 203200 w 1155700"/>
                  <a:gd name="connsiteY19" fmla="*/ 1955800 h 2349500"/>
                  <a:gd name="connsiteX20" fmla="*/ 0 w 1155700"/>
                  <a:gd name="connsiteY20" fmla="*/ 2349500 h 2349500"/>
                  <a:gd name="connsiteX21" fmla="*/ 508000 w 1155700"/>
                  <a:gd name="connsiteY21" fmla="*/ 2146300 h 2349500"/>
                  <a:gd name="connsiteX22" fmla="*/ 622300 w 1155700"/>
                  <a:gd name="connsiteY22" fmla="*/ 2095500 h 2349500"/>
                  <a:gd name="connsiteX23" fmla="*/ 850900 w 1155700"/>
                  <a:gd name="connsiteY23" fmla="*/ 1549400 h 2349500"/>
                  <a:gd name="connsiteX24" fmla="*/ 850900 w 1155700"/>
                  <a:gd name="connsiteY24" fmla="*/ 1778000 h 2349500"/>
                  <a:gd name="connsiteX25" fmla="*/ 685800 w 1155700"/>
                  <a:gd name="connsiteY25" fmla="*/ 2120900 h 2349500"/>
                  <a:gd name="connsiteX26" fmla="*/ 889000 w 1155700"/>
                  <a:gd name="connsiteY26" fmla="*/ 1892300 h 2349500"/>
                  <a:gd name="connsiteX27" fmla="*/ 1003300 w 1155700"/>
                  <a:gd name="connsiteY27" fmla="*/ 1574800 h 2349500"/>
                  <a:gd name="connsiteX28" fmla="*/ 1117600 w 1155700"/>
                  <a:gd name="connsiteY28" fmla="*/ 1333500 h 2349500"/>
                  <a:gd name="connsiteX29" fmla="*/ 1155700 w 1155700"/>
                  <a:gd name="connsiteY29" fmla="*/ 1028700 h 2349500"/>
                  <a:gd name="connsiteX30" fmla="*/ 1066800 w 1155700"/>
                  <a:gd name="connsiteY30" fmla="*/ 685800 h 2349500"/>
                  <a:gd name="connsiteX31" fmla="*/ 774700 w 1155700"/>
                  <a:gd name="connsiteY31" fmla="*/ 317500 h 2349500"/>
                  <a:gd name="connsiteX32" fmla="*/ 711200 w 1155700"/>
                  <a:gd name="connsiteY32" fmla="*/ 0 h 2349500"/>
                  <a:gd name="connsiteX0" fmla="*/ 711200 w 1155700"/>
                  <a:gd name="connsiteY0" fmla="*/ 0 h 2355984"/>
                  <a:gd name="connsiteX1" fmla="*/ 685800 w 1155700"/>
                  <a:gd name="connsiteY1" fmla="*/ 228600 h 2355984"/>
                  <a:gd name="connsiteX2" fmla="*/ 584200 w 1155700"/>
                  <a:gd name="connsiteY2" fmla="*/ 393700 h 2355984"/>
                  <a:gd name="connsiteX3" fmla="*/ 825500 w 1155700"/>
                  <a:gd name="connsiteY3" fmla="*/ 647700 h 2355984"/>
                  <a:gd name="connsiteX4" fmla="*/ 914400 w 1155700"/>
                  <a:gd name="connsiteY4" fmla="*/ 927100 h 2355984"/>
                  <a:gd name="connsiteX5" fmla="*/ 965200 w 1155700"/>
                  <a:gd name="connsiteY5" fmla="*/ 1193800 h 2355984"/>
                  <a:gd name="connsiteX6" fmla="*/ 800100 w 1155700"/>
                  <a:gd name="connsiteY6" fmla="*/ 850900 h 2355984"/>
                  <a:gd name="connsiteX7" fmla="*/ 622300 w 1155700"/>
                  <a:gd name="connsiteY7" fmla="*/ 685800 h 2355984"/>
                  <a:gd name="connsiteX8" fmla="*/ 482600 w 1155700"/>
                  <a:gd name="connsiteY8" fmla="*/ 635000 h 2355984"/>
                  <a:gd name="connsiteX9" fmla="*/ 622300 w 1155700"/>
                  <a:gd name="connsiteY9" fmla="*/ 850900 h 2355984"/>
                  <a:gd name="connsiteX10" fmla="*/ 635000 w 1155700"/>
                  <a:gd name="connsiteY10" fmla="*/ 1066800 h 2355984"/>
                  <a:gd name="connsiteX11" fmla="*/ 533400 w 1155700"/>
                  <a:gd name="connsiteY11" fmla="*/ 1409700 h 2355984"/>
                  <a:gd name="connsiteX12" fmla="*/ 342900 w 1155700"/>
                  <a:gd name="connsiteY12" fmla="*/ 1676400 h 2355984"/>
                  <a:gd name="connsiteX13" fmla="*/ 304800 w 1155700"/>
                  <a:gd name="connsiteY13" fmla="*/ 1841500 h 2355984"/>
                  <a:gd name="connsiteX14" fmla="*/ 355600 w 1155700"/>
                  <a:gd name="connsiteY14" fmla="*/ 1435100 h 2355984"/>
                  <a:gd name="connsiteX15" fmla="*/ 317500 w 1155700"/>
                  <a:gd name="connsiteY15" fmla="*/ 1219200 h 2355984"/>
                  <a:gd name="connsiteX16" fmla="*/ 266700 w 1155700"/>
                  <a:gd name="connsiteY16" fmla="*/ 1168400 h 2355984"/>
                  <a:gd name="connsiteX17" fmla="*/ 279400 w 1155700"/>
                  <a:gd name="connsiteY17" fmla="*/ 1320800 h 2355984"/>
                  <a:gd name="connsiteX18" fmla="*/ 152400 w 1155700"/>
                  <a:gd name="connsiteY18" fmla="*/ 1511300 h 2355984"/>
                  <a:gd name="connsiteX19" fmla="*/ 203200 w 1155700"/>
                  <a:gd name="connsiteY19" fmla="*/ 1955800 h 2355984"/>
                  <a:gd name="connsiteX20" fmla="*/ 0 w 1155700"/>
                  <a:gd name="connsiteY20" fmla="*/ 2349500 h 2355984"/>
                  <a:gd name="connsiteX21" fmla="*/ 311150 w 1155700"/>
                  <a:gd name="connsiteY21" fmla="*/ 2171700 h 2355984"/>
                  <a:gd name="connsiteX22" fmla="*/ 508000 w 1155700"/>
                  <a:gd name="connsiteY22" fmla="*/ 2146300 h 2355984"/>
                  <a:gd name="connsiteX23" fmla="*/ 622300 w 1155700"/>
                  <a:gd name="connsiteY23" fmla="*/ 2095500 h 2355984"/>
                  <a:gd name="connsiteX24" fmla="*/ 850900 w 1155700"/>
                  <a:gd name="connsiteY24" fmla="*/ 1549400 h 2355984"/>
                  <a:gd name="connsiteX25" fmla="*/ 850900 w 1155700"/>
                  <a:gd name="connsiteY25" fmla="*/ 1778000 h 2355984"/>
                  <a:gd name="connsiteX26" fmla="*/ 685800 w 1155700"/>
                  <a:gd name="connsiteY26" fmla="*/ 2120900 h 2355984"/>
                  <a:gd name="connsiteX27" fmla="*/ 889000 w 1155700"/>
                  <a:gd name="connsiteY27" fmla="*/ 1892300 h 2355984"/>
                  <a:gd name="connsiteX28" fmla="*/ 1003300 w 1155700"/>
                  <a:gd name="connsiteY28" fmla="*/ 1574800 h 2355984"/>
                  <a:gd name="connsiteX29" fmla="*/ 1117600 w 1155700"/>
                  <a:gd name="connsiteY29" fmla="*/ 1333500 h 2355984"/>
                  <a:gd name="connsiteX30" fmla="*/ 1155700 w 1155700"/>
                  <a:gd name="connsiteY30" fmla="*/ 1028700 h 2355984"/>
                  <a:gd name="connsiteX31" fmla="*/ 1066800 w 1155700"/>
                  <a:gd name="connsiteY31" fmla="*/ 685800 h 2355984"/>
                  <a:gd name="connsiteX32" fmla="*/ 774700 w 1155700"/>
                  <a:gd name="connsiteY32" fmla="*/ 317500 h 2355984"/>
                  <a:gd name="connsiteX33" fmla="*/ 711200 w 1155700"/>
                  <a:gd name="connsiteY33" fmla="*/ 0 h 2355984"/>
                  <a:gd name="connsiteX0" fmla="*/ 711200 w 1155700"/>
                  <a:gd name="connsiteY0" fmla="*/ 0 h 2353679"/>
                  <a:gd name="connsiteX1" fmla="*/ 685800 w 1155700"/>
                  <a:gd name="connsiteY1" fmla="*/ 228600 h 2353679"/>
                  <a:gd name="connsiteX2" fmla="*/ 584200 w 1155700"/>
                  <a:gd name="connsiteY2" fmla="*/ 393700 h 2353679"/>
                  <a:gd name="connsiteX3" fmla="*/ 825500 w 1155700"/>
                  <a:gd name="connsiteY3" fmla="*/ 647700 h 2353679"/>
                  <a:gd name="connsiteX4" fmla="*/ 914400 w 1155700"/>
                  <a:gd name="connsiteY4" fmla="*/ 927100 h 2353679"/>
                  <a:gd name="connsiteX5" fmla="*/ 965200 w 1155700"/>
                  <a:gd name="connsiteY5" fmla="*/ 1193800 h 2353679"/>
                  <a:gd name="connsiteX6" fmla="*/ 800100 w 1155700"/>
                  <a:gd name="connsiteY6" fmla="*/ 850900 h 2353679"/>
                  <a:gd name="connsiteX7" fmla="*/ 622300 w 1155700"/>
                  <a:gd name="connsiteY7" fmla="*/ 685800 h 2353679"/>
                  <a:gd name="connsiteX8" fmla="*/ 482600 w 1155700"/>
                  <a:gd name="connsiteY8" fmla="*/ 635000 h 2353679"/>
                  <a:gd name="connsiteX9" fmla="*/ 622300 w 1155700"/>
                  <a:gd name="connsiteY9" fmla="*/ 850900 h 2353679"/>
                  <a:gd name="connsiteX10" fmla="*/ 635000 w 1155700"/>
                  <a:gd name="connsiteY10" fmla="*/ 1066800 h 2353679"/>
                  <a:gd name="connsiteX11" fmla="*/ 533400 w 1155700"/>
                  <a:gd name="connsiteY11" fmla="*/ 1409700 h 2353679"/>
                  <a:gd name="connsiteX12" fmla="*/ 342900 w 1155700"/>
                  <a:gd name="connsiteY12" fmla="*/ 1676400 h 2353679"/>
                  <a:gd name="connsiteX13" fmla="*/ 304800 w 1155700"/>
                  <a:gd name="connsiteY13" fmla="*/ 1841500 h 2353679"/>
                  <a:gd name="connsiteX14" fmla="*/ 355600 w 1155700"/>
                  <a:gd name="connsiteY14" fmla="*/ 1435100 h 2353679"/>
                  <a:gd name="connsiteX15" fmla="*/ 317500 w 1155700"/>
                  <a:gd name="connsiteY15" fmla="*/ 1219200 h 2353679"/>
                  <a:gd name="connsiteX16" fmla="*/ 266700 w 1155700"/>
                  <a:gd name="connsiteY16" fmla="*/ 1168400 h 2353679"/>
                  <a:gd name="connsiteX17" fmla="*/ 279400 w 1155700"/>
                  <a:gd name="connsiteY17" fmla="*/ 1320800 h 2353679"/>
                  <a:gd name="connsiteX18" fmla="*/ 152400 w 1155700"/>
                  <a:gd name="connsiteY18" fmla="*/ 1511300 h 2353679"/>
                  <a:gd name="connsiteX19" fmla="*/ 203200 w 1155700"/>
                  <a:gd name="connsiteY19" fmla="*/ 1955800 h 2353679"/>
                  <a:gd name="connsiteX20" fmla="*/ 0 w 1155700"/>
                  <a:gd name="connsiteY20" fmla="*/ 2349500 h 2353679"/>
                  <a:gd name="connsiteX21" fmla="*/ 298450 w 1155700"/>
                  <a:gd name="connsiteY21" fmla="*/ 2051050 h 2353679"/>
                  <a:gd name="connsiteX22" fmla="*/ 508000 w 1155700"/>
                  <a:gd name="connsiteY22" fmla="*/ 2146300 h 2353679"/>
                  <a:gd name="connsiteX23" fmla="*/ 622300 w 1155700"/>
                  <a:gd name="connsiteY23" fmla="*/ 2095500 h 2353679"/>
                  <a:gd name="connsiteX24" fmla="*/ 850900 w 1155700"/>
                  <a:gd name="connsiteY24" fmla="*/ 1549400 h 2353679"/>
                  <a:gd name="connsiteX25" fmla="*/ 850900 w 1155700"/>
                  <a:gd name="connsiteY25" fmla="*/ 1778000 h 2353679"/>
                  <a:gd name="connsiteX26" fmla="*/ 685800 w 1155700"/>
                  <a:gd name="connsiteY26" fmla="*/ 2120900 h 2353679"/>
                  <a:gd name="connsiteX27" fmla="*/ 889000 w 1155700"/>
                  <a:gd name="connsiteY27" fmla="*/ 1892300 h 2353679"/>
                  <a:gd name="connsiteX28" fmla="*/ 1003300 w 1155700"/>
                  <a:gd name="connsiteY28" fmla="*/ 1574800 h 2353679"/>
                  <a:gd name="connsiteX29" fmla="*/ 1117600 w 1155700"/>
                  <a:gd name="connsiteY29" fmla="*/ 1333500 h 2353679"/>
                  <a:gd name="connsiteX30" fmla="*/ 1155700 w 1155700"/>
                  <a:gd name="connsiteY30" fmla="*/ 1028700 h 2353679"/>
                  <a:gd name="connsiteX31" fmla="*/ 1066800 w 1155700"/>
                  <a:gd name="connsiteY31" fmla="*/ 685800 h 2353679"/>
                  <a:gd name="connsiteX32" fmla="*/ 774700 w 1155700"/>
                  <a:gd name="connsiteY32" fmla="*/ 317500 h 2353679"/>
                  <a:gd name="connsiteX33" fmla="*/ 711200 w 1155700"/>
                  <a:gd name="connsiteY33" fmla="*/ 0 h 2353679"/>
                  <a:gd name="connsiteX0" fmla="*/ 711200 w 1155700"/>
                  <a:gd name="connsiteY0" fmla="*/ 0 h 2355629"/>
                  <a:gd name="connsiteX1" fmla="*/ 685800 w 1155700"/>
                  <a:gd name="connsiteY1" fmla="*/ 228600 h 2355629"/>
                  <a:gd name="connsiteX2" fmla="*/ 584200 w 1155700"/>
                  <a:gd name="connsiteY2" fmla="*/ 393700 h 2355629"/>
                  <a:gd name="connsiteX3" fmla="*/ 825500 w 1155700"/>
                  <a:gd name="connsiteY3" fmla="*/ 647700 h 2355629"/>
                  <a:gd name="connsiteX4" fmla="*/ 914400 w 1155700"/>
                  <a:gd name="connsiteY4" fmla="*/ 927100 h 2355629"/>
                  <a:gd name="connsiteX5" fmla="*/ 965200 w 1155700"/>
                  <a:gd name="connsiteY5" fmla="*/ 1193800 h 2355629"/>
                  <a:gd name="connsiteX6" fmla="*/ 800100 w 1155700"/>
                  <a:gd name="connsiteY6" fmla="*/ 850900 h 2355629"/>
                  <a:gd name="connsiteX7" fmla="*/ 622300 w 1155700"/>
                  <a:gd name="connsiteY7" fmla="*/ 685800 h 2355629"/>
                  <a:gd name="connsiteX8" fmla="*/ 482600 w 1155700"/>
                  <a:gd name="connsiteY8" fmla="*/ 635000 h 2355629"/>
                  <a:gd name="connsiteX9" fmla="*/ 622300 w 1155700"/>
                  <a:gd name="connsiteY9" fmla="*/ 850900 h 2355629"/>
                  <a:gd name="connsiteX10" fmla="*/ 635000 w 1155700"/>
                  <a:gd name="connsiteY10" fmla="*/ 1066800 h 2355629"/>
                  <a:gd name="connsiteX11" fmla="*/ 533400 w 1155700"/>
                  <a:gd name="connsiteY11" fmla="*/ 1409700 h 2355629"/>
                  <a:gd name="connsiteX12" fmla="*/ 342900 w 1155700"/>
                  <a:gd name="connsiteY12" fmla="*/ 1676400 h 2355629"/>
                  <a:gd name="connsiteX13" fmla="*/ 304800 w 1155700"/>
                  <a:gd name="connsiteY13" fmla="*/ 1841500 h 2355629"/>
                  <a:gd name="connsiteX14" fmla="*/ 355600 w 1155700"/>
                  <a:gd name="connsiteY14" fmla="*/ 1435100 h 2355629"/>
                  <a:gd name="connsiteX15" fmla="*/ 317500 w 1155700"/>
                  <a:gd name="connsiteY15" fmla="*/ 1219200 h 2355629"/>
                  <a:gd name="connsiteX16" fmla="*/ 266700 w 1155700"/>
                  <a:gd name="connsiteY16" fmla="*/ 1168400 h 2355629"/>
                  <a:gd name="connsiteX17" fmla="*/ 279400 w 1155700"/>
                  <a:gd name="connsiteY17" fmla="*/ 1320800 h 2355629"/>
                  <a:gd name="connsiteX18" fmla="*/ 152400 w 1155700"/>
                  <a:gd name="connsiteY18" fmla="*/ 1511300 h 2355629"/>
                  <a:gd name="connsiteX19" fmla="*/ 203200 w 1155700"/>
                  <a:gd name="connsiteY19" fmla="*/ 1955800 h 2355629"/>
                  <a:gd name="connsiteX20" fmla="*/ 0 w 1155700"/>
                  <a:gd name="connsiteY20" fmla="*/ 2349500 h 2355629"/>
                  <a:gd name="connsiteX21" fmla="*/ 317500 w 1155700"/>
                  <a:gd name="connsiteY21" fmla="*/ 2159000 h 2355629"/>
                  <a:gd name="connsiteX22" fmla="*/ 508000 w 1155700"/>
                  <a:gd name="connsiteY22" fmla="*/ 2146300 h 2355629"/>
                  <a:gd name="connsiteX23" fmla="*/ 622300 w 1155700"/>
                  <a:gd name="connsiteY23" fmla="*/ 2095500 h 2355629"/>
                  <a:gd name="connsiteX24" fmla="*/ 850900 w 1155700"/>
                  <a:gd name="connsiteY24" fmla="*/ 1549400 h 2355629"/>
                  <a:gd name="connsiteX25" fmla="*/ 850900 w 1155700"/>
                  <a:gd name="connsiteY25" fmla="*/ 1778000 h 2355629"/>
                  <a:gd name="connsiteX26" fmla="*/ 685800 w 1155700"/>
                  <a:gd name="connsiteY26" fmla="*/ 2120900 h 2355629"/>
                  <a:gd name="connsiteX27" fmla="*/ 889000 w 1155700"/>
                  <a:gd name="connsiteY27" fmla="*/ 1892300 h 2355629"/>
                  <a:gd name="connsiteX28" fmla="*/ 1003300 w 1155700"/>
                  <a:gd name="connsiteY28" fmla="*/ 1574800 h 2355629"/>
                  <a:gd name="connsiteX29" fmla="*/ 1117600 w 1155700"/>
                  <a:gd name="connsiteY29" fmla="*/ 1333500 h 2355629"/>
                  <a:gd name="connsiteX30" fmla="*/ 1155700 w 1155700"/>
                  <a:gd name="connsiteY30" fmla="*/ 1028700 h 2355629"/>
                  <a:gd name="connsiteX31" fmla="*/ 1066800 w 1155700"/>
                  <a:gd name="connsiteY31" fmla="*/ 685800 h 2355629"/>
                  <a:gd name="connsiteX32" fmla="*/ 774700 w 1155700"/>
                  <a:gd name="connsiteY32" fmla="*/ 317500 h 2355629"/>
                  <a:gd name="connsiteX33" fmla="*/ 711200 w 1155700"/>
                  <a:gd name="connsiteY33" fmla="*/ 0 h 2355629"/>
                  <a:gd name="connsiteX0" fmla="*/ 711200 w 1155700"/>
                  <a:gd name="connsiteY0" fmla="*/ 0 h 2355629"/>
                  <a:gd name="connsiteX1" fmla="*/ 685800 w 1155700"/>
                  <a:gd name="connsiteY1" fmla="*/ 228600 h 2355629"/>
                  <a:gd name="connsiteX2" fmla="*/ 584200 w 1155700"/>
                  <a:gd name="connsiteY2" fmla="*/ 393700 h 2355629"/>
                  <a:gd name="connsiteX3" fmla="*/ 825500 w 1155700"/>
                  <a:gd name="connsiteY3" fmla="*/ 647700 h 2355629"/>
                  <a:gd name="connsiteX4" fmla="*/ 914400 w 1155700"/>
                  <a:gd name="connsiteY4" fmla="*/ 927100 h 2355629"/>
                  <a:gd name="connsiteX5" fmla="*/ 965200 w 1155700"/>
                  <a:gd name="connsiteY5" fmla="*/ 1193800 h 2355629"/>
                  <a:gd name="connsiteX6" fmla="*/ 800100 w 1155700"/>
                  <a:gd name="connsiteY6" fmla="*/ 850900 h 2355629"/>
                  <a:gd name="connsiteX7" fmla="*/ 622300 w 1155700"/>
                  <a:gd name="connsiteY7" fmla="*/ 685800 h 2355629"/>
                  <a:gd name="connsiteX8" fmla="*/ 482600 w 1155700"/>
                  <a:gd name="connsiteY8" fmla="*/ 635000 h 2355629"/>
                  <a:gd name="connsiteX9" fmla="*/ 622300 w 1155700"/>
                  <a:gd name="connsiteY9" fmla="*/ 850900 h 2355629"/>
                  <a:gd name="connsiteX10" fmla="*/ 635000 w 1155700"/>
                  <a:gd name="connsiteY10" fmla="*/ 1066800 h 2355629"/>
                  <a:gd name="connsiteX11" fmla="*/ 533400 w 1155700"/>
                  <a:gd name="connsiteY11" fmla="*/ 1409700 h 2355629"/>
                  <a:gd name="connsiteX12" fmla="*/ 342900 w 1155700"/>
                  <a:gd name="connsiteY12" fmla="*/ 1676400 h 2355629"/>
                  <a:gd name="connsiteX13" fmla="*/ 304800 w 1155700"/>
                  <a:gd name="connsiteY13" fmla="*/ 1841500 h 2355629"/>
                  <a:gd name="connsiteX14" fmla="*/ 355600 w 1155700"/>
                  <a:gd name="connsiteY14" fmla="*/ 1435100 h 2355629"/>
                  <a:gd name="connsiteX15" fmla="*/ 317500 w 1155700"/>
                  <a:gd name="connsiteY15" fmla="*/ 1219200 h 2355629"/>
                  <a:gd name="connsiteX16" fmla="*/ 266700 w 1155700"/>
                  <a:gd name="connsiteY16" fmla="*/ 1168400 h 2355629"/>
                  <a:gd name="connsiteX17" fmla="*/ 279400 w 1155700"/>
                  <a:gd name="connsiteY17" fmla="*/ 1320800 h 2355629"/>
                  <a:gd name="connsiteX18" fmla="*/ 152400 w 1155700"/>
                  <a:gd name="connsiteY18" fmla="*/ 1511300 h 2355629"/>
                  <a:gd name="connsiteX19" fmla="*/ 38100 w 1155700"/>
                  <a:gd name="connsiteY19" fmla="*/ 2006600 h 2355629"/>
                  <a:gd name="connsiteX20" fmla="*/ 0 w 1155700"/>
                  <a:gd name="connsiteY20" fmla="*/ 2349500 h 2355629"/>
                  <a:gd name="connsiteX21" fmla="*/ 317500 w 1155700"/>
                  <a:gd name="connsiteY21" fmla="*/ 2159000 h 2355629"/>
                  <a:gd name="connsiteX22" fmla="*/ 508000 w 1155700"/>
                  <a:gd name="connsiteY22" fmla="*/ 2146300 h 2355629"/>
                  <a:gd name="connsiteX23" fmla="*/ 622300 w 1155700"/>
                  <a:gd name="connsiteY23" fmla="*/ 2095500 h 2355629"/>
                  <a:gd name="connsiteX24" fmla="*/ 850900 w 1155700"/>
                  <a:gd name="connsiteY24" fmla="*/ 1549400 h 2355629"/>
                  <a:gd name="connsiteX25" fmla="*/ 850900 w 1155700"/>
                  <a:gd name="connsiteY25" fmla="*/ 1778000 h 2355629"/>
                  <a:gd name="connsiteX26" fmla="*/ 685800 w 1155700"/>
                  <a:gd name="connsiteY26" fmla="*/ 2120900 h 2355629"/>
                  <a:gd name="connsiteX27" fmla="*/ 889000 w 1155700"/>
                  <a:gd name="connsiteY27" fmla="*/ 1892300 h 2355629"/>
                  <a:gd name="connsiteX28" fmla="*/ 1003300 w 1155700"/>
                  <a:gd name="connsiteY28" fmla="*/ 1574800 h 2355629"/>
                  <a:gd name="connsiteX29" fmla="*/ 1117600 w 1155700"/>
                  <a:gd name="connsiteY29" fmla="*/ 1333500 h 2355629"/>
                  <a:gd name="connsiteX30" fmla="*/ 1155700 w 1155700"/>
                  <a:gd name="connsiteY30" fmla="*/ 1028700 h 2355629"/>
                  <a:gd name="connsiteX31" fmla="*/ 1066800 w 1155700"/>
                  <a:gd name="connsiteY31" fmla="*/ 685800 h 2355629"/>
                  <a:gd name="connsiteX32" fmla="*/ 774700 w 1155700"/>
                  <a:gd name="connsiteY32" fmla="*/ 317500 h 2355629"/>
                  <a:gd name="connsiteX33" fmla="*/ 711200 w 1155700"/>
                  <a:gd name="connsiteY33" fmla="*/ 0 h 2355629"/>
                  <a:gd name="connsiteX0" fmla="*/ 711200 w 1155700"/>
                  <a:gd name="connsiteY0" fmla="*/ 0 h 2355629"/>
                  <a:gd name="connsiteX1" fmla="*/ 685800 w 1155700"/>
                  <a:gd name="connsiteY1" fmla="*/ 228600 h 2355629"/>
                  <a:gd name="connsiteX2" fmla="*/ 584200 w 1155700"/>
                  <a:gd name="connsiteY2" fmla="*/ 393700 h 2355629"/>
                  <a:gd name="connsiteX3" fmla="*/ 825500 w 1155700"/>
                  <a:gd name="connsiteY3" fmla="*/ 647700 h 2355629"/>
                  <a:gd name="connsiteX4" fmla="*/ 914400 w 1155700"/>
                  <a:gd name="connsiteY4" fmla="*/ 927100 h 2355629"/>
                  <a:gd name="connsiteX5" fmla="*/ 965200 w 1155700"/>
                  <a:gd name="connsiteY5" fmla="*/ 1193800 h 2355629"/>
                  <a:gd name="connsiteX6" fmla="*/ 800100 w 1155700"/>
                  <a:gd name="connsiteY6" fmla="*/ 850900 h 2355629"/>
                  <a:gd name="connsiteX7" fmla="*/ 622300 w 1155700"/>
                  <a:gd name="connsiteY7" fmla="*/ 685800 h 2355629"/>
                  <a:gd name="connsiteX8" fmla="*/ 482600 w 1155700"/>
                  <a:gd name="connsiteY8" fmla="*/ 635000 h 2355629"/>
                  <a:gd name="connsiteX9" fmla="*/ 622300 w 1155700"/>
                  <a:gd name="connsiteY9" fmla="*/ 850900 h 2355629"/>
                  <a:gd name="connsiteX10" fmla="*/ 635000 w 1155700"/>
                  <a:gd name="connsiteY10" fmla="*/ 1066800 h 2355629"/>
                  <a:gd name="connsiteX11" fmla="*/ 533400 w 1155700"/>
                  <a:gd name="connsiteY11" fmla="*/ 1409700 h 2355629"/>
                  <a:gd name="connsiteX12" fmla="*/ 342900 w 1155700"/>
                  <a:gd name="connsiteY12" fmla="*/ 1676400 h 2355629"/>
                  <a:gd name="connsiteX13" fmla="*/ 304800 w 1155700"/>
                  <a:gd name="connsiteY13" fmla="*/ 1841500 h 2355629"/>
                  <a:gd name="connsiteX14" fmla="*/ 355600 w 1155700"/>
                  <a:gd name="connsiteY14" fmla="*/ 1435100 h 2355629"/>
                  <a:gd name="connsiteX15" fmla="*/ 317500 w 1155700"/>
                  <a:gd name="connsiteY15" fmla="*/ 1219200 h 2355629"/>
                  <a:gd name="connsiteX16" fmla="*/ 266700 w 1155700"/>
                  <a:gd name="connsiteY16" fmla="*/ 1168400 h 2355629"/>
                  <a:gd name="connsiteX17" fmla="*/ 279400 w 1155700"/>
                  <a:gd name="connsiteY17" fmla="*/ 1320800 h 2355629"/>
                  <a:gd name="connsiteX18" fmla="*/ 152400 w 1155700"/>
                  <a:gd name="connsiteY18" fmla="*/ 1511300 h 2355629"/>
                  <a:gd name="connsiteX19" fmla="*/ 215900 w 1155700"/>
                  <a:gd name="connsiteY19" fmla="*/ 2032000 h 2355629"/>
                  <a:gd name="connsiteX20" fmla="*/ 0 w 1155700"/>
                  <a:gd name="connsiteY20" fmla="*/ 2349500 h 2355629"/>
                  <a:gd name="connsiteX21" fmla="*/ 317500 w 1155700"/>
                  <a:gd name="connsiteY21" fmla="*/ 2159000 h 2355629"/>
                  <a:gd name="connsiteX22" fmla="*/ 508000 w 1155700"/>
                  <a:gd name="connsiteY22" fmla="*/ 2146300 h 2355629"/>
                  <a:gd name="connsiteX23" fmla="*/ 622300 w 1155700"/>
                  <a:gd name="connsiteY23" fmla="*/ 2095500 h 2355629"/>
                  <a:gd name="connsiteX24" fmla="*/ 850900 w 1155700"/>
                  <a:gd name="connsiteY24" fmla="*/ 1549400 h 2355629"/>
                  <a:gd name="connsiteX25" fmla="*/ 850900 w 1155700"/>
                  <a:gd name="connsiteY25" fmla="*/ 1778000 h 2355629"/>
                  <a:gd name="connsiteX26" fmla="*/ 685800 w 1155700"/>
                  <a:gd name="connsiteY26" fmla="*/ 2120900 h 2355629"/>
                  <a:gd name="connsiteX27" fmla="*/ 889000 w 1155700"/>
                  <a:gd name="connsiteY27" fmla="*/ 1892300 h 2355629"/>
                  <a:gd name="connsiteX28" fmla="*/ 1003300 w 1155700"/>
                  <a:gd name="connsiteY28" fmla="*/ 1574800 h 2355629"/>
                  <a:gd name="connsiteX29" fmla="*/ 1117600 w 1155700"/>
                  <a:gd name="connsiteY29" fmla="*/ 1333500 h 2355629"/>
                  <a:gd name="connsiteX30" fmla="*/ 1155700 w 1155700"/>
                  <a:gd name="connsiteY30" fmla="*/ 1028700 h 2355629"/>
                  <a:gd name="connsiteX31" fmla="*/ 1066800 w 1155700"/>
                  <a:gd name="connsiteY31" fmla="*/ 685800 h 2355629"/>
                  <a:gd name="connsiteX32" fmla="*/ 774700 w 1155700"/>
                  <a:gd name="connsiteY32" fmla="*/ 317500 h 2355629"/>
                  <a:gd name="connsiteX33" fmla="*/ 711200 w 1155700"/>
                  <a:gd name="connsiteY33" fmla="*/ 0 h 2355629"/>
                  <a:gd name="connsiteX0" fmla="*/ 984250 w 1428750"/>
                  <a:gd name="connsiteY0" fmla="*/ 0 h 2349452"/>
                  <a:gd name="connsiteX1" fmla="*/ 958850 w 1428750"/>
                  <a:gd name="connsiteY1" fmla="*/ 228600 h 2349452"/>
                  <a:gd name="connsiteX2" fmla="*/ 857250 w 1428750"/>
                  <a:gd name="connsiteY2" fmla="*/ 393700 h 2349452"/>
                  <a:gd name="connsiteX3" fmla="*/ 1098550 w 1428750"/>
                  <a:gd name="connsiteY3" fmla="*/ 647700 h 2349452"/>
                  <a:gd name="connsiteX4" fmla="*/ 1187450 w 1428750"/>
                  <a:gd name="connsiteY4" fmla="*/ 927100 h 2349452"/>
                  <a:gd name="connsiteX5" fmla="*/ 1238250 w 1428750"/>
                  <a:gd name="connsiteY5" fmla="*/ 1193800 h 2349452"/>
                  <a:gd name="connsiteX6" fmla="*/ 1073150 w 1428750"/>
                  <a:gd name="connsiteY6" fmla="*/ 850900 h 2349452"/>
                  <a:gd name="connsiteX7" fmla="*/ 895350 w 1428750"/>
                  <a:gd name="connsiteY7" fmla="*/ 685800 h 2349452"/>
                  <a:gd name="connsiteX8" fmla="*/ 755650 w 1428750"/>
                  <a:gd name="connsiteY8" fmla="*/ 635000 h 2349452"/>
                  <a:gd name="connsiteX9" fmla="*/ 895350 w 1428750"/>
                  <a:gd name="connsiteY9" fmla="*/ 850900 h 2349452"/>
                  <a:gd name="connsiteX10" fmla="*/ 908050 w 1428750"/>
                  <a:gd name="connsiteY10" fmla="*/ 1066800 h 2349452"/>
                  <a:gd name="connsiteX11" fmla="*/ 806450 w 1428750"/>
                  <a:gd name="connsiteY11" fmla="*/ 1409700 h 2349452"/>
                  <a:gd name="connsiteX12" fmla="*/ 615950 w 1428750"/>
                  <a:gd name="connsiteY12" fmla="*/ 1676400 h 2349452"/>
                  <a:gd name="connsiteX13" fmla="*/ 577850 w 1428750"/>
                  <a:gd name="connsiteY13" fmla="*/ 1841500 h 2349452"/>
                  <a:gd name="connsiteX14" fmla="*/ 628650 w 1428750"/>
                  <a:gd name="connsiteY14" fmla="*/ 1435100 h 2349452"/>
                  <a:gd name="connsiteX15" fmla="*/ 590550 w 1428750"/>
                  <a:gd name="connsiteY15" fmla="*/ 1219200 h 2349452"/>
                  <a:gd name="connsiteX16" fmla="*/ 539750 w 1428750"/>
                  <a:gd name="connsiteY16" fmla="*/ 1168400 h 2349452"/>
                  <a:gd name="connsiteX17" fmla="*/ 552450 w 1428750"/>
                  <a:gd name="connsiteY17" fmla="*/ 1320800 h 2349452"/>
                  <a:gd name="connsiteX18" fmla="*/ 425450 w 1428750"/>
                  <a:gd name="connsiteY18" fmla="*/ 1511300 h 2349452"/>
                  <a:gd name="connsiteX19" fmla="*/ 488950 w 1428750"/>
                  <a:gd name="connsiteY19" fmla="*/ 2032000 h 2349452"/>
                  <a:gd name="connsiteX20" fmla="*/ 0 w 1428750"/>
                  <a:gd name="connsiteY20" fmla="*/ 2343150 h 2349452"/>
                  <a:gd name="connsiteX21" fmla="*/ 590550 w 1428750"/>
                  <a:gd name="connsiteY21" fmla="*/ 2159000 h 2349452"/>
                  <a:gd name="connsiteX22" fmla="*/ 781050 w 1428750"/>
                  <a:gd name="connsiteY22" fmla="*/ 2146300 h 2349452"/>
                  <a:gd name="connsiteX23" fmla="*/ 895350 w 1428750"/>
                  <a:gd name="connsiteY23" fmla="*/ 2095500 h 2349452"/>
                  <a:gd name="connsiteX24" fmla="*/ 1123950 w 1428750"/>
                  <a:gd name="connsiteY24" fmla="*/ 1549400 h 2349452"/>
                  <a:gd name="connsiteX25" fmla="*/ 1123950 w 1428750"/>
                  <a:gd name="connsiteY25" fmla="*/ 1778000 h 2349452"/>
                  <a:gd name="connsiteX26" fmla="*/ 958850 w 1428750"/>
                  <a:gd name="connsiteY26" fmla="*/ 2120900 h 2349452"/>
                  <a:gd name="connsiteX27" fmla="*/ 1162050 w 1428750"/>
                  <a:gd name="connsiteY27" fmla="*/ 1892300 h 2349452"/>
                  <a:gd name="connsiteX28" fmla="*/ 1276350 w 1428750"/>
                  <a:gd name="connsiteY28" fmla="*/ 1574800 h 2349452"/>
                  <a:gd name="connsiteX29" fmla="*/ 1390650 w 1428750"/>
                  <a:gd name="connsiteY29" fmla="*/ 1333500 h 2349452"/>
                  <a:gd name="connsiteX30" fmla="*/ 1428750 w 1428750"/>
                  <a:gd name="connsiteY30" fmla="*/ 1028700 h 2349452"/>
                  <a:gd name="connsiteX31" fmla="*/ 1339850 w 1428750"/>
                  <a:gd name="connsiteY31" fmla="*/ 685800 h 2349452"/>
                  <a:gd name="connsiteX32" fmla="*/ 1047750 w 1428750"/>
                  <a:gd name="connsiteY32" fmla="*/ 317500 h 2349452"/>
                  <a:gd name="connsiteX33" fmla="*/ 984250 w 1428750"/>
                  <a:gd name="connsiteY33" fmla="*/ 0 h 2349452"/>
                  <a:gd name="connsiteX0" fmla="*/ 984250 w 1428750"/>
                  <a:gd name="connsiteY0" fmla="*/ 0 h 2349452"/>
                  <a:gd name="connsiteX1" fmla="*/ 958850 w 1428750"/>
                  <a:gd name="connsiteY1" fmla="*/ 228600 h 2349452"/>
                  <a:gd name="connsiteX2" fmla="*/ 857250 w 1428750"/>
                  <a:gd name="connsiteY2" fmla="*/ 393700 h 2349452"/>
                  <a:gd name="connsiteX3" fmla="*/ 1098550 w 1428750"/>
                  <a:gd name="connsiteY3" fmla="*/ 647700 h 2349452"/>
                  <a:gd name="connsiteX4" fmla="*/ 1187450 w 1428750"/>
                  <a:gd name="connsiteY4" fmla="*/ 927100 h 2349452"/>
                  <a:gd name="connsiteX5" fmla="*/ 1238250 w 1428750"/>
                  <a:gd name="connsiteY5" fmla="*/ 1193800 h 2349452"/>
                  <a:gd name="connsiteX6" fmla="*/ 1073150 w 1428750"/>
                  <a:gd name="connsiteY6" fmla="*/ 850900 h 2349452"/>
                  <a:gd name="connsiteX7" fmla="*/ 895350 w 1428750"/>
                  <a:gd name="connsiteY7" fmla="*/ 685800 h 2349452"/>
                  <a:gd name="connsiteX8" fmla="*/ 755650 w 1428750"/>
                  <a:gd name="connsiteY8" fmla="*/ 635000 h 2349452"/>
                  <a:gd name="connsiteX9" fmla="*/ 895350 w 1428750"/>
                  <a:gd name="connsiteY9" fmla="*/ 850900 h 2349452"/>
                  <a:gd name="connsiteX10" fmla="*/ 908050 w 1428750"/>
                  <a:gd name="connsiteY10" fmla="*/ 1066800 h 2349452"/>
                  <a:gd name="connsiteX11" fmla="*/ 806450 w 1428750"/>
                  <a:gd name="connsiteY11" fmla="*/ 1409700 h 2349452"/>
                  <a:gd name="connsiteX12" fmla="*/ 615950 w 1428750"/>
                  <a:gd name="connsiteY12" fmla="*/ 1676400 h 2349452"/>
                  <a:gd name="connsiteX13" fmla="*/ 577850 w 1428750"/>
                  <a:gd name="connsiteY13" fmla="*/ 1841500 h 2349452"/>
                  <a:gd name="connsiteX14" fmla="*/ 628650 w 1428750"/>
                  <a:gd name="connsiteY14" fmla="*/ 1435100 h 2349452"/>
                  <a:gd name="connsiteX15" fmla="*/ 590550 w 1428750"/>
                  <a:gd name="connsiteY15" fmla="*/ 1219200 h 2349452"/>
                  <a:gd name="connsiteX16" fmla="*/ 539750 w 1428750"/>
                  <a:gd name="connsiteY16" fmla="*/ 1168400 h 2349452"/>
                  <a:gd name="connsiteX17" fmla="*/ 552450 w 1428750"/>
                  <a:gd name="connsiteY17" fmla="*/ 1320800 h 2349452"/>
                  <a:gd name="connsiteX18" fmla="*/ 425450 w 1428750"/>
                  <a:gd name="connsiteY18" fmla="*/ 1511300 h 2349452"/>
                  <a:gd name="connsiteX19" fmla="*/ 488950 w 1428750"/>
                  <a:gd name="connsiteY19" fmla="*/ 2032000 h 2349452"/>
                  <a:gd name="connsiteX20" fmla="*/ 0 w 1428750"/>
                  <a:gd name="connsiteY20" fmla="*/ 2343150 h 2349452"/>
                  <a:gd name="connsiteX21" fmla="*/ 590550 w 1428750"/>
                  <a:gd name="connsiteY21" fmla="*/ 2159000 h 2349452"/>
                  <a:gd name="connsiteX22" fmla="*/ 781050 w 1428750"/>
                  <a:gd name="connsiteY22" fmla="*/ 2146300 h 2349452"/>
                  <a:gd name="connsiteX23" fmla="*/ 895350 w 1428750"/>
                  <a:gd name="connsiteY23" fmla="*/ 2095500 h 2349452"/>
                  <a:gd name="connsiteX24" fmla="*/ 1123950 w 1428750"/>
                  <a:gd name="connsiteY24" fmla="*/ 1549400 h 2349452"/>
                  <a:gd name="connsiteX25" fmla="*/ 1123950 w 1428750"/>
                  <a:gd name="connsiteY25" fmla="*/ 1778000 h 2349452"/>
                  <a:gd name="connsiteX26" fmla="*/ 958850 w 1428750"/>
                  <a:gd name="connsiteY26" fmla="*/ 2120900 h 2349452"/>
                  <a:gd name="connsiteX27" fmla="*/ 1162050 w 1428750"/>
                  <a:gd name="connsiteY27" fmla="*/ 1892300 h 2349452"/>
                  <a:gd name="connsiteX28" fmla="*/ 1276350 w 1428750"/>
                  <a:gd name="connsiteY28" fmla="*/ 1574800 h 2349452"/>
                  <a:gd name="connsiteX29" fmla="*/ 1390650 w 1428750"/>
                  <a:gd name="connsiteY29" fmla="*/ 1333500 h 2349452"/>
                  <a:gd name="connsiteX30" fmla="*/ 1428750 w 1428750"/>
                  <a:gd name="connsiteY30" fmla="*/ 1028700 h 2349452"/>
                  <a:gd name="connsiteX31" fmla="*/ 1339850 w 1428750"/>
                  <a:gd name="connsiteY31" fmla="*/ 685800 h 2349452"/>
                  <a:gd name="connsiteX32" fmla="*/ 1047750 w 1428750"/>
                  <a:gd name="connsiteY32" fmla="*/ 317500 h 2349452"/>
                  <a:gd name="connsiteX33" fmla="*/ 984250 w 1428750"/>
                  <a:gd name="connsiteY33" fmla="*/ 0 h 2349452"/>
                  <a:gd name="connsiteX0" fmla="*/ 984250 w 1428750"/>
                  <a:gd name="connsiteY0" fmla="*/ 0 h 2346638"/>
                  <a:gd name="connsiteX1" fmla="*/ 958850 w 1428750"/>
                  <a:gd name="connsiteY1" fmla="*/ 228600 h 2346638"/>
                  <a:gd name="connsiteX2" fmla="*/ 857250 w 1428750"/>
                  <a:gd name="connsiteY2" fmla="*/ 393700 h 2346638"/>
                  <a:gd name="connsiteX3" fmla="*/ 1098550 w 1428750"/>
                  <a:gd name="connsiteY3" fmla="*/ 647700 h 2346638"/>
                  <a:gd name="connsiteX4" fmla="*/ 1187450 w 1428750"/>
                  <a:gd name="connsiteY4" fmla="*/ 927100 h 2346638"/>
                  <a:gd name="connsiteX5" fmla="*/ 1238250 w 1428750"/>
                  <a:gd name="connsiteY5" fmla="*/ 1193800 h 2346638"/>
                  <a:gd name="connsiteX6" fmla="*/ 1073150 w 1428750"/>
                  <a:gd name="connsiteY6" fmla="*/ 850900 h 2346638"/>
                  <a:gd name="connsiteX7" fmla="*/ 895350 w 1428750"/>
                  <a:gd name="connsiteY7" fmla="*/ 685800 h 2346638"/>
                  <a:gd name="connsiteX8" fmla="*/ 755650 w 1428750"/>
                  <a:gd name="connsiteY8" fmla="*/ 635000 h 2346638"/>
                  <a:gd name="connsiteX9" fmla="*/ 895350 w 1428750"/>
                  <a:gd name="connsiteY9" fmla="*/ 850900 h 2346638"/>
                  <a:gd name="connsiteX10" fmla="*/ 908050 w 1428750"/>
                  <a:gd name="connsiteY10" fmla="*/ 1066800 h 2346638"/>
                  <a:gd name="connsiteX11" fmla="*/ 806450 w 1428750"/>
                  <a:gd name="connsiteY11" fmla="*/ 1409700 h 2346638"/>
                  <a:gd name="connsiteX12" fmla="*/ 615950 w 1428750"/>
                  <a:gd name="connsiteY12" fmla="*/ 1676400 h 2346638"/>
                  <a:gd name="connsiteX13" fmla="*/ 577850 w 1428750"/>
                  <a:gd name="connsiteY13" fmla="*/ 1841500 h 2346638"/>
                  <a:gd name="connsiteX14" fmla="*/ 628650 w 1428750"/>
                  <a:gd name="connsiteY14" fmla="*/ 1435100 h 2346638"/>
                  <a:gd name="connsiteX15" fmla="*/ 590550 w 1428750"/>
                  <a:gd name="connsiteY15" fmla="*/ 1219200 h 2346638"/>
                  <a:gd name="connsiteX16" fmla="*/ 539750 w 1428750"/>
                  <a:gd name="connsiteY16" fmla="*/ 1168400 h 2346638"/>
                  <a:gd name="connsiteX17" fmla="*/ 552450 w 1428750"/>
                  <a:gd name="connsiteY17" fmla="*/ 1320800 h 2346638"/>
                  <a:gd name="connsiteX18" fmla="*/ 425450 w 1428750"/>
                  <a:gd name="connsiteY18" fmla="*/ 1511300 h 2346638"/>
                  <a:gd name="connsiteX19" fmla="*/ 488950 w 1428750"/>
                  <a:gd name="connsiteY19" fmla="*/ 2032000 h 2346638"/>
                  <a:gd name="connsiteX20" fmla="*/ 0 w 1428750"/>
                  <a:gd name="connsiteY20" fmla="*/ 2343150 h 2346638"/>
                  <a:gd name="connsiteX21" fmla="*/ 590550 w 1428750"/>
                  <a:gd name="connsiteY21" fmla="*/ 2159000 h 2346638"/>
                  <a:gd name="connsiteX22" fmla="*/ 781050 w 1428750"/>
                  <a:gd name="connsiteY22" fmla="*/ 2146300 h 2346638"/>
                  <a:gd name="connsiteX23" fmla="*/ 895350 w 1428750"/>
                  <a:gd name="connsiteY23" fmla="*/ 2095500 h 2346638"/>
                  <a:gd name="connsiteX24" fmla="*/ 1123950 w 1428750"/>
                  <a:gd name="connsiteY24" fmla="*/ 1549400 h 2346638"/>
                  <a:gd name="connsiteX25" fmla="*/ 1123950 w 1428750"/>
                  <a:gd name="connsiteY25" fmla="*/ 1778000 h 2346638"/>
                  <a:gd name="connsiteX26" fmla="*/ 958850 w 1428750"/>
                  <a:gd name="connsiteY26" fmla="*/ 2120900 h 2346638"/>
                  <a:gd name="connsiteX27" fmla="*/ 1162050 w 1428750"/>
                  <a:gd name="connsiteY27" fmla="*/ 1892300 h 2346638"/>
                  <a:gd name="connsiteX28" fmla="*/ 1276350 w 1428750"/>
                  <a:gd name="connsiteY28" fmla="*/ 1574800 h 2346638"/>
                  <a:gd name="connsiteX29" fmla="*/ 1390650 w 1428750"/>
                  <a:gd name="connsiteY29" fmla="*/ 1333500 h 2346638"/>
                  <a:gd name="connsiteX30" fmla="*/ 1428750 w 1428750"/>
                  <a:gd name="connsiteY30" fmla="*/ 1028700 h 2346638"/>
                  <a:gd name="connsiteX31" fmla="*/ 1339850 w 1428750"/>
                  <a:gd name="connsiteY31" fmla="*/ 685800 h 2346638"/>
                  <a:gd name="connsiteX32" fmla="*/ 1047750 w 1428750"/>
                  <a:gd name="connsiteY32" fmla="*/ 317500 h 2346638"/>
                  <a:gd name="connsiteX33" fmla="*/ 984250 w 1428750"/>
                  <a:gd name="connsiteY33" fmla="*/ 0 h 2346638"/>
                  <a:gd name="connsiteX0" fmla="*/ 984250 w 1428750"/>
                  <a:gd name="connsiteY0" fmla="*/ 0 h 2346013"/>
                  <a:gd name="connsiteX1" fmla="*/ 958850 w 1428750"/>
                  <a:gd name="connsiteY1" fmla="*/ 228600 h 2346013"/>
                  <a:gd name="connsiteX2" fmla="*/ 857250 w 1428750"/>
                  <a:gd name="connsiteY2" fmla="*/ 393700 h 2346013"/>
                  <a:gd name="connsiteX3" fmla="*/ 1098550 w 1428750"/>
                  <a:gd name="connsiteY3" fmla="*/ 647700 h 2346013"/>
                  <a:gd name="connsiteX4" fmla="*/ 1187450 w 1428750"/>
                  <a:gd name="connsiteY4" fmla="*/ 927100 h 2346013"/>
                  <a:gd name="connsiteX5" fmla="*/ 1238250 w 1428750"/>
                  <a:gd name="connsiteY5" fmla="*/ 1193800 h 2346013"/>
                  <a:gd name="connsiteX6" fmla="*/ 1073150 w 1428750"/>
                  <a:gd name="connsiteY6" fmla="*/ 850900 h 2346013"/>
                  <a:gd name="connsiteX7" fmla="*/ 895350 w 1428750"/>
                  <a:gd name="connsiteY7" fmla="*/ 685800 h 2346013"/>
                  <a:gd name="connsiteX8" fmla="*/ 755650 w 1428750"/>
                  <a:gd name="connsiteY8" fmla="*/ 635000 h 2346013"/>
                  <a:gd name="connsiteX9" fmla="*/ 895350 w 1428750"/>
                  <a:gd name="connsiteY9" fmla="*/ 850900 h 2346013"/>
                  <a:gd name="connsiteX10" fmla="*/ 908050 w 1428750"/>
                  <a:gd name="connsiteY10" fmla="*/ 1066800 h 2346013"/>
                  <a:gd name="connsiteX11" fmla="*/ 806450 w 1428750"/>
                  <a:gd name="connsiteY11" fmla="*/ 1409700 h 2346013"/>
                  <a:gd name="connsiteX12" fmla="*/ 615950 w 1428750"/>
                  <a:gd name="connsiteY12" fmla="*/ 1676400 h 2346013"/>
                  <a:gd name="connsiteX13" fmla="*/ 577850 w 1428750"/>
                  <a:gd name="connsiteY13" fmla="*/ 1841500 h 2346013"/>
                  <a:gd name="connsiteX14" fmla="*/ 628650 w 1428750"/>
                  <a:gd name="connsiteY14" fmla="*/ 1435100 h 2346013"/>
                  <a:gd name="connsiteX15" fmla="*/ 590550 w 1428750"/>
                  <a:gd name="connsiteY15" fmla="*/ 1219200 h 2346013"/>
                  <a:gd name="connsiteX16" fmla="*/ 539750 w 1428750"/>
                  <a:gd name="connsiteY16" fmla="*/ 1168400 h 2346013"/>
                  <a:gd name="connsiteX17" fmla="*/ 552450 w 1428750"/>
                  <a:gd name="connsiteY17" fmla="*/ 1320800 h 2346013"/>
                  <a:gd name="connsiteX18" fmla="*/ 425450 w 1428750"/>
                  <a:gd name="connsiteY18" fmla="*/ 1511300 h 2346013"/>
                  <a:gd name="connsiteX19" fmla="*/ 488950 w 1428750"/>
                  <a:gd name="connsiteY19" fmla="*/ 2032000 h 2346013"/>
                  <a:gd name="connsiteX20" fmla="*/ 0 w 1428750"/>
                  <a:gd name="connsiteY20" fmla="*/ 2343150 h 2346013"/>
                  <a:gd name="connsiteX21" fmla="*/ 596900 w 1428750"/>
                  <a:gd name="connsiteY21" fmla="*/ 2114550 h 2346013"/>
                  <a:gd name="connsiteX22" fmla="*/ 781050 w 1428750"/>
                  <a:gd name="connsiteY22" fmla="*/ 2146300 h 2346013"/>
                  <a:gd name="connsiteX23" fmla="*/ 895350 w 1428750"/>
                  <a:gd name="connsiteY23" fmla="*/ 2095500 h 2346013"/>
                  <a:gd name="connsiteX24" fmla="*/ 1123950 w 1428750"/>
                  <a:gd name="connsiteY24" fmla="*/ 1549400 h 2346013"/>
                  <a:gd name="connsiteX25" fmla="*/ 1123950 w 1428750"/>
                  <a:gd name="connsiteY25" fmla="*/ 1778000 h 2346013"/>
                  <a:gd name="connsiteX26" fmla="*/ 958850 w 1428750"/>
                  <a:gd name="connsiteY26" fmla="*/ 2120900 h 2346013"/>
                  <a:gd name="connsiteX27" fmla="*/ 1162050 w 1428750"/>
                  <a:gd name="connsiteY27" fmla="*/ 1892300 h 2346013"/>
                  <a:gd name="connsiteX28" fmla="*/ 1276350 w 1428750"/>
                  <a:gd name="connsiteY28" fmla="*/ 1574800 h 2346013"/>
                  <a:gd name="connsiteX29" fmla="*/ 1390650 w 1428750"/>
                  <a:gd name="connsiteY29" fmla="*/ 1333500 h 2346013"/>
                  <a:gd name="connsiteX30" fmla="*/ 1428750 w 1428750"/>
                  <a:gd name="connsiteY30" fmla="*/ 1028700 h 2346013"/>
                  <a:gd name="connsiteX31" fmla="*/ 1339850 w 1428750"/>
                  <a:gd name="connsiteY31" fmla="*/ 685800 h 2346013"/>
                  <a:gd name="connsiteX32" fmla="*/ 1047750 w 1428750"/>
                  <a:gd name="connsiteY32" fmla="*/ 317500 h 2346013"/>
                  <a:gd name="connsiteX33" fmla="*/ 984250 w 1428750"/>
                  <a:gd name="connsiteY33" fmla="*/ 0 h 2346013"/>
                  <a:gd name="connsiteX0" fmla="*/ 984250 w 1428750"/>
                  <a:gd name="connsiteY0" fmla="*/ 0 h 2344979"/>
                  <a:gd name="connsiteX1" fmla="*/ 958850 w 1428750"/>
                  <a:gd name="connsiteY1" fmla="*/ 228600 h 2344979"/>
                  <a:gd name="connsiteX2" fmla="*/ 857250 w 1428750"/>
                  <a:gd name="connsiteY2" fmla="*/ 393700 h 2344979"/>
                  <a:gd name="connsiteX3" fmla="*/ 1098550 w 1428750"/>
                  <a:gd name="connsiteY3" fmla="*/ 647700 h 2344979"/>
                  <a:gd name="connsiteX4" fmla="*/ 1187450 w 1428750"/>
                  <a:gd name="connsiteY4" fmla="*/ 927100 h 2344979"/>
                  <a:gd name="connsiteX5" fmla="*/ 1238250 w 1428750"/>
                  <a:gd name="connsiteY5" fmla="*/ 1193800 h 2344979"/>
                  <a:gd name="connsiteX6" fmla="*/ 1073150 w 1428750"/>
                  <a:gd name="connsiteY6" fmla="*/ 850900 h 2344979"/>
                  <a:gd name="connsiteX7" fmla="*/ 895350 w 1428750"/>
                  <a:gd name="connsiteY7" fmla="*/ 685800 h 2344979"/>
                  <a:gd name="connsiteX8" fmla="*/ 755650 w 1428750"/>
                  <a:gd name="connsiteY8" fmla="*/ 635000 h 2344979"/>
                  <a:gd name="connsiteX9" fmla="*/ 895350 w 1428750"/>
                  <a:gd name="connsiteY9" fmla="*/ 850900 h 2344979"/>
                  <a:gd name="connsiteX10" fmla="*/ 908050 w 1428750"/>
                  <a:gd name="connsiteY10" fmla="*/ 1066800 h 2344979"/>
                  <a:gd name="connsiteX11" fmla="*/ 806450 w 1428750"/>
                  <a:gd name="connsiteY11" fmla="*/ 1409700 h 2344979"/>
                  <a:gd name="connsiteX12" fmla="*/ 615950 w 1428750"/>
                  <a:gd name="connsiteY12" fmla="*/ 1676400 h 2344979"/>
                  <a:gd name="connsiteX13" fmla="*/ 577850 w 1428750"/>
                  <a:gd name="connsiteY13" fmla="*/ 1841500 h 2344979"/>
                  <a:gd name="connsiteX14" fmla="*/ 628650 w 1428750"/>
                  <a:gd name="connsiteY14" fmla="*/ 1435100 h 2344979"/>
                  <a:gd name="connsiteX15" fmla="*/ 590550 w 1428750"/>
                  <a:gd name="connsiteY15" fmla="*/ 1219200 h 2344979"/>
                  <a:gd name="connsiteX16" fmla="*/ 539750 w 1428750"/>
                  <a:gd name="connsiteY16" fmla="*/ 1168400 h 2344979"/>
                  <a:gd name="connsiteX17" fmla="*/ 552450 w 1428750"/>
                  <a:gd name="connsiteY17" fmla="*/ 1320800 h 2344979"/>
                  <a:gd name="connsiteX18" fmla="*/ 425450 w 1428750"/>
                  <a:gd name="connsiteY18" fmla="*/ 1511300 h 2344979"/>
                  <a:gd name="connsiteX19" fmla="*/ 488950 w 1428750"/>
                  <a:gd name="connsiteY19" fmla="*/ 2032000 h 2344979"/>
                  <a:gd name="connsiteX20" fmla="*/ 0 w 1428750"/>
                  <a:gd name="connsiteY20" fmla="*/ 2343150 h 2344979"/>
                  <a:gd name="connsiteX21" fmla="*/ 723900 w 1428750"/>
                  <a:gd name="connsiteY21" fmla="*/ 1974850 h 2344979"/>
                  <a:gd name="connsiteX22" fmla="*/ 781050 w 1428750"/>
                  <a:gd name="connsiteY22" fmla="*/ 2146300 h 2344979"/>
                  <a:gd name="connsiteX23" fmla="*/ 895350 w 1428750"/>
                  <a:gd name="connsiteY23" fmla="*/ 2095500 h 2344979"/>
                  <a:gd name="connsiteX24" fmla="*/ 1123950 w 1428750"/>
                  <a:gd name="connsiteY24" fmla="*/ 1549400 h 2344979"/>
                  <a:gd name="connsiteX25" fmla="*/ 1123950 w 1428750"/>
                  <a:gd name="connsiteY25" fmla="*/ 1778000 h 2344979"/>
                  <a:gd name="connsiteX26" fmla="*/ 958850 w 1428750"/>
                  <a:gd name="connsiteY26" fmla="*/ 2120900 h 2344979"/>
                  <a:gd name="connsiteX27" fmla="*/ 1162050 w 1428750"/>
                  <a:gd name="connsiteY27" fmla="*/ 1892300 h 2344979"/>
                  <a:gd name="connsiteX28" fmla="*/ 1276350 w 1428750"/>
                  <a:gd name="connsiteY28" fmla="*/ 1574800 h 2344979"/>
                  <a:gd name="connsiteX29" fmla="*/ 1390650 w 1428750"/>
                  <a:gd name="connsiteY29" fmla="*/ 1333500 h 2344979"/>
                  <a:gd name="connsiteX30" fmla="*/ 1428750 w 1428750"/>
                  <a:gd name="connsiteY30" fmla="*/ 1028700 h 2344979"/>
                  <a:gd name="connsiteX31" fmla="*/ 1339850 w 1428750"/>
                  <a:gd name="connsiteY31" fmla="*/ 685800 h 2344979"/>
                  <a:gd name="connsiteX32" fmla="*/ 1047750 w 1428750"/>
                  <a:gd name="connsiteY32" fmla="*/ 317500 h 2344979"/>
                  <a:gd name="connsiteX33" fmla="*/ 984250 w 1428750"/>
                  <a:gd name="connsiteY33" fmla="*/ 0 h 2344979"/>
                  <a:gd name="connsiteX0" fmla="*/ 984250 w 1428750"/>
                  <a:gd name="connsiteY0" fmla="*/ 0 h 2344462"/>
                  <a:gd name="connsiteX1" fmla="*/ 958850 w 1428750"/>
                  <a:gd name="connsiteY1" fmla="*/ 228600 h 2344462"/>
                  <a:gd name="connsiteX2" fmla="*/ 857250 w 1428750"/>
                  <a:gd name="connsiteY2" fmla="*/ 393700 h 2344462"/>
                  <a:gd name="connsiteX3" fmla="*/ 1098550 w 1428750"/>
                  <a:gd name="connsiteY3" fmla="*/ 647700 h 2344462"/>
                  <a:gd name="connsiteX4" fmla="*/ 1187450 w 1428750"/>
                  <a:gd name="connsiteY4" fmla="*/ 927100 h 2344462"/>
                  <a:gd name="connsiteX5" fmla="*/ 1238250 w 1428750"/>
                  <a:gd name="connsiteY5" fmla="*/ 1193800 h 2344462"/>
                  <a:gd name="connsiteX6" fmla="*/ 1073150 w 1428750"/>
                  <a:gd name="connsiteY6" fmla="*/ 850900 h 2344462"/>
                  <a:gd name="connsiteX7" fmla="*/ 895350 w 1428750"/>
                  <a:gd name="connsiteY7" fmla="*/ 685800 h 2344462"/>
                  <a:gd name="connsiteX8" fmla="*/ 755650 w 1428750"/>
                  <a:gd name="connsiteY8" fmla="*/ 635000 h 2344462"/>
                  <a:gd name="connsiteX9" fmla="*/ 895350 w 1428750"/>
                  <a:gd name="connsiteY9" fmla="*/ 850900 h 2344462"/>
                  <a:gd name="connsiteX10" fmla="*/ 908050 w 1428750"/>
                  <a:gd name="connsiteY10" fmla="*/ 1066800 h 2344462"/>
                  <a:gd name="connsiteX11" fmla="*/ 806450 w 1428750"/>
                  <a:gd name="connsiteY11" fmla="*/ 1409700 h 2344462"/>
                  <a:gd name="connsiteX12" fmla="*/ 615950 w 1428750"/>
                  <a:gd name="connsiteY12" fmla="*/ 1676400 h 2344462"/>
                  <a:gd name="connsiteX13" fmla="*/ 577850 w 1428750"/>
                  <a:gd name="connsiteY13" fmla="*/ 1841500 h 2344462"/>
                  <a:gd name="connsiteX14" fmla="*/ 628650 w 1428750"/>
                  <a:gd name="connsiteY14" fmla="*/ 1435100 h 2344462"/>
                  <a:gd name="connsiteX15" fmla="*/ 590550 w 1428750"/>
                  <a:gd name="connsiteY15" fmla="*/ 1219200 h 2344462"/>
                  <a:gd name="connsiteX16" fmla="*/ 539750 w 1428750"/>
                  <a:gd name="connsiteY16" fmla="*/ 1168400 h 2344462"/>
                  <a:gd name="connsiteX17" fmla="*/ 552450 w 1428750"/>
                  <a:gd name="connsiteY17" fmla="*/ 1320800 h 2344462"/>
                  <a:gd name="connsiteX18" fmla="*/ 425450 w 1428750"/>
                  <a:gd name="connsiteY18" fmla="*/ 1511300 h 2344462"/>
                  <a:gd name="connsiteX19" fmla="*/ 488950 w 1428750"/>
                  <a:gd name="connsiteY19" fmla="*/ 2032000 h 2344462"/>
                  <a:gd name="connsiteX20" fmla="*/ 0 w 1428750"/>
                  <a:gd name="connsiteY20" fmla="*/ 2343150 h 2344462"/>
                  <a:gd name="connsiteX21" fmla="*/ 755650 w 1428750"/>
                  <a:gd name="connsiteY21" fmla="*/ 1822450 h 2344462"/>
                  <a:gd name="connsiteX22" fmla="*/ 781050 w 1428750"/>
                  <a:gd name="connsiteY22" fmla="*/ 2146300 h 2344462"/>
                  <a:gd name="connsiteX23" fmla="*/ 895350 w 1428750"/>
                  <a:gd name="connsiteY23" fmla="*/ 2095500 h 2344462"/>
                  <a:gd name="connsiteX24" fmla="*/ 1123950 w 1428750"/>
                  <a:gd name="connsiteY24" fmla="*/ 1549400 h 2344462"/>
                  <a:gd name="connsiteX25" fmla="*/ 1123950 w 1428750"/>
                  <a:gd name="connsiteY25" fmla="*/ 1778000 h 2344462"/>
                  <a:gd name="connsiteX26" fmla="*/ 958850 w 1428750"/>
                  <a:gd name="connsiteY26" fmla="*/ 2120900 h 2344462"/>
                  <a:gd name="connsiteX27" fmla="*/ 1162050 w 1428750"/>
                  <a:gd name="connsiteY27" fmla="*/ 1892300 h 2344462"/>
                  <a:gd name="connsiteX28" fmla="*/ 1276350 w 1428750"/>
                  <a:gd name="connsiteY28" fmla="*/ 1574800 h 2344462"/>
                  <a:gd name="connsiteX29" fmla="*/ 1390650 w 1428750"/>
                  <a:gd name="connsiteY29" fmla="*/ 1333500 h 2344462"/>
                  <a:gd name="connsiteX30" fmla="*/ 1428750 w 1428750"/>
                  <a:gd name="connsiteY30" fmla="*/ 1028700 h 2344462"/>
                  <a:gd name="connsiteX31" fmla="*/ 1339850 w 1428750"/>
                  <a:gd name="connsiteY31" fmla="*/ 685800 h 2344462"/>
                  <a:gd name="connsiteX32" fmla="*/ 1047750 w 1428750"/>
                  <a:gd name="connsiteY32" fmla="*/ 317500 h 2344462"/>
                  <a:gd name="connsiteX33" fmla="*/ 984250 w 1428750"/>
                  <a:gd name="connsiteY33" fmla="*/ 0 h 2344462"/>
                  <a:gd name="connsiteX0" fmla="*/ 984250 w 1428750"/>
                  <a:gd name="connsiteY0" fmla="*/ 0 h 2344172"/>
                  <a:gd name="connsiteX1" fmla="*/ 958850 w 1428750"/>
                  <a:gd name="connsiteY1" fmla="*/ 228600 h 2344172"/>
                  <a:gd name="connsiteX2" fmla="*/ 857250 w 1428750"/>
                  <a:gd name="connsiteY2" fmla="*/ 393700 h 2344172"/>
                  <a:gd name="connsiteX3" fmla="*/ 1098550 w 1428750"/>
                  <a:gd name="connsiteY3" fmla="*/ 647700 h 2344172"/>
                  <a:gd name="connsiteX4" fmla="*/ 1187450 w 1428750"/>
                  <a:gd name="connsiteY4" fmla="*/ 927100 h 2344172"/>
                  <a:gd name="connsiteX5" fmla="*/ 1238250 w 1428750"/>
                  <a:gd name="connsiteY5" fmla="*/ 1193800 h 2344172"/>
                  <a:gd name="connsiteX6" fmla="*/ 1073150 w 1428750"/>
                  <a:gd name="connsiteY6" fmla="*/ 850900 h 2344172"/>
                  <a:gd name="connsiteX7" fmla="*/ 895350 w 1428750"/>
                  <a:gd name="connsiteY7" fmla="*/ 685800 h 2344172"/>
                  <a:gd name="connsiteX8" fmla="*/ 755650 w 1428750"/>
                  <a:gd name="connsiteY8" fmla="*/ 635000 h 2344172"/>
                  <a:gd name="connsiteX9" fmla="*/ 895350 w 1428750"/>
                  <a:gd name="connsiteY9" fmla="*/ 850900 h 2344172"/>
                  <a:gd name="connsiteX10" fmla="*/ 908050 w 1428750"/>
                  <a:gd name="connsiteY10" fmla="*/ 1066800 h 2344172"/>
                  <a:gd name="connsiteX11" fmla="*/ 806450 w 1428750"/>
                  <a:gd name="connsiteY11" fmla="*/ 1409700 h 2344172"/>
                  <a:gd name="connsiteX12" fmla="*/ 615950 w 1428750"/>
                  <a:gd name="connsiteY12" fmla="*/ 1676400 h 2344172"/>
                  <a:gd name="connsiteX13" fmla="*/ 577850 w 1428750"/>
                  <a:gd name="connsiteY13" fmla="*/ 1841500 h 2344172"/>
                  <a:gd name="connsiteX14" fmla="*/ 628650 w 1428750"/>
                  <a:gd name="connsiteY14" fmla="*/ 1435100 h 2344172"/>
                  <a:gd name="connsiteX15" fmla="*/ 590550 w 1428750"/>
                  <a:gd name="connsiteY15" fmla="*/ 1219200 h 2344172"/>
                  <a:gd name="connsiteX16" fmla="*/ 539750 w 1428750"/>
                  <a:gd name="connsiteY16" fmla="*/ 1168400 h 2344172"/>
                  <a:gd name="connsiteX17" fmla="*/ 552450 w 1428750"/>
                  <a:gd name="connsiteY17" fmla="*/ 1320800 h 2344172"/>
                  <a:gd name="connsiteX18" fmla="*/ 425450 w 1428750"/>
                  <a:gd name="connsiteY18" fmla="*/ 1511300 h 2344172"/>
                  <a:gd name="connsiteX19" fmla="*/ 488950 w 1428750"/>
                  <a:gd name="connsiteY19" fmla="*/ 2032000 h 2344172"/>
                  <a:gd name="connsiteX20" fmla="*/ 0 w 1428750"/>
                  <a:gd name="connsiteY20" fmla="*/ 2343150 h 2344172"/>
                  <a:gd name="connsiteX21" fmla="*/ 838200 w 1428750"/>
                  <a:gd name="connsiteY21" fmla="*/ 1670050 h 2344172"/>
                  <a:gd name="connsiteX22" fmla="*/ 781050 w 1428750"/>
                  <a:gd name="connsiteY22" fmla="*/ 2146300 h 2344172"/>
                  <a:gd name="connsiteX23" fmla="*/ 895350 w 1428750"/>
                  <a:gd name="connsiteY23" fmla="*/ 2095500 h 2344172"/>
                  <a:gd name="connsiteX24" fmla="*/ 1123950 w 1428750"/>
                  <a:gd name="connsiteY24" fmla="*/ 1549400 h 2344172"/>
                  <a:gd name="connsiteX25" fmla="*/ 1123950 w 1428750"/>
                  <a:gd name="connsiteY25" fmla="*/ 1778000 h 2344172"/>
                  <a:gd name="connsiteX26" fmla="*/ 958850 w 1428750"/>
                  <a:gd name="connsiteY26" fmla="*/ 2120900 h 2344172"/>
                  <a:gd name="connsiteX27" fmla="*/ 1162050 w 1428750"/>
                  <a:gd name="connsiteY27" fmla="*/ 1892300 h 2344172"/>
                  <a:gd name="connsiteX28" fmla="*/ 1276350 w 1428750"/>
                  <a:gd name="connsiteY28" fmla="*/ 1574800 h 2344172"/>
                  <a:gd name="connsiteX29" fmla="*/ 1390650 w 1428750"/>
                  <a:gd name="connsiteY29" fmla="*/ 1333500 h 2344172"/>
                  <a:gd name="connsiteX30" fmla="*/ 1428750 w 1428750"/>
                  <a:gd name="connsiteY30" fmla="*/ 1028700 h 2344172"/>
                  <a:gd name="connsiteX31" fmla="*/ 1339850 w 1428750"/>
                  <a:gd name="connsiteY31" fmla="*/ 685800 h 2344172"/>
                  <a:gd name="connsiteX32" fmla="*/ 1047750 w 1428750"/>
                  <a:gd name="connsiteY32" fmla="*/ 317500 h 2344172"/>
                  <a:gd name="connsiteX33" fmla="*/ 984250 w 1428750"/>
                  <a:gd name="connsiteY33" fmla="*/ 0 h 2344172"/>
                  <a:gd name="connsiteX0" fmla="*/ 984250 w 1428750"/>
                  <a:gd name="connsiteY0" fmla="*/ 0 h 2344201"/>
                  <a:gd name="connsiteX1" fmla="*/ 958850 w 1428750"/>
                  <a:gd name="connsiteY1" fmla="*/ 228600 h 2344201"/>
                  <a:gd name="connsiteX2" fmla="*/ 857250 w 1428750"/>
                  <a:gd name="connsiteY2" fmla="*/ 393700 h 2344201"/>
                  <a:gd name="connsiteX3" fmla="*/ 1098550 w 1428750"/>
                  <a:gd name="connsiteY3" fmla="*/ 647700 h 2344201"/>
                  <a:gd name="connsiteX4" fmla="*/ 1187450 w 1428750"/>
                  <a:gd name="connsiteY4" fmla="*/ 927100 h 2344201"/>
                  <a:gd name="connsiteX5" fmla="*/ 1238250 w 1428750"/>
                  <a:gd name="connsiteY5" fmla="*/ 1193800 h 2344201"/>
                  <a:gd name="connsiteX6" fmla="*/ 1073150 w 1428750"/>
                  <a:gd name="connsiteY6" fmla="*/ 850900 h 2344201"/>
                  <a:gd name="connsiteX7" fmla="*/ 895350 w 1428750"/>
                  <a:gd name="connsiteY7" fmla="*/ 685800 h 2344201"/>
                  <a:gd name="connsiteX8" fmla="*/ 755650 w 1428750"/>
                  <a:gd name="connsiteY8" fmla="*/ 635000 h 2344201"/>
                  <a:gd name="connsiteX9" fmla="*/ 895350 w 1428750"/>
                  <a:gd name="connsiteY9" fmla="*/ 850900 h 2344201"/>
                  <a:gd name="connsiteX10" fmla="*/ 908050 w 1428750"/>
                  <a:gd name="connsiteY10" fmla="*/ 1066800 h 2344201"/>
                  <a:gd name="connsiteX11" fmla="*/ 806450 w 1428750"/>
                  <a:gd name="connsiteY11" fmla="*/ 1409700 h 2344201"/>
                  <a:gd name="connsiteX12" fmla="*/ 615950 w 1428750"/>
                  <a:gd name="connsiteY12" fmla="*/ 1676400 h 2344201"/>
                  <a:gd name="connsiteX13" fmla="*/ 577850 w 1428750"/>
                  <a:gd name="connsiteY13" fmla="*/ 1841500 h 2344201"/>
                  <a:gd name="connsiteX14" fmla="*/ 628650 w 1428750"/>
                  <a:gd name="connsiteY14" fmla="*/ 1435100 h 2344201"/>
                  <a:gd name="connsiteX15" fmla="*/ 590550 w 1428750"/>
                  <a:gd name="connsiteY15" fmla="*/ 1219200 h 2344201"/>
                  <a:gd name="connsiteX16" fmla="*/ 539750 w 1428750"/>
                  <a:gd name="connsiteY16" fmla="*/ 1168400 h 2344201"/>
                  <a:gd name="connsiteX17" fmla="*/ 552450 w 1428750"/>
                  <a:gd name="connsiteY17" fmla="*/ 1320800 h 2344201"/>
                  <a:gd name="connsiteX18" fmla="*/ 425450 w 1428750"/>
                  <a:gd name="connsiteY18" fmla="*/ 1511300 h 2344201"/>
                  <a:gd name="connsiteX19" fmla="*/ 488950 w 1428750"/>
                  <a:gd name="connsiteY19" fmla="*/ 2032000 h 2344201"/>
                  <a:gd name="connsiteX20" fmla="*/ 0 w 1428750"/>
                  <a:gd name="connsiteY20" fmla="*/ 2343150 h 2344201"/>
                  <a:gd name="connsiteX21" fmla="*/ 749300 w 1428750"/>
                  <a:gd name="connsiteY21" fmla="*/ 1689100 h 2344201"/>
                  <a:gd name="connsiteX22" fmla="*/ 781050 w 1428750"/>
                  <a:gd name="connsiteY22" fmla="*/ 2146300 h 2344201"/>
                  <a:gd name="connsiteX23" fmla="*/ 895350 w 1428750"/>
                  <a:gd name="connsiteY23" fmla="*/ 2095500 h 2344201"/>
                  <a:gd name="connsiteX24" fmla="*/ 1123950 w 1428750"/>
                  <a:gd name="connsiteY24" fmla="*/ 1549400 h 2344201"/>
                  <a:gd name="connsiteX25" fmla="*/ 1123950 w 1428750"/>
                  <a:gd name="connsiteY25" fmla="*/ 1778000 h 2344201"/>
                  <a:gd name="connsiteX26" fmla="*/ 958850 w 1428750"/>
                  <a:gd name="connsiteY26" fmla="*/ 2120900 h 2344201"/>
                  <a:gd name="connsiteX27" fmla="*/ 1162050 w 1428750"/>
                  <a:gd name="connsiteY27" fmla="*/ 1892300 h 2344201"/>
                  <a:gd name="connsiteX28" fmla="*/ 1276350 w 1428750"/>
                  <a:gd name="connsiteY28" fmla="*/ 1574800 h 2344201"/>
                  <a:gd name="connsiteX29" fmla="*/ 1390650 w 1428750"/>
                  <a:gd name="connsiteY29" fmla="*/ 1333500 h 2344201"/>
                  <a:gd name="connsiteX30" fmla="*/ 1428750 w 1428750"/>
                  <a:gd name="connsiteY30" fmla="*/ 1028700 h 2344201"/>
                  <a:gd name="connsiteX31" fmla="*/ 1339850 w 1428750"/>
                  <a:gd name="connsiteY31" fmla="*/ 685800 h 2344201"/>
                  <a:gd name="connsiteX32" fmla="*/ 1047750 w 1428750"/>
                  <a:gd name="connsiteY32" fmla="*/ 317500 h 2344201"/>
                  <a:gd name="connsiteX33" fmla="*/ 984250 w 1428750"/>
                  <a:gd name="connsiteY33" fmla="*/ 0 h 2344201"/>
                  <a:gd name="connsiteX0" fmla="*/ 984250 w 1428750"/>
                  <a:gd name="connsiteY0" fmla="*/ 0 h 2344375"/>
                  <a:gd name="connsiteX1" fmla="*/ 958850 w 1428750"/>
                  <a:gd name="connsiteY1" fmla="*/ 228600 h 2344375"/>
                  <a:gd name="connsiteX2" fmla="*/ 857250 w 1428750"/>
                  <a:gd name="connsiteY2" fmla="*/ 393700 h 2344375"/>
                  <a:gd name="connsiteX3" fmla="*/ 1098550 w 1428750"/>
                  <a:gd name="connsiteY3" fmla="*/ 647700 h 2344375"/>
                  <a:gd name="connsiteX4" fmla="*/ 1187450 w 1428750"/>
                  <a:gd name="connsiteY4" fmla="*/ 927100 h 2344375"/>
                  <a:gd name="connsiteX5" fmla="*/ 1238250 w 1428750"/>
                  <a:gd name="connsiteY5" fmla="*/ 1193800 h 2344375"/>
                  <a:gd name="connsiteX6" fmla="*/ 1073150 w 1428750"/>
                  <a:gd name="connsiteY6" fmla="*/ 850900 h 2344375"/>
                  <a:gd name="connsiteX7" fmla="*/ 895350 w 1428750"/>
                  <a:gd name="connsiteY7" fmla="*/ 685800 h 2344375"/>
                  <a:gd name="connsiteX8" fmla="*/ 755650 w 1428750"/>
                  <a:gd name="connsiteY8" fmla="*/ 635000 h 2344375"/>
                  <a:gd name="connsiteX9" fmla="*/ 895350 w 1428750"/>
                  <a:gd name="connsiteY9" fmla="*/ 850900 h 2344375"/>
                  <a:gd name="connsiteX10" fmla="*/ 908050 w 1428750"/>
                  <a:gd name="connsiteY10" fmla="*/ 1066800 h 2344375"/>
                  <a:gd name="connsiteX11" fmla="*/ 806450 w 1428750"/>
                  <a:gd name="connsiteY11" fmla="*/ 1409700 h 2344375"/>
                  <a:gd name="connsiteX12" fmla="*/ 615950 w 1428750"/>
                  <a:gd name="connsiteY12" fmla="*/ 1676400 h 2344375"/>
                  <a:gd name="connsiteX13" fmla="*/ 577850 w 1428750"/>
                  <a:gd name="connsiteY13" fmla="*/ 1841500 h 2344375"/>
                  <a:gd name="connsiteX14" fmla="*/ 628650 w 1428750"/>
                  <a:gd name="connsiteY14" fmla="*/ 1435100 h 2344375"/>
                  <a:gd name="connsiteX15" fmla="*/ 590550 w 1428750"/>
                  <a:gd name="connsiteY15" fmla="*/ 1219200 h 2344375"/>
                  <a:gd name="connsiteX16" fmla="*/ 539750 w 1428750"/>
                  <a:gd name="connsiteY16" fmla="*/ 1168400 h 2344375"/>
                  <a:gd name="connsiteX17" fmla="*/ 552450 w 1428750"/>
                  <a:gd name="connsiteY17" fmla="*/ 1320800 h 2344375"/>
                  <a:gd name="connsiteX18" fmla="*/ 425450 w 1428750"/>
                  <a:gd name="connsiteY18" fmla="*/ 1511300 h 2344375"/>
                  <a:gd name="connsiteX19" fmla="*/ 488950 w 1428750"/>
                  <a:gd name="connsiteY19" fmla="*/ 2032000 h 2344375"/>
                  <a:gd name="connsiteX20" fmla="*/ 0 w 1428750"/>
                  <a:gd name="connsiteY20" fmla="*/ 2343150 h 2344375"/>
                  <a:gd name="connsiteX21" fmla="*/ 749300 w 1428750"/>
                  <a:gd name="connsiteY21" fmla="*/ 1784350 h 2344375"/>
                  <a:gd name="connsiteX22" fmla="*/ 781050 w 1428750"/>
                  <a:gd name="connsiteY22" fmla="*/ 2146300 h 2344375"/>
                  <a:gd name="connsiteX23" fmla="*/ 895350 w 1428750"/>
                  <a:gd name="connsiteY23" fmla="*/ 2095500 h 2344375"/>
                  <a:gd name="connsiteX24" fmla="*/ 1123950 w 1428750"/>
                  <a:gd name="connsiteY24" fmla="*/ 1549400 h 2344375"/>
                  <a:gd name="connsiteX25" fmla="*/ 1123950 w 1428750"/>
                  <a:gd name="connsiteY25" fmla="*/ 1778000 h 2344375"/>
                  <a:gd name="connsiteX26" fmla="*/ 958850 w 1428750"/>
                  <a:gd name="connsiteY26" fmla="*/ 2120900 h 2344375"/>
                  <a:gd name="connsiteX27" fmla="*/ 1162050 w 1428750"/>
                  <a:gd name="connsiteY27" fmla="*/ 1892300 h 2344375"/>
                  <a:gd name="connsiteX28" fmla="*/ 1276350 w 1428750"/>
                  <a:gd name="connsiteY28" fmla="*/ 1574800 h 2344375"/>
                  <a:gd name="connsiteX29" fmla="*/ 1390650 w 1428750"/>
                  <a:gd name="connsiteY29" fmla="*/ 1333500 h 2344375"/>
                  <a:gd name="connsiteX30" fmla="*/ 1428750 w 1428750"/>
                  <a:gd name="connsiteY30" fmla="*/ 1028700 h 2344375"/>
                  <a:gd name="connsiteX31" fmla="*/ 1339850 w 1428750"/>
                  <a:gd name="connsiteY31" fmla="*/ 685800 h 2344375"/>
                  <a:gd name="connsiteX32" fmla="*/ 1047750 w 1428750"/>
                  <a:gd name="connsiteY32" fmla="*/ 317500 h 2344375"/>
                  <a:gd name="connsiteX33" fmla="*/ 984250 w 1428750"/>
                  <a:gd name="connsiteY33" fmla="*/ 0 h 2344375"/>
                  <a:gd name="connsiteX0" fmla="*/ 984250 w 1428750"/>
                  <a:gd name="connsiteY0" fmla="*/ 0 h 2346001"/>
                  <a:gd name="connsiteX1" fmla="*/ 958850 w 1428750"/>
                  <a:gd name="connsiteY1" fmla="*/ 228600 h 2346001"/>
                  <a:gd name="connsiteX2" fmla="*/ 857250 w 1428750"/>
                  <a:gd name="connsiteY2" fmla="*/ 393700 h 2346001"/>
                  <a:gd name="connsiteX3" fmla="*/ 1098550 w 1428750"/>
                  <a:gd name="connsiteY3" fmla="*/ 647700 h 2346001"/>
                  <a:gd name="connsiteX4" fmla="*/ 1187450 w 1428750"/>
                  <a:gd name="connsiteY4" fmla="*/ 927100 h 2346001"/>
                  <a:gd name="connsiteX5" fmla="*/ 1238250 w 1428750"/>
                  <a:gd name="connsiteY5" fmla="*/ 1193800 h 2346001"/>
                  <a:gd name="connsiteX6" fmla="*/ 1073150 w 1428750"/>
                  <a:gd name="connsiteY6" fmla="*/ 850900 h 2346001"/>
                  <a:gd name="connsiteX7" fmla="*/ 895350 w 1428750"/>
                  <a:gd name="connsiteY7" fmla="*/ 685800 h 2346001"/>
                  <a:gd name="connsiteX8" fmla="*/ 755650 w 1428750"/>
                  <a:gd name="connsiteY8" fmla="*/ 635000 h 2346001"/>
                  <a:gd name="connsiteX9" fmla="*/ 895350 w 1428750"/>
                  <a:gd name="connsiteY9" fmla="*/ 850900 h 2346001"/>
                  <a:gd name="connsiteX10" fmla="*/ 908050 w 1428750"/>
                  <a:gd name="connsiteY10" fmla="*/ 1066800 h 2346001"/>
                  <a:gd name="connsiteX11" fmla="*/ 806450 w 1428750"/>
                  <a:gd name="connsiteY11" fmla="*/ 1409700 h 2346001"/>
                  <a:gd name="connsiteX12" fmla="*/ 615950 w 1428750"/>
                  <a:gd name="connsiteY12" fmla="*/ 1676400 h 2346001"/>
                  <a:gd name="connsiteX13" fmla="*/ 577850 w 1428750"/>
                  <a:gd name="connsiteY13" fmla="*/ 1841500 h 2346001"/>
                  <a:gd name="connsiteX14" fmla="*/ 628650 w 1428750"/>
                  <a:gd name="connsiteY14" fmla="*/ 1435100 h 2346001"/>
                  <a:gd name="connsiteX15" fmla="*/ 590550 w 1428750"/>
                  <a:gd name="connsiteY15" fmla="*/ 1219200 h 2346001"/>
                  <a:gd name="connsiteX16" fmla="*/ 539750 w 1428750"/>
                  <a:gd name="connsiteY16" fmla="*/ 1168400 h 2346001"/>
                  <a:gd name="connsiteX17" fmla="*/ 552450 w 1428750"/>
                  <a:gd name="connsiteY17" fmla="*/ 1320800 h 2346001"/>
                  <a:gd name="connsiteX18" fmla="*/ 425450 w 1428750"/>
                  <a:gd name="connsiteY18" fmla="*/ 1511300 h 2346001"/>
                  <a:gd name="connsiteX19" fmla="*/ 488950 w 1428750"/>
                  <a:gd name="connsiteY19" fmla="*/ 2032000 h 2346001"/>
                  <a:gd name="connsiteX20" fmla="*/ 0 w 1428750"/>
                  <a:gd name="connsiteY20" fmla="*/ 2343150 h 2346001"/>
                  <a:gd name="connsiteX21" fmla="*/ 749300 w 1428750"/>
                  <a:gd name="connsiteY21" fmla="*/ 1784350 h 2346001"/>
                  <a:gd name="connsiteX22" fmla="*/ 781050 w 1428750"/>
                  <a:gd name="connsiteY22" fmla="*/ 2146300 h 2346001"/>
                  <a:gd name="connsiteX23" fmla="*/ 895350 w 1428750"/>
                  <a:gd name="connsiteY23" fmla="*/ 2095500 h 2346001"/>
                  <a:gd name="connsiteX24" fmla="*/ 1123950 w 1428750"/>
                  <a:gd name="connsiteY24" fmla="*/ 1549400 h 2346001"/>
                  <a:gd name="connsiteX25" fmla="*/ 1123950 w 1428750"/>
                  <a:gd name="connsiteY25" fmla="*/ 1778000 h 2346001"/>
                  <a:gd name="connsiteX26" fmla="*/ 958850 w 1428750"/>
                  <a:gd name="connsiteY26" fmla="*/ 2120900 h 2346001"/>
                  <a:gd name="connsiteX27" fmla="*/ 1162050 w 1428750"/>
                  <a:gd name="connsiteY27" fmla="*/ 1892300 h 2346001"/>
                  <a:gd name="connsiteX28" fmla="*/ 1276350 w 1428750"/>
                  <a:gd name="connsiteY28" fmla="*/ 1574800 h 2346001"/>
                  <a:gd name="connsiteX29" fmla="*/ 1390650 w 1428750"/>
                  <a:gd name="connsiteY29" fmla="*/ 1333500 h 2346001"/>
                  <a:gd name="connsiteX30" fmla="*/ 1428750 w 1428750"/>
                  <a:gd name="connsiteY30" fmla="*/ 1028700 h 2346001"/>
                  <a:gd name="connsiteX31" fmla="*/ 1339850 w 1428750"/>
                  <a:gd name="connsiteY31" fmla="*/ 685800 h 2346001"/>
                  <a:gd name="connsiteX32" fmla="*/ 1047750 w 1428750"/>
                  <a:gd name="connsiteY32" fmla="*/ 317500 h 2346001"/>
                  <a:gd name="connsiteX33" fmla="*/ 984250 w 1428750"/>
                  <a:gd name="connsiteY33" fmla="*/ 0 h 2346001"/>
                  <a:gd name="connsiteX0" fmla="*/ 984250 w 1428750"/>
                  <a:gd name="connsiteY0" fmla="*/ 0 h 2375361"/>
                  <a:gd name="connsiteX1" fmla="*/ 958850 w 1428750"/>
                  <a:gd name="connsiteY1" fmla="*/ 228600 h 2375361"/>
                  <a:gd name="connsiteX2" fmla="*/ 857250 w 1428750"/>
                  <a:gd name="connsiteY2" fmla="*/ 393700 h 2375361"/>
                  <a:gd name="connsiteX3" fmla="*/ 1098550 w 1428750"/>
                  <a:gd name="connsiteY3" fmla="*/ 647700 h 2375361"/>
                  <a:gd name="connsiteX4" fmla="*/ 1187450 w 1428750"/>
                  <a:gd name="connsiteY4" fmla="*/ 927100 h 2375361"/>
                  <a:gd name="connsiteX5" fmla="*/ 1238250 w 1428750"/>
                  <a:gd name="connsiteY5" fmla="*/ 1193800 h 2375361"/>
                  <a:gd name="connsiteX6" fmla="*/ 1073150 w 1428750"/>
                  <a:gd name="connsiteY6" fmla="*/ 850900 h 2375361"/>
                  <a:gd name="connsiteX7" fmla="*/ 895350 w 1428750"/>
                  <a:gd name="connsiteY7" fmla="*/ 685800 h 2375361"/>
                  <a:gd name="connsiteX8" fmla="*/ 755650 w 1428750"/>
                  <a:gd name="connsiteY8" fmla="*/ 635000 h 2375361"/>
                  <a:gd name="connsiteX9" fmla="*/ 895350 w 1428750"/>
                  <a:gd name="connsiteY9" fmla="*/ 850900 h 2375361"/>
                  <a:gd name="connsiteX10" fmla="*/ 908050 w 1428750"/>
                  <a:gd name="connsiteY10" fmla="*/ 1066800 h 2375361"/>
                  <a:gd name="connsiteX11" fmla="*/ 806450 w 1428750"/>
                  <a:gd name="connsiteY11" fmla="*/ 1409700 h 2375361"/>
                  <a:gd name="connsiteX12" fmla="*/ 615950 w 1428750"/>
                  <a:gd name="connsiteY12" fmla="*/ 1676400 h 2375361"/>
                  <a:gd name="connsiteX13" fmla="*/ 577850 w 1428750"/>
                  <a:gd name="connsiteY13" fmla="*/ 1841500 h 2375361"/>
                  <a:gd name="connsiteX14" fmla="*/ 628650 w 1428750"/>
                  <a:gd name="connsiteY14" fmla="*/ 1435100 h 2375361"/>
                  <a:gd name="connsiteX15" fmla="*/ 590550 w 1428750"/>
                  <a:gd name="connsiteY15" fmla="*/ 1219200 h 2375361"/>
                  <a:gd name="connsiteX16" fmla="*/ 539750 w 1428750"/>
                  <a:gd name="connsiteY16" fmla="*/ 1168400 h 2375361"/>
                  <a:gd name="connsiteX17" fmla="*/ 552450 w 1428750"/>
                  <a:gd name="connsiteY17" fmla="*/ 1320800 h 2375361"/>
                  <a:gd name="connsiteX18" fmla="*/ 425450 w 1428750"/>
                  <a:gd name="connsiteY18" fmla="*/ 1511300 h 2375361"/>
                  <a:gd name="connsiteX19" fmla="*/ 488950 w 1428750"/>
                  <a:gd name="connsiteY19" fmla="*/ 2032000 h 2375361"/>
                  <a:gd name="connsiteX20" fmla="*/ 0 w 1428750"/>
                  <a:gd name="connsiteY20" fmla="*/ 2343150 h 2375361"/>
                  <a:gd name="connsiteX21" fmla="*/ 749300 w 1428750"/>
                  <a:gd name="connsiteY21" fmla="*/ 1784350 h 2375361"/>
                  <a:gd name="connsiteX22" fmla="*/ 495300 w 1428750"/>
                  <a:gd name="connsiteY22" fmla="*/ 2374900 h 2375361"/>
                  <a:gd name="connsiteX23" fmla="*/ 895350 w 1428750"/>
                  <a:gd name="connsiteY23" fmla="*/ 2095500 h 2375361"/>
                  <a:gd name="connsiteX24" fmla="*/ 1123950 w 1428750"/>
                  <a:gd name="connsiteY24" fmla="*/ 1549400 h 2375361"/>
                  <a:gd name="connsiteX25" fmla="*/ 1123950 w 1428750"/>
                  <a:gd name="connsiteY25" fmla="*/ 1778000 h 2375361"/>
                  <a:gd name="connsiteX26" fmla="*/ 958850 w 1428750"/>
                  <a:gd name="connsiteY26" fmla="*/ 2120900 h 2375361"/>
                  <a:gd name="connsiteX27" fmla="*/ 1162050 w 1428750"/>
                  <a:gd name="connsiteY27" fmla="*/ 1892300 h 2375361"/>
                  <a:gd name="connsiteX28" fmla="*/ 1276350 w 1428750"/>
                  <a:gd name="connsiteY28" fmla="*/ 1574800 h 2375361"/>
                  <a:gd name="connsiteX29" fmla="*/ 1390650 w 1428750"/>
                  <a:gd name="connsiteY29" fmla="*/ 1333500 h 2375361"/>
                  <a:gd name="connsiteX30" fmla="*/ 1428750 w 1428750"/>
                  <a:gd name="connsiteY30" fmla="*/ 1028700 h 2375361"/>
                  <a:gd name="connsiteX31" fmla="*/ 1339850 w 1428750"/>
                  <a:gd name="connsiteY31" fmla="*/ 685800 h 2375361"/>
                  <a:gd name="connsiteX32" fmla="*/ 1047750 w 1428750"/>
                  <a:gd name="connsiteY32" fmla="*/ 317500 h 2375361"/>
                  <a:gd name="connsiteX33" fmla="*/ 984250 w 1428750"/>
                  <a:gd name="connsiteY33" fmla="*/ 0 h 2375361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49300 w 1428750"/>
                  <a:gd name="connsiteY21" fmla="*/ 178435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49300 w 1428750"/>
                  <a:gd name="connsiteY21" fmla="*/ 178435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04850 w 1428750"/>
                  <a:gd name="connsiteY21" fmla="*/ 18923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946150 w 1428750"/>
                  <a:gd name="connsiteY21" fmla="*/ 17780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17550 w 1428750"/>
                  <a:gd name="connsiteY21" fmla="*/ 18796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641350 w 1428750"/>
                  <a:gd name="connsiteY21" fmla="*/ 186055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0250 w 1428750"/>
                  <a:gd name="connsiteY21" fmla="*/ 18923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685800 w 1428750"/>
                  <a:gd name="connsiteY21" fmla="*/ 18923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819150 w 1428750"/>
                  <a:gd name="connsiteY21" fmla="*/ 16002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68350 w 1428750"/>
                  <a:gd name="connsiteY21" fmla="*/ 16002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5895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653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69950 w 1428750"/>
                  <a:gd name="connsiteY23" fmla="*/ 197485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73150 w 1428750"/>
                  <a:gd name="connsiteY25" fmla="*/ 180975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92200 w 1428750"/>
                  <a:gd name="connsiteY25" fmla="*/ 18161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92200 w 1428750"/>
                  <a:gd name="connsiteY25" fmla="*/ 18161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92200 w 1428750"/>
                  <a:gd name="connsiteY25" fmla="*/ 18161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66800 w 1428750"/>
                  <a:gd name="connsiteY25" fmla="*/ 18415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66800 w 1428750"/>
                  <a:gd name="connsiteY25" fmla="*/ 18415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525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66800 w 1428750"/>
                  <a:gd name="connsiteY25" fmla="*/ 18415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525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66800 w 1428750"/>
                  <a:gd name="connsiteY25" fmla="*/ 18415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525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28650 w 1428750"/>
                  <a:gd name="connsiteY14" fmla="*/ 1466850 h 2406650"/>
                  <a:gd name="connsiteX15" fmla="*/ 590550 w 1428750"/>
                  <a:gd name="connsiteY15" fmla="*/ 12509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0550 w 1428750"/>
                  <a:gd name="connsiteY15" fmla="*/ 12509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0550 w 1428750"/>
                  <a:gd name="connsiteY15" fmla="*/ 12509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6900 w 1428750"/>
                  <a:gd name="connsiteY15" fmla="*/ 13144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6900 w 1428750"/>
                  <a:gd name="connsiteY15" fmla="*/ 13144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6900 w 1428750"/>
                  <a:gd name="connsiteY15" fmla="*/ 1323975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6900 w 1428750"/>
                  <a:gd name="connsiteY15" fmla="*/ 1323975 h 2406650"/>
                  <a:gd name="connsiteX16" fmla="*/ 715963 w 1428750"/>
                  <a:gd name="connsiteY16" fmla="*/ 1243012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615950 w 1428750"/>
                  <a:gd name="connsiteY15" fmla="*/ 1414462 h 2406650"/>
                  <a:gd name="connsiteX16" fmla="*/ 715963 w 1428750"/>
                  <a:gd name="connsiteY16" fmla="*/ 1243012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715963 w 1428750"/>
                  <a:gd name="connsiteY15" fmla="*/ 1243012 h 2406650"/>
                  <a:gd name="connsiteX16" fmla="*/ 552450 w 1428750"/>
                  <a:gd name="connsiteY16" fmla="*/ 1352550 h 2406650"/>
                  <a:gd name="connsiteX17" fmla="*/ 425450 w 1428750"/>
                  <a:gd name="connsiteY17" fmla="*/ 1543050 h 2406650"/>
                  <a:gd name="connsiteX18" fmla="*/ 488950 w 1428750"/>
                  <a:gd name="connsiteY18" fmla="*/ 2063750 h 2406650"/>
                  <a:gd name="connsiteX19" fmla="*/ 0 w 1428750"/>
                  <a:gd name="connsiteY19" fmla="*/ 2374900 h 2406650"/>
                  <a:gd name="connsiteX20" fmla="*/ 736600 w 1428750"/>
                  <a:gd name="connsiteY20" fmla="*/ 1822450 h 2406650"/>
                  <a:gd name="connsiteX21" fmla="*/ 495300 w 1428750"/>
                  <a:gd name="connsiteY21" fmla="*/ 2406650 h 2406650"/>
                  <a:gd name="connsiteX22" fmla="*/ 838200 w 1428750"/>
                  <a:gd name="connsiteY22" fmla="*/ 2165350 h 2406650"/>
                  <a:gd name="connsiteX23" fmla="*/ 1123950 w 1428750"/>
                  <a:gd name="connsiteY23" fmla="*/ 1581150 h 2406650"/>
                  <a:gd name="connsiteX24" fmla="*/ 1066800 w 1428750"/>
                  <a:gd name="connsiteY24" fmla="*/ 1873250 h 2406650"/>
                  <a:gd name="connsiteX25" fmla="*/ 958850 w 1428750"/>
                  <a:gd name="connsiteY25" fmla="*/ 2152650 h 2406650"/>
                  <a:gd name="connsiteX26" fmla="*/ 1162050 w 1428750"/>
                  <a:gd name="connsiteY26" fmla="*/ 1924050 h 2406650"/>
                  <a:gd name="connsiteX27" fmla="*/ 1276350 w 1428750"/>
                  <a:gd name="connsiteY27" fmla="*/ 1606550 h 2406650"/>
                  <a:gd name="connsiteX28" fmla="*/ 1390650 w 1428750"/>
                  <a:gd name="connsiteY28" fmla="*/ 1365250 h 2406650"/>
                  <a:gd name="connsiteX29" fmla="*/ 1428750 w 1428750"/>
                  <a:gd name="connsiteY29" fmla="*/ 1060450 h 2406650"/>
                  <a:gd name="connsiteX30" fmla="*/ 1352550 w 1428750"/>
                  <a:gd name="connsiteY30" fmla="*/ 717550 h 2406650"/>
                  <a:gd name="connsiteX31" fmla="*/ 1047750 w 1428750"/>
                  <a:gd name="connsiteY31" fmla="*/ 349250 h 2406650"/>
                  <a:gd name="connsiteX32" fmla="*/ 1035050 w 1428750"/>
                  <a:gd name="connsiteY32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715963 w 1428750"/>
                  <a:gd name="connsiteY15" fmla="*/ 1243012 h 2406650"/>
                  <a:gd name="connsiteX16" fmla="*/ 425450 w 1428750"/>
                  <a:gd name="connsiteY16" fmla="*/ 1543050 h 2406650"/>
                  <a:gd name="connsiteX17" fmla="*/ 488950 w 1428750"/>
                  <a:gd name="connsiteY17" fmla="*/ 2063750 h 2406650"/>
                  <a:gd name="connsiteX18" fmla="*/ 0 w 1428750"/>
                  <a:gd name="connsiteY18" fmla="*/ 2374900 h 2406650"/>
                  <a:gd name="connsiteX19" fmla="*/ 736600 w 1428750"/>
                  <a:gd name="connsiteY19" fmla="*/ 1822450 h 2406650"/>
                  <a:gd name="connsiteX20" fmla="*/ 495300 w 1428750"/>
                  <a:gd name="connsiteY20" fmla="*/ 2406650 h 2406650"/>
                  <a:gd name="connsiteX21" fmla="*/ 838200 w 1428750"/>
                  <a:gd name="connsiteY21" fmla="*/ 2165350 h 2406650"/>
                  <a:gd name="connsiteX22" fmla="*/ 1123950 w 1428750"/>
                  <a:gd name="connsiteY22" fmla="*/ 1581150 h 2406650"/>
                  <a:gd name="connsiteX23" fmla="*/ 1066800 w 1428750"/>
                  <a:gd name="connsiteY23" fmla="*/ 1873250 h 2406650"/>
                  <a:gd name="connsiteX24" fmla="*/ 958850 w 1428750"/>
                  <a:gd name="connsiteY24" fmla="*/ 2152650 h 2406650"/>
                  <a:gd name="connsiteX25" fmla="*/ 1162050 w 1428750"/>
                  <a:gd name="connsiteY25" fmla="*/ 1924050 h 2406650"/>
                  <a:gd name="connsiteX26" fmla="*/ 1276350 w 1428750"/>
                  <a:gd name="connsiteY26" fmla="*/ 1606550 h 2406650"/>
                  <a:gd name="connsiteX27" fmla="*/ 1390650 w 1428750"/>
                  <a:gd name="connsiteY27" fmla="*/ 1365250 h 2406650"/>
                  <a:gd name="connsiteX28" fmla="*/ 1428750 w 1428750"/>
                  <a:gd name="connsiteY28" fmla="*/ 1060450 h 2406650"/>
                  <a:gd name="connsiteX29" fmla="*/ 1352550 w 1428750"/>
                  <a:gd name="connsiteY29" fmla="*/ 717550 h 2406650"/>
                  <a:gd name="connsiteX30" fmla="*/ 1047750 w 1428750"/>
                  <a:gd name="connsiteY30" fmla="*/ 349250 h 2406650"/>
                  <a:gd name="connsiteX31" fmla="*/ 1035050 w 1428750"/>
                  <a:gd name="connsiteY31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58801 w 1428750"/>
                  <a:gd name="connsiteY15" fmla="*/ 1171575 h 2406650"/>
                  <a:gd name="connsiteX16" fmla="*/ 425450 w 1428750"/>
                  <a:gd name="connsiteY16" fmla="*/ 1543050 h 2406650"/>
                  <a:gd name="connsiteX17" fmla="*/ 488950 w 1428750"/>
                  <a:gd name="connsiteY17" fmla="*/ 2063750 h 2406650"/>
                  <a:gd name="connsiteX18" fmla="*/ 0 w 1428750"/>
                  <a:gd name="connsiteY18" fmla="*/ 2374900 h 2406650"/>
                  <a:gd name="connsiteX19" fmla="*/ 736600 w 1428750"/>
                  <a:gd name="connsiteY19" fmla="*/ 1822450 h 2406650"/>
                  <a:gd name="connsiteX20" fmla="*/ 495300 w 1428750"/>
                  <a:gd name="connsiteY20" fmla="*/ 2406650 h 2406650"/>
                  <a:gd name="connsiteX21" fmla="*/ 838200 w 1428750"/>
                  <a:gd name="connsiteY21" fmla="*/ 2165350 h 2406650"/>
                  <a:gd name="connsiteX22" fmla="*/ 1123950 w 1428750"/>
                  <a:gd name="connsiteY22" fmla="*/ 1581150 h 2406650"/>
                  <a:gd name="connsiteX23" fmla="*/ 1066800 w 1428750"/>
                  <a:gd name="connsiteY23" fmla="*/ 1873250 h 2406650"/>
                  <a:gd name="connsiteX24" fmla="*/ 958850 w 1428750"/>
                  <a:gd name="connsiteY24" fmla="*/ 2152650 h 2406650"/>
                  <a:gd name="connsiteX25" fmla="*/ 1162050 w 1428750"/>
                  <a:gd name="connsiteY25" fmla="*/ 1924050 h 2406650"/>
                  <a:gd name="connsiteX26" fmla="*/ 1276350 w 1428750"/>
                  <a:gd name="connsiteY26" fmla="*/ 1606550 h 2406650"/>
                  <a:gd name="connsiteX27" fmla="*/ 1390650 w 1428750"/>
                  <a:gd name="connsiteY27" fmla="*/ 1365250 h 2406650"/>
                  <a:gd name="connsiteX28" fmla="*/ 1428750 w 1428750"/>
                  <a:gd name="connsiteY28" fmla="*/ 1060450 h 2406650"/>
                  <a:gd name="connsiteX29" fmla="*/ 1352550 w 1428750"/>
                  <a:gd name="connsiteY29" fmla="*/ 717550 h 2406650"/>
                  <a:gd name="connsiteX30" fmla="*/ 1047750 w 1428750"/>
                  <a:gd name="connsiteY30" fmla="*/ 349250 h 2406650"/>
                  <a:gd name="connsiteX31" fmla="*/ 1035050 w 1428750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611188 w 1550988"/>
                  <a:gd name="connsiteY17" fmla="*/ 2063750 h 2406650"/>
                  <a:gd name="connsiteX18" fmla="*/ 122238 w 1550988"/>
                  <a:gd name="connsiteY18" fmla="*/ 2374900 h 2406650"/>
                  <a:gd name="connsiteX19" fmla="*/ 858838 w 1550988"/>
                  <a:gd name="connsiteY19" fmla="*/ 1822450 h 2406650"/>
                  <a:gd name="connsiteX20" fmla="*/ 617538 w 1550988"/>
                  <a:gd name="connsiteY20" fmla="*/ 2406650 h 2406650"/>
                  <a:gd name="connsiteX21" fmla="*/ 960438 w 1550988"/>
                  <a:gd name="connsiteY21" fmla="*/ 2165350 h 2406650"/>
                  <a:gd name="connsiteX22" fmla="*/ 1246188 w 1550988"/>
                  <a:gd name="connsiteY22" fmla="*/ 1581150 h 2406650"/>
                  <a:gd name="connsiteX23" fmla="*/ 1189038 w 1550988"/>
                  <a:gd name="connsiteY23" fmla="*/ 1873250 h 2406650"/>
                  <a:gd name="connsiteX24" fmla="*/ 1081088 w 1550988"/>
                  <a:gd name="connsiteY24" fmla="*/ 2152650 h 2406650"/>
                  <a:gd name="connsiteX25" fmla="*/ 1284288 w 1550988"/>
                  <a:gd name="connsiteY25" fmla="*/ 1924050 h 2406650"/>
                  <a:gd name="connsiteX26" fmla="*/ 1398588 w 1550988"/>
                  <a:gd name="connsiteY26" fmla="*/ 1606550 h 2406650"/>
                  <a:gd name="connsiteX27" fmla="*/ 1512888 w 1550988"/>
                  <a:gd name="connsiteY27" fmla="*/ 1365250 h 2406650"/>
                  <a:gd name="connsiteX28" fmla="*/ 1550988 w 1550988"/>
                  <a:gd name="connsiteY28" fmla="*/ 1060450 h 2406650"/>
                  <a:gd name="connsiteX29" fmla="*/ 1474788 w 1550988"/>
                  <a:gd name="connsiteY29" fmla="*/ 717550 h 2406650"/>
                  <a:gd name="connsiteX30" fmla="*/ 1169988 w 1550988"/>
                  <a:gd name="connsiteY30" fmla="*/ 349250 h 2406650"/>
                  <a:gd name="connsiteX31" fmla="*/ 1157288 w 1550988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68326 w 1550988"/>
                  <a:gd name="connsiteY17" fmla="*/ 1778000 h 2406650"/>
                  <a:gd name="connsiteX18" fmla="*/ 122238 w 1550988"/>
                  <a:gd name="connsiteY18" fmla="*/ 2374900 h 2406650"/>
                  <a:gd name="connsiteX19" fmla="*/ 858838 w 1550988"/>
                  <a:gd name="connsiteY19" fmla="*/ 1822450 h 2406650"/>
                  <a:gd name="connsiteX20" fmla="*/ 617538 w 1550988"/>
                  <a:gd name="connsiteY20" fmla="*/ 2406650 h 2406650"/>
                  <a:gd name="connsiteX21" fmla="*/ 960438 w 1550988"/>
                  <a:gd name="connsiteY21" fmla="*/ 2165350 h 2406650"/>
                  <a:gd name="connsiteX22" fmla="*/ 1246188 w 1550988"/>
                  <a:gd name="connsiteY22" fmla="*/ 1581150 h 2406650"/>
                  <a:gd name="connsiteX23" fmla="*/ 1189038 w 1550988"/>
                  <a:gd name="connsiteY23" fmla="*/ 1873250 h 2406650"/>
                  <a:gd name="connsiteX24" fmla="*/ 1081088 w 1550988"/>
                  <a:gd name="connsiteY24" fmla="*/ 2152650 h 2406650"/>
                  <a:gd name="connsiteX25" fmla="*/ 1284288 w 1550988"/>
                  <a:gd name="connsiteY25" fmla="*/ 1924050 h 2406650"/>
                  <a:gd name="connsiteX26" fmla="*/ 1398588 w 1550988"/>
                  <a:gd name="connsiteY26" fmla="*/ 1606550 h 2406650"/>
                  <a:gd name="connsiteX27" fmla="*/ 1512888 w 1550988"/>
                  <a:gd name="connsiteY27" fmla="*/ 1365250 h 2406650"/>
                  <a:gd name="connsiteX28" fmla="*/ 1550988 w 1550988"/>
                  <a:gd name="connsiteY28" fmla="*/ 1060450 h 2406650"/>
                  <a:gd name="connsiteX29" fmla="*/ 1474788 w 1550988"/>
                  <a:gd name="connsiteY29" fmla="*/ 717550 h 2406650"/>
                  <a:gd name="connsiteX30" fmla="*/ 1169988 w 1550988"/>
                  <a:gd name="connsiteY30" fmla="*/ 349250 h 2406650"/>
                  <a:gd name="connsiteX31" fmla="*/ 1157288 w 1550988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692151 w 1550988"/>
                  <a:gd name="connsiteY17" fmla="*/ 1792287 h 2406650"/>
                  <a:gd name="connsiteX18" fmla="*/ 122238 w 1550988"/>
                  <a:gd name="connsiteY18" fmla="*/ 2374900 h 2406650"/>
                  <a:gd name="connsiteX19" fmla="*/ 858838 w 1550988"/>
                  <a:gd name="connsiteY19" fmla="*/ 1822450 h 2406650"/>
                  <a:gd name="connsiteX20" fmla="*/ 617538 w 1550988"/>
                  <a:gd name="connsiteY20" fmla="*/ 2406650 h 2406650"/>
                  <a:gd name="connsiteX21" fmla="*/ 960438 w 1550988"/>
                  <a:gd name="connsiteY21" fmla="*/ 2165350 h 2406650"/>
                  <a:gd name="connsiteX22" fmla="*/ 1246188 w 1550988"/>
                  <a:gd name="connsiteY22" fmla="*/ 1581150 h 2406650"/>
                  <a:gd name="connsiteX23" fmla="*/ 1189038 w 1550988"/>
                  <a:gd name="connsiteY23" fmla="*/ 1873250 h 2406650"/>
                  <a:gd name="connsiteX24" fmla="*/ 1081088 w 1550988"/>
                  <a:gd name="connsiteY24" fmla="*/ 2152650 h 2406650"/>
                  <a:gd name="connsiteX25" fmla="*/ 1284288 w 1550988"/>
                  <a:gd name="connsiteY25" fmla="*/ 1924050 h 2406650"/>
                  <a:gd name="connsiteX26" fmla="*/ 1398588 w 1550988"/>
                  <a:gd name="connsiteY26" fmla="*/ 1606550 h 2406650"/>
                  <a:gd name="connsiteX27" fmla="*/ 1512888 w 1550988"/>
                  <a:gd name="connsiteY27" fmla="*/ 1365250 h 2406650"/>
                  <a:gd name="connsiteX28" fmla="*/ 1550988 w 1550988"/>
                  <a:gd name="connsiteY28" fmla="*/ 1060450 h 2406650"/>
                  <a:gd name="connsiteX29" fmla="*/ 1474788 w 1550988"/>
                  <a:gd name="connsiteY29" fmla="*/ 717550 h 2406650"/>
                  <a:gd name="connsiteX30" fmla="*/ 1169988 w 1550988"/>
                  <a:gd name="connsiteY30" fmla="*/ 349250 h 2406650"/>
                  <a:gd name="connsiteX31" fmla="*/ 1157288 w 1550988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122238 w 1550988"/>
                  <a:gd name="connsiteY18" fmla="*/ 2374900 h 2406650"/>
                  <a:gd name="connsiteX19" fmla="*/ 858838 w 1550988"/>
                  <a:gd name="connsiteY19" fmla="*/ 1822450 h 2406650"/>
                  <a:gd name="connsiteX20" fmla="*/ 617538 w 1550988"/>
                  <a:gd name="connsiteY20" fmla="*/ 2406650 h 2406650"/>
                  <a:gd name="connsiteX21" fmla="*/ 960438 w 1550988"/>
                  <a:gd name="connsiteY21" fmla="*/ 2165350 h 2406650"/>
                  <a:gd name="connsiteX22" fmla="*/ 1246188 w 1550988"/>
                  <a:gd name="connsiteY22" fmla="*/ 1581150 h 2406650"/>
                  <a:gd name="connsiteX23" fmla="*/ 1189038 w 1550988"/>
                  <a:gd name="connsiteY23" fmla="*/ 1873250 h 2406650"/>
                  <a:gd name="connsiteX24" fmla="*/ 1081088 w 1550988"/>
                  <a:gd name="connsiteY24" fmla="*/ 2152650 h 2406650"/>
                  <a:gd name="connsiteX25" fmla="*/ 1284288 w 1550988"/>
                  <a:gd name="connsiteY25" fmla="*/ 1924050 h 2406650"/>
                  <a:gd name="connsiteX26" fmla="*/ 1398588 w 1550988"/>
                  <a:gd name="connsiteY26" fmla="*/ 1606550 h 2406650"/>
                  <a:gd name="connsiteX27" fmla="*/ 1512888 w 1550988"/>
                  <a:gd name="connsiteY27" fmla="*/ 1365250 h 2406650"/>
                  <a:gd name="connsiteX28" fmla="*/ 1550988 w 1550988"/>
                  <a:gd name="connsiteY28" fmla="*/ 1060450 h 2406650"/>
                  <a:gd name="connsiteX29" fmla="*/ 1474788 w 1550988"/>
                  <a:gd name="connsiteY29" fmla="*/ 717550 h 2406650"/>
                  <a:gd name="connsiteX30" fmla="*/ 1169988 w 1550988"/>
                  <a:gd name="connsiteY30" fmla="*/ 349250 h 2406650"/>
                  <a:gd name="connsiteX31" fmla="*/ 1157288 w 1550988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39738 w 1550988"/>
                  <a:gd name="connsiteY18" fmla="*/ 2239965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82601 w 1550988"/>
                  <a:gd name="connsiteY18" fmla="*/ 2263778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568326 w 1550988"/>
                  <a:gd name="connsiteY18" fmla="*/ 2216153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658814 w 1550988"/>
                  <a:gd name="connsiteY18" fmla="*/ 2192341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725489 w 1550988"/>
                  <a:gd name="connsiteY18" fmla="*/ 2044703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534989 w 1550988"/>
                  <a:gd name="connsiteY18" fmla="*/ 2220916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63779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555575"/>
                  <a:gd name="connsiteX1" fmla="*/ 1081088 w 1550988"/>
                  <a:gd name="connsiteY1" fmla="*/ 260350 h 2555575"/>
                  <a:gd name="connsiteX2" fmla="*/ 979488 w 1550988"/>
                  <a:gd name="connsiteY2" fmla="*/ 425450 h 2555575"/>
                  <a:gd name="connsiteX3" fmla="*/ 1220788 w 1550988"/>
                  <a:gd name="connsiteY3" fmla="*/ 679450 h 2555575"/>
                  <a:gd name="connsiteX4" fmla="*/ 1309688 w 1550988"/>
                  <a:gd name="connsiteY4" fmla="*/ 958850 h 2555575"/>
                  <a:gd name="connsiteX5" fmla="*/ 1360488 w 1550988"/>
                  <a:gd name="connsiteY5" fmla="*/ 1225550 h 2555575"/>
                  <a:gd name="connsiteX6" fmla="*/ 1195388 w 1550988"/>
                  <a:gd name="connsiteY6" fmla="*/ 882650 h 2555575"/>
                  <a:gd name="connsiteX7" fmla="*/ 1017588 w 1550988"/>
                  <a:gd name="connsiteY7" fmla="*/ 717550 h 2555575"/>
                  <a:gd name="connsiteX8" fmla="*/ 877888 w 1550988"/>
                  <a:gd name="connsiteY8" fmla="*/ 666750 h 2555575"/>
                  <a:gd name="connsiteX9" fmla="*/ 1017588 w 1550988"/>
                  <a:gd name="connsiteY9" fmla="*/ 882650 h 2555575"/>
                  <a:gd name="connsiteX10" fmla="*/ 1030288 w 1550988"/>
                  <a:gd name="connsiteY10" fmla="*/ 1098550 h 2555575"/>
                  <a:gd name="connsiteX11" fmla="*/ 928688 w 1550988"/>
                  <a:gd name="connsiteY11" fmla="*/ 1441450 h 2555575"/>
                  <a:gd name="connsiteX12" fmla="*/ 738188 w 1550988"/>
                  <a:gd name="connsiteY12" fmla="*/ 1708150 h 2555575"/>
                  <a:gd name="connsiteX13" fmla="*/ 700088 w 1550988"/>
                  <a:gd name="connsiteY13" fmla="*/ 1873250 h 2555575"/>
                  <a:gd name="connsiteX14" fmla="*/ 725488 w 1550988"/>
                  <a:gd name="connsiteY14" fmla="*/ 1504950 h 2555575"/>
                  <a:gd name="connsiteX15" fmla="*/ 681039 w 1550988"/>
                  <a:gd name="connsiteY15" fmla="*/ 1171575 h 2555575"/>
                  <a:gd name="connsiteX16" fmla="*/ 0 w 1550988"/>
                  <a:gd name="connsiteY16" fmla="*/ 2028825 h 2555575"/>
                  <a:gd name="connsiteX17" fmla="*/ 530226 w 1550988"/>
                  <a:gd name="connsiteY17" fmla="*/ 1897062 h 2555575"/>
                  <a:gd name="connsiteX18" fmla="*/ 411164 w 1550988"/>
                  <a:gd name="connsiteY18" fmla="*/ 2263779 h 2555575"/>
                  <a:gd name="connsiteX19" fmla="*/ 31751 w 1550988"/>
                  <a:gd name="connsiteY19" fmla="*/ 2546350 h 2555575"/>
                  <a:gd name="connsiteX20" fmla="*/ 858838 w 1550988"/>
                  <a:gd name="connsiteY20" fmla="*/ 1822450 h 2555575"/>
                  <a:gd name="connsiteX21" fmla="*/ 617538 w 1550988"/>
                  <a:gd name="connsiteY21" fmla="*/ 2406650 h 2555575"/>
                  <a:gd name="connsiteX22" fmla="*/ 960438 w 1550988"/>
                  <a:gd name="connsiteY22" fmla="*/ 2165350 h 2555575"/>
                  <a:gd name="connsiteX23" fmla="*/ 1246188 w 1550988"/>
                  <a:gd name="connsiteY23" fmla="*/ 1581150 h 2555575"/>
                  <a:gd name="connsiteX24" fmla="*/ 1189038 w 1550988"/>
                  <a:gd name="connsiteY24" fmla="*/ 1873250 h 2555575"/>
                  <a:gd name="connsiteX25" fmla="*/ 1081088 w 1550988"/>
                  <a:gd name="connsiteY25" fmla="*/ 2152650 h 2555575"/>
                  <a:gd name="connsiteX26" fmla="*/ 1284288 w 1550988"/>
                  <a:gd name="connsiteY26" fmla="*/ 1924050 h 2555575"/>
                  <a:gd name="connsiteX27" fmla="*/ 1398588 w 1550988"/>
                  <a:gd name="connsiteY27" fmla="*/ 1606550 h 2555575"/>
                  <a:gd name="connsiteX28" fmla="*/ 1512888 w 1550988"/>
                  <a:gd name="connsiteY28" fmla="*/ 1365250 h 2555575"/>
                  <a:gd name="connsiteX29" fmla="*/ 1550988 w 1550988"/>
                  <a:gd name="connsiteY29" fmla="*/ 1060450 h 2555575"/>
                  <a:gd name="connsiteX30" fmla="*/ 1474788 w 1550988"/>
                  <a:gd name="connsiteY30" fmla="*/ 717550 h 2555575"/>
                  <a:gd name="connsiteX31" fmla="*/ 1169988 w 1550988"/>
                  <a:gd name="connsiteY31" fmla="*/ 349250 h 2555575"/>
                  <a:gd name="connsiteX32" fmla="*/ 1157288 w 1550988"/>
                  <a:gd name="connsiteY32" fmla="*/ 0 h 2555575"/>
                  <a:gd name="connsiteX0" fmla="*/ 1157288 w 1550988"/>
                  <a:gd name="connsiteY0" fmla="*/ 0 h 2548075"/>
                  <a:gd name="connsiteX1" fmla="*/ 1081088 w 1550988"/>
                  <a:gd name="connsiteY1" fmla="*/ 260350 h 2548075"/>
                  <a:gd name="connsiteX2" fmla="*/ 979488 w 1550988"/>
                  <a:gd name="connsiteY2" fmla="*/ 425450 h 2548075"/>
                  <a:gd name="connsiteX3" fmla="*/ 1220788 w 1550988"/>
                  <a:gd name="connsiteY3" fmla="*/ 679450 h 2548075"/>
                  <a:gd name="connsiteX4" fmla="*/ 1309688 w 1550988"/>
                  <a:gd name="connsiteY4" fmla="*/ 958850 h 2548075"/>
                  <a:gd name="connsiteX5" fmla="*/ 1360488 w 1550988"/>
                  <a:gd name="connsiteY5" fmla="*/ 1225550 h 2548075"/>
                  <a:gd name="connsiteX6" fmla="*/ 1195388 w 1550988"/>
                  <a:gd name="connsiteY6" fmla="*/ 882650 h 2548075"/>
                  <a:gd name="connsiteX7" fmla="*/ 1017588 w 1550988"/>
                  <a:gd name="connsiteY7" fmla="*/ 717550 h 2548075"/>
                  <a:gd name="connsiteX8" fmla="*/ 877888 w 1550988"/>
                  <a:gd name="connsiteY8" fmla="*/ 666750 h 2548075"/>
                  <a:gd name="connsiteX9" fmla="*/ 1017588 w 1550988"/>
                  <a:gd name="connsiteY9" fmla="*/ 882650 h 2548075"/>
                  <a:gd name="connsiteX10" fmla="*/ 1030288 w 1550988"/>
                  <a:gd name="connsiteY10" fmla="*/ 1098550 h 2548075"/>
                  <a:gd name="connsiteX11" fmla="*/ 928688 w 1550988"/>
                  <a:gd name="connsiteY11" fmla="*/ 1441450 h 2548075"/>
                  <a:gd name="connsiteX12" fmla="*/ 738188 w 1550988"/>
                  <a:gd name="connsiteY12" fmla="*/ 1708150 h 2548075"/>
                  <a:gd name="connsiteX13" fmla="*/ 700088 w 1550988"/>
                  <a:gd name="connsiteY13" fmla="*/ 1873250 h 2548075"/>
                  <a:gd name="connsiteX14" fmla="*/ 725488 w 1550988"/>
                  <a:gd name="connsiteY14" fmla="*/ 1504950 h 2548075"/>
                  <a:gd name="connsiteX15" fmla="*/ 681039 w 1550988"/>
                  <a:gd name="connsiteY15" fmla="*/ 1171575 h 2548075"/>
                  <a:gd name="connsiteX16" fmla="*/ 0 w 1550988"/>
                  <a:gd name="connsiteY16" fmla="*/ 2028825 h 2548075"/>
                  <a:gd name="connsiteX17" fmla="*/ 530226 w 1550988"/>
                  <a:gd name="connsiteY17" fmla="*/ 1897062 h 2548075"/>
                  <a:gd name="connsiteX18" fmla="*/ 411164 w 1550988"/>
                  <a:gd name="connsiteY18" fmla="*/ 2263779 h 2548075"/>
                  <a:gd name="connsiteX19" fmla="*/ 31751 w 1550988"/>
                  <a:gd name="connsiteY19" fmla="*/ 2546350 h 2548075"/>
                  <a:gd name="connsiteX20" fmla="*/ 858838 w 1550988"/>
                  <a:gd name="connsiteY20" fmla="*/ 1822450 h 2548075"/>
                  <a:gd name="connsiteX21" fmla="*/ 617538 w 1550988"/>
                  <a:gd name="connsiteY21" fmla="*/ 2406650 h 2548075"/>
                  <a:gd name="connsiteX22" fmla="*/ 960438 w 1550988"/>
                  <a:gd name="connsiteY22" fmla="*/ 2165350 h 2548075"/>
                  <a:gd name="connsiteX23" fmla="*/ 1246188 w 1550988"/>
                  <a:gd name="connsiteY23" fmla="*/ 1581150 h 2548075"/>
                  <a:gd name="connsiteX24" fmla="*/ 1189038 w 1550988"/>
                  <a:gd name="connsiteY24" fmla="*/ 1873250 h 2548075"/>
                  <a:gd name="connsiteX25" fmla="*/ 1081088 w 1550988"/>
                  <a:gd name="connsiteY25" fmla="*/ 2152650 h 2548075"/>
                  <a:gd name="connsiteX26" fmla="*/ 1284288 w 1550988"/>
                  <a:gd name="connsiteY26" fmla="*/ 1924050 h 2548075"/>
                  <a:gd name="connsiteX27" fmla="*/ 1398588 w 1550988"/>
                  <a:gd name="connsiteY27" fmla="*/ 1606550 h 2548075"/>
                  <a:gd name="connsiteX28" fmla="*/ 1512888 w 1550988"/>
                  <a:gd name="connsiteY28" fmla="*/ 1365250 h 2548075"/>
                  <a:gd name="connsiteX29" fmla="*/ 1550988 w 1550988"/>
                  <a:gd name="connsiteY29" fmla="*/ 1060450 h 2548075"/>
                  <a:gd name="connsiteX30" fmla="*/ 1474788 w 1550988"/>
                  <a:gd name="connsiteY30" fmla="*/ 717550 h 2548075"/>
                  <a:gd name="connsiteX31" fmla="*/ 1169988 w 1550988"/>
                  <a:gd name="connsiteY31" fmla="*/ 349250 h 2548075"/>
                  <a:gd name="connsiteX32" fmla="*/ 1157288 w 1550988"/>
                  <a:gd name="connsiteY32" fmla="*/ 0 h 2548075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63779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63779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190626 w 1550988"/>
                  <a:gd name="connsiteY25" fmla="*/ 2128838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5851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5851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71563 w 1550988"/>
                  <a:gd name="connsiteY25" fmla="*/ 2147887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71563 w 1550988"/>
                  <a:gd name="connsiteY25" fmla="*/ 2147887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473076 w 1550988"/>
                  <a:gd name="connsiteY16" fmla="*/ 176371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01676 w 1550988"/>
                  <a:gd name="connsiteY14" fmla="*/ 152400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49301 w 1550988"/>
                  <a:gd name="connsiteY14" fmla="*/ 148590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49301 w 1550988"/>
                  <a:gd name="connsiteY14" fmla="*/ 148590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49301 w 1550988"/>
                  <a:gd name="connsiteY14" fmla="*/ 148590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695325 w 1550988"/>
                  <a:gd name="connsiteY12" fmla="*/ 1989138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20638 w 1550988"/>
                  <a:gd name="connsiteY19" fmla="*/ 2125665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20638 w 1550988"/>
                  <a:gd name="connsiteY19" fmla="*/ 2125665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20638 w 1550988"/>
                  <a:gd name="connsiteY19" fmla="*/ 2125665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14339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623889 w 1554163"/>
                  <a:gd name="connsiteY20" fmla="*/ 2187579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571501 w 1554163"/>
                  <a:gd name="connsiteY20" fmla="*/ 223044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63778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63778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595313 w 1554163"/>
                  <a:gd name="connsiteY20" fmla="*/ 2068515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700088 w 1554163"/>
                  <a:gd name="connsiteY20" fmla="*/ 2139953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614363 w 1554163"/>
                  <a:gd name="connsiteY20" fmla="*/ 2187578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533401 w 1554163"/>
                  <a:gd name="connsiteY17" fmla="*/ 1897062 h 2406650"/>
                  <a:gd name="connsiteX18" fmla="*/ 0 w 1554163"/>
                  <a:gd name="connsiteY18" fmla="*/ 2101852 h 2406650"/>
                  <a:gd name="connsiteX19" fmla="*/ 423863 w 1554163"/>
                  <a:gd name="connsiteY19" fmla="*/ 2249491 h 2406650"/>
                  <a:gd name="connsiteX20" fmla="*/ 115888 w 1554163"/>
                  <a:gd name="connsiteY20" fmla="*/ 2374900 h 2406650"/>
                  <a:gd name="connsiteX21" fmla="*/ 862013 w 1554163"/>
                  <a:gd name="connsiteY21" fmla="*/ 1822450 h 2406650"/>
                  <a:gd name="connsiteX22" fmla="*/ 620713 w 1554163"/>
                  <a:gd name="connsiteY22" fmla="*/ 2406650 h 2406650"/>
                  <a:gd name="connsiteX23" fmla="*/ 963613 w 1554163"/>
                  <a:gd name="connsiteY23" fmla="*/ 2165350 h 2406650"/>
                  <a:gd name="connsiteX24" fmla="*/ 1249363 w 1554163"/>
                  <a:gd name="connsiteY24" fmla="*/ 1581150 h 2406650"/>
                  <a:gd name="connsiteX25" fmla="*/ 1192213 w 1554163"/>
                  <a:gd name="connsiteY25" fmla="*/ 1873250 h 2406650"/>
                  <a:gd name="connsiteX26" fmla="*/ 1074738 w 1554163"/>
                  <a:gd name="connsiteY26" fmla="*/ 2147887 h 2406650"/>
                  <a:gd name="connsiteX27" fmla="*/ 1287463 w 1554163"/>
                  <a:gd name="connsiteY27" fmla="*/ 1924050 h 2406650"/>
                  <a:gd name="connsiteX28" fmla="*/ 1401763 w 1554163"/>
                  <a:gd name="connsiteY28" fmla="*/ 1606550 h 2406650"/>
                  <a:gd name="connsiteX29" fmla="*/ 1516063 w 1554163"/>
                  <a:gd name="connsiteY29" fmla="*/ 1365250 h 2406650"/>
                  <a:gd name="connsiteX30" fmla="*/ 1554163 w 1554163"/>
                  <a:gd name="connsiteY30" fmla="*/ 1060450 h 2406650"/>
                  <a:gd name="connsiteX31" fmla="*/ 1477963 w 1554163"/>
                  <a:gd name="connsiteY31" fmla="*/ 717550 h 2406650"/>
                  <a:gd name="connsiteX32" fmla="*/ 1173163 w 1554163"/>
                  <a:gd name="connsiteY32" fmla="*/ 349250 h 2406650"/>
                  <a:gd name="connsiteX33" fmla="*/ 1160463 w 1554163"/>
                  <a:gd name="connsiteY33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533401 w 1554163"/>
                  <a:gd name="connsiteY17" fmla="*/ 1897062 h 2406650"/>
                  <a:gd name="connsiteX18" fmla="*/ 0 w 1554163"/>
                  <a:gd name="connsiteY18" fmla="*/ 2101852 h 2406650"/>
                  <a:gd name="connsiteX19" fmla="*/ 423863 w 1554163"/>
                  <a:gd name="connsiteY19" fmla="*/ 2249491 h 2406650"/>
                  <a:gd name="connsiteX20" fmla="*/ 115888 w 1554163"/>
                  <a:gd name="connsiteY20" fmla="*/ 2374900 h 2406650"/>
                  <a:gd name="connsiteX21" fmla="*/ 862013 w 1554163"/>
                  <a:gd name="connsiteY21" fmla="*/ 1822450 h 2406650"/>
                  <a:gd name="connsiteX22" fmla="*/ 620713 w 1554163"/>
                  <a:gd name="connsiteY22" fmla="*/ 2406650 h 2406650"/>
                  <a:gd name="connsiteX23" fmla="*/ 963613 w 1554163"/>
                  <a:gd name="connsiteY23" fmla="*/ 2165350 h 2406650"/>
                  <a:gd name="connsiteX24" fmla="*/ 1249363 w 1554163"/>
                  <a:gd name="connsiteY24" fmla="*/ 1581150 h 2406650"/>
                  <a:gd name="connsiteX25" fmla="*/ 1192213 w 1554163"/>
                  <a:gd name="connsiteY25" fmla="*/ 1873250 h 2406650"/>
                  <a:gd name="connsiteX26" fmla="*/ 1074738 w 1554163"/>
                  <a:gd name="connsiteY26" fmla="*/ 2147887 h 2406650"/>
                  <a:gd name="connsiteX27" fmla="*/ 1287463 w 1554163"/>
                  <a:gd name="connsiteY27" fmla="*/ 1924050 h 2406650"/>
                  <a:gd name="connsiteX28" fmla="*/ 1401763 w 1554163"/>
                  <a:gd name="connsiteY28" fmla="*/ 1606550 h 2406650"/>
                  <a:gd name="connsiteX29" fmla="*/ 1516063 w 1554163"/>
                  <a:gd name="connsiteY29" fmla="*/ 1365250 h 2406650"/>
                  <a:gd name="connsiteX30" fmla="*/ 1554163 w 1554163"/>
                  <a:gd name="connsiteY30" fmla="*/ 1060450 h 2406650"/>
                  <a:gd name="connsiteX31" fmla="*/ 1477963 w 1554163"/>
                  <a:gd name="connsiteY31" fmla="*/ 717550 h 2406650"/>
                  <a:gd name="connsiteX32" fmla="*/ 1173163 w 1554163"/>
                  <a:gd name="connsiteY32" fmla="*/ 349250 h 2406650"/>
                  <a:gd name="connsiteX33" fmla="*/ 1160463 w 1554163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9706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81026 w 1557338"/>
                  <a:gd name="connsiteY17" fmla="*/ 187801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650876 w 1557338"/>
                  <a:gd name="connsiteY17" fmla="*/ 186531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784226 w 1557338"/>
                  <a:gd name="connsiteY17" fmla="*/ 179546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612776 w 1557338"/>
                  <a:gd name="connsiteY17" fmla="*/ 187166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612776 w 1557338"/>
                  <a:gd name="connsiteY17" fmla="*/ 187166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81026 w 1557338"/>
                  <a:gd name="connsiteY17" fmla="*/ 185896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81026 w 1557338"/>
                  <a:gd name="connsiteY17" fmla="*/ 185896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644526 w 1557338"/>
                  <a:gd name="connsiteY17" fmla="*/ 182086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3175 w 1557338"/>
                  <a:gd name="connsiteY18" fmla="*/ 2101852 h 2406650"/>
                  <a:gd name="connsiteX19" fmla="*/ 427038 w 1557338"/>
                  <a:gd name="connsiteY19" fmla="*/ 2249491 h 2406650"/>
                  <a:gd name="connsiteX20" fmla="*/ 119063 w 1557338"/>
                  <a:gd name="connsiteY20" fmla="*/ 2374900 h 2406650"/>
                  <a:gd name="connsiteX21" fmla="*/ 865188 w 1557338"/>
                  <a:gd name="connsiteY21" fmla="*/ 1822450 h 2406650"/>
                  <a:gd name="connsiteX22" fmla="*/ 623888 w 1557338"/>
                  <a:gd name="connsiteY22" fmla="*/ 2406650 h 2406650"/>
                  <a:gd name="connsiteX23" fmla="*/ 966788 w 1557338"/>
                  <a:gd name="connsiteY23" fmla="*/ 2165350 h 2406650"/>
                  <a:gd name="connsiteX24" fmla="*/ 1252538 w 1557338"/>
                  <a:gd name="connsiteY24" fmla="*/ 1581150 h 2406650"/>
                  <a:gd name="connsiteX25" fmla="*/ 1195388 w 1557338"/>
                  <a:gd name="connsiteY25" fmla="*/ 1873250 h 2406650"/>
                  <a:gd name="connsiteX26" fmla="*/ 1077913 w 1557338"/>
                  <a:gd name="connsiteY26" fmla="*/ 2147887 h 2406650"/>
                  <a:gd name="connsiteX27" fmla="*/ 1290638 w 1557338"/>
                  <a:gd name="connsiteY27" fmla="*/ 1924050 h 2406650"/>
                  <a:gd name="connsiteX28" fmla="*/ 1404938 w 1557338"/>
                  <a:gd name="connsiteY28" fmla="*/ 1606550 h 2406650"/>
                  <a:gd name="connsiteX29" fmla="*/ 1519238 w 1557338"/>
                  <a:gd name="connsiteY29" fmla="*/ 1365250 h 2406650"/>
                  <a:gd name="connsiteX30" fmla="*/ 1557338 w 1557338"/>
                  <a:gd name="connsiteY30" fmla="*/ 1060450 h 2406650"/>
                  <a:gd name="connsiteX31" fmla="*/ 1481138 w 1557338"/>
                  <a:gd name="connsiteY31" fmla="*/ 717550 h 2406650"/>
                  <a:gd name="connsiteX32" fmla="*/ 1176338 w 1557338"/>
                  <a:gd name="connsiteY32" fmla="*/ 349250 h 2406650"/>
                  <a:gd name="connsiteX33" fmla="*/ 1163638 w 1557338"/>
                  <a:gd name="connsiteY33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15941 w 1557338"/>
                  <a:gd name="connsiteY18" fmla="*/ 1949453 h 2406650"/>
                  <a:gd name="connsiteX19" fmla="*/ 3175 w 1557338"/>
                  <a:gd name="connsiteY19" fmla="*/ 210185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175 w 1557338"/>
                  <a:gd name="connsiteY19" fmla="*/ 210185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175 w 1557338"/>
                  <a:gd name="connsiteY19" fmla="*/ 210185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175 w 1557338"/>
                  <a:gd name="connsiteY19" fmla="*/ 210185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175 w 1557338"/>
                  <a:gd name="connsiteY19" fmla="*/ 210185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175 w 1557338"/>
                  <a:gd name="connsiteY19" fmla="*/ 210185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175 w 1557338"/>
                  <a:gd name="connsiteY19" fmla="*/ 210185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85725 w 1557338"/>
                  <a:gd name="connsiteY19" fmla="*/ 212090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149225 w 1557338"/>
                  <a:gd name="connsiteY19" fmla="*/ 212725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270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71488 w 1557338"/>
                  <a:gd name="connsiteY20" fmla="*/ 223044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77838 w 1557338"/>
                  <a:gd name="connsiteY20" fmla="*/ 223044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96888 w 1557338"/>
                  <a:gd name="connsiteY20" fmla="*/ 224314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515938 w 1557338"/>
                  <a:gd name="connsiteY20" fmla="*/ 223044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515938 w 1557338"/>
                  <a:gd name="connsiteY20" fmla="*/ 22367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90538 w 1557338"/>
                  <a:gd name="connsiteY20" fmla="*/ 22367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90538 w 1557338"/>
                  <a:gd name="connsiteY20" fmla="*/ 22367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905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905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9053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1906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227013 w 1557338"/>
                  <a:gd name="connsiteY21" fmla="*/ 236855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379413 w 1557338"/>
                  <a:gd name="connsiteY21" fmla="*/ 23622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207963 w 1557338"/>
                  <a:gd name="connsiteY21" fmla="*/ 236855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207963 w 1557338"/>
                  <a:gd name="connsiteY21" fmla="*/ 236855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82563 w 1557338"/>
                  <a:gd name="connsiteY21" fmla="*/ 236855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61913 w 1557338"/>
                  <a:gd name="connsiteY21" fmla="*/ 239395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50813 w 1557338"/>
                  <a:gd name="connsiteY21" fmla="*/ 23876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82563 w 1557338"/>
                  <a:gd name="connsiteY21" fmla="*/ 23876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70150"/>
                  <a:gd name="connsiteX1" fmla="*/ 1087438 w 1557338"/>
                  <a:gd name="connsiteY1" fmla="*/ 260350 h 2470150"/>
                  <a:gd name="connsiteX2" fmla="*/ 985838 w 1557338"/>
                  <a:gd name="connsiteY2" fmla="*/ 425450 h 2470150"/>
                  <a:gd name="connsiteX3" fmla="*/ 1227138 w 1557338"/>
                  <a:gd name="connsiteY3" fmla="*/ 679450 h 2470150"/>
                  <a:gd name="connsiteX4" fmla="*/ 1316038 w 1557338"/>
                  <a:gd name="connsiteY4" fmla="*/ 958850 h 2470150"/>
                  <a:gd name="connsiteX5" fmla="*/ 1366838 w 1557338"/>
                  <a:gd name="connsiteY5" fmla="*/ 1225550 h 2470150"/>
                  <a:gd name="connsiteX6" fmla="*/ 1201738 w 1557338"/>
                  <a:gd name="connsiteY6" fmla="*/ 882650 h 2470150"/>
                  <a:gd name="connsiteX7" fmla="*/ 1023938 w 1557338"/>
                  <a:gd name="connsiteY7" fmla="*/ 717550 h 2470150"/>
                  <a:gd name="connsiteX8" fmla="*/ 884238 w 1557338"/>
                  <a:gd name="connsiteY8" fmla="*/ 666750 h 2470150"/>
                  <a:gd name="connsiteX9" fmla="*/ 1023938 w 1557338"/>
                  <a:gd name="connsiteY9" fmla="*/ 882650 h 2470150"/>
                  <a:gd name="connsiteX10" fmla="*/ 1036638 w 1557338"/>
                  <a:gd name="connsiteY10" fmla="*/ 1098550 h 2470150"/>
                  <a:gd name="connsiteX11" fmla="*/ 935038 w 1557338"/>
                  <a:gd name="connsiteY11" fmla="*/ 1441450 h 2470150"/>
                  <a:gd name="connsiteX12" fmla="*/ 744537 w 1557338"/>
                  <a:gd name="connsiteY12" fmla="*/ 1789113 h 2470150"/>
                  <a:gd name="connsiteX13" fmla="*/ 755651 w 1557338"/>
                  <a:gd name="connsiteY13" fmla="*/ 1485900 h 2470150"/>
                  <a:gd name="connsiteX14" fmla="*/ 687389 w 1557338"/>
                  <a:gd name="connsiteY14" fmla="*/ 1171575 h 2470150"/>
                  <a:gd name="connsiteX15" fmla="*/ 384176 w 1557338"/>
                  <a:gd name="connsiteY15" fmla="*/ 1782765 h 2470150"/>
                  <a:gd name="connsiteX16" fmla="*/ 0 w 1557338"/>
                  <a:gd name="connsiteY16" fmla="*/ 2009775 h 2470150"/>
                  <a:gd name="connsiteX17" fmla="*/ 536576 w 1557338"/>
                  <a:gd name="connsiteY17" fmla="*/ 1878012 h 2470150"/>
                  <a:gd name="connsiteX18" fmla="*/ 547691 w 1557338"/>
                  <a:gd name="connsiteY18" fmla="*/ 1917703 h 2470150"/>
                  <a:gd name="connsiteX19" fmla="*/ 34925 w 1557338"/>
                  <a:gd name="connsiteY19" fmla="*/ 2108202 h 2470150"/>
                  <a:gd name="connsiteX20" fmla="*/ 484188 w 1557338"/>
                  <a:gd name="connsiteY20" fmla="*/ 2249491 h 2470150"/>
                  <a:gd name="connsiteX21" fmla="*/ 233363 w 1557338"/>
                  <a:gd name="connsiteY21" fmla="*/ 2470150 h 2470150"/>
                  <a:gd name="connsiteX22" fmla="*/ 865188 w 1557338"/>
                  <a:gd name="connsiteY22" fmla="*/ 1822450 h 2470150"/>
                  <a:gd name="connsiteX23" fmla="*/ 623888 w 1557338"/>
                  <a:gd name="connsiteY23" fmla="*/ 2406650 h 2470150"/>
                  <a:gd name="connsiteX24" fmla="*/ 966788 w 1557338"/>
                  <a:gd name="connsiteY24" fmla="*/ 2165350 h 2470150"/>
                  <a:gd name="connsiteX25" fmla="*/ 1252538 w 1557338"/>
                  <a:gd name="connsiteY25" fmla="*/ 1581150 h 2470150"/>
                  <a:gd name="connsiteX26" fmla="*/ 1195388 w 1557338"/>
                  <a:gd name="connsiteY26" fmla="*/ 1873250 h 2470150"/>
                  <a:gd name="connsiteX27" fmla="*/ 1077913 w 1557338"/>
                  <a:gd name="connsiteY27" fmla="*/ 2147887 h 2470150"/>
                  <a:gd name="connsiteX28" fmla="*/ 1290638 w 1557338"/>
                  <a:gd name="connsiteY28" fmla="*/ 1924050 h 2470150"/>
                  <a:gd name="connsiteX29" fmla="*/ 1404938 w 1557338"/>
                  <a:gd name="connsiteY29" fmla="*/ 1606550 h 2470150"/>
                  <a:gd name="connsiteX30" fmla="*/ 1519238 w 1557338"/>
                  <a:gd name="connsiteY30" fmla="*/ 1365250 h 2470150"/>
                  <a:gd name="connsiteX31" fmla="*/ 1557338 w 1557338"/>
                  <a:gd name="connsiteY31" fmla="*/ 1060450 h 2470150"/>
                  <a:gd name="connsiteX32" fmla="*/ 1481138 w 1557338"/>
                  <a:gd name="connsiteY32" fmla="*/ 717550 h 2470150"/>
                  <a:gd name="connsiteX33" fmla="*/ 1176338 w 1557338"/>
                  <a:gd name="connsiteY33" fmla="*/ 349250 h 2470150"/>
                  <a:gd name="connsiteX34" fmla="*/ 1163638 w 1557338"/>
                  <a:gd name="connsiteY34" fmla="*/ 0 h 24701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8891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8891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8891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8891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406650"/>
                  <a:gd name="connsiteX1" fmla="*/ 1087438 w 1557338"/>
                  <a:gd name="connsiteY1" fmla="*/ 260350 h 2406650"/>
                  <a:gd name="connsiteX2" fmla="*/ 985838 w 1557338"/>
                  <a:gd name="connsiteY2" fmla="*/ 425450 h 2406650"/>
                  <a:gd name="connsiteX3" fmla="*/ 1227138 w 1557338"/>
                  <a:gd name="connsiteY3" fmla="*/ 679450 h 2406650"/>
                  <a:gd name="connsiteX4" fmla="*/ 1316038 w 1557338"/>
                  <a:gd name="connsiteY4" fmla="*/ 958850 h 2406650"/>
                  <a:gd name="connsiteX5" fmla="*/ 1366838 w 1557338"/>
                  <a:gd name="connsiteY5" fmla="*/ 1225550 h 2406650"/>
                  <a:gd name="connsiteX6" fmla="*/ 1201738 w 1557338"/>
                  <a:gd name="connsiteY6" fmla="*/ 882650 h 2406650"/>
                  <a:gd name="connsiteX7" fmla="*/ 1023938 w 1557338"/>
                  <a:gd name="connsiteY7" fmla="*/ 717550 h 2406650"/>
                  <a:gd name="connsiteX8" fmla="*/ 884238 w 1557338"/>
                  <a:gd name="connsiteY8" fmla="*/ 666750 h 2406650"/>
                  <a:gd name="connsiteX9" fmla="*/ 1023938 w 1557338"/>
                  <a:gd name="connsiteY9" fmla="*/ 882650 h 2406650"/>
                  <a:gd name="connsiteX10" fmla="*/ 1036638 w 1557338"/>
                  <a:gd name="connsiteY10" fmla="*/ 1098550 h 2406650"/>
                  <a:gd name="connsiteX11" fmla="*/ 935038 w 1557338"/>
                  <a:gd name="connsiteY11" fmla="*/ 1441450 h 2406650"/>
                  <a:gd name="connsiteX12" fmla="*/ 744537 w 1557338"/>
                  <a:gd name="connsiteY12" fmla="*/ 1789113 h 2406650"/>
                  <a:gd name="connsiteX13" fmla="*/ 755651 w 1557338"/>
                  <a:gd name="connsiteY13" fmla="*/ 1485900 h 2406650"/>
                  <a:gd name="connsiteX14" fmla="*/ 687389 w 1557338"/>
                  <a:gd name="connsiteY14" fmla="*/ 1171575 h 2406650"/>
                  <a:gd name="connsiteX15" fmla="*/ 384176 w 1557338"/>
                  <a:gd name="connsiteY15" fmla="*/ 1782765 h 2406650"/>
                  <a:gd name="connsiteX16" fmla="*/ 0 w 1557338"/>
                  <a:gd name="connsiteY16" fmla="*/ 2009775 h 2406650"/>
                  <a:gd name="connsiteX17" fmla="*/ 536576 w 1557338"/>
                  <a:gd name="connsiteY17" fmla="*/ 1878012 h 2406650"/>
                  <a:gd name="connsiteX18" fmla="*/ 547691 w 1557338"/>
                  <a:gd name="connsiteY18" fmla="*/ 1917703 h 2406650"/>
                  <a:gd name="connsiteX19" fmla="*/ 34925 w 1557338"/>
                  <a:gd name="connsiteY19" fmla="*/ 2108202 h 2406650"/>
                  <a:gd name="connsiteX20" fmla="*/ 484188 w 1557338"/>
                  <a:gd name="connsiteY20" fmla="*/ 2249491 h 2406650"/>
                  <a:gd name="connsiteX21" fmla="*/ 188913 w 1557338"/>
                  <a:gd name="connsiteY21" fmla="*/ 2374900 h 2406650"/>
                  <a:gd name="connsiteX22" fmla="*/ 865188 w 1557338"/>
                  <a:gd name="connsiteY22" fmla="*/ 1822450 h 2406650"/>
                  <a:gd name="connsiteX23" fmla="*/ 623888 w 1557338"/>
                  <a:gd name="connsiteY23" fmla="*/ 2406650 h 2406650"/>
                  <a:gd name="connsiteX24" fmla="*/ 966788 w 1557338"/>
                  <a:gd name="connsiteY24" fmla="*/ 2165350 h 2406650"/>
                  <a:gd name="connsiteX25" fmla="*/ 1252538 w 1557338"/>
                  <a:gd name="connsiteY25" fmla="*/ 1581150 h 2406650"/>
                  <a:gd name="connsiteX26" fmla="*/ 1195388 w 1557338"/>
                  <a:gd name="connsiteY26" fmla="*/ 1873250 h 2406650"/>
                  <a:gd name="connsiteX27" fmla="*/ 1077913 w 1557338"/>
                  <a:gd name="connsiteY27" fmla="*/ 2147887 h 2406650"/>
                  <a:gd name="connsiteX28" fmla="*/ 1290638 w 1557338"/>
                  <a:gd name="connsiteY28" fmla="*/ 1924050 h 2406650"/>
                  <a:gd name="connsiteX29" fmla="*/ 1404938 w 1557338"/>
                  <a:gd name="connsiteY29" fmla="*/ 1606550 h 2406650"/>
                  <a:gd name="connsiteX30" fmla="*/ 1519238 w 1557338"/>
                  <a:gd name="connsiteY30" fmla="*/ 1365250 h 2406650"/>
                  <a:gd name="connsiteX31" fmla="*/ 1557338 w 1557338"/>
                  <a:gd name="connsiteY31" fmla="*/ 1060450 h 2406650"/>
                  <a:gd name="connsiteX32" fmla="*/ 1481138 w 1557338"/>
                  <a:gd name="connsiteY32" fmla="*/ 717550 h 2406650"/>
                  <a:gd name="connsiteX33" fmla="*/ 1176338 w 1557338"/>
                  <a:gd name="connsiteY33" fmla="*/ 349250 h 2406650"/>
                  <a:gd name="connsiteX34" fmla="*/ 1163638 w 1557338"/>
                  <a:gd name="connsiteY34" fmla="*/ 0 h 240665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66788 w 1557338"/>
                  <a:gd name="connsiteY24" fmla="*/ 216535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66788 w 1557338"/>
                  <a:gd name="connsiteY24" fmla="*/ 216535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795338 w 1557338"/>
                  <a:gd name="connsiteY23" fmla="*/ 2273300 h 2374900"/>
                  <a:gd name="connsiteX24" fmla="*/ 966788 w 1557338"/>
                  <a:gd name="connsiteY24" fmla="*/ 216535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66788 w 1557338"/>
                  <a:gd name="connsiteY24" fmla="*/ 216535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66788 w 1557338"/>
                  <a:gd name="connsiteY24" fmla="*/ 216535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66788 w 1557338"/>
                  <a:gd name="connsiteY24" fmla="*/ 216535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7738 w 1557338"/>
                  <a:gd name="connsiteY24" fmla="*/ 214630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7738 w 1557338"/>
                  <a:gd name="connsiteY24" fmla="*/ 217170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7738 w 1557338"/>
                  <a:gd name="connsiteY24" fmla="*/ 217170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7738 w 1557338"/>
                  <a:gd name="connsiteY24" fmla="*/ 217170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7738 w 1557338"/>
                  <a:gd name="connsiteY24" fmla="*/ 217170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52538 w 1557338"/>
                  <a:gd name="connsiteY25" fmla="*/ 15811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96988 w 1557338"/>
                  <a:gd name="connsiteY25" fmla="*/ 14287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96988 w 1557338"/>
                  <a:gd name="connsiteY25" fmla="*/ 142875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96988 w 1557338"/>
                  <a:gd name="connsiteY25" fmla="*/ 1257300 h 2374900"/>
                  <a:gd name="connsiteX26" fmla="*/ 1195388 w 1557338"/>
                  <a:gd name="connsiteY26" fmla="*/ 18732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96988 w 1557338"/>
                  <a:gd name="connsiteY25" fmla="*/ 1257300 h 2374900"/>
                  <a:gd name="connsiteX26" fmla="*/ 1277938 w 1557338"/>
                  <a:gd name="connsiteY26" fmla="*/ 18605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316038 w 1557338"/>
                  <a:gd name="connsiteY25" fmla="*/ 1409700 h 2374900"/>
                  <a:gd name="connsiteX26" fmla="*/ 1277938 w 1557338"/>
                  <a:gd name="connsiteY26" fmla="*/ 18605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96988 w 1557338"/>
                  <a:gd name="connsiteY25" fmla="*/ 1441450 h 2374900"/>
                  <a:gd name="connsiteX26" fmla="*/ 1277938 w 1557338"/>
                  <a:gd name="connsiteY26" fmla="*/ 18605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316038 w 1557338"/>
                  <a:gd name="connsiteY25" fmla="*/ 1397000 h 2374900"/>
                  <a:gd name="connsiteX26" fmla="*/ 1277938 w 1557338"/>
                  <a:gd name="connsiteY26" fmla="*/ 18605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77938 w 1557338"/>
                  <a:gd name="connsiteY26" fmla="*/ 18605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77938 w 1557338"/>
                  <a:gd name="connsiteY26" fmla="*/ 18605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77938 w 1557338"/>
                  <a:gd name="connsiteY26" fmla="*/ 186055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46188 w 1557338"/>
                  <a:gd name="connsiteY26" fmla="*/ 186690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20788 w 1557338"/>
                  <a:gd name="connsiteY26" fmla="*/ 1866900 h 2374900"/>
                  <a:gd name="connsiteX27" fmla="*/ 1077913 w 1557338"/>
                  <a:gd name="connsiteY27" fmla="*/ 21478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20788 w 1557338"/>
                  <a:gd name="connsiteY26" fmla="*/ 1866900 h 2374900"/>
                  <a:gd name="connsiteX27" fmla="*/ 1135063 w 1557338"/>
                  <a:gd name="connsiteY27" fmla="*/ 209073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20788 w 1557338"/>
                  <a:gd name="connsiteY26" fmla="*/ 1866900 h 2374900"/>
                  <a:gd name="connsiteX27" fmla="*/ 1204913 w 1557338"/>
                  <a:gd name="connsiteY27" fmla="*/ 208438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20788 w 1557338"/>
                  <a:gd name="connsiteY26" fmla="*/ 1866900 h 2374900"/>
                  <a:gd name="connsiteX27" fmla="*/ 1147763 w 1557338"/>
                  <a:gd name="connsiteY27" fmla="*/ 209073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20788 w 1557338"/>
                  <a:gd name="connsiteY26" fmla="*/ 1866900 h 2374900"/>
                  <a:gd name="connsiteX27" fmla="*/ 1147763 w 1557338"/>
                  <a:gd name="connsiteY27" fmla="*/ 209073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354138 w 1557338"/>
                  <a:gd name="connsiteY26" fmla="*/ 1651000 h 2374900"/>
                  <a:gd name="connsiteX27" fmla="*/ 1147763 w 1557338"/>
                  <a:gd name="connsiteY27" fmla="*/ 209073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258888 w 1557338"/>
                  <a:gd name="connsiteY26" fmla="*/ 1784350 h 2374900"/>
                  <a:gd name="connsiteX27" fmla="*/ 1147763 w 1557338"/>
                  <a:gd name="connsiteY27" fmla="*/ 2090737 h 2374900"/>
                  <a:gd name="connsiteX28" fmla="*/ 1290638 w 1557338"/>
                  <a:gd name="connsiteY28" fmla="*/ 1924050 h 2374900"/>
                  <a:gd name="connsiteX29" fmla="*/ 1404938 w 1557338"/>
                  <a:gd name="connsiteY29" fmla="*/ 1606550 h 2374900"/>
                  <a:gd name="connsiteX30" fmla="*/ 1519238 w 1557338"/>
                  <a:gd name="connsiteY30" fmla="*/ 1365250 h 2374900"/>
                  <a:gd name="connsiteX31" fmla="*/ 1557338 w 1557338"/>
                  <a:gd name="connsiteY31" fmla="*/ 1060450 h 2374900"/>
                  <a:gd name="connsiteX32" fmla="*/ 1481138 w 1557338"/>
                  <a:gd name="connsiteY32" fmla="*/ 717550 h 2374900"/>
                  <a:gd name="connsiteX33" fmla="*/ 1176338 w 1557338"/>
                  <a:gd name="connsiteY33" fmla="*/ 349250 h 2374900"/>
                  <a:gd name="connsiteX34" fmla="*/ 1163638 w 1557338"/>
                  <a:gd name="connsiteY34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477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477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477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477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477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477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477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477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90638 w 1557338"/>
                  <a:gd name="connsiteY27" fmla="*/ 19240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96988 w 1557338"/>
                  <a:gd name="connsiteY27" fmla="*/ 189865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7938 w 1557338"/>
                  <a:gd name="connsiteY27" fmla="*/ 187960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1588 w 1557338"/>
                  <a:gd name="connsiteY27" fmla="*/ 193040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1588 w 1557338"/>
                  <a:gd name="connsiteY27" fmla="*/ 1930400 h 2374900"/>
                  <a:gd name="connsiteX28" fmla="*/ 1404938 w 1557338"/>
                  <a:gd name="connsiteY28" fmla="*/ 16065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1588 w 1557338"/>
                  <a:gd name="connsiteY27" fmla="*/ 1930400 h 2374900"/>
                  <a:gd name="connsiteX28" fmla="*/ 1392238 w 1557338"/>
                  <a:gd name="connsiteY28" fmla="*/ 158115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1588 w 1557338"/>
                  <a:gd name="connsiteY27" fmla="*/ 1930400 h 2374900"/>
                  <a:gd name="connsiteX28" fmla="*/ 1341438 w 1557338"/>
                  <a:gd name="connsiteY28" fmla="*/ 151130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1588 w 1557338"/>
                  <a:gd name="connsiteY27" fmla="*/ 1930400 h 2374900"/>
                  <a:gd name="connsiteX28" fmla="*/ 1404938 w 1557338"/>
                  <a:gd name="connsiteY28" fmla="*/ 158750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1588 w 1557338"/>
                  <a:gd name="connsiteY27" fmla="*/ 1930400 h 2374900"/>
                  <a:gd name="connsiteX28" fmla="*/ 1404938 w 1557338"/>
                  <a:gd name="connsiteY28" fmla="*/ 158750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1588 w 1557338"/>
                  <a:gd name="connsiteY27" fmla="*/ 1930400 h 2374900"/>
                  <a:gd name="connsiteX28" fmla="*/ 1404938 w 1557338"/>
                  <a:gd name="connsiteY28" fmla="*/ 158750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06045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7338"/>
                  <a:gd name="connsiteY0" fmla="*/ 0 h 2374900"/>
                  <a:gd name="connsiteX1" fmla="*/ 1087438 w 1557338"/>
                  <a:gd name="connsiteY1" fmla="*/ 260350 h 2374900"/>
                  <a:gd name="connsiteX2" fmla="*/ 985838 w 1557338"/>
                  <a:gd name="connsiteY2" fmla="*/ 425450 h 2374900"/>
                  <a:gd name="connsiteX3" fmla="*/ 1227138 w 1557338"/>
                  <a:gd name="connsiteY3" fmla="*/ 679450 h 2374900"/>
                  <a:gd name="connsiteX4" fmla="*/ 1316038 w 1557338"/>
                  <a:gd name="connsiteY4" fmla="*/ 958850 h 2374900"/>
                  <a:gd name="connsiteX5" fmla="*/ 1366838 w 1557338"/>
                  <a:gd name="connsiteY5" fmla="*/ 1225550 h 2374900"/>
                  <a:gd name="connsiteX6" fmla="*/ 1201738 w 1557338"/>
                  <a:gd name="connsiteY6" fmla="*/ 882650 h 2374900"/>
                  <a:gd name="connsiteX7" fmla="*/ 1023938 w 1557338"/>
                  <a:gd name="connsiteY7" fmla="*/ 717550 h 2374900"/>
                  <a:gd name="connsiteX8" fmla="*/ 884238 w 1557338"/>
                  <a:gd name="connsiteY8" fmla="*/ 666750 h 2374900"/>
                  <a:gd name="connsiteX9" fmla="*/ 1023938 w 1557338"/>
                  <a:gd name="connsiteY9" fmla="*/ 882650 h 2374900"/>
                  <a:gd name="connsiteX10" fmla="*/ 1036638 w 1557338"/>
                  <a:gd name="connsiteY10" fmla="*/ 1098550 h 2374900"/>
                  <a:gd name="connsiteX11" fmla="*/ 935038 w 1557338"/>
                  <a:gd name="connsiteY11" fmla="*/ 1441450 h 2374900"/>
                  <a:gd name="connsiteX12" fmla="*/ 744537 w 1557338"/>
                  <a:gd name="connsiteY12" fmla="*/ 1789113 h 2374900"/>
                  <a:gd name="connsiteX13" fmla="*/ 755651 w 1557338"/>
                  <a:gd name="connsiteY13" fmla="*/ 1485900 h 2374900"/>
                  <a:gd name="connsiteX14" fmla="*/ 687389 w 1557338"/>
                  <a:gd name="connsiteY14" fmla="*/ 1171575 h 2374900"/>
                  <a:gd name="connsiteX15" fmla="*/ 384176 w 1557338"/>
                  <a:gd name="connsiteY15" fmla="*/ 1782765 h 2374900"/>
                  <a:gd name="connsiteX16" fmla="*/ 0 w 1557338"/>
                  <a:gd name="connsiteY16" fmla="*/ 2009775 h 2374900"/>
                  <a:gd name="connsiteX17" fmla="*/ 536576 w 1557338"/>
                  <a:gd name="connsiteY17" fmla="*/ 1878012 h 2374900"/>
                  <a:gd name="connsiteX18" fmla="*/ 547691 w 1557338"/>
                  <a:gd name="connsiteY18" fmla="*/ 1917703 h 2374900"/>
                  <a:gd name="connsiteX19" fmla="*/ 34925 w 1557338"/>
                  <a:gd name="connsiteY19" fmla="*/ 2108202 h 2374900"/>
                  <a:gd name="connsiteX20" fmla="*/ 484188 w 1557338"/>
                  <a:gd name="connsiteY20" fmla="*/ 2249491 h 2374900"/>
                  <a:gd name="connsiteX21" fmla="*/ 188913 w 1557338"/>
                  <a:gd name="connsiteY21" fmla="*/ 2374900 h 2374900"/>
                  <a:gd name="connsiteX22" fmla="*/ 865188 w 1557338"/>
                  <a:gd name="connsiteY22" fmla="*/ 1822450 h 2374900"/>
                  <a:gd name="connsiteX23" fmla="*/ 681038 w 1557338"/>
                  <a:gd name="connsiteY23" fmla="*/ 2368550 h 2374900"/>
                  <a:gd name="connsiteX24" fmla="*/ 941388 w 1557338"/>
                  <a:gd name="connsiteY24" fmla="*/ 2171700 h 2374900"/>
                  <a:gd name="connsiteX25" fmla="*/ 1284288 w 1557338"/>
                  <a:gd name="connsiteY25" fmla="*/ 1454150 h 2374900"/>
                  <a:gd name="connsiteX26" fmla="*/ 1135063 w 1557338"/>
                  <a:gd name="connsiteY26" fmla="*/ 2090737 h 2374900"/>
                  <a:gd name="connsiteX27" fmla="*/ 1271588 w 1557338"/>
                  <a:gd name="connsiteY27" fmla="*/ 1930400 h 2374900"/>
                  <a:gd name="connsiteX28" fmla="*/ 1404938 w 1557338"/>
                  <a:gd name="connsiteY28" fmla="*/ 1587500 h 2374900"/>
                  <a:gd name="connsiteX29" fmla="*/ 1519238 w 1557338"/>
                  <a:gd name="connsiteY29" fmla="*/ 1365250 h 2374900"/>
                  <a:gd name="connsiteX30" fmla="*/ 1557338 w 1557338"/>
                  <a:gd name="connsiteY30" fmla="*/ 1168400 h 2374900"/>
                  <a:gd name="connsiteX31" fmla="*/ 1481138 w 1557338"/>
                  <a:gd name="connsiteY31" fmla="*/ 717550 h 2374900"/>
                  <a:gd name="connsiteX32" fmla="*/ 1176338 w 1557338"/>
                  <a:gd name="connsiteY32" fmla="*/ 349250 h 2374900"/>
                  <a:gd name="connsiteX33" fmla="*/ 1163638 w 1557338"/>
                  <a:gd name="connsiteY33" fmla="*/ 0 h 2374900"/>
                  <a:gd name="connsiteX0" fmla="*/ 1163638 w 1558493"/>
                  <a:gd name="connsiteY0" fmla="*/ 0 h 2374900"/>
                  <a:gd name="connsiteX1" fmla="*/ 1087438 w 1558493"/>
                  <a:gd name="connsiteY1" fmla="*/ 260350 h 2374900"/>
                  <a:gd name="connsiteX2" fmla="*/ 985838 w 1558493"/>
                  <a:gd name="connsiteY2" fmla="*/ 425450 h 2374900"/>
                  <a:gd name="connsiteX3" fmla="*/ 1227138 w 1558493"/>
                  <a:gd name="connsiteY3" fmla="*/ 679450 h 2374900"/>
                  <a:gd name="connsiteX4" fmla="*/ 1316038 w 1558493"/>
                  <a:gd name="connsiteY4" fmla="*/ 958850 h 2374900"/>
                  <a:gd name="connsiteX5" fmla="*/ 1366838 w 1558493"/>
                  <a:gd name="connsiteY5" fmla="*/ 1225550 h 2374900"/>
                  <a:gd name="connsiteX6" fmla="*/ 1201738 w 1558493"/>
                  <a:gd name="connsiteY6" fmla="*/ 882650 h 2374900"/>
                  <a:gd name="connsiteX7" fmla="*/ 1023938 w 1558493"/>
                  <a:gd name="connsiteY7" fmla="*/ 717550 h 2374900"/>
                  <a:gd name="connsiteX8" fmla="*/ 884238 w 1558493"/>
                  <a:gd name="connsiteY8" fmla="*/ 666750 h 2374900"/>
                  <a:gd name="connsiteX9" fmla="*/ 1023938 w 1558493"/>
                  <a:gd name="connsiteY9" fmla="*/ 882650 h 2374900"/>
                  <a:gd name="connsiteX10" fmla="*/ 1036638 w 1558493"/>
                  <a:gd name="connsiteY10" fmla="*/ 1098550 h 2374900"/>
                  <a:gd name="connsiteX11" fmla="*/ 935038 w 1558493"/>
                  <a:gd name="connsiteY11" fmla="*/ 1441450 h 2374900"/>
                  <a:gd name="connsiteX12" fmla="*/ 744537 w 1558493"/>
                  <a:gd name="connsiteY12" fmla="*/ 1789113 h 2374900"/>
                  <a:gd name="connsiteX13" fmla="*/ 755651 w 1558493"/>
                  <a:gd name="connsiteY13" fmla="*/ 1485900 h 2374900"/>
                  <a:gd name="connsiteX14" fmla="*/ 687389 w 1558493"/>
                  <a:gd name="connsiteY14" fmla="*/ 1171575 h 2374900"/>
                  <a:gd name="connsiteX15" fmla="*/ 384176 w 1558493"/>
                  <a:gd name="connsiteY15" fmla="*/ 1782765 h 2374900"/>
                  <a:gd name="connsiteX16" fmla="*/ 0 w 1558493"/>
                  <a:gd name="connsiteY16" fmla="*/ 2009775 h 2374900"/>
                  <a:gd name="connsiteX17" fmla="*/ 536576 w 1558493"/>
                  <a:gd name="connsiteY17" fmla="*/ 1878012 h 2374900"/>
                  <a:gd name="connsiteX18" fmla="*/ 547691 w 1558493"/>
                  <a:gd name="connsiteY18" fmla="*/ 1917703 h 2374900"/>
                  <a:gd name="connsiteX19" fmla="*/ 34925 w 1558493"/>
                  <a:gd name="connsiteY19" fmla="*/ 2108202 h 2374900"/>
                  <a:gd name="connsiteX20" fmla="*/ 484188 w 1558493"/>
                  <a:gd name="connsiteY20" fmla="*/ 2249491 h 2374900"/>
                  <a:gd name="connsiteX21" fmla="*/ 188913 w 1558493"/>
                  <a:gd name="connsiteY21" fmla="*/ 2374900 h 2374900"/>
                  <a:gd name="connsiteX22" fmla="*/ 865188 w 1558493"/>
                  <a:gd name="connsiteY22" fmla="*/ 1822450 h 2374900"/>
                  <a:gd name="connsiteX23" fmla="*/ 681038 w 1558493"/>
                  <a:gd name="connsiteY23" fmla="*/ 2368550 h 2374900"/>
                  <a:gd name="connsiteX24" fmla="*/ 941388 w 1558493"/>
                  <a:gd name="connsiteY24" fmla="*/ 2171700 h 2374900"/>
                  <a:gd name="connsiteX25" fmla="*/ 1284288 w 1558493"/>
                  <a:gd name="connsiteY25" fmla="*/ 1454150 h 2374900"/>
                  <a:gd name="connsiteX26" fmla="*/ 1135063 w 1558493"/>
                  <a:gd name="connsiteY26" fmla="*/ 2090737 h 2374900"/>
                  <a:gd name="connsiteX27" fmla="*/ 1271588 w 1558493"/>
                  <a:gd name="connsiteY27" fmla="*/ 1930400 h 2374900"/>
                  <a:gd name="connsiteX28" fmla="*/ 1404938 w 1558493"/>
                  <a:gd name="connsiteY28" fmla="*/ 1587500 h 2374900"/>
                  <a:gd name="connsiteX29" fmla="*/ 1519238 w 1558493"/>
                  <a:gd name="connsiteY29" fmla="*/ 1365250 h 2374900"/>
                  <a:gd name="connsiteX30" fmla="*/ 1557338 w 1558493"/>
                  <a:gd name="connsiteY30" fmla="*/ 1168400 h 2374900"/>
                  <a:gd name="connsiteX31" fmla="*/ 1481138 w 1558493"/>
                  <a:gd name="connsiteY31" fmla="*/ 717550 h 2374900"/>
                  <a:gd name="connsiteX32" fmla="*/ 1176338 w 1558493"/>
                  <a:gd name="connsiteY32" fmla="*/ 349250 h 2374900"/>
                  <a:gd name="connsiteX33" fmla="*/ 1163638 w 1558493"/>
                  <a:gd name="connsiteY33" fmla="*/ 0 h 2374900"/>
                  <a:gd name="connsiteX0" fmla="*/ 1163638 w 1558493"/>
                  <a:gd name="connsiteY0" fmla="*/ 0 h 2374900"/>
                  <a:gd name="connsiteX1" fmla="*/ 1087438 w 1558493"/>
                  <a:gd name="connsiteY1" fmla="*/ 260350 h 2374900"/>
                  <a:gd name="connsiteX2" fmla="*/ 985838 w 1558493"/>
                  <a:gd name="connsiteY2" fmla="*/ 425450 h 2374900"/>
                  <a:gd name="connsiteX3" fmla="*/ 1227138 w 1558493"/>
                  <a:gd name="connsiteY3" fmla="*/ 679450 h 2374900"/>
                  <a:gd name="connsiteX4" fmla="*/ 1316038 w 1558493"/>
                  <a:gd name="connsiteY4" fmla="*/ 958850 h 2374900"/>
                  <a:gd name="connsiteX5" fmla="*/ 1366838 w 1558493"/>
                  <a:gd name="connsiteY5" fmla="*/ 1225550 h 2374900"/>
                  <a:gd name="connsiteX6" fmla="*/ 1201738 w 1558493"/>
                  <a:gd name="connsiteY6" fmla="*/ 882650 h 2374900"/>
                  <a:gd name="connsiteX7" fmla="*/ 1023938 w 1558493"/>
                  <a:gd name="connsiteY7" fmla="*/ 717550 h 2374900"/>
                  <a:gd name="connsiteX8" fmla="*/ 884238 w 1558493"/>
                  <a:gd name="connsiteY8" fmla="*/ 666750 h 2374900"/>
                  <a:gd name="connsiteX9" fmla="*/ 1023938 w 1558493"/>
                  <a:gd name="connsiteY9" fmla="*/ 882650 h 2374900"/>
                  <a:gd name="connsiteX10" fmla="*/ 1036638 w 1558493"/>
                  <a:gd name="connsiteY10" fmla="*/ 1098550 h 2374900"/>
                  <a:gd name="connsiteX11" fmla="*/ 935038 w 1558493"/>
                  <a:gd name="connsiteY11" fmla="*/ 1441450 h 2374900"/>
                  <a:gd name="connsiteX12" fmla="*/ 744537 w 1558493"/>
                  <a:gd name="connsiteY12" fmla="*/ 1789113 h 2374900"/>
                  <a:gd name="connsiteX13" fmla="*/ 755651 w 1558493"/>
                  <a:gd name="connsiteY13" fmla="*/ 1485900 h 2374900"/>
                  <a:gd name="connsiteX14" fmla="*/ 687389 w 1558493"/>
                  <a:gd name="connsiteY14" fmla="*/ 1171575 h 2374900"/>
                  <a:gd name="connsiteX15" fmla="*/ 384176 w 1558493"/>
                  <a:gd name="connsiteY15" fmla="*/ 1782765 h 2374900"/>
                  <a:gd name="connsiteX16" fmla="*/ 0 w 1558493"/>
                  <a:gd name="connsiteY16" fmla="*/ 2009775 h 2374900"/>
                  <a:gd name="connsiteX17" fmla="*/ 536576 w 1558493"/>
                  <a:gd name="connsiteY17" fmla="*/ 1878012 h 2374900"/>
                  <a:gd name="connsiteX18" fmla="*/ 547691 w 1558493"/>
                  <a:gd name="connsiteY18" fmla="*/ 1917703 h 2374900"/>
                  <a:gd name="connsiteX19" fmla="*/ 34925 w 1558493"/>
                  <a:gd name="connsiteY19" fmla="*/ 2108202 h 2374900"/>
                  <a:gd name="connsiteX20" fmla="*/ 484188 w 1558493"/>
                  <a:gd name="connsiteY20" fmla="*/ 2249491 h 2374900"/>
                  <a:gd name="connsiteX21" fmla="*/ 188913 w 1558493"/>
                  <a:gd name="connsiteY21" fmla="*/ 2374900 h 2374900"/>
                  <a:gd name="connsiteX22" fmla="*/ 865188 w 1558493"/>
                  <a:gd name="connsiteY22" fmla="*/ 1822450 h 2374900"/>
                  <a:gd name="connsiteX23" fmla="*/ 681038 w 1558493"/>
                  <a:gd name="connsiteY23" fmla="*/ 2368550 h 2374900"/>
                  <a:gd name="connsiteX24" fmla="*/ 941388 w 1558493"/>
                  <a:gd name="connsiteY24" fmla="*/ 2171700 h 2374900"/>
                  <a:gd name="connsiteX25" fmla="*/ 1284288 w 1558493"/>
                  <a:gd name="connsiteY25" fmla="*/ 1454150 h 2374900"/>
                  <a:gd name="connsiteX26" fmla="*/ 1135063 w 1558493"/>
                  <a:gd name="connsiteY26" fmla="*/ 2090737 h 2374900"/>
                  <a:gd name="connsiteX27" fmla="*/ 1271588 w 1558493"/>
                  <a:gd name="connsiteY27" fmla="*/ 1930400 h 2374900"/>
                  <a:gd name="connsiteX28" fmla="*/ 1404938 w 1558493"/>
                  <a:gd name="connsiteY28" fmla="*/ 1587500 h 2374900"/>
                  <a:gd name="connsiteX29" fmla="*/ 1519238 w 1558493"/>
                  <a:gd name="connsiteY29" fmla="*/ 1365250 h 2374900"/>
                  <a:gd name="connsiteX30" fmla="*/ 1557338 w 1558493"/>
                  <a:gd name="connsiteY30" fmla="*/ 1168400 h 2374900"/>
                  <a:gd name="connsiteX31" fmla="*/ 1481138 w 1558493"/>
                  <a:gd name="connsiteY31" fmla="*/ 717550 h 2374900"/>
                  <a:gd name="connsiteX32" fmla="*/ 1157288 w 1558493"/>
                  <a:gd name="connsiteY32" fmla="*/ 361950 h 2374900"/>
                  <a:gd name="connsiteX33" fmla="*/ 1163638 w 1558493"/>
                  <a:gd name="connsiteY33" fmla="*/ 0 h 2374900"/>
                  <a:gd name="connsiteX0" fmla="*/ 1163638 w 1558493"/>
                  <a:gd name="connsiteY0" fmla="*/ 0 h 2374900"/>
                  <a:gd name="connsiteX1" fmla="*/ 1087438 w 1558493"/>
                  <a:gd name="connsiteY1" fmla="*/ 260350 h 2374900"/>
                  <a:gd name="connsiteX2" fmla="*/ 985838 w 1558493"/>
                  <a:gd name="connsiteY2" fmla="*/ 425450 h 2374900"/>
                  <a:gd name="connsiteX3" fmla="*/ 1227138 w 1558493"/>
                  <a:gd name="connsiteY3" fmla="*/ 679450 h 2374900"/>
                  <a:gd name="connsiteX4" fmla="*/ 1316038 w 1558493"/>
                  <a:gd name="connsiteY4" fmla="*/ 958850 h 2374900"/>
                  <a:gd name="connsiteX5" fmla="*/ 1366838 w 1558493"/>
                  <a:gd name="connsiteY5" fmla="*/ 1225550 h 2374900"/>
                  <a:gd name="connsiteX6" fmla="*/ 1201738 w 1558493"/>
                  <a:gd name="connsiteY6" fmla="*/ 882650 h 2374900"/>
                  <a:gd name="connsiteX7" fmla="*/ 1023938 w 1558493"/>
                  <a:gd name="connsiteY7" fmla="*/ 717550 h 2374900"/>
                  <a:gd name="connsiteX8" fmla="*/ 884238 w 1558493"/>
                  <a:gd name="connsiteY8" fmla="*/ 666750 h 2374900"/>
                  <a:gd name="connsiteX9" fmla="*/ 1023938 w 1558493"/>
                  <a:gd name="connsiteY9" fmla="*/ 882650 h 2374900"/>
                  <a:gd name="connsiteX10" fmla="*/ 1036638 w 1558493"/>
                  <a:gd name="connsiteY10" fmla="*/ 1098550 h 2374900"/>
                  <a:gd name="connsiteX11" fmla="*/ 935038 w 1558493"/>
                  <a:gd name="connsiteY11" fmla="*/ 1441450 h 2374900"/>
                  <a:gd name="connsiteX12" fmla="*/ 744537 w 1558493"/>
                  <a:gd name="connsiteY12" fmla="*/ 1789113 h 2374900"/>
                  <a:gd name="connsiteX13" fmla="*/ 755651 w 1558493"/>
                  <a:gd name="connsiteY13" fmla="*/ 1485900 h 2374900"/>
                  <a:gd name="connsiteX14" fmla="*/ 687389 w 1558493"/>
                  <a:gd name="connsiteY14" fmla="*/ 1171575 h 2374900"/>
                  <a:gd name="connsiteX15" fmla="*/ 384176 w 1558493"/>
                  <a:gd name="connsiteY15" fmla="*/ 1782765 h 2374900"/>
                  <a:gd name="connsiteX16" fmla="*/ 0 w 1558493"/>
                  <a:gd name="connsiteY16" fmla="*/ 2009775 h 2374900"/>
                  <a:gd name="connsiteX17" fmla="*/ 536576 w 1558493"/>
                  <a:gd name="connsiteY17" fmla="*/ 1878012 h 2374900"/>
                  <a:gd name="connsiteX18" fmla="*/ 547691 w 1558493"/>
                  <a:gd name="connsiteY18" fmla="*/ 1917703 h 2374900"/>
                  <a:gd name="connsiteX19" fmla="*/ 34925 w 1558493"/>
                  <a:gd name="connsiteY19" fmla="*/ 2108202 h 2374900"/>
                  <a:gd name="connsiteX20" fmla="*/ 484188 w 1558493"/>
                  <a:gd name="connsiteY20" fmla="*/ 2249491 h 2374900"/>
                  <a:gd name="connsiteX21" fmla="*/ 188913 w 1558493"/>
                  <a:gd name="connsiteY21" fmla="*/ 2374900 h 2374900"/>
                  <a:gd name="connsiteX22" fmla="*/ 865188 w 1558493"/>
                  <a:gd name="connsiteY22" fmla="*/ 1822450 h 2374900"/>
                  <a:gd name="connsiteX23" fmla="*/ 681038 w 1558493"/>
                  <a:gd name="connsiteY23" fmla="*/ 2368550 h 2374900"/>
                  <a:gd name="connsiteX24" fmla="*/ 941388 w 1558493"/>
                  <a:gd name="connsiteY24" fmla="*/ 2171700 h 2374900"/>
                  <a:gd name="connsiteX25" fmla="*/ 1284288 w 1558493"/>
                  <a:gd name="connsiteY25" fmla="*/ 1454150 h 2374900"/>
                  <a:gd name="connsiteX26" fmla="*/ 1135063 w 1558493"/>
                  <a:gd name="connsiteY26" fmla="*/ 2090737 h 2374900"/>
                  <a:gd name="connsiteX27" fmla="*/ 1271588 w 1558493"/>
                  <a:gd name="connsiteY27" fmla="*/ 1930400 h 2374900"/>
                  <a:gd name="connsiteX28" fmla="*/ 1404938 w 1558493"/>
                  <a:gd name="connsiteY28" fmla="*/ 1587500 h 2374900"/>
                  <a:gd name="connsiteX29" fmla="*/ 1519238 w 1558493"/>
                  <a:gd name="connsiteY29" fmla="*/ 1365250 h 2374900"/>
                  <a:gd name="connsiteX30" fmla="*/ 1557338 w 1558493"/>
                  <a:gd name="connsiteY30" fmla="*/ 1168400 h 2374900"/>
                  <a:gd name="connsiteX31" fmla="*/ 1481138 w 1558493"/>
                  <a:gd name="connsiteY31" fmla="*/ 717550 h 2374900"/>
                  <a:gd name="connsiteX32" fmla="*/ 1163638 w 1558493"/>
                  <a:gd name="connsiteY32" fmla="*/ 361950 h 2374900"/>
                  <a:gd name="connsiteX33" fmla="*/ 1163638 w 1558493"/>
                  <a:gd name="connsiteY33" fmla="*/ 0 h 2374900"/>
                  <a:gd name="connsiteX0" fmla="*/ 1163638 w 1558493"/>
                  <a:gd name="connsiteY0" fmla="*/ 0 h 2374900"/>
                  <a:gd name="connsiteX1" fmla="*/ 1087438 w 1558493"/>
                  <a:gd name="connsiteY1" fmla="*/ 260350 h 2374900"/>
                  <a:gd name="connsiteX2" fmla="*/ 985838 w 1558493"/>
                  <a:gd name="connsiteY2" fmla="*/ 425450 h 2374900"/>
                  <a:gd name="connsiteX3" fmla="*/ 1227138 w 1558493"/>
                  <a:gd name="connsiteY3" fmla="*/ 679450 h 2374900"/>
                  <a:gd name="connsiteX4" fmla="*/ 1316038 w 1558493"/>
                  <a:gd name="connsiteY4" fmla="*/ 958850 h 2374900"/>
                  <a:gd name="connsiteX5" fmla="*/ 1366838 w 1558493"/>
                  <a:gd name="connsiteY5" fmla="*/ 1225550 h 2374900"/>
                  <a:gd name="connsiteX6" fmla="*/ 1201738 w 1558493"/>
                  <a:gd name="connsiteY6" fmla="*/ 882650 h 2374900"/>
                  <a:gd name="connsiteX7" fmla="*/ 1023938 w 1558493"/>
                  <a:gd name="connsiteY7" fmla="*/ 717550 h 2374900"/>
                  <a:gd name="connsiteX8" fmla="*/ 884238 w 1558493"/>
                  <a:gd name="connsiteY8" fmla="*/ 666750 h 2374900"/>
                  <a:gd name="connsiteX9" fmla="*/ 1023938 w 1558493"/>
                  <a:gd name="connsiteY9" fmla="*/ 882650 h 2374900"/>
                  <a:gd name="connsiteX10" fmla="*/ 1036638 w 1558493"/>
                  <a:gd name="connsiteY10" fmla="*/ 1098550 h 2374900"/>
                  <a:gd name="connsiteX11" fmla="*/ 935038 w 1558493"/>
                  <a:gd name="connsiteY11" fmla="*/ 1441450 h 2374900"/>
                  <a:gd name="connsiteX12" fmla="*/ 744537 w 1558493"/>
                  <a:gd name="connsiteY12" fmla="*/ 1789113 h 2374900"/>
                  <a:gd name="connsiteX13" fmla="*/ 755651 w 1558493"/>
                  <a:gd name="connsiteY13" fmla="*/ 1485900 h 2374900"/>
                  <a:gd name="connsiteX14" fmla="*/ 687389 w 1558493"/>
                  <a:gd name="connsiteY14" fmla="*/ 1171575 h 2374900"/>
                  <a:gd name="connsiteX15" fmla="*/ 384176 w 1558493"/>
                  <a:gd name="connsiteY15" fmla="*/ 1782765 h 2374900"/>
                  <a:gd name="connsiteX16" fmla="*/ 0 w 1558493"/>
                  <a:gd name="connsiteY16" fmla="*/ 2009775 h 2374900"/>
                  <a:gd name="connsiteX17" fmla="*/ 536576 w 1558493"/>
                  <a:gd name="connsiteY17" fmla="*/ 1878012 h 2374900"/>
                  <a:gd name="connsiteX18" fmla="*/ 547691 w 1558493"/>
                  <a:gd name="connsiteY18" fmla="*/ 1917703 h 2374900"/>
                  <a:gd name="connsiteX19" fmla="*/ 34925 w 1558493"/>
                  <a:gd name="connsiteY19" fmla="*/ 2108202 h 2374900"/>
                  <a:gd name="connsiteX20" fmla="*/ 484188 w 1558493"/>
                  <a:gd name="connsiteY20" fmla="*/ 2249491 h 2374900"/>
                  <a:gd name="connsiteX21" fmla="*/ 188913 w 1558493"/>
                  <a:gd name="connsiteY21" fmla="*/ 2374900 h 2374900"/>
                  <a:gd name="connsiteX22" fmla="*/ 865188 w 1558493"/>
                  <a:gd name="connsiteY22" fmla="*/ 1822450 h 2374900"/>
                  <a:gd name="connsiteX23" fmla="*/ 681038 w 1558493"/>
                  <a:gd name="connsiteY23" fmla="*/ 2368550 h 2374900"/>
                  <a:gd name="connsiteX24" fmla="*/ 941388 w 1558493"/>
                  <a:gd name="connsiteY24" fmla="*/ 2171700 h 2374900"/>
                  <a:gd name="connsiteX25" fmla="*/ 1284288 w 1558493"/>
                  <a:gd name="connsiteY25" fmla="*/ 1454150 h 2374900"/>
                  <a:gd name="connsiteX26" fmla="*/ 1135063 w 1558493"/>
                  <a:gd name="connsiteY26" fmla="*/ 2090737 h 2374900"/>
                  <a:gd name="connsiteX27" fmla="*/ 1271588 w 1558493"/>
                  <a:gd name="connsiteY27" fmla="*/ 1930400 h 2374900"/>
                  <a:gd name="connsiteX28" fmla="*/ 1404938 w 1558493"/>
                  <a:gd name="connsiteY28" fmla="*/ 1587500 h 2374900"/>
                  <a:gd name="connsiteX29" fmla="*/ 1519238 w 1558493"/>
                  <a:gd name="connsiteY29" fmla="*/ 1365250 h 2374900"/>
                  <a:gd name="connsiteX30" fmla="*/ 1557338 w 1558493"/>
                  <a:gd name="connsiteY30" fmla="*/ 1168400 h 2374900"/>
                  <a:gd name="connsiteX31" fmla="*/ 1481138 w 1558493"/>
                  <a:gd name="connsiteY31" fmla="*/ 717550 h 2374900"/>
                  <a:gd name="connsiteX32" fmla="*/ 1163638 w 1558493"/>
                  <a:gd name="connsiteY32" fmla="*/ 361950 h 2374900"/>
                  <a:gd name="connsiteX33" fmla="*/ 1163638 w 1558493"/>
                  <a:gd name="connsiteY33" fmla="*/ 0 h 2374900"/>
                  <a:gd name="connsiteX0" fmla="*/ 1163638 w 1558493"/>
                  <a:gd name="connsiteY0" fmla="*/ 0 h 2374900"/>
                  <a:gd name="connsiteX1" fmla="*/ 1087438 w 1558493"/>
                  <a:gd name="connsiteY1" fmla="*/ 260350 h 2374900"/>
                  <a:gd name="connsiteX2" fmla="*/ 985838 w 1558493"/>
                  <a:gd name="connsiteY2" fmla="*/ 425450 h 2374900"/>
                  <a:gd name="connsiteX3" fmla="*/ 1227138 w 1558493"/>
                  <a:gd name="connsiteY3" fmla="*/ 679450 h 2374900"/>
                  <a:gd name="connsiteX4" fmla="*/ 1316038 w 1558493"/>
                  <a:gd name="connsiteY4" fmla="*/ 958850 h 2374900"/>
                  <a:gd name="connsiteX5" fmla="*/ 1366838 w 1558493"/>
                  <a:gd name="connsiteY5" fmla="*/ 1225550 h 2374900"/>
                  <a:gd name="connsiteX6" fmla="*/ 1201738 w 1558493"/>
                  <a:gd name="connsiteY6" fmla="*/ 882650 h 2374900"/>
                  <a:gd name="connsiteX7" fmla="*/ 1023938 w 1558493"/>
                  <a:gd name="connsiteY7" fmla="*/ 717550 h 2374900"/>
                  <a:gd name="connsiteX8" fmla="*/ 884238 w 1558493"/>
                  <a:gd name="connsiteY8" fmla="*/ 666750 h 2374900"/>
                  <a:gd name="connsiteX9" fmla="*/ 1023938 w 1558493"/>
                  <a:gd name="connsiteY9" fmla="*/ 882650 h 2374900"/>
                  <a:gd name="connsiteX10" fmla="*/ 1036638 w 1558493"/>
                  <a:gd name="connsiteY10" fmla="*/ 1098550 h 2374900"/>
                  <a:gd name="connsiteX11" fmla="*/ 935038 w 1558493"/>
                  <a:gd name="connsiteY11" fmla="*/ 1441450 h 2374900"/>
                  <a:gd name="connsiteX12" fmla="*/ 744537 w 1558493"/>
                  <a:gd name="connsiteY12" fmla="*/ 1789113 h 2374900"/>
                  <a:gd name="connsiteX13" fmla="*/ 755651 w 1558493"/>
                  <a:gd name="connsiteY13" fmla="*/ 1485900 h 2374900"/>
                  <a:gd name="connsiteX14" fmla="*/ 687389 w 1558493"/>
                  <a:gd name="connsiteY14" fmla="*/ 1171575 h 2374900"/>
                  <a:gd name="connsiteX15" fmla="*/ 384176 w 1558493"/>
                  <a:gd name="connsiteY15" fmla="*/ 1782765 h 2374900"/>
                  <a:gd name="connsiteX16" fmla="*/ 0 w 1558493"/>
                  <a:gd name="connsiteY16" fmla="*/ 2009775 h 2374900"/>
                  <a:gd name="connsiteX17" fmla="*/ 536576 w 1558493"/>
                  <a:gd name="connsiteY17" fmla="*/ 1878012 h 2374900"/>
                  <a:gd name="connsiteX18" fmla="*/ 547691 w 1558493"/>
                  <a:gd name="connsiteY18" fmla="*/ 1917703 h 2374900"/>
                  <a:gd name="connsiteX19" fmla="*/ 34925 w 1558493"/>
                  <a:gd name="connsiteY19" fmla="*/ 2108202 h 2374900"/>
                  <a:gd name="connsiteX20" fmla="*/ 484188 w 1558493"/>
                  <a:gd name="connsiteY20" fmla="*/ 2249491 h 2374900"/>
                  <a:gd name="connsiteX21" fmla="*/ 188913 w 1558493"/>
                  <a:gd name="connsiteY21" fmla="*/ 2374900 h 2374900"/>
                  <a:gd name="connsiteX22" fmla="*/ 865188 w 1558493"/>
                  <a:gd name="connsiteY22" fmla="*/ 1822450 h 2374900"/>
                  <a:gd name="connsiteX23" fmla="*/ 681038 w 1558493"/>
                  <a:gd name="connsiteY23" fmla="*/ 2368550 h 2374900"/>
                  <a:gd name="connsiteX24" fmla="*/ 941388 w 1558493"/>
                  <a:gd name="connsiteY24" fmla="*/ 2171700 h 2374900"/>
                  <a:gd name="connsiteX25" fmla="*/ 1284288 w 1558493"/>
                  <a:gd name="connsiteY25" fmla="*/ 1454150 h 2374900"/>
                  <a:gd name="connsiteX26" fmla="*/ 1135063 w 1558493"/>
                  <a:gd name="connsiteY26" fmla="*/ 2090737 h 2374900"/>
                  <a:gd name="connsiteX27" fmla="*/ 1271588 w 1558493"/>
                  <a:gd name="connsiteY27" fmla="*/ 1930400 h 2374900"/>
                  <a:gd name="connsiteX28" fmla="*/ 1404938 w 1558493"/>
                  <a:gd name="connsiteY28" fmla="*/ 1587500 h 2374900"/>
                  <a:gd name="connsiteX29" fmla="*/ 1519238 w 1558493"/>
                  <a:gd name="connsiteY29" fmla="*/ 1365250 h 2374900"/>
                  <a:gd name="connsiteX30" fmla="*/ 1557338 w 1558493"/>
                  <a:gd name="connsiteY30" fmla="*/ 1168400 h 2374900"/>
                  <a:gd name="connsiteX31" fmla="*/ 1481138 w 1558493"/>
                  <a:gd name="connsiteY31" fmla="*/ 717550 h 2374900"/>
                  <a:gd name="connsiteX32" fmla="*/ 1163638 w 1558493"/>
                  <a:gd name="connsiteY32" fmla="*/ 361950 h 2374900"/>
                  <a:gd name="connsiteX33" fmla="*/ 1163638 w 1558493"/>
                  <a:gd name="connsiteY33" fmla="*/ 0 h 2374900"/>
                  <a:gd name="connsiteX0" fmla="*/ 1163638 w 1558025"/>
                  <a:gd name="connsiteY0" fmla="*/ 0 h 2374900"/>
                  <a:gd name="connsiteX1" fmla="*/ 1087438 w 1558025"/>
                  <a:gd name="connsiteY1" fmla="*/ 260350 h 2374900"/>
                  <a:gd name="connsiteX2" fmla="*/ 985838 w 1558025"/>
                  <a:gd name="connsiteY2" fmla="*/ 425450 h 2374900"/>
                  <a:gd name="connsiteX3" fmla="*/ 1227138 w 1558025"/>
                  <a:gd name="connsiteY3" fmla="*/ 679450 h 2374900"/>
                  <a:gd name="connsiteX4" fmla="*/ 1316038 w 1558025"/>
                  <a:gd name="connsiteY4" fmla="*/ 958850 h 2374900"/>
                  <a:gd name="connsiteX5" fmla="*/ 1366838 w 1558025"/>
                  <a:gd name="connsiteY5" fmla="*/ 1225550 h 2374900"/>
                  <a:gd name="connsiteX6" fmla="*/ 1201738 w 1558025"/>
                  <a:gd name="connsiteY6" fmla="*/ 882650 h 2374900"/>
                  <a:gd name="connsiteX7" fmla="*/ 1023938 w 1558025"/>
                  <a:gd name="connsiteY7" fmla="*/ 717550 h 2374900"/>
                  <a:gd name="connsiteX8" fmla="*/ 884238 w 1558025"/>
                  <a:gd name="connsiteY8" fmla="*/ 666750 h 2374900"/>
                  <a:gd name="connsiteX9" fmla="*/ 1023938 w 1558025"/>
                  <a:gd name="connsiteY9" fmla="*/ 882650 h 2374900"/>
                  <a:gd name="connsiteX10" fmla="*/ 1036638 w 1558025"/>
                  <a:gd name="connsiteY10" fmla="*/ 1098550 h 2374900"/>
                  <a:gd name="connsiteX11" fmla="*/ 935038 w 1558025"/>
                  <a:gd name="connsiteY11" fmla="*/ 1441450 h 2374900"/>
                  <a:gd name="connsiteX12" fmla="*/ 744537 w 1558025"/>
                  <a:gd name="connsiteY12" fmla="*/ 1789113 h 2374900"/>
                  <a:gd name="connsiteX13" fmla="*/ 755651 w 1558025"/>
                  <a:gd name="connsiteY13" fmla="*/ 1485900 h 2374900"/>
                  <a:gd name="connsiteX14" fmla="*/ 687389 w 1558025"/>
                  <a:gd name="connsiteY14" fmla="*/ 1171575 h 2374900"/>
                  <a:gd name="connsiteX15" fmla="*/ 384176 w 1558025"/>
                  <a:gd name="connsiteY15" fmla="*/ 1782765 h 2374900"/>
                  <a:gd name="connsiteX16" fmla="*/ 0 w 1558025"/>
                  <a:gd name="connsiteY16" fmla="*/ 2009775 h 2374900"/>
                  <a:gd name="connsiteX17" fmla="*/ 536576 w 1558025"/>
                  <a:gd name="connsiteY17" fmla="*/ 1878012 h 2374900"/>
                  <a:gd name="connsiteX18" fmla="*/ 547691 w 1558025"/>
                  <a:gd name="connsiteY18" fmla="*/ 1917703 h 2374900"/>
                  <a:gd name="connsiteX19" fmla="*/ 34925 w 1558025"/>
                  <a:gd name="connsiteY19" fmla="*/ 2108202 h 2374900"/>
                  <a:gd name="connsiteX20" fmla="*/ 484188 w 1558025"/>
                  <a:gd name="connsiteY20" fmla="*/ 2249491 h 2374900"/>
                  <a:gd name="connsiteX21" fmla="*/ 188913 w 1558025"/>
                  <a:gd name="connsiteY21" fmla="*/ 2374900 h 2374900"/>
                  <a:gd name="connsiteX22" fmla="*/ 865188 w 1558025"/>
                  <a:gd name="connsiteY22" fmla="*/ 1822450 h 2374900"/>
                  <a:gd name="connsiteX23" fmla="*/ 681038 w 1558025"/>
                  <a:gd name="connsiteY23" fmla="*/ 2368550 h 2374900"/>
                  <a:gd name="connsiteX24" fmla="*/ 941388 w 1558025"/>
                  <a:gd name="connsiteY24" fmla="*/ 2171700 h 2374900"/>
                  <a:gd name="connsiteX25" fmla="*/ 1284288 w 1558025"/>
                  <a:gd name="connsiteY25" fmla="*/ 1454150 h 2374900"/>
                  <a:gd name="connsiteX26" fmla="*/ 1135063 w 1558025"/>
                  <a:gd name="connsiteY26" fmla="*/ 2090737 h 2374900"/>
                  <a:gd name="connsiteX27" fmla="*/ 1271588 w 1558025"/>
                  <a:gd name="connsiteY27" fmla="*/ 1930400 h 2374900"/>
                  <a:gd name="connsiteX28" fmla="*/ 1404938 w 1558025"/>
                  <a:gd name="connsiteY28" fmla="*/ 1587500 h 2374900"/>
                  <a:gd name="connsiteX29" fmla="*/ 1519238 w 1558025"/>
                  <a:gd name="connsiteY29" fmla="*/ 1365250 h 2374900"/>
                  <a:gd name="connsiteX30" fmla="*/ 1557338 w 1558025"/>
                  <a:gd name="connsiteY30" fmla="*/ 1168400 h 2374900"/>
                  <a:gd name="connsiteX31" fmla="*/ 1462088 w 1558025"/>
                  <a:gd name="connsiteY31" fmla="*/ 723900 h 2374900"/>
                  <a:gd name="connsiteX32" fmla="*/ 1163638 w 1558025"/>
                  <a:gd name="connsiteY32" fmla="*/ 361950 h 2374900"/>
                  <a:gd name="connsiteX33" fmla="*/ 1163638 w 1558025"/>
                  <a:gd name="connsiteY33" fmla="*/ 0 h 2374900"/>
                  <a:gd name="connsiteX0" fmla="*/ 1163638 w 1558131"/>
                  <a:gd name="connsiteY0" fmla="*/ 0 h 2374900"/>
                  <a:gd name="connsiteX1" fmla="*/ 1087438 w 1558131"/>
                  <a:gd name="connsiteY1" fmla="*/ 260350 h 2374900"/>
                  <a:gd name="connsiteX2" fmla="*/ 985838 w 1558131"/>
                  <a:gd name="connsiteY2" fmla="*/ 425450 h 2374900"/>
                  <a:gd name="connsiteX3" fmla="*/ 1227138 w 1558131"/>
                  <a:gd name="connsiteY3" fmla="*/ 679450 h 2374900"/>
                  <a:gd name="connsiteX4" fmla="*/ 1316038 w 1558131"/>
                  <a:gd name="connsiteY4" fmla="*/ 958850 h 2374900"/>
                  <a:gd name="connsiteX5" fmla="*/ 1366838 w 1558131"/>
                  <a:gd name="connsiteY5" fmla="*/ 1225550 h 2374900"/>
                  <a:gd name="connsiteX6" fmla="*/ 1201738 w 1558131"/>
                  <a:gd name="connsiteY6" fmla="*/ 882650 h 2374900"/>
                  <a:gd name="connsiteX7" fmla="*/ 1023938 w 1558131"/>
                  <a:gd name="connsiteY7" fmla="*/ 717550 h 2374900"/>
                  <a:gd name="connsiteX8" fmla="*/ 884238 w 1558131"/>
                  <a:gd name="connsiteY8" fmla="*/ 666750 h 2374900"/>
                  <a:gd name="connsiteX9" fmla="*/ 1023938 w 1558131"/>
                  <a:gd name="connsiteY9" fmla="*/ 882650 h 2374900"/>
                  <a:gd name="connsiteX10" fmla="*/ 1036638 w 1558131"/>
                  <a:gd name="connsiteY10" fmla="*/ 1098550 h 2374900"/>
                  <a:gd name="connsiteX11" fmla="*/ 935038 w 1558131"/>
                  <a:gd name="connsiteY11" fmla="*/ 1441450 h 2374900"/>
                  <a:gd name="connsiteX12" fmla="*/ 744537 w 1558131"/>
                  <a:gd name="connsiteY12" fmla="*/ 1789113 h 2374900"/>
                  <a:gd name="connsiteX13" fmla="*/ 755651 w 1558131"/>
                  <a:gd name="connsiteY13" fmla="*/ 1485900 h 2374900"/>
                  <a:gd name="connsiteX14" fmla="*/ 687389 w 1558131"/>
                  <a:gd name="connsiteY14" fmla="*/ 1171575 h 2374900"/>
                  <a:gd name="connsiteX15" fmla="*/ 384176 w 1558131"/>
                  <a:gd name="connsiteY15" fmla="*/ 1782765 h 2374900"/>
                  <a:gd name="connsiteX16" fmla="*/ 0 w 1558131"/>
                  <a:gd name="connsiteY16" fmla="*/ 2009775 h 2374900"/>
                  <a:gd name="connsiteX17" fmla="*/ 536576 w 1558131"/>
                  <a:gd name="connsiteY17" fmla="*/ 1878012 h 2374900"/>
                  <a:gd name="connsiteX18" fmla="*/ 547691 w 1558131"/>
                  <a:gd name="connsiteY18" fmla="*/ 1917703 h 2374900"/>
                  <a:gd name="connsiteX19" fmla="*/ 34925 w 1558131"/>
                  <a:gd name="connsiteY19" fmla="*/ 2108202 h 2374900"/>
                  <a:gd name="connsiteX20" fmla="*/ 484188 w 1558131"/>
                  <a:gd name="connsiteY20" fmla="*/ 2249491 h 2374900"/>
                  <a:gd name="connsiteX21" fmla="*/ 188913 w 1558131"/>
                  <a:gd name="connsiteY21" fmla="*/ 2374900 h 2374900"/>
                  <a:gd name="connsiteX22" fmla="*/ 865188 w 1558131"/>
                  <a:gd name="connsiteY22" fmla="*/ 1822450 h 2374900"/>
                  <a:gd name="connsiteX23" fmla="*/ 681038 w 1558131"/>
                  <a:gd name="connsiteY23" fmla="*/ 2368550 h 2374900"/>
                  <a:gd name="connsiteX24" fmla="*/ 941388 w 1558131"/>
                  <a:gd name="connsiteY24" fmla="*/ 2171700 h 2374900"/>
                  <a:gd name="connsiteX25" fmla="*/ 1284288 w 1558131"/>
                  <a:gd name="connsiteY25" fmla="*/ 1454150 h 2374900"/>
                  <a:gd name="connsiteX26" fmla="*/ 1135063 w 1558131"/>
                  <a:gd name="connsiteY26" fmla="*/ 2090737 h 2374900"/>
                  <a:gd name="connsiteX27" fmla="*/ 1271588 w 1558131"/>
                  <a:gd name="connsiteY27" fmla="*/ 1930400 h 2374900"/>
                  <a:gd name="connsiteX28" fmla="*/ 1404938 w 1558131"/>
                  <a:gd name="connsiteY28" fmla="*/ 1587500 h 2374900"/>
                  <a:gd name="connsiteX29" fmla="*/ 1519238 w 1558131"/>
                  <a:gd name="connsiteY29" fmla="*/ 1365250 h 2374900"/>
                  <a:gd name="connsiteX30" fmla="*/ 1557338 w 1558131"/>
                  <a:gd name="connsiteY30" fmla="*/ 1168400 h 2374900"/>
                  <a:gd name="connsiteX31" fmla="*/ 1462088 w 1558131"/>
                  <a:gd name="connsiteY31" fmla="*/ 723900 h 2374900"/>
                  <a:gd name="connsiteX32" fmla="*/ 1163638 w 1558131"/>
                  <a:gd name="connsiteY32" fmla="*/ 361950 h 2374900"/>
                  <a:gd name="connsiteX33" fmla="*/ 1163638 w 1558131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284288 w 1558463"/>
                  <a:gd name="connsiteY25" fmla="*/ 145415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303338 w 1558463"/>
                  <a:gd name="connsiteY25" fmla="*/ 138430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303338 w 1558463"/>
                  <a:gd name="connsiteY25" fmla="*/ 138430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303338 w 1558463"/>
                  <a:gd name="connsiteY25" fmla="*/ 138430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309688 w 1558463"/>
                  <a:gd name="connsiteY25" fmla="*/ 127635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290638 w 1558463"/>
                  <a:gd name="connsiteY25" fmla="*/ 141605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290638 w 1558463"/>
                  <a:gd name="connsiteY25" fmla="*/ 141605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290638 w 1558463"/>
                  <a:gd name="connsiteY25" fmla="*/ 141605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290638 w 1558463"/>
                  <a:gd name="connsiteY25" fmla="*/ 141605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290638 w 1558463"/>
                  <a:gd name="connsiteY25" fmla="*/ 141605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  <a:gd name="connsiteX0" fmla="*/ 1163638 w 1558463"/>
                  <a:gd name="connsiteY0" fmla="*/ 0 h 2374900"/>
                  <a:gd name="connsiteX1" fmla="*/ 1087438 w 1558463"/>
                  <a:gd name="connsiteY1" fmla="*/ 260350 h 2374900"/>
                  <a:gd name="connsiteX2" fmla="*/ 985838 w 1558463"/>
                  <a:gd name="connsiteY2" fmla="*/ 425450 h 2374900"/>
                  <a:gd name="connsiteX3" fmla="*/ 1227138 w 1558463"/>
                  <a:gd name="connsiteY3" fmla="*/ 679450 h 2374900"/>
                  <a:gd name="connsiteX4" fmla="*/ 1316038 w 1558463"/>
                  <a:gd name="connsiteY4" fmla="*/ 958850 h 2374900"/>
                  <a:gd name="connsiteX5" fmla="*/ 1366838 w 1558463"/>
                  <a:gd name="connsiteY5" fmla="*/ 1225550 h 2374900"/>
                  <a:gd name="connsiteX6" fmla="*/ 1201738 w 1558463"/>
                  <a:gd name="connsiteY6" fmla="*/ 882650 h 2374900"/>
                  <a:gd name="connsiteX7" fmla="*/ 1023938 w 1558463"/>
                  <a:gd name="connsiteY7" fmla="*/ 717550 h 2374900"/>
                  <a:gd name="connsiteX8" fmla="*/ 884238 w 1558463"/>
                  <a:gd name="connsiteY8" fmla="*/ 666750 h 2374900"/>
                  <a:gd name="connsiteX9" fmla="*/ 1023938 w 1558463"/>
                  <a:gd name="connsiteY9" fmla="*/ 882650 h 2374900"/>
                  <a:gd name="connsiteX10" fmla="*/ 1036638 w 1558463"/>
                  <a:gd name="connsiteY10" fmla="*/ 1098550 h 2374900"/>
                  <a:gd name="connsiteX11" fmla="*/ 935038 w 1558463"/>
                  <a:gd name="connsiteY11" fmla="*/ 1441450 h 2374900"/>
                  <a:gd name="connsiteX12" fmla="*/ 744537 w 1558463"/>
                  <a:gd name="connsiteY12" fmla="*/ 1789113 h 2374900"/>
                  <a:gd name="connsiteX13" fmla="*/ 755651 w 1558463"/>
                  <a:gd name="connsiteY13" fmla="*/ 1485900 h 2374900"/>
                  <a:gd name="connsiteX14" fmla="*/ 687389 w 1558463"/>
                  <a:gd name="connsiteY14" fmla="*/ 1171575 h 2374900"/>
                  <a:gd name="connsiteX15" fmla="*/ 384176 w 1558463"/>
                  <a:gd name="connsiteY15" fmla="*/ 1782765 h 2374900"/>
                  <a:gd name="connsiteX16" fmla="*/ 0 w 1558463"/>
                  <a:gd name="connsiteY16" fmla="*/ 2009775 h 2374900"/>
                  <a:gd name="connsiteX17" fmla="*/ 536576 w 1558463"/>
                  <a:gd name="connsiteY17" fmla="*/ 1878012 h 2374900"/>
                  <a:gd name="connsiteX18" fmla="*/ 547691 w 1558463"/>
                  <a:gd name="connsiteY18" fmla="*/ 1917703 h 2374900"/>
                  <a:gd name="connsiteX19" fmla="*/ 34925 w 1558463"/>
                  <a:gd name="connsiteY19" fmla="*/ 2108202 h 2374900"/>
                  <a:gd name="connsiteX20" fmla="*/ 484188 w 1558463"/>
                  <a:gd name="connsiteY20" fmla="*/ 2249491 h 2374900"/>
                  <a:gd name="connsiteX21" fmla="*/ 188913 w 1558463"/>
                  <a:gd name="connsiteY21" fmla="*/ 2374900 h 2374900"/>
                  <a:gd name="connsiteX22" fmla="*/ 865188 w 1558463"/>
                  <a:gd name="connsiteY22" fmla="*/ 1822450 h 2374900"/>
                  <a:gd name="connsiteX23" fmla="*/ 681038 w 1558463"/>
                  <a:gd name="connsiteY23" fmla="*/ 2368550 h 2374900"/>
                  <a:gd name="connsiteX24" fmla="*/ 941388 w 1558463"/>
                  <a:gd name="connsiteY24" fmla="*/ 2171700 h 2374900"/>
                  <a:gd name="connsiteX25" fmla="*/ 1283018 w 1558463"/>
                  <a:gd name="connsiteY25" fmla="*/ 1438910 h 2374900"/>
                  <a:gd name="connsiteX26" fmla="*/ 1135063 w 1558463"/>
                  <a:gd name="connsiteY26" fmla="*/ 2090737 h 2374900"/>
                  <a:gd name="connsiteX27" fmla="*/ 1271588 w 1558463"/>
                  <a:gd name="connsiteY27" fmla="*/ 1930400 h 2374900"/>
                  <a:gd name="connsiteX28" fmla="*/ 1404938 w 1558463"/>
                  <a:gd name="connsiteY28" fmla="*/ 1587500 h 2374900"/>
                  <a:gd name="connsiteX29" fmla="*/ 1519238 w 1558463"/>
                  <a:gd name="connsiteY29" fmla="*/ 1365250 h 2374900"/>
                  <a:gd name="connsiteX30" fmla="*/ 1557338 w 1558463"/>
                  <a:gd name="connsiteY30" fmla="*/ 1168400 h 2374900"/>
                  <a:gd name="connsiteX31" fmla="*/ 1462088 w 1558463"/>
                  <a:gd name="connsiteY31" fmla="*/ 723900 h 2374900"/>
                  <a:gd name="connsiteX32" fmla="*/ 1163638 w 1558463"/>
                  <a:gd name="connsiteY32" fmla="*/ 361950 h 2374900"/>
                  <a:gd name="connsiteX33" fmla="*/ 1163638 w 1558463"/>
                  <a:gd name="connsiteY33" fmla="*/ 0 h 237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58463" h="2374900">
                    <a:moveTo>
                      <a:pt x="1163638" y="0"/>
                    </a:moveTo>
                    <a:lnTo>
                      <a:pt x="1087438" y="260350"/>
                    </a:lnTo>
                    <a:lnTo>
                      <a:pt x="985838" y="425450"/>
                    </a:lnTo>
                    <a:lnTo>
                      <a:pt x="1227138" y="679450"/>
                    </a:lnTo>
                    <a:lnTo>
                      <a:pt x="1316038" y="958850"/>
                    </a:lnTo>
                    <a:lnTo>
                      <a:pt x="1366838" y="1225550"/>
                    </a:lnTo>
                    <a:lnTo>
                      <a:pt x="1201738" y="882650"/>
                    </a:lnTo>
                    <a:lnTo>
                      <a:pt x="1023938" y="717550"/>
                    </a:lnTo>
                    <a:lnTo>
                      <a:pt x="884238" y="666750"/>
                    </a:lnTo>
                    <a:lnTo>
                      <a:pt x="1023938" y="882650"/>
                    </a:lnTo>
                    <a:lnTo>
                      <a:pt x="1036638" y="1098550"/>
                    </a:lnTo>
                    <a:lnTo>
                      <a:pt x="935038" y="1441450"/>
                    </a:lnTo>
                    <a:lnTo>
                      <a:pt x="744537" y="1789113"/>
                    </a:lnTo>
                    <a:lnTo>
                      <a:pt x="755651" y="1485900"/>
                    </a:lnTo>
                    <a:cubicBezTo>
                      <a:pt x="750095" y="1314185"/>
                      <a:pt x="695856" y="1196975"/>
                      <a:pt x="687389" y="1171575"/>
                    </a:cubicBezTo>
                    <a:cubicBezTo>
                      <a:pt x="624416" y="1405465"/>
                      <a:pt x="580498" y="1558398"/>
                      <a:pt x="384176" y="1782765"/>
                    </a:cubicBezTo>
                    <a:cubicBezTo>
                      <a:pt x="258234" y="1864785"/>
                      <a:pt x="240242" y="1899180"/>
                      <a:pt x="0" y="2009775"/>
                    </a:cubicBezTo>
                    <a:cubicBezTo>
                      <a:pt x="25400" y="2028825"/>
                      <a:pt x="313268" y="2046816"/>
                      <a:pt x="536576" y="1878012"/>
                    </a:cubicBezTo>
                    <a:cubicBezTo>
                      <a:pt x="548483" y="1899708"/>
                      <a:pt x="560391" y="1899446"/>
                      <a:pt x="547691" y="1917703"/>
                    </a:cubicBezTo>
                    <a:cubicBezTo>
                      <a:pt x="350841" y="2056610"/>
                      <a:pt x="261409" y="2089946"/>
                      <a:pt x="34925" y="2108202"/>
                    </a:cubicBezTo>
                    <a:cubicBezTo>
                      <a:pt x="200818" y="2219328"/>
                      <a:pt x="369625" y="2239700"/>
                      <a:pt x="484188" y="2249491"/>
                    </a:cubicBezTo>
                    <a:lnTo>
                      <a:pt x="188913" y="2374900"/>
                    </a:lnTo>
                    <a:cubicBezTo>
                      <a:pt x="511705" y="2373842"/>
                      <a:pt x="837671" y="2142067"/>
                      <a:pt x="865188" y="1822450"/>
                    </a:cubicBezTo>
                    <a:cubicBezTo>
                      <a:pt x="854605" y="2194983"/>
                      <a:pt x="787930" y="2210858"/>
                      <a:pt x="681038" y="2368550"/>
                    </a:cubicBezTo>
                    <a:cubicBezTo>
                      <a:pt x="769938" y="2300817"/>
                      <a:pt x="744538" y="2360083"/>
                      <a:pt x="941388" y="2171700"/>
                    </a:cubicBezTo>
                    <a:cubicBezTo>
                      <a:pt x="1106488" y="2021417"/>
                      <a:pt x="1105218" y="2008293"/>
                      <a:pt x="1283018" y="1438910"/>
                    </a:cubicBezTo>
                    <a:cubicBezTo>
                      <a:pt x="1234864" y="1787366"/>
                      <a:pt x="1210205" y="1993370"/>
                      <a:pt x="1135063" y="2090737"/>
                    </a:cubicBezTo>
                    <a:cubicBezTo>
                      <a:pt x="1220258" y="2011362"/>
                      <a:pt x="1184805" y="2058987"/>
                      <a:pt x="1271588" y="1930400"/>
                    </a:cubicBezTo>
                    <a:cubicBezTo>
                      <a:pt x="1309688" y="1824567"/>
                      <a:pt x="1350963" y="1779058"/>
                      <a:pt x="1404938" y="1587500"/>
                    </a:cubicBezTo>
                    <a:cubicBezTo>
                      <a:pt x="1462088" y="1511830"/>
                      <a:pt x="1481138" y="1445683"/>
                      <a:pt x="1519238" y="1365250"/>
                    </a:cubicBezTo>
                    <a:lnTo>
                      <a:pt x="1557338" y="1168400"/>
                    </a:lnTo>
                    <a:cubicBezTo>
                      <a:pt x="1563688" y="1060450"/>
                      <a:pt x="1544638" y="914400"/>
                      <a:pt x="1462088" y="723900"/>
                    </a:cubicBezTo>
                    <a:cubicBezTo>
                      <a:pt x="1385888" y="594783"/>
                      <a:pt x="1265238" y="478367"/>
                      <a:pt x="1163638" y="361950"/>
                    </a:cubicBezTo>
                    <a:lnTo>
                      <a:pt x="1163638" y="0"/>
                    </a:lnTo>
                    <a:close/>
                  </a:path>
                </a:pathLst>
              </a:custGeom>
              <a:solidFill>
                <a:srgbClr val="E3B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BC7E4A06-A809-447A-A3CB-AEAA86C71453}"/>
                  </a:ext>
                </a:extLst>
              </p:cNvPr>
              <p:cNvSpPr/>
              <p:nvPr/>
            </p:nvSpPr>
            <p:spPr>
              <a:xfrm>
                <a:off x="5807216" y="754182"/>
                <a:ext cx="848467" cy="974166"/>
              </a:xfrm>
              <a:custGeom>
                <a:avLst/>
                <a:gdLst>
                  <a:gd name="connsiteX0" fmla="*/ 617220 w 617220"/>
                  <a:gd name="connsiteY0" fmla="*/ 403860 h 1165860"/>
                  <a:gd name="connsiteX1" fmla="*/ 327660 w 617220"/>
                  <a:gd name="connsiteY1" fmla="*/ 449580 h 1165860"/>
                  <a:gd name="connsiteX2" fmla="*/ 30480 w 617220"/>
                  <a:gd name="connsiteY2" fmla="*/ 1165860 h 1165860"/>
                  <a:gd name="connsiteX3" fmla="*/ 0 w 617220"/>
                  <a:gd name="connsiteY3" fmla="*/ 121920 h 1165860"/>
                  <a:gd name="connsiteX4" fmla="*/ 419100 w 617220"/>
                  <a:gd name="connsiteY4" fmla="*/ 0 h 1165860"/>
                  <a:gd name="connsiteX5" fmla="*/ 617220 w 617220"/>
                  <a:gd name="connsiteY5" fmla="*/ 403860 h 1165860"/>
                  <a:gd name="connsiteX0" fmla="*/ 617220 w 617220"/>
                  <a:gd name="connsiteY0" fmla="*/ 403860 h 1165860"/>
                  <a:gd name="connsiteX1" fmla="*/ 327660 w 617220"/>
                  <a:gd name="connsiteY1" fmla="*/ 449580 h 1165860"/>
                  <a:gd name="connsiteX2" fmla="*/ 30480 w 617220"/>
                  <a:gd name="connsiteY2" fmla="*/ 1165860 h 1165860"/>
                  <a:gd name="connsiteX3" fmla="*/ 0 w 617220"/>
                  <a:gd name="connsiteY3" fmla="*/ 121920 h 1165860"/>
                  <a:gd name="connsiteX4" fmla="*/ 419100 w 617220"/>
                  <a:gd name="connsiteY4" fmla="*/ 0 h 1165860"/>
                  <a:gd name="connsiteX5" fmla="*/ 617220 w 617220"/>
                  <a:gd name="connsiteY5" fmla="*/ 403860 h 1165860"/>
                  <a:gd name="connsiteX0" fmla="*/ 617220 w 617220"/>
                  <a:gd name="connsiteY0" fmla="*/ 403860 h 1165860"/>
                  <a:gd name="connsiteX1" fmla="*/ 327660 w 617220"/>
                  <a:gd name="connsiteY1" fmla="*/ 449580 h 1165860"/>
                  <a:gd name="connsiteX2" fmla="*/ 30480 w 617220"/>
                  <a:gd name="connsiteY2" fmla="*/ 1165860 h 1165860"/>
                  <a:gd name="connsiteX3" fmla="*/ 0 w 617220"/>
                  <a:gd name="connsiteY3" fmla="*/ 121920 h 1165860"/>
                  <a:gd name="connsiteX4" fmla="*/ 419100 w 617220"/>
                  <a:gd name="connsiteY4" fmla="*/ 0 h 1165860"/>
                  <a:gd name="connsiteX5" fmla="*/ 617220 w 617220"/>
                  <a:gd name="connsiteY5" fmla="*/ 403860 h 1165860"/>
                  <a:gd name="connsiteX0" fmla="*/ 617220 w 617220"/>
                  <a:gd name="connsiteY0" fmla="*/ 403860 h 1165860"/>
                  <a:gd name="connsiteX1" fmla="*/ 358140 w 617220"/>
                  <a:gd name="connsiteY1" fmla="*/ 388620 h 1165860"/>
                  <a:gd name="connsiteX2" fmla="*/ 30480 w 617220"/>
                  <a:gd name="connsiteY2" fmla="*/ 1165860 h 1165860"/>
                  <a:gd name="connsiteX3" fmla="*/ 0 w 617220"/>
                  <a:gd name="connsiteY3" fmla="*/ 121920 h 1165860"/>
                  <a:gd name="connsiteX4" fmla="*/ 419100 w 617220"/>
                  <a:gd name="connsiteY4" fmla="*/ 0 h 1165860"/>
                  <a:gd name="connsiteX5" fmla="*/ 617220 w 617220"/>
                  <a:gd name="connsiteY5" fmla="*/ 403860 h 1165860"/>
                  <a:gd name="connsiteX0" fmla="*/ 617220 w 617220"/>
                  <a:gd name="connsiteY0" fmla="*/ 403860 h 1165860"/>
                  <a:gd name="connsiteX1" fmla="*/ 381000 w 617220"/>
                  <a:gd name="connsiteY1" fmla="*/ 426720 h 1165860"/>
                  <a:gd name="connsiteX2" fmla="*/ 30480 w 617220"/>
                  <a:gd name="connsiteY2" fmla="*/ 1165860 h 1165860"/>
                  <a:gd name="connsiteX3" fmla="*/ 0 w 617220"/>
                  <a:gd name="connsiteY3" fmla="*/ 121920 h 1165860"/>
                  <a:gd name="connsiteX4" fmla="*/ 419100 w 617220"/>
                  <a:gd name="connsiteY4" fmla="*/ 0 h 1165860"/>
                  <a:gd name="connsiteX5" fmla="*/ 617220 w 617220"/>
                  <a:gd name="connsiteY5" fmla="*/ 403860 h 1165860"/>
                  <a:gd name="connsiteX0" fmla="*/ 617220 w 617220"/>
                  <a:gd name="connsiteY0" fmla="*/ 403860 h 1165860"/>
                  <a:gd name="connsiteX1" fmla="*/ 381000 w 617220"/>
                  <a:gd name="connsiteY1" fmla="*/ 426720 h 1165860"/>
                  <a:gd name="connsiteX2" fmla="*/ 30480 w 617220"/>
                  <a:gd name="connsiteY2" fmla="*/ 1165860 h 1165860"/>
                  <a:gd name="connsiteX3" fmla="*/ 0 w 617220"/>
                  <a:gd name="connsiteY3" fmla="*/ 121920 h 1165860"/>
                  <a:gd name="connsiteX4" fmla="*/ 419100 w 617220"/>
                  <a:gd name="connsiteY4" fmla="*/ 0 h 1165860"/>
                  <a:gd name="connsiteX5" fmla="*/ 617220 w 617220"/>
                  <a:gd name="connsiteY5" fmla="*/ 403860 h 1165860"/>
                  <a:gd name="connsiteX0" fmla="*/ 617220 w 617220"/>
                  <a:gd name="connsiteY0" fmla="*/ 403860 h 1181100"/>
                  <a:gd name="connsiteX1" fmla="*/ 381000 w 617220"/>
                  <a:gd name="connsiteY1" fmla="*/ 426720 h 1181100"/>
                  <a:gd name="connsiteX2" fmla="*/ 22860 w 617220"/>
                  <a:gd name="connsiteY2" fmla="*/ 1181100 h 1181100"/>
                  <a:gd name="connsiteX3" fmla="*/ 0 w 617220"/>
                  <a:gd name="connsiteY3" fmla="*/ 121920 h 1181100"/>
                  <a:gd name="connsiteX4" fmla="*/ 419100 w 617220"/>
                  <a:gd name="connsiteY4" fmla="*/ 0 h 1181100"/>
                  <a:gd name="connsiteX5" fmla="*/ 617220 w 617220"/>
                  <a:gd name="connsiteY5" fmla="*/ 403860 h 1181100"/>
                  <a:gd name="connsiteX0" fmla="*/ 617220 w 617220"/>
                  <a:gd name="connsiteY0" fmla="*/ 403860 h 1181100"/>
                  <a:gd name="connsiteX1" fmla="*/ 381000 w 617220"/>
                  <a:gd name="connsiteY1" fmla="*/ 426720 h 1181100"/>
                  <a:gd name="connsiteX2" fmla="*/ 22860 w 617220"/>
                  <a:gd name="connsiteY2" fmla="*/ 1181100 h 1181100"/>
                  <a:gd name="connsiteX3" fmla="*/ 0 w 617220"/>
                  <a:gd name="connsiteY3" fmla="*/ 121920 h 1181100"/>
                  <a:gd name="connsiteX4" fmla="*/ 419100 w 617220"/>
                  <a:gd name="connsiteY4" fmla="*/ 0 h 1181100"/>
                  <a:gd name="connsiteX5" fmla="*/ 617220 w 617220"/>
                  <a:gd name="connsiteY5" fmla="*/ 403860 h 1181100"/>
                  <a:gd name="connsiteX0" fmla="*/ 1028700 w 1028700"/>
                  <a:gd name="connsiteY0" fmla="*/ 403860 h 1181100"/>
                  <a:gd name="connsiteX1" fmla="*/ 792480 w 1028700"/>
                  <a:gd name="connsiteY1" fmla="*/ 426720 h 1181100"/>
                  <a:gd name="connsiteX2" fmla="*/ 434340 w 1028700"/>
                  <a:gd name="connsiteY2" fmla="*/ 1181100 h 1181100"/>
                  <a:gd name="connsiteX3" fmla="*/ 0 w 1028700"/>
                  <a:gd name="connsiteY3" fmla="*/ 419100 h 1181100"/>
                  <a:gd name="connsiteX4" fmla="*/ 830580 w 1028700"/>
                  <a:gd name="connsiteY4" fmla="*/ 0 h 1181100"/>
                  <a:gd name="connsiteX5" fmla="*/ 1028700 w 1028700"/>
                  <a:gd name="connsiteY5" fmla="*/ 40386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8700" h="1181100">
                    <a:moveTo>
                      <a:pt x="1028700" y="403860"/>
                    </a:moveTo>
                    <a:lnTo>
                      <a:pt x="792480" y="426720"/>
                    </a:lnTo>
                    <a:cubicBezTo>
                      <a:pt x="439420" y="627380"/>
                      <a:pt x="490220" y="995680"/>
                      <a:pt x="434340" y="1181100"/>
                    </a:cubicBezTo>
                    <a:lnTo>
                      <a:pt x="0" y="419100"/>
                    </a:lnTo>
                    <a:lnTo>
                      <a:pt x="830580" y="0"/>
                    </a:lnTo>
                    <a:cubicBezTo>
                      <a:pt x="927100" y="134620"/>
                      <a:pt x="1016000" y="246380"/>
                      <a:pt x="1028700" y="403860"/>
                    </a:cubicBezTo>
                    <a:close/>
                  </a:path>
                </a:pathLst>
              </a:custGeom>
              <a:solidFill>
                <a:srgbClr val="FC844E">
                  <a:alpha val="61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31F4B22-585E-4B9E-92DA-8618D2527ADA}"/>
                  </a:ext>
                </a:extLst>
              </p:cNvPr>
              <p:cNvSpPr/>
              <p:nvPr/>
            </p:nvSpPr>
            <p:spPr>
              <a:xfrm rot="1075643" flipH="1">
                <a:off x="6375478" y="862022"/>
                <a:ext cx="266515" cy="221398"/>
              </a:xfrm>
              <a:custGeom>
                <a:avLst/>
                <a:gdLst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9120" h="304800">
                    <a:moveTo>
                      <a:pt x="0" y="304800"/>
                    </a:moveTo>
                    <a:cubicBezTo>
                      <a:pt x="261620" y="27940"/>
                      <a:pt x="485140" y="25400"/>
                      <a:pt x="579120" y="0"/>
                    </a:cubicBezTo>
                    <a:lnTo>
                      <a:pt x="579120" y="0"/>
                    </a:lnTo>
                  </a:path>
                </a:pathLst>
              </a:custGeom>
              <a:noFill/>
              <a:ln w="28575" cap="rnd">
                <a:solidFill>
                  <a:srgbClr val="4135E3">
                    <a:alpha val="8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EDA12816-A035-4D84-8B5A-55CC82353CFD}"/>
                  </a:ext>
                </a:extLst>
              </p:cNvPr>
              <p:cNvSpPr/>
              <p:nvPr/>
            </p:nvSpPr>
            <p:spPr>
              <a:xfrm rot="20050585" flipH="1">
                <a:off x="6437756" y="825216"/>
                <a:ext cx="90902" cy="325024"/>
              </a:xfrm>
              <a:custGeom>
                <a:avLst/>
                <a:gdLst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9120" h="304800">
                    <a:moveTo>
                      <a:pt x="0" y="304800"/>
                    </a:moveTo>
                    <a:cubicBezTo>
                      <a:pt x="132178" y="156266"/>
                      <a:pt x="216468" y="75694"/>
                      <a:pt x="579120" y="0"/>
                    </a:cubicBezTo>
                    <a:lnTo>
                      <a:pt x="579120" y="0"/>
                    </a:lnTo>
                  </a:path>
                </a:pathLst>
              </a:custGeom>
              <a:noFill/>
              <a:ln w="28575" cap="rnd">
                <a:solidFill>
                  <a:srgbClr val="4135E3">
                    <a:alpha val="8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E0D20BBC-3150-4BA4-9851-12EC038344FB}"/>
                  </a:ext>
                </a:extLst>
              </p:cNvPr>
              <p:cNvSpPr/>
              <p:nvPr/>
            </p:nvSpPr>
            <p:spPr>
              <a:xfrm rot="20050585" flipH="1">
                <a:off x="6374133" y="917988"/>
                <a:ext cx="89617" cy="227082"/>
              </a:xfrm>
              <a:custGeom>
                <a:avLst/>
                <a:gdLst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9120" h="304800">
                    <a:moveTo>
                      <a:pt x="0" y="304800"/>
                    </a:moveTo>
                    <a:cubicBezTo>
                      <a:pt x="132178" y="156266"/>
                      <a:pt x="216468" y="75694"/>
                      <a:pt x="579120" y="0"/>
                    </a:cubicBezTo>
                    <a:lnTo>
                      <a:pt x="579120" y="0"/>
                    </a:lnTo>
                  </a:path>
                </a:pathLst>
              </a:custGeom>
              <a:noFill/>
              <a:ln w="28575" cap="rnd">
                <a:solidFill>
                  <a:srgbClr val="4135E3">
                    <a:alpha val="8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자유형: 도형 165">
                <a:extLst>
                  <a:ext uri="{FF2B5EF4-FFF2-40B4-BE49-F238E27FC236}">
                    <a16:creationId xmlns:a16="http://schemas.microsoft.com/office/drawing/2014/main" id="{81E36C01-7912-4B9D-8E35-98A913FCEF7F}"/>
                  </a:ext>
                </a:extLst>
              </p:cNvPr>
              <p:cNvSpPr/>
              <p:nvPr/>
            </p:nvSpPr>
            <p:spPr>
              <a:xfrm>
                <a:off x="3721755" y="1972909"/>
                <a:ext cx="1919293" cy="4051170"/>
              </a:xfrm>
              <a:custGeom>
                <a:avLst/>
                <a:gdLst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475"/>
                  <a:gd name="connsiteY0" fmla="*/ 295275 h 4867275"/>
                  <a:gd name="connsiteX1" fmla="*/ 1209675 w 2276475"/>
                  <a:gd name="connsiteY1" fmla="*/ 1905000 h 4867275"/>
                  <a:gd name="connsiteX2" fmla="*/ 1600200 w 2276475"/>
                  <a:gd name="connsiteY2" fmla="*/ 3590925 h 4867275"/>
                  <a:gd name="connsiteX3" fmla="*/ 1771650 w 2276475"/>
                  <a:gd name="connsiteY3" fmla="*/ 4019550 h 4867275"/>
                  <a:gd name="connsiteX4" fmla="*/ 2276475 w 2276475"/>
                  <a:gd name="connsiteY4" fmla="*/ 4867275 h 4867275"/>
                  <a:gd name="connsiteX5" fmla="*/ 1266825 w 2276475"/>
                  <a:gd name="connsiteY5" fmla="*/ 4867275 h 4867275"/>
                  <a:gd name="connsiteX6" fmla="*/ 990600 w 2276475"/>
                  <a:gd name="connsiteY6" fmla="*/ 4067175 h 4867275"/>
                  <a:gd name="connsiteX7" fmla="*/ 0 w 2276475"/>
                  <a:gd name="connsiteY7" fmla="*/ 2152650 h 4867275"/>
                  <a:gd name="connsiteX8" fmla="*/ 361950 w 2276475"/>
                  <a:gd name="connsiteY8" fmla="*/ 857250 h 4867275"/>
                  <a:gd name="connsiteX9" fmla="*/ 542925 w 2276475"/>
                  <a:gd name="connsiteY9" fmla="*/ 438150 h 4867275"/>
                  <a:gd name="connsiteX10" fmla="*/ 676275 w 2276475"/>
                  <a:gd name="connsiteY10" fmla="*/ 0 h 4867275"/>
                  <a:gd name="connsiteX11" fmla="*/ 942975 w 2276475"/>
                  <a:gd name="connsiteY11" fmla="*/ 95250 h 4867275"/>
                  <a:gd name="connsiteX12" fmla="*/ 1123950 w 2276475"/>
                  <a:gd name="connsiteY12" fmla="*/ 295275 h 4867275"/>
                  <a:gd name="connsiteX0" fmla="*/ 1123950 w 2276654"/>
                  <a:gd name="connsiteY0" fmla="*/ 295275 h 4867275"/>
                  <a:gd name="connsiteX1" fmla="*/ 1209675 w 2276654"/>
                  <a:gd name="connsiteY1" fmla="*/ 1905000 h 4867275"/>
                  <a:gd name="connsiteX2" fmla="*/ 1600200 w 2276654"/>
                  <a:gd name="connsiteY2" fmla="*/ 3590925 h 4867275"/>
                  <a:gd name="connsiteX3" fmla="*/ 1771650 w 2276654"/>
                  <a:gd name="connsiteY3" fmla="*/ 4019550 h 4867275"/>
                  <a:gd name="connsiteX4" fmla="*/ 2276475 w 2276654"/>
                  <a:gd name="connsiteY4" fmla="*/ 4867275 h 4867275"/>
                  <a:gd name="connsiteX5" fmla="*/ 1266825 w 2276654"/>
                  <a:gd name="connsiteY5" fmla="*/ 4867275 h 4867275"/>
                  <a:gd name="connsiteX6" fmla="*/ 990600 w 2276654"/>
                  <a:gd name="connsiteY6" fmla="*/ 4067175 h 4867275"/>
                  <a:gd name="connsiteX7" fmla="*/ 0 w 2276654"/>
                  <a:gd name="connsiteY7" fmla="*/ 2152650 h 4867275"/>
                  <a:gd name="connsiteX8" fmla="*/ 361950 w 2276654"/>
                  <a:gd name="connsiteY8" fmla="*/ 857250 h 4867275"/>
                  <a:gd name="connsiteX9" fmla="*/ 542925 w 2276654"/>
                  <a:gd name="connsiteY9" fmla="*/ 438150 h 4867275"/>
                  <a:gd name="connsiteX10" fmla="*/ 676275 w 2276654"/>
                  <a:gd name="connsiteY10" fmla="*/ 0 h 4867275"/>
                  <a:gd name="connsiteX11" fmla="*/ 942975 w 2276654"/>
                  <a:gd name="connsiteY11" fmla="*/ 95250 h 4867275"/>
                  <a:gd name="connsiteX12" fmla="*/ 1123950 w 2276654"/>
                  <a:gd name="connsiteY12" fmla="*/ 295275 h 4867275"/>
                  <a:gd name="connsiteX0" fmla="*/ 1123950 w 2276654"/>
                  <a:gd name="connsiteY0" fmla="*/ 295275 h 4867275"/>
                  <a:gd name="connsiteX1" fmla="*/ 1209675 w 2276654"/>
                  <a:gd name="connsiteY1" fmla="*/ 1905000 h 4867275"/>
                  <a:gd name="connsiteX2" fmla="*/ 1600200 w 2276654"/>
                  <a:gd name="connsiteY2" fmla="*/ 3590925 h 4867275"/>
                  <a:gd name="connsiteX3" fmla="*/ 1771650 w 2276654"/>
                  <a:gd name="connsiteY3" fmla="*/ 4019550 h 4867275"/>
                  <a:gd name="connsiteX4" fmla="*/ 2276475 w 2276654"/>
                  <a:gd name="connsiteY4" fmla="*/ 4867275 h 4867275"/>
                  <a:gd name="connsiteX5" fmla="*/ 1266825 w 2276654"/>
                  <a:gd name="connsiteY5" fmla="*/ 4867275 h 4867275"/>
                  <a:gd name="connsiteX6" fmla="*/ 990600 w 2276654"/>
                  <a:gd name="connsiteY6" fmla="*/ 4067175 h 4867275"/>
                  <a:gd name="connsiteX7" fmla="*/ 0 w 2276654"/>
                  <a:gd name="connsiteY7" fmla="*/ 2152650 h 4867275"/>
                  <a:gd name="connsiteX8" fmla="*/ 361950 w 2276654"/>
                  <a:gd name="connsiteY8" fmla="*/ 857250 h 4867275"/>
                  <a:gd name="connsiteX9" fmla="*/ 542925 w 2276654"/>
                  <a:gd name="connsiteY9" fmla="*/ 438150 h 4867275"/>
                  <a:gd name="connsiteX10" fmla="*/ 676275 w 2276654"/>
                  <a:gd name="connsiteY10" fmla="*/ 0 h 4867275"/>
                  <a:gd name="connsiteX11" fmla="*/ 942975 w 2276654"/>
                  <a:gd name="connsiteY11" fmla="*/ 95250 h 4867275"/>
                  <a:gd name="connsiteX12" fmla="*/ 1123950 w 2276654"/>
                  <a:gd name="connsiteY12" fmla="*/ 295275 h 4867275"/>
                  <a:gd name="connsiteX0" fmla="*/ 1123950 w 2276654"/>
                  <a:gd name="connsiteY0" fmla="*/ 295275 h 4867275"/>
                  <a:gd name="connsiteX1" fmla="*/ 1209675 w 2276654"/>
                  <a:gd name="connsiteY1" fmla="*/ 1905000 h 4867275"/>
                  <a:gd name="connsiteX2" fmla="*/ 1600200 w 2276654"/>
                  <a:gd name="connsiteY2" fmla="*/ 3590925 h 4867275"/>
                  <a:gd name="connsiteX3" fmla="*/ 1771650 w 2276654"/>
                  <a:gd name="connsiteY3" fmla="*/ 4019550 h 4867275"/>
                  <a:gd name="connsiteX4" fmla="*/ 2276475 w 2276654"/>
                  <a:gd name="connsiteY4" fmla="*/ 4867275 h 4867275"/>
                  <a:gd name="connsiteX5" fmla="*/ 1266825 w 2276654"/>
                  <a:gd name="connsiteY5" fmla="*/ 4867275 h 4867275"/>
                  <a:gd name="connsiteX6" fmla="*/ 869950 w 2276654"/>
                  <a:gd name="connsiteY6" fmla="*/ 4168775 h 4867275"/>
                  <a:gd name="connsiteX7" fmla="*/ 0 w 2276654"/>
                  <a:gd name="connsiteY7" fmla="*/ 2152650 h 4867275"/>
                  <a:gd name="connsiteX8" fmla="*/ 361950 w 2276654"/>
                  <a:gd name="connsiteY8" fmla="*/ 857250 h 4867275"/>
                  <a:gd name="connsiteX9" fmla="*/ 542925 w 2276654"/>
                  <a:gd name="connsiteY9" fmla="*/ 438150 h 4867275"/>
                  <a:gd name="connsiteX10" fmla="*/ 676275 w 2276654"/>
                  <a:gd name="connsiteY10" fmla="*/ 0 h 4867275"/>
                  <a:gd name="connsiteX11" fmla="*/ 942975 w 2276654"/>
                  <a:gd name="connsiteY11" fmla="*/ 95250 h 4867275"/>
                  <a:gd name="connsiteX12" fmla="*/ 1123950 w 2276654"/>
                  <a:gd name="connsiteY12" fmla="*/ 295275 h 4867275"/>
                  <a:gd name="connsiteX0" fmla="*/ 1123950 w 2276654"/>
                  <a:gd name="connsiteY0" fmla="*/ 295275 h 4867275"/>
                  <a:gd name="connsiteX1" fmla="*/ 1209675 w 2276654"/>
                  <a:gd name="connsiteY1" fmla="*/ 1905000 h 4867275"/>
                  <a:gd name="connsiteX2" fmla="*/ 1600200 w 2276654"/>
                  <a:gd name="connsiteY2" fmla="*/ 3590925 h 4867275"/>
                  <a:gd name="connsiteX3" fmla="*/ 1771650 w 2276654"/>
                  <a:gd name="connsiteY3" fmla="*/ 4019550 h 4867275"/>
                  <a:gd name="connsiteX4" fmla="*/ 2276475 w 2276654"/>
                  <a:gd name="connsiteY4" fmla="*/ 4867275 h 4867275"/>
                  <a:gd name="connsiteX5" fmla="*/ 1266825 w 2276654"/>
                  <a:gd name="connsiteY5" fmla="*/ 4867275 h 4867275"/>
                  <a:gd name="connsiteX6" fmla="*/ 984250 w 2276654"/>
                  <a:gd name="connsiteY6" fmla="*/ 4111625 h 4867275"/>
                  <a:gd name="connsiteX7" fmla="*/ 0 w 2276654"/>
                  <a:gd name="connsiteY7" fmla="*/ 2152650 h 4867275"/>
                  <a:gd name="connsiteX8" fmla="*/ 361950 w 2276654"/>
                  <a:gd name="connsiteY8" fmla="*/ 857250 h 4867275"/>
                  <a:gd name="connsiteX9" fmla="*/ 542925 w 2276654"/>
                  <a:gd name="connsiteY9" fmla="*/ 438150 h 4867275"/>
                  <a:gd name="connsiteX10" fmla="*/ 676275 w 2276654"/>
                  <a:gd name="connsiteY10" fmla="*/ 0 h 4867275"/>
                  <a:gd name="connsiteX11" fmla="*/ 942975 w 2276654"/>
                  <a:gd name="connsiteY11" fmla="*/ 95250 h 4867275"/>
                  <a:gd name="connsiteX12" fmla="*/ 1123950 w 2276654"/>
                  <a:gd name="connsiteY12" fmla="*/ 295275 h 4867275"/>
                  <a:gd name="connsiteX0" fmla="*/ 1123950 w 2276654"/>
                  <a:gd name="connsiteY0" fmla="*/ 295275 h 4867275"/>
                  <a:gd name="connsiteX1" fmla="*/ 1209675 w 2276654"/>
                  <a:gd name="connsiteY1" fmla="*/ 1905000 h 4867275"/>
                  <a:gd name="connsiteX2" fmla="*/ 1600200 w 2276654"/>
                  <a:gd name="connsiteY2" fmla="*/ 3590925 h 4867275"/>
                  <a:gd name="connsiteX3" fmla="*/ 1771650 w 2276654"/>
                  <a:gd name="connsiteY3" fmla="*/ 4019550 h 4867275"/>
                  <a:gd name="connsiteX4" fmla="*/ 2276475 w 2276654"/>
                  <a:gd name="connsiteY4" fmla="*/ 4867275 h 4867275"/>
                  <a:gd name="connsiteX5" fmla="*/ 1266825 w 2276654"/>
                  <a:gd name="connsiteY5" fmla="*/ 4867275 h 4867275"/>
                  <a:gd name="connsiteX6" fmla="*/ 984250 w 2276654"/>
                  <a:gd name="connsiteY6" fmla="*/ 4111625 h 4867275"/>
                  <a:gd name="connsiteX7" fmla="*/ 0 w 2276654"/>
                  <a:gd name="connsiteY7" fmla="*/ 2152650 h 4867275"/>
                  <a:gd name="connsiteX8" fmla="*/ 361950 w 2276654"/>
                  <a:gd name="connsiteY8" fmla="*/ 857250 h 4867275"/>
                  <a:gd name="connsiteX9" fmla="*/ 542925 w 2276654"/>
                  <a:gd name="connsiteY9" fmla="*/ 438150 h 4867275"/>
                  <a:gd name="connsiteX10" fmla="*/ 676275 w 2276654"/>
                  <a:gd name="connsiteY10" fmla="*/ 0 h 4867275"/>
                  <a:gd name="connsiteX11" fmla="*/ 942975 w 2276654"/>
                  <a:gd name="connsiteY11" fmla="*/ 95250 h 4867275"/>
                  <a:gd name="connsiteX12" fmla="*/ 1123950 w 2276654"/>
                  <a:gd name="connsiteY12" fmla="*/ 295275 h 4867275"/>
                  <a:gd name="connsiteX0" fmla="*/ 1123950 w 2276654"/>
                  <a:gd name="connsiteY0" fmla="*/ 295275 h 4867275"/>
                  <a:gd name="connsiteX1" fmla="*/ 1209675 w 2276654"/>
                  <a:gd name="connsiteY1" fmla="*/ 1905000 h 4867275"/>
                  <a:gd name="connsiteX2" fmla="*/ 1600200 w 2276654"/>
                  <a:gd name="connsiteY2" fmla="*/ 3590925 h 4867275"/>
                  <a:gd name="connsiteX3" fmla="*/ 1771650 w 2276654"/>
                  <a:gd name="connsiteY3" fmla="*/ 4019550 h 4867275"/>
                  <a:gd name="connsiteX4" fmla="*/ 2276475 w 2276654"/>
                  <a:gd name="connsiteY4" fmla="*/ 4867275 h 4867275"/>
                  <a:gd name="connsiteX5" fmla="*/ 1266825 w 2276654"/>
                  <a:gd name="connsiteY5" fmla="*/ 4867275 h 4867275"/>
                  <a:gd name="connsiteX6" fmla="*/ 984250 w 2276654"/>
                  <a:gd name="connsiteY6" fmla="*/ 4111625 h 4867275"/>
                  <a:gd name="connsiteX7" fmla="*/ 0 w 2276654"/>
                  <a:gd name="connsiteY7" fmla="*/ 2152650 h 4867275"/>
                  <a:gd name="connsiteX8" fmla="*/ 361950 w 2276654"/>
                  <a:gd name="connsiteY8" fmla="*/ 857250 h 4867275"/>
                  <a:gd name="connsiteX9" fmla="*/ 542925 w 2276654"/>
                  <a:gd name="connsiteY9" fmla="*/ 438150 h 4867275"/>
                  <a:gd name="connsiteX10" fmla="*/ 676275 w 2276654"/>
                  <a:gd name="connsiteY10" fmla="*/ 0 h 4867275"/>
                  <a:gd name="connsiteX11" fmla="*/ 942975 w 2276654"/>
                  <a:gd name="connsiteY11" fmla="*/ 95250 h 4867275"/>
                  <a:gd name="connsiteX12" fmla="*/ 1123950 w 2276654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2288 w 2326992"/>
                  <a:gd name="connsiteY8" fmla="*/ 857250 h 4867275"/>
                  <a:gd name="connsiteX9" fmla="*/ 593263 w 2326992"/>
                  <a:gd name="connsiteY9" fmla="*/ 43815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2288 w 2326992"/>
                  <a:gd name="connsiteY8" fmla="*/ 857250 h 4867275"/>
                  <a:gd name="connsiteX9" fmla="*/ 593263 w 2326992"/>
                  <a:gd name="connsiteY9" fmla="*/ 43815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2288 w 2326992"/>
                  <a:gd name="connsiteY8" fmla="*/ 857250 h 4867275"/>
                  <a:gd name="connsiteX9" fmla="*/ 593263 w 2326992"/>
                  <a:gd name="connsiteY9" fmla="*/ 43815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2288 w 2326992"/>
                  <a:gd name="connsiteY8" fmla="*/ 857250 h 4867275"/>
                  <a:gd name="connsiteX9" fmla="*/ 593263 w 2326992"/>
                  <a:gd name="connsiteY9" fmla="*/ 43815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2288 w 2326992"/>
                  <a:gd name="connsiteY8" fmla="*/ 857250 h 4867275"/>
                  <a:gd name="connsiteX9" fmla="*/ 593263 w 2326992"/>
                  <a:gd name="connsiteY9" fmla="*/ 43815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8638 w 2326992"/>
                  <a:gd name="connsiteY8" fmla="*/ 901700 h 4867275"/>
                  <a:gd name="connsiteX9" fmla="*/ 593263 w 2326992"/>
                  <a:gd name="connsiteY9" fmla="*/ 43815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8638 w 2326992"/>
                  <a:gd name="connsiteY8" fmla="*/ 901700 h 4867275"/>
                  <a:gd name="connsiteX9" fmla="*/ 593263 w 2326992"/>
                  <a:gd name="connsiteY9" fmla="*/ 43815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8638 w 2326992"/>
                  <a:gd name="connsiteY8" fmla="*/ 901700 h 4867275"/>
                  <a:gd name="connsiteX9" fmla="*/ 586913 w 2326992"/>
                  <a:gd name="connsiteY9" fmla="*/ 48895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8638 w 2326992"/>
                  <a:gd name="connsiteY8" fmla="*/ 901700 h 4867275"/>
                  <a:gd name="connsiteX9" fmla="*/ 561513 w 2326992"/>
                  <a:gd name="connsiteY9" fmla="*/ 48260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8638 w 2326992"/>
                  <a:gd name="connsiteY8" fmla="*/ 901700 h 4867275"/>
                  <a:gd name="connsiteX9" fmla="*/ 561513 w 2326992"/>
                  <a:gd name="connsiteY9" fmla="*/ 48260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8638 w 2326992"/>
                  <a:gd name="connsiteY8" fmla="*/ 901700 h 4867275"/>
                  <a:gd name="connsiteX9" fmla="*/ 561513 w 2326992"/>
                  <a:gd name="connsiteY9" fmla="*/ 48260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295275 h 4867275"/>
                  <a:gd name="connsiteX1" fmla="*/ 1260013 w 2326992"/>
                  <a:gd name="connsiteY1" fmla="*/ 1905000 h 4867275"/>
                  <a:gd name="connsiteX2" fmla="*/ 1650538 w 2326992"/>
                  <a:gd name="connsiteY2" fmla="*/ 3590925 h 4867275"/>
                  <a:gd name="connsiteX3" fmla="*/ 1821988 w 2326992"/>
                  <a:gd name="connsiteY3" fmla="*/ 4019550 h 4867275"/>
                  <a:gd name="connsiteX4" fmla="*/ 2326813 w 2326992"/>
                  <a:gd name="connsiteY4" fmla="*/ 4867275 h 4867275"/>
                  <a:gd name="connsiteX5" fmla="*/ 1317163 w 2326992"/>
                  <a:gd name="connsiteY5" fmla="*/ 4867275 h 4867275"/>
                  <a:gd name="connsiteX6" fmla="*/ 1034588 w 2326992"/>
                  <a:gd name="connsiteY6" fmla="*/ 4111625 h 4867275"/>
                  <a:gd name="connsiteX7" fmla="*/ 50338 w 2326992"/>
                  <a:gd name="connsiteY7" fmla="*/ 2152650 h 4867275"/>
                  <a:gd name="connsiteX8" fmla="*/ 418638 w 2326992"/>
                  <a:gd name="connsiteY8" fmla="*/ 901700 h 4867275"/>
                  <a:gd name="connsiteX9" fmla="*/ 561513 w 2326992"/>
                  <a:gd name="connsiteY9" fmla="*/ 482600 h 4867275"/>
                  <a:gd name="connsiteX10" fmla="*/ 726613 w 2326992"/>
                  <a:gd name="connsiteY10" fmla="*/ 0 h 4867275"/>
                  <a:gd name="connsiteX11" fmla="*/ 993313 w 2326992"/>
                  <a:gd name="connsiteY11" fmla="*/ 95250 h 4867275"/>
                  <a:gd name="connsiteX12" fmla="*/ 1174288 w 2326992"/>
                  <a:gd name="connsiteY12" fmla="*/ 295275 h 4867275"/>
                  <a:gd name="connsiteX0" fmla="*/ 1174288 w 2326992"/>
                  <a:gd name="connsiteY0" fmla="*/ 314325 h 4886325"/>
                  <a:gd name="connsiteX1" fmla="*/ 1260013 w 2326992"/>
                  <a:gd name="connsiteY1" fmla="*/ 1924050 h 4886325"/>
                  <a:gd name="connsiteX2" fmla="*/ 1650538 w 2326992"/>
                  <a:gd name="connsiteY2" fmla="*/ 3609975 h 4886325"/>
                  <a:gd name="connsiteX3" fmla="*/ 1821988 w 2326992"/>
                  <a:gd name="connsiteY3" fmla="*/ 4038600 h 4886325"/>
                  <a:gd name="connsiteX4" fmla="*/ 2326813 w 2326992"/>
                  <a:gd name="connsiteY4" fmla="*/ 4886325 h 4886325"/>
                  <a:gd name="connsiteX5" fmla="*/ 1317163 w 2326992"/>
                  <a:gd name="connsiteY5" fmla="*/ 4886325 h 4886325"/>
                  <a:gd name="connsiteX6" fmla="*/ 1034588 w 2326992"/>
                  <a:gd name="connsiteY6" fmla="*/ 4130675 h 4886325"/>
                  <a:gd name="connsiteX7" fmla="*/ 50338 w 2326992"/>
                  <a:gd name="connsiteY7" fmla="*/ 2171700 h 4886325"/>
                  <a:gd name="connsiteX8" fmla="*/ 418638 w 2326992"/>
                  <a:gd name="connsiteY8" fmla="*/ 920750 h 4886325"/>
                  <a:gd name="connsiteX9" fmla="*/ 561513 w 2326992"/>
                  <a:gd name="connsiteY9" fmla="*/ 501650 h 4886325"/>
                  <a:gd name="connsiteX10" fmla="*/ 739313 w 2326992"/>
                  <a:gd name="connsiteY10" fmla="*/ 0 h 4886325"/>
                  <a:gd name="connsiteX11" fmla="*/ 993313 w 2326992"/>
                  <a:gd name="connsiteY11" fmla="*/ 114300 h 4886325"/>
                  <a:gd name="connsiteX12" fmla="*/ 1174288 w 2326992"/>
                  <a:gd name="connsiteY12" fmla="*/ 314325 h 4886325"/>
                  <a:gd name="connsiteX0" fmla="*/ 1174288 w 2326992"/>
                  <a:gd name="connsiteY0" fmla="*/ 320675 h 4892675"/>
                  <a:gd name="connsiteX1" fmla="*/ 1260013 w 2326992"/>
                  <a:gd name="connsiteY1" fmla="*/ 1930400 h 4892675"/>
                  <a:gd name="connsiteX2" fmla="*/ 1650538 w 2326992"/>
                  <a:gd name="connsiteY2" fmla="*/ 3616325 h 4892675"/>
                  <a:gd name="connsiteX3" fmla="*/ 1821988 w 2326992"/>
                  <a:gd name="connsiteY3" fmla="*/ 4044950 h 4892675"/>
                  <a:gd name="connsiteX4" fmla="*/ 2326813 w 2326992"/>
                  <a:gd name="connsiteY4" fmla="*/ 4892675 h 4892675"/>
                  <a:gd name="connsiteX5" fmla="*/ 1317163 w 2326992"/>
                  <a:gd name="connsiteY5" fmla="*/ 4892675 h 4892675"/>
                  <a:gd name="connsiteX6" fmla="*/ 1034588 w 2326992"/>
                  <a:gd name="connsiteY6" fmla="*/ 4137025 h 4892675"/>
                  <a:gd name="connsiteX7" fmla="*/ 50338 w 2326992"/>
                  <a:gd name="connsiteY7" fmla="*/ 2178050 h 4892675"/>
                  <a:gd name="connsiteX8" fmla="*/ 418638 w 2326992"/>
                  <a:gd name="connsiteY8" fmla="*/ 927100 h 4892675"/>
                  <a:gd name="connsiteX9" fmla="*/ 561513 w 2326992"/>
                  <a:gd name="connsiteY9" fmla="*/ 508000 h 4892675"/>
                  <a:gd name="connsiteX10" fmla="*/ 764713 w 2326992"/>
                  <a:gd name="connsiteY10" fmla="*/ 0 h 4892675"/>
                  <a:gd name="connsiteX11" fmla="*/ 993313 w 2326992"/>
                  <a:gd name="connsiteY11" fmla="*/ 120650 h 4892675"/>
                  <a:gd name="connsiteX12" fmla="*/ 1174288 w 2326992"/>
                  <a:gd name="connsiteY12" fmla="*/ 320675 h 4892675"/>
                  <a:gd name="connsiteX0" fmla="*/ 1174288 w 2326992"/>
                  <a:gd name="connsiteY0" fmla="*/ 339725 h 4911725"/>
                  <a:gd name="connsiteX1" fmla="*/ 1260013 w 2326992"/>
                  <a:gd name="connsiteY1" fmla="*/ 1949450 h 4911725"/>
                  <a:gd name="connsiteX2" fmla="*/ 1650538 w 2326992"/>
                  <a:gd name="connsiteY2" fmla="*/ 3635375 h 4911725"/>
                  <a:gd name="connsiteX3" fmla="*/ 1821988 w 2326992"/>
                  <a:gd name="connsiteY3" fmla="*/ 4064000 h 4911725"/>
                  <a:gd name="connsiteX4" fmla="*/ 2326813 w 2326992"/>
                  <a:gd name="connsiteY4" fmla="*/ 4911725 h 4911725"/>
                  <a:gd name="connsiteX5" fmla="*/ 1317163 w 2326992"/>
                  <a:gd name="connsiteY5" fmla="*/ 4911725 h 4911725"/>
                  <a:gd name="connsiteX6" fmla="*/ 1034588 w 2326992"/>
                  <a:gd name="connsiteY6" fmla="*/ 4156075 h 4911725"/>
                  <a:gd name="connsiteX7" fmla="*/ 50338 w 2326992"/>
                  <a:gd name="connsiteY7" fmla="*/ 2197100 h 4911725"/>
                  <a:gd name="connsiteX8" fmla="*/ 418638 w 2326992"/>
                  <a:gd name="connsiteY8" fmla="*/ 946150 h 4911725"/>
                  <a:gd name="connsiteX9" fmla="*/ 561513 w 2326992"/>
                  <a:gd name="connsiteY9" fmla="*/ 527050 h 4911725"/>
                  <a:gd name="connsiteX10" fmla="*/ 745663 w 2326992"/>
                  <a:gd name="connsiteY10" fmla="*/ 0 h 4911725"/>
                  <a:gd name="connsiteX11" fmla="*/ 993313 w 2326992"/>
                  <a:gd name="connsiteY11" fmla="*/ 139700 h 4911725"/>
                  <a:gd name="connsiteX12" fmla="*/ 1174288 w 2326992"/>
                  <a:gd name="connsiteY12" fmla="*/ 339725 h 4911725"/>
                  <a:gd name="connsiteX0" fmla="*/ 1174288 w 2326992"/>
                  <a:gd name="connsiteY0" fmla="*/ 339725 h 4911725"/>
                  <a:gd name="connsiteX1" fmla="*/ 1260013 w 2326992"/>
                  <a:gd name="connsiteY1" fmla="*/ 1949450 h 4911725"/>
                  <a:gd name="connsiteX2" fmla="*/ 1650538 w 2326992"/>
                  <a:gd name="connsiteY2" fmla="*/ 3635375 h 4911725"/>
                  <a:gd name="connsiteX3" fmla="*/ 1821988 w 2326992"/>
                  <a:gd name="connsiteY3" fmla="*/ 4064000 h 4911725"/>
                  <a:gd name="connsiteX4" fmla="*/ 2326813 w 2326992"/>
                  <a:gd name="connsiteY4" fmla="*/ 4911725 h 4911725"/>
                  <a:gd name="connsiteX5" fmla="*/ 1317163 w 2326992"/>
                  <a:gd name="connsiteY5" fmla="*/ 4911725 h 4911725"/>
                  <a:gd name="connsiteX6" fmla="*/ 1034588 w 2326992"/>
                  <a:gd name="connsiteY6" fmla="*/ 4156075 h 4911725"/>
                  <a:gd name="connsiteX7" fmla="*/ 50338 w 2326992"/>
                  <a:gd name="connsiteY7" fmla="*/ 2197100 h 4911725"/>
                  <a:gd name="connsiteX8" fmla="*/ 418638 w 2326992"/>
                  <a:gd name="connsiteY8" fmla="*/ 946150 h 4911725"/>
                  <a:gd name="connsiteX9" fmla="*/ 561513 w 2326992"/>
                  <a:gd name="connsiteY9" fmla="*/ 527050 h 4911725"/>
                  <a:gd name="connsiteX10" fmla="*/ 745663 w 2326992"/>
                  <a:gd name="connsiteY10" fmla="*/ 0 h 4911725"/>
                  <a:gd name="connsiteX11" fmla="*/ 993313 w 2326992"/>
                  <a:gd name="connsiteY11" fmla="*/ 139700 h 4911725"/>
                  <a:gd name="connsiteX12" fmla="*/ 1174288 w 2326992"/>
                  <a:gd name="connsiteY12" fmla="*/ 339725 h 4911725"/>
                  <a:gd name="connsiteX0" fmla="*/ 1174288 w 2326992"/>
                  <a:gd name="connsiteY0" fmla="*/ 339725 h 4911725"/>
                  <a:gd name="connsiteX1" fmla="*/ 1260013 w 2326992"/>
                  <a:gd name="connsiteY1" fmla="*/ 1949450 h 4911725"/>
                  <a:gd name="connsiteX2" fmla="*/ 1650538 w 2326992"/>
                  <a:gd name="connsiteY2" fmla="*/ 3635375 h 4911725"/>
                  <a:gd name="connsiteX3" fmla="*/ 1821988 w 2326992"/>
                  <a:gd name="connsiteY3" fmla="*/ 4064000 h 4911725"/>
                  <a:gd name="connsiteX4" fmla="*/ 2326813 w 2326992"/>
                  <a:gd name="connsiteY4" fmla="*/ 4911725 h 4911725"/>
                  <a:gd name="connsiteX5" fmla="*/ 1317163 w 2326992"/>
                  <a:gd name="connsiteY5" fmla="*/ 4911725 h 4911725"/>
                  <a:gd name="connsiteX6" fmla="*/ 1034588 w 2326992"/>
                  <a:gd name="connsiteY6" fmla="*/ 4156075 h 4911725"/>
                  <a:gd name="connsiteX7" fmla="*/ 50338 w 2326992"/>
                  <a:gd name="connsiteY7" fmla="*/ 2197100 h 4911725"/>
                  <a:gd name="connsiteX8" fmla="*/ 418638 w 2326992"/>
                  <a:gd name="connsiteY8" fmla="*/ 946150 h 4911725"/>
                  <a:gd name="connsiteX9" fmla="*/ 561513 w 2326992"/>
                  <a:gd name="connsiteY9" fmla="*/ 527050 h 4911725"/>
                  <a:gd name="connsiteX10" fmla="*/ 745663 w 2326992"/>
                  <a:gd name="connsiteY10" fmla="*/ 0 h 4911725"/>
                  <a:gd name="connsiteX11" fmla="*/ 993313 w 2326992"/>
                  <a:gd name="connsiteY11" fmla="*/ 139700 h 4911725"/>
                  <a:gd name="connsiteX12" fmla="*/ 1174288 w 2326992"/>
                  <a:gd name="connsiteY12" fmla="*/ 339725 h 491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26992" h="4911725">
                    <a:moveTo>
                      <a:pt x="1174288" y="339725"/>
                    </a:moveTo>
                    <a:cubicBezTo>
                      <a:pt x="1190163" y="990600"/>
                      <a:pt x="1244138" y="1603375"/>
                      <a:pt x="1260013" y="1949450"/>
                    </a:cubicBezTo>
                    <a:cubicBezTo>
                      <a:pt x="1358438" y="2549525"/>
                      <a:pt x="1469563" y="3105150"/>
                      <a:pt x="1650538" y="3635375"/>
                    </a:cubicBezTo>
                    <a:cubicBezTo>
                      <a:pt x="1707688" y="3778250"/>
                      <a:pt x="1739438" y="3921125"/>
                      <a:pt x="1821988" y="4064000"/>
                    </a:cubicBezTo>
                    <a:cubicBezTo>
                      <a:pt x="1964863" y="4371975"/>
                      <a:pt x="2336338" y="4851400"/>
                      <a:pt x="2326813" y="4911725"/>
                    </a:cubicBezTo>
                    <a:lnTo>
                      <a:pt x="1317163" y="4911725"/>
                    </a:lnTo>
                    <a:cubicBezTo>
                      <a:pt x="1256838" y="4645025"/>
                      <a:pt x="1152063" y="4422775"/>
                      <a:pt x="1034588" y="4156075"/>
                    </a:cubicBezTo>
                    <a:cubicBezTo>
                      <a:pt x="496955" y="3636433"/>
                      <a:pt x="-193079" y="3142192"/>
                      <a:pt x="50338" y="2197100"/>
                    </a:cubicBezTo>
                    <a:cubicBezTo>
                      <a:pt x="151938" y="1663700"/>
                      <a:pt x="228138" y="1428750"/>
                      <a:pt x="418638" y="946150"/>
                    </a:cubicBezTo>
                    <a:cubicBezTo>
                      <a:pt x="445096" y="772583"/>
                      <a:pt x="496955" y="630767"/>
                      <a:pt x="561513" y="527050"/>
                    </a:cubicBezTo>
                    <a:cubicBezTo>
                      <a:pt x="622896" y="251883"/>
                      <a:pt x="671580" y="160867"/>
                      <a:pt x="745663" y="0"/>
                    </a:cubicBezTo>
                    <a:cubicBezTo>
                      <a:pt x="834563" y="82550"/>
                      <a:pt x="904413" y="139700"/>
                      <a:pt x="993313" y="139700"/>
                    </a:cubicBezTo>
                    <a:cubicBezTo>
                      <a:pt x="1040938" y="238125"/>
                      <a:pt x="1113963" y="273050"/>
                      <a:pt x="1174288" y="339725"/>
                    </a:cubicBezTo>
                    <a:close/>
                  </a:path>
                </a:pathLst>
              </a:custGeom>
              <a:solidFill>
                <a:srgbClr val="FCF1C4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615ED6BC-0108-4EF4-A047-762A9584289F}"/>
                  </a:ext>
                </a:extLst>
              </p:cNvPr>
              <p:cNvSpPr/>
              <p:nvPr/>
            </p:nvSpPr>
            <p:spPr>
              <a:xfrm>
                <a:off x="4182159" y="2407618"/>
                <a:ext cx="1008319" cy="2880600"/>
              </a:xfrm>
              <a:custGeom>
                <a:avLst/>
                <a:gdLst>
                  <a:gd name="connsiteX0" fmla="*/ 38100 w 774700"/>
                  <a:gd name="connsiteY0" fmla="*/ 0 h 2679700"/>
                  <a:gd name="connsiteX1" fmla="*/ 0 w 774700"/>
                  <a:gd name="connsiteY1" fmla="*/ 571500 h 2679700"/>
                  <a:gd name="connsiteX2" fmla="*/ 774700 w 774700"/>
                  <a:gd name="connsiteY2" fmla="*/ 2679700 h 2679700"/>
                  <a:gd name="connsiteX0" fmla="*/ 38100 w 1225550"/>
                  <a:gd name="connsiteY0" fmla="*/ 0 h 3549650"/>
                  <a:gd name="connsiteX1" fmla="*/ 0 w 1225550"/>
                  <a:gd name="connsiteY1" fmla="*/ 571500 h 3549650"/>
                  <a:gd name="connsiteX2" fmla="*/ 1225550 w 1225550"/>
                  <a:gd name="connsiteY2" fmla="*/ 3549650 h 3549650"/>
                  <a:gd name="connsiteX0" fmla="*/ 38100 w 1225550"/>
                  <a:gd name="connsiteY0" fmla="*/ 0 h 3549650"/>
                  <a:gd name="connsiteX1" fmla="*/ 0 w 1225550"/>
                  <a:gd name="connsiteY1" fmla="*/ 571500 h 3549650"/>
                  <a:gd name="connsiteX2" fmla="*/ 1225550 w 1225550"/>
                  <a:gd name="connsiteY2" fmla="*/ 3549650 h 3549650"/>
                  <a:gd name="connsiteX0" fmla="*/ 38100 w 1225550"/>
                  <a:gd name="connsiteY0" fmla="*/ 0 h 3549650"/>
                  <a:gd name="connsiteX1" fmla="*/ 0 w 1225550"/>
                  <a:gd name="connsiteY1" fmla="*/ 571500 h 3549650"/>
                  <a:gd name="connsiteX2" fmla="*/ 1225550 w 1225550"/>
                  <a:gd name="connsiteY2" fmla="*/ 3549650 h 3549650"/>
                  <a:gd name="connsiteX0" fmla="*/ 12700 w 1200150"/>
                  <a:gd name="connsiteY0" fmla="*/ 0 h 3549650"/>
                  <a:gd name="connsiteX1" fmla="*/ 0 w 1200150"/>
                  <a:gd name="connsiteY1" fmla="*/ 571500 h 3549650"/>
                  <a:gd name="connsiteX2" fmla="*/ 1200150 w 1200150"/>
                  <a:gd name="connsiteY2" fmla="*/ 3549650 h 3549650"/>
                  <a:gd name="connsiteX0" fmla="*/ 12700 w 1200150"/>
                  <a:gd name="connsiteY0" fmla="*/ 0 h 3549650"/>
                  <a:gd name="connsiteX1" fmla="*/ 0 w 1200150"/>
                  <a:gd name="connsiteY1" fmla="*/ 571500 h 3549650"/>
                  <a:gd name="connsiteX2" fmla="*/ 1200150 w 1200150"/>
                  <a:gd name="connsiteY2" fmla="*/ 3549650 h 3549650"/>
                  <a:gd name="connsiteX0" fmla="*/ 12700 w 1200150"/>
                  <a:gd name="connsiteY0" fmla="*/ 0 h 3549650"/>
                  <a:gd name="connsiteX1" fmla="*/ 0 w 1200150"/>
                  <a:gd name="connsiteY1" fmla="*/ 571500 h 3549650"/>
                  <a:gd name="connsiteX2" fmla="*/ 1200150 w 1200150"/>
                  <a:gd name="connsiteY2" fmla="*/ 3549650 h 3549650"/>
                  <a:gd name="connsiteX0" fmla="*/ 22976 w 1210426"/>
                  <a:gd name="connsiteY0" fmla="*/ 0 h 3549650"/>
                  <a:gd name="connsiteX1" fmla="*/ 10276 w 1210426"/>
                  <a:gd name="connsiteY1" fmla="*/ 571500 h 3549650"/>
                  <a:gd name="connsiteX2" fmla="*/ 1210426 w 1210426"/>
                  <a:gd name="connsiteY2" fmla="*/ 3549650 h 3549650"/>
                  <a:gd name="connsiteX0" fmla="*/ 9034 w 1215534"/>
                  <a:gd name="connsiteY0" fmla="*/ 0 h 3492500"/>
                  <a:gd name="connsiteX1" fmla="*/ 15384 w 1215534"/>
                  <a:gd name="connsiteY1" fmla="*/ 514350 h 3492500"/>
                  <a:gd name="connsiteX2" fmla="*/ 1215534 w 1215534"/>
                  <a:gd name="connsiteY2" fmla="*/ 3492500 h 3492500"/>
                  <a:gd name="connsiteX0" fmla="*/ 16007 w 1222507"/>
                  <a:gd name="connsiteY0" fmla="*/ 0 h 3492500"/>
                  <a:gd name="connsiteX1" fmla="*/ 22357 w 1222507"/>
                  <a:gd name="connsiteY1" fmla="*/ 514350 h 3492500"/>
                  <a:gd name="connsiteX2" fmla="*/ 1222507 w 1222507"/>
                  <a:gd name="connsiteY2" fmla="*/ 3492500 h 349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07" h="3492500">
                    <a:moveTo>
                      <a:pt x="16007" y="0"/>
                    </a:moveTo>
                    <a:cubicBezTo>
                      <a:pt x="-7276" y="196850"/>
                      <a:pt x="-5160" y="323850"/>
                      <a:pt x="22357" y="514350"/>
                    </a:cubicBezTo>
                    <a:cubicBezTo>
                      <a:pt x="132424" y="1234017"/>
                      <a:pt x="693340" y="2639483"/>
                      <a:pt x="1222507" y="3492500"/>
                    </a:cubicBezTo>
                  </a:path>
                </a:pathLst>
              </a:custGeom>
              <a:solidFill>
                <a:srgbClr val="FDEABF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자유형: 도형 167">
                <a:extLst>
                  <a:ext uri="{FF2B5EF4-FFF2-40B4-BE49-F238E27FC236}">
                    <a16:creationId xmlns:a16="http://schemas.microsoft.com/office/drawing/2014/main" id="{89BE017C-4D93-43D1-BFFA-D465C3171D92}"/>
                  </a:ext>
                </a:extLst>
              </p:cNvPr>
              <p:cNvSpPr/>
              <p:nvPr/>
            </p:nvSpPr>
            <p:spPr>
              <a:xfrm>
                <a:off x="4164581" y="3286200"/>
                <a:ext cx="633089" cy="1289723"/>
              </a:xfrm>
              <a:custGeom>
                <a:avLst/>
                <a:gdLst>
                  <a:gd name="connsiteX0" fmla="*/ 38100 w 774700"/>
                  <a:gd name="connsiteY0" fmla="*/ 0 h 2679700"/>
                  <a:gd name="connsiteX1" fmla="*/ 0 w 774700"/>
                  <a:gd name="connsiteY1" fmla="*/ 571500 h 2679700"/>
                  <a:gd name="connsiteX2" fmla="*/ 774700 w 774700"/>
                  <a:gd name="connsiteY2" fmla="*/ 2679700 h 2679700"/>
                  <a:gd name="connsiteX0" fmla="*/ 38100 w 1225550"/>
                  <a:gd name="connsiteY0" fmla="*/ 0 h 3549650"/>
                  <a:gd name="connsiteX1" fmla="*/ 0 w 1225550"/>
                  <a:gd name="connsiteY1" fmla="*/ 571500 h 3549650"/>
                  <a:gd name="connsiteX2" fmla="*/ 1225550 w 1225550"/>
                  <a:gd name="connsiteY2" fmla="*/ 3549650 h 3549650"/>
                  <a:gd name="connsiteX0" fmla="*/ 38100 w 1225550"/>
                  <a:gd name="connsiteY0" fmla="*/ 0 h 3549650"/>
                  <a:gd name="connsiteX1" fmla="*/ 0 w 1225550"/>
                  <a:gd name="connsiteY1" fmla="*/ 571500 h 3549650"/>
                  <a:gd name="connsiteX2" fmla="*/ 1225550 w 1225550"/>
                  <a:gd name="connsiteY2" fmla="*/ 3549650 h 3549650"/>
                  <a:gd name="connsiteX0" fmla="*/ 38100 w 1225550"/>
                  <a:gd name="connsiteY0" fmla="*/ 0 h 3549650"/>
                  <a:gd name="connsiteX1" fmla="*/ 0 w 1225550"/>
                  <a:gd name="connsiteY1" fmla="*/ 571500 h 3549650"/>
                  <a:gd name="connsiteX2" fmla="*/ 1225550 w 1225550"/>
                  <a:gd name="connsiteY2" fmla="*/ 3549650 h 3549650"/>
                  <a:gd name="connsiteX0" fmla="*/ 12700 w 1200150"/>
                  <a:gd name="connsiteY0" fmla="*/ 0 h 3549650"/>
                  <a:gd name="connsiteX1" fmla="*/ 0 w 1200150"/>
                  <a:gd name="connsiteY1" fmla="*/ 571500 h 3549650"/>
                  <a:gd name="connsiteX2" fmla="*/ 1200150 w 1200150"/>
                  <a:gd name="connsiteY2" fmla="*/ 3549650 h 3549650"/>
                  <a:gd name="connsiteX0" fmla="*/ 12700 w 1200150"/>
                  <a:gd name="connsiteY0" fmla="*/ 0 h 3549650"/>
                  <a:gd name="connsiteX1" fmla="*/ 0 w 1200150"/>
                  <a:gd name="connsiteY1" fmla="*/ 571500 h 3549650"/>
                  <a:gd name="connsiteX2" fmla="*/ 1200150 w 1200150"/>
                  <a:gd name="connsiteY2" fmla="*/ 3549650 h 3549650"/>
                  <a:gd name="connsiteX0" fmla="*/ 12700 w 1200150"/>
                  <a:gd name="connsiteY0" fmla="*/ 0 h 3549650"/>
                  <a:gd name="connsiteX1" fmla="*/ 0 w 1200150"/>
                  <a:gd name="connsiteY1" fmla="*/ 571500 h 3549650"/>
                  <a:gd name="connsiteX2" fmla="*/ 1200150 w 1200150"/>
                  <a:gd name="connsiteY2" fmla="*/ 3549650 h 3549650"/>
                  <a:gd name="connsiteX0" fmla="*/ 22976 w 1210426"/>
                  <a:gd name="connsiteY0" fmla="*/ 0 h 3549650"/>
                  <a:gd name="connsiteX1" fmla="*/ 10276 w 1210426"/>
                  <a:gd name="connsiteY1" fmla="*/ 571500 h 3549650"/>
                  <a:gd name="connsiteX2" fmla="*/ 1210426 w 1210426"/>
                  <a:gd name="connsiteY2" fmla="*/ 3549650 h 3549650"/>
                  <a:gd name="connsiteX0" fmla="*/ 9034 w 1215534"/>
                  <a:gd name="connsiteY0" fmla="*/ 0 h 3492500"/>
                  <a:gd name="connsiteX1" fmla="*/ 15384 w 1215534"/>
                  <a:gd name="connsiteY1" fmla="*/ 514350 h 3492500"/>
                  <a:gd name="connsiteX2" fmla="*/ 1215534 w 1215534"/>
                  <a:gd name="connsiteY2" fmla="*/ 3492500 h 3492500"/>
                  <a:gd name="connsiteX0" fmla="*/ 16007 w 1222507"/>
                  <a:gd name="connsiteY0" fmla="*/ 0 h 3492500"/>
                  <a:gd name="connsiteX1" fmla="*/ 22357 w 1222507"/>
                  <a:gd name="connsiteY1" fmla="*/ 514350 h 3492500"/>
                  <a:gd name="connsiteX2" fmla="*/ 1222507 w 1222507"/>
                  <a:gd name="connsiteY2" fmla="*/ 3492500 h 3492500"/>
                  <a:gd name="connsiteX0" fmla="*/ 1 w 1206501"/>
                  <a:gd name="connsiteY0" fmla="*/ 0 h 3492500"/>
                  <a:gd name="connsiteX1" fmla="*/ 1206501 w 1206501"/>
                  <a:gd name="connsiteY1" fmla="*/ 3492500 h 3492500"/>
                  <a:gd name="connsiteX0" fmla="*/ -1 w 1206499"/>
                  <a:gd name="connsiteY0" fmla="*/ 0 h 3492500"/>
                  <a:gd name="connsiteX1" fmla="*/ 1206499 w 1206499"/>
                  <a:gd name="connsiteY1" fmla="*/ 3492500 h 3492500"/>
                  <a:gd name="connsiteX0" fmla="*/ 1 w 1206501"/>
                  <a:gd name="connsiteY0" fmla="*/ 0 h 3492500"/>
                  <a:gd name="connsiteX1" fmla="*/ 1206501 w 1206501"/>
                  <a:gd name="connsiteY1" fmla="*/ 3492500 h 3492500"/>
                  <a:gd name="connsiteX0" fmla="*/ 0 w 1177281"/>
                  <a:gd name="connsiteY0" fmla="*/ 0 h 3492500"/>
                  <a:gd name="connsiteX1" fmla="*/ 1177281 w 1177281"/>
                  <a:gd name="connsiteY1" fmla="*/ 3492500 h 3492500"/>
                  <a:gd name="connsiteX0" fmla="*/ 0 w 1177281"/>
                  <a:gd name="connsiteY0" fmla="*/ 0 h 3492500"/>
                  <a:gd name="connsiteX1" fmla="*/ 1177281 w 1177281"/>
                  <a:gd name="connsiteY1" fmla="*/ 3492500 h 3492500"/>
                  <a:gd name="connsiteX0" fmla="*/ 0 w 1177281"/>
                  <a:gd name="connsiteY0" fmla="*/ 0 h 3492500"/>
                  <a:gd name="connsiteX1" fmla="*/ 1177281 w 1177281"/>
                  <a:gd name="connsiteY1" fmla="*/ 3492500 h 349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7281" h="3492500">
                    <a:moveTo>
                      <a:pt x="0" y="0"/>
                    </a:moveTo>
                    <a:cubicBezTo>
                      <a:pt x="119722" y="837963"/>
                      <a:pt x="814072" y="2328334"/>
                      <a:pt x="1177281" y="3492500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자유형: 도형 168">
                <a:extLst>
                  <a:ext uri="{FF2B5EF4-FFF2-40B4-BE49-F238E27FC236}">
                    <a16:creationId xmlns:a16="http://schemas.microsoft.com/office/drawing/2014/main" id="{AB858DCE-DB9E-488F-BEF3-B7B216BF6E70}"/>
                  </a:ext>
                </a:extLst>
              </p:cNvPr>
              <p:cNvSpPr/>
              <p:nvPr/>
            </p:nvSpPr>
            <p:spPr>
              <a:xfrm>
                <a:off x="4072937" y="2722519"/>
                <a:ext cx="57612" cy="418996"/>
              </a:xfrm>
              <a:custGeom>
                <a:avLst/>
                <a:gdLst>
                  <a:gd name="connsiteX0" fmla="*/ 0 w 69850"/>
                  <a:gd name="connsiteY0" fmla="*/ 0 h 476250"/>
                  <a:gd name="connsiteX1" fmla="*/ 0 w 69850"/>
                  <a:gd name="connsiteY1" fmla="*/ 0 h 476250"/>
                  <a:gd name="connsiteX2" fmla="*/ 19050 w 69850"/>
                  <a:gd name="connsiteY2" fmla="*/ 95250 h 476250"/>
                  <a:gd name="connsiteX3" fmla="*/ 69850 w 69850"/>
                  <a:gd name="connsiteY3" fmla="*/ 476250 h 476250"/>
                  <a:gd name="connsiteX4" fmla="*/ 69850 w 69850"/>
                  <a:gd name="connsiteY4" fmla="*/ 469900 h 476250"/>
                  <a:gd name="connsiteX5" fmla="*/ 69850 w 69850"/>
                  <a:gd name="connsiteY5" fmla="*/ 469900 h 476250"/>
                  <a:gd name="connsiteX0" fmla="*/ 6350 w 76200"/>
                  <a:gd name="connsiteY0" fmla="*/ 0 h 476250"/>
                  <a:gd name="connsiteX1" fmla="*/ 6350 w 76200"/>
                  <a:gd name="connsiteY1" fmla="*/ 0 h 476250"/>
                  <a:gd name="connsiteX2" fmla="*/ 0 w 76200"/>
                  <a:gd name="connsiteY2" fmla="*/ 120650 h 476250"/>
                  <a:gd name="connsiteX3" fmla="*/ 76200 w 76200"/>
                  <a:gd name="connsiteY3" fmla="*/ 476250 h 476250"/>
                  <a:gd name="connsiteX4" fmla="*/ 76200 w 76200"/>
                  <a:gd name="connsiteY4" fmla="*/ 469900 h 476250"/>
                  <a:gd name="connsiteX5" fmla="*/ 76200 w 76200"/>
                  <a:gd name="connsiteY5" fmla="*/ 469900 h 476250"/>
                  <a:gd name="connsiteX0" fmla="*/ 0 w 69850"/>
                  <a:gd name="connsiteY0" fmla="*/ 0 h 476250"/>
                  <a:gd name="connsiteX1" fmla="*/ 0 w 69850"/>
                  <a:gd name="connsiteY1" fmla="*/ 0 h 476250"/>
                  <a:gd name="connsiteX2" fmla="*/ 7938 w 69850"/>
                  <a:gd name="connsiteY2" fmla="*/ 120650 h 476250"/>
                  <a:gd name="connsiteX3" fmla="*/ 69850 w 69850"/>
                  <a:gd name="connsiteY3" fmla="*/ 476250 h 476250"/>
                  <a:gd name="connsiteX4" fmla="*/ 69850 w 69850"/>
                  <a:gd name="connsiteY4" fmla="*/ 469900 h 476250"/>
                  <a:gd name="connsiteX5" fmla="*/ 69850 w 69850"/>
                  <a:gd name="connsiteY5" fmla="*/ 469900 h 476250"/>
                  <a:gd name="connsiteX0" fmla="*/ 508 w 70358"/>
                  <a:gd name="connsiteY0" fmla="*/ 0 h 476250"/>
                  <a:gd name="connsiteX1" fmla="*/ 508 w 70358"/>
                  <a:gd name="connsiteY1" fmla="*/ 0 h 476250"/>
                  <a:gd name="connsiteX2" fmla="*/ 8446 w 70358"/>
                  <a:gd name="connsiteY2" fmla="*/ 120650 h 476250"/>
                  <a:gd name="connsiteX3" fmla="*/ 70358 w 70358"/>
                  <a:gd name="connsiteY3" fmla="*/ 476250 h 476250"/>
                  <a:gd name="connsiteX4" fmla="*/ 70358 w 70358"/>
                  <a:gd name="connsiteY4" fmla="*/ 469900 h 476250"/>
                  <a:gd name="connsiteX5" fmla="*/ 70358 w 70358"/>
                  <a:gd name="connsiteY5" fmla="*/ 469900 h 476250"/>
                  <a:gd name="connsiteX0" fmla="*/ 0 w 69850"/>
                  <a:gd name="connsiteY0" fmla="*/ 0 h 476250"/>
                  <a:gd name="connsiteX1" fmla="*/ 0 w 69850"/>
                  <a:gd name="connsiteY1" fmla="*/ 0 h 476250"/>
                  <a:gd name="connsiteX2" fmla="*/ 7938 w 69850"/>
                  <a:gd name="connsiteY2" fmla="*/ 120650 h 476250"/>
                  <a:gd name="connsiteX3" fmla="*/ 69850 w 69850"/>
                  <a:gd name="connsiteY3" fmla="*/ 476250 h 476250"/>
                  <a:gd name="connsiteX4" fmla="*/ 69850 w 69850"/>
                  <a:gd name="connsiteY4" fmla="*/ 469900 h 476250"/>
                  <a:gd name="connsiteX5" fmla="*/ 69850 w 69850"/>
                  <a:gd name="connsiteY5" fmla="*/ 469900 h 476250"/>
                  <a:gd name="connsiteX0" fmla="*/ 3939 w 73789"/>
                  <a:gd name="connsiteY0" fmla="*/ 0 h 476250"/>
                  <a:gd name="connsiteX1" fmla="*/ 3939 w 73789"/>
                  <a:gd name="connsiteY1" fmla="*/ 0 h 476250"/>
                  <a:gd name="connsiteX2" fmla="*/ 11877 w 73789"/>
                  <a:gd name="connsiteY2" fmla="*/ 120650 h 476250"/>
                  <a:gd name="connsiteX3" fmla="*/ 73789 w 73789"/>
                  <a:gd name="connsiteY3" fmla="*/ 476250 h 476250"/>
                  <a:gd name="connsiteX4" fmla="*/ 73789 w 73789"/>
                  <a:gd name="connsiteY4" fmla="*/ 469900 h 476250"/>
                  <a:gd name="connsiteX5" fmla="*/ 73789 w 73789"/>
                  <a:gd name="connsiteY5" fmla="*/ 469900 h 476250"/>
                  <a:gd name="connsiteX0" fmla="*/ 0 w 69850"/>
                  <a:gd name="connsiteY0" fmla="*/ 0 h 476250"/>
                  <a:gd name="connsiteX1" fmla="*/ 0 w 69850"/>
                  <a:gd name="connsiteY1" fmla="*/ 0 h 476250"/>
                  <a:gd name="connsiteX2" fmla="*/ 7938 w 69850"/>
                  <a:gd name="connsiteY2" fmla="*/ 120650 h 476250"/>
                  <a:gd name="connsiteX3" fmla="*/ 69850 w 69850"/>
                  <a:gd name="connsiteY3" fmla="*/ 476250 h 476250"/>
                  <a:gd name="connsiteX4" fmla="*/ 69850 w 69850"/>
                  <a:gd name="connsiteY4" fmla="*/ 469900 h 476250"/>
                  <a:gd name="connsiteX5" fmla="*/ 69850 w 69850"/>
                  <a:gd name="connsiteY5" fmla="*/ 469900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850" h="476250">
                    <a:moveTo>
                      <a:pt x="0" y="0"/>
                    </a:moveTo>
                    <a:lnTo>
                      <a:pt x="0" y="0"/>
                    </a:lnTo>
                    <a:cubicBezTo>
                      <a:pt x="2646" y="40217"/>
                      <a:pt x="-560" y="60167"/>
                      <a:pt x="7938" y="120650"/>
                    </a:cubicBezTo>
                    <a:cubicBezTo>
                      <a:pt x="24157" y="236089"/>
                      <a:pt x="49213" y="357717"/>
                      <a:pt x="69850" y="476250"/>
                    </a:cubicBezTo>
                    <a:lnTo>
                      <a:pt x="69850" y="469900"/>
                    </a:lnTo>
                    <a:lnTo>
                      <a:pt x="69850" y="469900"/>
                    </a:lnTo>
                  </a:path>
                </a:pathLst>
              </a:custGeom>
              <a:noFill/>
              <a:ln w="28575">
                <a:solidFill>
                  <a:srgbClr val="4135E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자유형: 도형 170">
                <a:extLst>
                  <a:ext uri="{FF2B5EF4-FFF2-40B4-BE49-F238E27FC236}">
                    <a16:creationId xmlns:a16="http://schemas.microsoft.com/office/drawing/2014/main" id="{2C57B8C3-4D3D-4C67-AED2-F244E6BB7732}"/>
                  </a:ext>
                </a:extLst>
              </p:cNvPr>
              <p:cNvSpPr/>
              <p:nvPr/>
            </p:nvSpPr>
            <p:spPr>
              <a:xfrm rot="21429152">
                <a:off x="4348247" y="5138950"/>
                <a:ext cx="927030" cy="919173"/>
              </a:xfrm>
              <a:custGeom>
                <a:avLst/>
                <a:gdLst>
                  <a:gd name="connsiteX0" fmla="*/ 0 w 1123950"/>
                  <a:gd name="connsiteY0" fmla="*/ 0 h 1114425"/>
                  <a:gd name="connsiteX1" fmla="*/ 1123950 w 1123950"/>
                  <a:gd name="connsiteY1" fmla="*/ 1114425 h 1114425"/>
                  <a:gd name="connsiteX0" fmla="*/ 0 w 1123950"/>
                  <a:gd name="connsiteY0" fmla="*/ 0 h 1114425"/>
                  <a:gd name="connsiteX1" fmla="*/ 1123950 w 1123950"/>
                  <a:gd name="connsiteY1" fmla="*/ 1114425 h 1114425"/>
                  <a:gd name="connsiteX0" fmla="*/ 0 w 1123950"/>
                  <a:gd name="connsiteY0" fmla="*/ 0 h 1114425"/>
                  <a:gd name="connsiteX1" fmla="*/ 1123950 w 1123950"/>
                  <a:gd name="connsiteY1" fmla="*/ 1114425 h 1114425"/>
                  <a:gd name="connsiteX0" fmla="*/ 0 w 1123950"/>
                  <a:gd name="connsiteY0" fmla="*/ 0 h 1114425"/>
                  <a:gd name="connsiteX1" fmla="*/ 1123950 w 1123950"/>
                  <a:gd name="connsiteY1" fmla="*/ 1114425 h 1114425"/>
                  <a:gd name="connsiteX0" fmla="*/ 0 w 1123950"/>
                  <a:gd name="connsiteY0" fmla="*/ 0 h 1114425"/>
                  <a:gd name="connsiteX1" fmla="*/ 1123950 w 1123950"/>
                  <a:gd name="connsiteY1" fmla="*/ 1114425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3950" h="1114425">
                    <a:moveTo>
                      <a:pt x="0" y="0"/>
                    </a:moveTo>
                    <a:cubicBezTo>
                      <a:pt x="527050" y="447675"/>
                      <a:pt x="901700" y="771525"/>
                      <a:pt x="1123950" y="1114425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D7994F6F-070A-4A0E-B8E3-0D0C440441A7}"/>
                  </a:ext>
                </a:extLst>
              </p:cNvPr>
              <p:cNvSpPr/>
              <p:nvPr/>
            </p:nvSpPr>
            <p:spPr>
              <a:xfrm rot="20050585" flipH="1">
                <a:off x="6262255" y="975530"/>
                <a:ext cx="159678" cy="167549"/>
              </a:xfrm>
              <a:custGeom>
                <a:avLst/>
                <a:gdLst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  <a:gd name="connsiteX0" fmla="*/ 0 w 579120"/>
                  <a:gd name="connsiteY0" fmla="*/ 304800 h 304800"/>
                  <a:gd name="connsiteX1" fmla="*/ 579120 w 579120"/>
                  <a:gd name="connsiteY1" fmla="*/ 0 h 304800"/>
                  <a:gd name="connsiteX2" fmla="*/ 579120 w 57912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9120" h="304800">
                    <a:moveTo>
                      <a:pt x="0" y="304800"/>
                    </a:moveTo>
                    <a:cubicBezTo>
                      <a:pt x="132178" y="156266"/>
                      <a:pt x="216468" y="75694"/>
                      <a:pt x="579120" y="0"/>
                    </a:cubicBezTo>
                    <a:lnTo>
                      <a:pt x="579120" y="0"/>
                    </a:lnTo>
                  </a:path>
                </a:pathLst>
              </a:custGeom>
              <a:noFill/>
              <a:ln w="28575" cap="rnd">
                <a:solidFill>
                  <a:srgbClr val="4135E3">
                    <a:alpha val="8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37298A17-B69F-4098-8A75-46804E0B18D5}"/>
                  </a:ext>
                </a:extLst>
              </p:cNvPr>
              <p:cNvSpPr/>
              <p:nvPr/>
            </p:nvSpPr>
            <p:spPr>
              <a:xfrm>
                <a:off x="4794554" y="2168294"/>
                <a:ext cx="132770" cy="382597"/>
              </a:xfrm>
              <a:custGeom>
                <a:avLst/>
                <a:gdLst>
                  <a:gd name="connsiteX0" fmla="*/ 175260 w 175260"/>
                  <a:gd name="connsiteY0" fmla="*/ 0 h 449580"/>
                  <a:gd name="connsiteX1" fmla="*/ 45720 w 175260"/>
                  <a:gd name="connsiteY1" fmla="*/ 312420 h 449580"/>
                  <a:gd name="connsiteX2" fmla="*/ 0 w 175260"/>
                  <a:gd name="connsiteY2" fmla="*/ 449580 h 449580"/>
                  <a:gd name="connsiteX0" fmla="*/ 160973 w 160973"/>
                  <a:gd name="connsiteY0" fmla="*/ 0 h 463868"/>
                  <a:gd name="connsiteX1" fmla="*/ 31433 w 160973"/>
                  <a:gd name="connsiteY1" fmla="*/ 312420 h 463868"/>
                  <a:gd name="connsiteX2" fmla="*/ 0 w 160973"/>
                  <a:gd name="connsiteY2" fmla="*/ 463868 h 463868"/>
                  <a:gd name="connsiteX0" fmla="*/ 160973 w 160973"/>
                  <a:gd name="connsiteY0" fmla="*/ 0 h 463868"/>
                  <a:gd name="connsiteX1" fmla="*/ 31433 w 160973"/>
                  <a:gd name="connsiteY1" fmla="*/ 312420 h 463868"/>
                  <a:gd name="connsiteX2" fmla="*/ 0 w 160973"/>
                  <a:gd name="connsiteY2" fmla="*/ 463868 h 4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73" h="463868">
                    <a:moveTo>
                      <a:pt x="160973" y="0"/>
                    </a:moveTo>
                    <a:lnTo>
                      <a:pt x="31433" y="312420"/>
                    </a:lnTo>
                    <a:lnTo>
                      <a:pt x="0" y="463868"/>
                    </a:ln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70812842-E1A6-4C3C-B19E-76BF55FC9708}"/>
                  </a:ext>
                </a:extLst>
              </p:cNvPr>
              <p:cNvSpPr/>
              <p:nvPr/>
            </p:nvSpPr>
            <p:spPr>
              <a:xfrm>
                <a:off x="4635074" y="1450763"/>
                <a:ext cx="1435062" cy="942742"/>
              </a:xfrm>
              <a:custGeom>
                <a:avLst/>
                <a:gdLst>
                  <a:gd name="connsiteX0" fmla="*/ 387350 w 1739900"/>
                  <a:gd name="connsiteY0" fmla="*/ 1066800 h 1143000"/>
                  <a:gd name="connsiteX1" fmla="*/ 596900 w 1739900"/>
                  <a:gd name="connsiteY1" fmla="*/ 1143000 h 1143000"/>
                  <a:gd name="connsiteX2" fmla="*/ 622300 w 1739900"/>
                  <a:gd name="connsiteY2" fmla="*/ 1143000 h 1143000"/>
                  <a:gd name="connsiteX3" fmla="*/ 361950 w 1739900"/>
                  <a:gd name="connsiteY3" fmla="*/ 857250 h 1143000"/>
                  <a:gd name="connsiteX4" fmla="*/ 596900 w 1739900"/>
                  <a:gd name="connsiteY4" fmla="*/ 952500 h 1143000"/>
                  <a:gd name="connsiteX5" fmla="*/ 393700 w 1739900"/>
                  <a:gd name="connsiteY5" fmla="*/ 793750 h 1143000"/>
                  <a:gd name="connsiteX6" fmla="*/ 387350 w 1739900"/>
                  <a:gd name="connsiteY6" fmla="*/ 647700 h 1143000"/>
                  <a:gd name="connsiteX7" fmla="*/ 552450 w 1739900"/>
                  <a:gd name="connsiteY7" fmla="*/ 800100 h 1143000"/>
                  <a:gd name="connsiteX8" fmla="*/ 1009650 w 1739900"/>
                  <a:gd name="connsiteY8" fmla="*/ 850900 h 1143000"/>
                  <a:gd name="connsiteX9" fmla="*/ 431800 w 1739900"/>
                  <a:gd name="connsiteY9" fmla="*/ 266700 h 1143000"/>
                  <a:gd name="connsiteX10" fmla="*/ 1111250 w 1739900"/>
                  <a:gd name="connsiteY10" fmla="*/ 254000 h 1143000"/>
                  <a:gd name="connsiteX11" fmla="*/ 1238250 w 1739900"/>
                  <a:gd name="connsiteY11" fmla="*/ 698500 h 1143000"/>
                  <a:gd name="connsiteX12" fmla="*/ 1460500 w 1739900"/>
                  <a:gd name="connsiteY12" fmla="*/ 781050 h 1143000"/>
                  <a:gd name="connsiteX13" fmla="*/ 1739900 w 1739900"/>
                  <a:gd name="connsiteY13" fmla="*/ 996950 h 1143000"/>
                  <a:gd name="connsiteX14" fmla="*/ 1689100 w 1739900"/>
                  <a:gd name="connsiteY14" fmla="*/ 723900 h 1143000"/>
                  <a:gd name="connsiteX15" fmla="*/ 1485900 w 1739900"/>
                  <a:gd name="connsiteY15" fmla="*/ 552450 h 1143000"/>
                  <a:gd name="connsiteX16" fmla="*/ 1460500 w 1739900"/>
                  <a:gd name="connsiteY16" fmla="*/ 355600 h 1143000"/>
                  <a:gd name="connsiteX17" fmla="*/ 488950 w 1739900"/>
                  <a:gd name="connsiteY17" fmla="*/ 0 h 1143000"/>
                  <a:gd name="connsiteX18" fmla="*/ 0 w 1739900"/>
                  <a:gd name="connsiteY18" fmla="*/ 609600 h 1143000"/>
                  <a:gd name="connsiteX19" fmla="*/ 387350 w 1739900"/>
                  <a:gd name="connsiteY19" fmla="*/ 106680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39900" h="1143000">
                    <a:moveTo>
                      <a:pt x="387350" y="1066800"/>
                    </a:moveTo>
                    <a:lnTo>
                      <a:pt x="596900" y="1143000"/>
                    </a:lnTo>
                    <a:lnTo>
                      <a:pt x="622300" y="1143000"/>
                    </a:lnTo>
                    <a:lnTo>
                      <a:pt x="361950" y="857250"/>
                    </a:lnTo>
                    <a:lnTo>
                      <a:pt x="596900" y="952500"/>
                    </a:lnTo>
                    <a:lnTo>
                      <a:pt x="393700" y="793750"/>
                    </a:lnTo>
                    <a:lnTo>
                      <a:pt x="387350" y="647700"/>
                    </a:lnTo>
                    <a:lnTo>
                      <a:pt x="552450" y="800100"/>
                    </a:lnTo>
                    <a:lnTo>
                      <a:pt x="1009650" y="850900"/>
                    </a:lnTo>
                    <a:lnTo>
                      <a:pt x="431800" y="266700"/>
                    </a:lnTo>
                    <a:lnTo>
                      <a:pt x="1111250" y="254000"/>
                    </a:lnTo>
                    <a:lnTo>
                      <a:pt x="1238250" y="698500"/>
                    </a:lnTo>
                    <a:lnTo>
                      <a:pt x="1460500" y="781050"/>
                    </a:lnTo>
                    <a:lnTo>
                      <a:pt x="1739900" y="996950"/>
                    </a:lnTo>
                    <a:lnTo>
                      <a:pt x="1689100" y="723900"/>
                    </a:lnTo>
                    <a:lnTo>
                      <a:pt x="1485900" y="552450"/>
                    </a:lnTo>
                    <a:lnTo>
                      <a:pt x="1460500" y="355600"/>
                    </a:lnTo>
                    <a:lnTo>
                      <a:pt x="488950" y="0"/>
                    </a:lnTo>
                    <a:lnTo>
                      <a:pt x="0" y="609600"/>
                    </a:lnTo>
                    <a:lnTo>
                      <a:pt x="387350" y="1066800"/>
                    </a:lnTo>
                    <a:close/>
                  </a:path>
                </a:pathLst>
              </a:custGeom>
              <a:solidFill>
                <a:srgbClr val="F5AA8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C78396FE-6085-4F1F-BF19-AFCA9D4D8BDC}"/>
                  </a:ext>
                </a:extLst>
              </p:cNvPr>
              <p:cNvSpPr/>
              <p:nvPr/>
            </p:nvSpPr>
            <p:spPr>
              <a:xfrm>
                <a:off x="3927159" y="502781"/>
                <a:ext cx="5530470" cy="2388279"/>
              </a:xfrm>
              <a:custGeom>
                <a:avLst/>
                <a:gdLst>
                  <a:gd name="connsiteX0" fmla="*/ 711200 w 1155700"/>
                  <a:gd name="connsiteY0" fmla="*/ 0 h 2349500"/>
                  <a:gd name="connsiteX1" fmla="*/ 685800 w 1155700"/>
                  <a:gd name="connsiteY1" fmla="*/ 228600 h 2349500"/>
                  <a:gd name="connsiteX2" fmla="*/ 584200 w 1155700"/>
                  <a:gd name="connsiteY2" fmla="*/ 393700 h 2349500"/>
                  <a:gd name="connsiteX3" fmla="*/ 825500 w 1155700"/>
                  <a:gd name="connsiteY3" fmla="*/ 647700 h 2349500"/>
                  <a:gd name="connsiteX4" fmla="*/ 914400 w 1155700"/>
                  <a:gd name="connsiteY4" fmla="*/ 927100 h 2349500"/>
                  <a:gd name="connsiteX5" fmla="*/ 965200 w 1155700"/>
                  <a:gd name="connsiteY5" fmla="*/ 1193800 h 2349500"/>
                  <a:gd name="connsiteX6" fmla="*/ 800100 w 1155700"/>
                  <a:gd name="connsiteY6" fmla="*/ 850900 h 2349500"/>
                  <a:gd name="connsiteX7" fmla="*/ 622300 w 1155700"/>
                  <a:gd name="connsiteY7" fmla="*/ 685800 h 2349500"/>
                  <a:gd name="connsiteX8" fmla="*/ 482600 w 1155700"/>
                  <a:gd name="connsiteY8" fmla="*/ 635000 h 2349500"/>
                  <a:gd name="connsiteX9" fmla="*/ 622300 w 1155700"/>
                  <a:gd name="connsiteY9" fmla="*/ 850900 h 2349500"/>
                  <a:gd name="connsiteX10" fmla="*/ 635000 w 1155700"/>
                  <a:gd name="connsiteY10" fmla="*/ 1066800 h 2349500"/>
                  <a:gd name="connsiteX11" fmla="*/ 533400 w 1155700"/>
                  <a:gd name="connsiteY11" fmla="*/ 1409700 h 2349500"/>
                  <a:gd name="connsiteX12" fmla="*/ 342900 w 1155700"/>
                  <a:gd name="connsiteY12" fmla="*/ 1676400 h 2349500"/>
                  <a:gd name="connsiteX13" fmla="*/ 304800 w 1155700"/>
                  <a:gd name="connsiteY13" fmla="*/ 1841500 h 2349500"/>
                  <a:gd name="connsiteX14" fmla="*/ 355600 w 1155700"/>
                  <a:gd name="connsiteY14" fmla="*/ 1435100 h 2349500"/>
                  <a:gd name="connsiteX15" fmla="*/ 317500 w 1155700"/>
                  <a:gd name="connsiteY15" fmla="*/ 1219200 h 2349500"/>
                  <a:gd name="connsiteX16" fmla="*/ 266700 w 1155700"/>
                  <a:gd name="connsiteY16" fmla="*/ 1168400 h 2349500"/>
                  <a:gd name="connsiteX17" fmla="*/ 279400 w 1155700"/>
                  <a:gd name="connsiteY17" fmla="*/ 1320800 h 2349500"/>
                  <a:gd name="connsiteX18" fmla="*/ 152400 w 1155700"/>
                  <a:gd name="connsiteY18" fmla="*/ 1511300 h 2349500"/>
                  <a:gd name="connsiteX19" fmla="*/ 203200 w 1155700"/>
                  <a:gd name="connsiteY19" fmla="*/ 1955800 h 2349500"/>
                  <a:gd name="connsiteX20" fmla="*/ 0 w 1155700"/>
                  <a:gd name="connsiteY20" fmla="*/ 2349500 h 2349500"/>
                  <a:gd name="connsiteX21" fmla="*/ 622300 w 1155700"/>
                  <a:gd name="connsiteY21" fmla="*/ 2095500 h 2349500"/>
                  <a:gd name="connsiteX22" fmla="*/ 850900 w 1155700"/>
                  <a:gd name="connsiteY22" fmla="*/ 1549400 h 2349500"/>
                  <a:gd name="connsiteX23" fmla="*/ 850900 w 1155700"/>
                  <a:gd name="connsiteY23" fmla="*/ 1778000 h 2349500"/>
                  <a:gd name="connsiteX24" fmla="*/ 685800 w 1155700"/>
                  <a:gd name="connsiteY24" fmla="*/ 2120900 h 2349500"/>
                  <a:gd name="connsiteX25" fmla="*/ 889000 w 1155700"/>
                  <a:gd name="connsiteY25" fmla="*/ 1892300 h 2349500"/>
                  <a:gd name="connsiteX26" fmla="*/ 1003300 w 1155700"/>
                  <a:gd name="connsiteY26" fmla="*/ 1574800 h 2349500"/>
                  <a:gd name="connsiteX27" fmla="*/ 1117600 w 1155700"/>
                  <a:gd name="connsiteY27" fmla="*/ 1333500 h 2349500"/>
                  <a:gd name="connsiteX28" fmla="*/ 1155700 w 1155700"/>
                  <a:gd name="connsiteY28" fmla="*/ 1028700 h 2349500"/>
                  <a:gd name="connsiteX29" fmla="*/ 1066800 w 1155700"/>
                  <a:gd name="connsiteY29" fmla="*/ 685800 h 2349500"/>
                  <a:gd name="connsiteX30" fmla="*/ 774700 w 1155700"/>
                  <a:gd name="connsiteY30" fmla="*/ 317500 h 2349500"/>
                  <a:gd name="connsiteX31" fmla="*/ 711200 w 1155700"/>
                  <a:gd name="connsiteY31" fmla="*/ 0 h 2349500"/>
                  <a:gd name="connsiteX0" fmla="*/ 711200 w 1155700"/>
                  <a:gd name="connsiteY0" fmla="*/ 0 h 2349500"/>
                  <a:gd name="connsiteX1" fmla="*/ 685800 w 1155700"/>
                  <a:gd name="connsiteY1" fmla="*/ 228600 h 2349500"/>
                  <a:gd name="connsiteX2" fmla="*/ 584200 w 1155700"/>
                  <a:gd name="connsiteY2" fmla="*/ 393700 h 2349500"/>
                  <a:gd name="connsiteX3" fmla="*/ 825500 w 1155700"/>
                  <a:gd name="connsiteY3" fmla="*/ 647700 h 2349500"/>
                  <a:gd name="connsiteX4" fmla="*/ 914400 w 1155700"/>
                  <a:gd name="connsiteY4" fmla="*/ 927100 h 2349500"/>
                  <a:gd name="connsiteX5" fmla="*/ 965200 w 1155700"/>
                  <a:gd name="connsiteY5" fmla="*/ 1193800 h 2349500"/>
                  <a:gd name="connsiteX6" fmla="*/ 800100 w 1155700"/>
                  <a:gd name="connsiteY6" fmla="*/ 850900 h 2349500"/>
                  <a:gd name="connsiteX7" fmla="*/ 622300 w 1155700"/>
                  <a:gd name="connsiteY7" fmla="*/ 685800 h 2349500"/>
                  <a:gd name="connsiteX8" fmla="*/ 482600 w 1155700"/>
                  <a:gd name="connsiteY8" fmla="*/ 635000 h 2349500"/>
                  <a:gd name="connsiteX9" fmla="*/ 622300 w 1155700"/>
                  <a:gd name="connsiteY9" fmla="*/ 850900 h 2349500"/>
                  <a:gd name="connsiteX10" fmla="*/ 635000 w 1155700"/>
                  <a:gd name="connsiteY10" fmla="*/ 1066800 h 2349500"/>
                  <a:gd name="connsiteX11" fmla="*/ 533400 w 1155700"/>
                  <a:gd name="connsiteY11" fmla="*/ 1409700 h 2349500"/>
                  <a:gd name="connsiteX12" fmla="*/ 342900 w 1155700"/>
                  <a:gd name="connsiteY12" fmla="*/ 1676400 h 2349500"/>
                  <a:gd name="connsiteX13" fmla="*/ 304800 w 1155700"/>
                  <a:gd name="connsiteY13" fmla="*/ 1841500 h 2349500"/>
                  <a:gd name="connsiteX14" fmla="*/ 355600 w 1155700"/>
                  <a:gd name="connsiteY14" fmla="*/ 1435100 h 2349500"/>
                  <a:gd name="connsiteX15" fmla="*/ 317500 w 1155700"/>
                  <a:gd name="connsiteY15" fmla="*/ 1219200 h 2349500"/>
                  <a:gd name="connsiteX16" fmla="*/ 266700 w 1155700"/>
                  <a:gd name="connsiteY16" fmla="*/ 1168400 h 2349500"/>
                  <a:gd name="connsiteX17" fmla="*/ 279400 w 1155700"/>
                  <a:gd name="connsiteY17" fmla="*/ 1320800 h 2349500"/>
                  <a:gd name="connsiteX18" fmla="*/ 152400 w 1155700"/>
                  <a:gd name="connsiteY18" fmla="*/ 1511300 h 2349500"/>
                  <a:gd name="connsiteX19" fmla="*/ 203200 w 1155700"/>
                  <a:gd name="connsiteY19" fmla="*/ 1955800 h 2349500"/>
                  <a:gd name="connsiteX20" fmla="*/ 0 w 1155700"/>
                  <a:gd name="connsiteY20" fmla="*/ 2349500 h 2349500"/>
                  <a:gd name="connsiteX21" fmla="*/ 508000 w 1155700"/>
                  <a:gd name="connsiteY21" fmla="*/ 2146300 h 2349500"/>
                  <a:gd name="connsiteX22" fmla="*/ 622300 w 1155700"/>
                  <a:gd name="connsiteY22" fmla="*/ 2095500 h 2349500"/>
                  <a:gd name="connsiteX23" fmla="*/ 850900 w 1155700"/>
                  <a:gd name="connsiteY23" fmla="*/ 1549400 h 2349500"/>
                  <a:gd name="connsiteX24" fmla="*/ 850900 w 1155700"/>
                  <a:gd name="connsiteY24" fmla="*/ 1778000 h 2349500"/>
                  <a:gd name="connsiteX25" fmla="*/ 685800 w 1155700"/>
                  <a:gd name="connsiteY25" fmla="*/ 2120900 h 2349500"/>
                  <a:gd name="connsiteX26" fmla="*/ 889000 w 1155700"/>
                  <a:gd name="connsiteY26" fmla="*/ 1892300 h 2349500"/>
                  <a:gd name="connsiteX27" fmla="*/ 1003300 w 1155700"/>
                  <a:gd name="connsiteY27" fmla="*/ 1574800 h 2349500"/>
                  <a:gd name="connsiteX28" fmla="*/ 1117600 w 1155700"/>
                  <a:gd name="connsiteY28" fmla="*/ 1333500 h 2349500"/>
                  <a:gd name="connsiteX29" fmla="*/ 1155700 w 1155700"/>
                  <a:gd name="connsiteY29" fmla="*/ 1028700 h 2349500"/>
                  <a:gd name="connsiteX30" fmla="*/ 1066800 w 1155700"/>
                  <a:gd name="connsiteY30" fmla="*/ 685800 h 2349500"/>
                  <a:gd name="connsiteX31" fmla="*/ 774700 w 1155700"/>
                  <a:gd name="connsiteY31" fmla="*/ 317500 h 2349500"/>
                  <a:gd name="connsiteX32" fmla="*/ 711200 w 1155700"/>
                  <a:gd name="connsiteY32" fmla="*/ 0 h 2349500"/>
                  <a:gd name="connsiteX0" fmla="*/ 711200 w 1155700"/>
                  <a:gd name="connsiteY0" fmla="*/ 0 h 2355984"/>
                  <a:gd name="connsiteX1" fmla="*/ 685800 w 1155700"/>
                  <a:gd name="connsiteY1" fmla="*/ 228600 h 2355984"/>
                  <a:gd name="connsiteX2" fmla="*/ 584200 w 1155700"/>
                  <a:gd name="connsiteY2" fmla="*/ 393700 h 2355984"/>
                  <a:gd name="connsiteX3" fmla="*/ 825500 w 1155700"/>
                  <a:gd name="connsiteY3" fmla="*/ 647700 h 2355984"/>
                  <a:gd name="connsiteX4" fmla="*/ 914400 w 1155700"/>
                  <a:gd name="connsiteY4" fmla="*/ 927100 h 2355984"/>
                  <a:gd name="connsiteX5" fmla="*/ 965200 w 1155700"/>
                  <a:gd name="connsiteY5" fmla="*/ 1193800 h 2355984"/>
                  <a:gd name="connsiteX6" fmla="*/ 800100 w 1155700"/>
                  <a:gd name="connsiteY6" fmla="*/ 850900 h 2355984"/>
                  <a:gd name="connsiteX7" fmla="*/ 622300 w 1155700"/>
                  <a:gd name="connsiteY7" fmla="*/ 685800 h 2355984"/>
                  <a:gd name="connsiteX8" fmla="*/ 482600 w 1155700"/>
                  <a:gd name="connsiteY8" fmla="*/ 635000 h 2355984"/>
                  <a:gd name="connsiteX9" fmla="*/ 622300 w 1155700"/>
                  <a:gd name="connsiteY9" fmla="*/ 850900 h 2355984"/>
                  <a:gd name="connsiteX10" fmla="*/ 635000 w 1155700"/>
                  <a:gd name="connsiteY10" fmla="*/ 1066800 h 2355984"/>
                  <a:gd name="connsiteX11" fmla="*/ 533400 w 1155700"/>
                  <a:gd name="connsiteY11" fmla="*/ 1409700 h 2355984"/>
                  <a:gd name="connsiteX12" fmla="*/ 342900 w 1155700"/>
                  <a:gd name="connsiteY12" fmla="*/ 1676400 h 2355984"/>
                  <a:gd name="connsiteX13" fmla="*/ 304800 w 1155700"/>
                  <a:gd name="connsiteY13" fmla="*/ 1841500 h 2355984"/>
                  <a:gd name="connsiteX14" fmla="*/ 355600 w 1155700"/>
                  <a:gd name="connsiteY14" fmla="*/ 1435100 h 2355984"/>
                  <a:gd name="connsiteX15" fmla="*/ 317500 w 1155700"/>
                  <a:gd name="connsiteY15" fmla="*/ 1219200 h 2355984"/>
                  <a:gd name="connsiteX16" fmla="*/ 266700 w 1155700"/>
                  <a:gd name="connsiteY16" fmla="*/ 1168400 h 2355984"/>
                  <a:gd name="connsiteX17" fmla="*/ 279400 w 1155700"/>
                  <a:gd name="connsiteY17" fmla="*/ 1320800 h 2355984"/>
                  <a:gd name="connsiteX18" fmla="*/ 152400 w 1155700"/>
                  <a:gd name="connsiteY18" fmla="*/ 1511300 h 2355984"/>
                  <a:gd name="connsiteX19" fmla="*/ 203200 w 1155700"/>
                  <a:gd name="connsiteY19" fmla="*/ 1955800 h 2355984"/>
                  <a:gd name="connsiteX20" fmla="*/ 0 w 1155700"/>
                  <a:gd name="connsiteY20" fmla="*/ 2349500 h 2355984"/>
                  <a:gd name="connsiteX21" fmla="*/ 311150 w 1155700"/>
                  <a:gd name="connsiteY21" fmla="*/ 2171700 h 2355984"/>
                  <a:gd name="connsiteX22" fmla="*/ 508000 w 1155700"/>
                  <a:gd name="connsiteY22" fmla="*/ 2146300 h 2355984"/>
                  <a:gd name="connsiteX23" fmla="*/ 622300 w 1155700"/>
                  <a:gd name="connsiteY23" fmla="*/ 2095500 h 2355984"/>
                  <a:gd name="connsiteX24" fmla="*/ 850900 w 1155700"/>
                  <a:gd name="connsiteY24" fmla="*/ 1549400 h 2355984"/>
                  <a:gd name="connsiteX25" fmla="*/ 850900 w 1155700"/>
                  <a:gd name="connsiteY25" fmla="*/ 1778000 h 2355984"/>
                  <a:gd name="connsiteX26" fmla="*/ 685800 w 1155700"/>
                  <a:gd name="connsiteY26" fmla="*/ 2120900 h 2355984"/>
                  <a:gd name="connsiteX27" fmla="*/ 889000 w 1155700"/>
                  <a:gd name="connsiteY27" fmla="*/ 1892300 h 2355984"/>
                  <a:gd name="connsiteX28" fmla="*/ 1003300 w 1155700"/>
                  <a:gd name="connsiteY28" fmla="*/ 1574800 h 2355984"/>
                  <a:gd name="connsiteX29" fmla="*/ 1117600 w 1155700"/>
                  <a:gd name="connsiteY29" fmla="*/ 1333500 h 2355984"/>
                  <a:gd name="connsiteX30" fmla="*/ 1155700 w 1155700"/>
                  <a:gd name="connsiteY30" fmla="*/ 1028700 h 2355984"/>
                  <a:gd name="connsiteX31" fmla="*/ 1066800 w 1155700"/>
                  <a:gd name="connsiteY31" fmla="*/ 685800 h 2355984"/>
                  <a:gd name="connsiteX32" fmla="*/ 774700 w 1155700"/>
                  <a:gd name="connsiteY32" fmla="*/ 317500 h 2355984"/>
                  <a:gd name="connsiteX33" fmla="*/ 711200 w 1155700"/>
                  <a:gd name="connsiteY33" fmla="*/ 0 h 2355984"/>
                  <a:gd name="connsiteX0" fmla="*/ 711200 w 1155700"/>
                  <a:gd name="connsiteY0" fmla="*/ 0 h 2353679"/>
                  <a:gd name="connsiteX1" fmla="*/ 685800 w 1155700"/>
                  <a:gd name="connsiteY1" fmla="*/ 228600 h 2353679"/>
                  <a:gd name="connsiteX2" fmla="*/ 584200 w 1155700"/>
                  <a:gd name="connsiteY2" fmla="*/ 393700 h 2353679"/>
                  <a:gd name="connsiteX3" fmla="*/ 825500 w 1155700"/>
                  <a:gd name="connsiteY3" fmla="*/ 647700 h 2353679"/>
                  <a:gd name="connsiteX4" fmla="*/ 914400 w 1155700"/>
                  <a:gd name="connsiteY4" fmla="*/ 927100 h 2353679"/>
                  <a:gd name="connsiteX5" fmla="*/ 965200 w 1155700"/>
                  <a:gd name="connsiteY5" fmla="*/ 1193800 h 2353679"/>
                  <a:gd name="connsiteX6" fmla="*/ 800100 w 1155700"/>
                  <a:gd name="connsiteY6" fmla="*/ 850900 h 2353679"/>
                  <a:gd name="connsiteX7" fmla="*/ 622300 w 1155700"/>
                  <a:gd name="connsiteY7" fmla="*/ 685800 h 2353679"/>
                  <a:gd name="connsiteX8" fmla="*/ 482600 w 1155700"/>
                  <a:gd name="connsiteY8" fmla="*/ 635000 h 2353679"/>
                  <a:gd name="connsiteX9" fmla="*/ 622300 w 1155700"/>
                  <a:gd name="connsiteY9" fmla="*/ 850900 h 2353679"/>
                  <a:gd name="connsiteX10" fmla="*/ 635000 w 1155700"/>
                  <a:gd name="connsiteY10" fmla="*/ 1066800 h 2353679"/>
                  <a:gd name="connsiteX11" fmla="*/ 533400 w 1155700"/>
                  <a:gd name="connsiteY11" fmla="*/ 1409700 h 2353679"/>
                  <a:gd name="connsiteX12" fmla="*/ 342900 w 1155700"/>
                  <a:gd name="connsiteY12" fmla="*/ 1676400 h 2353679"/>
                  <a:gd name="connsiteX13" fmla="*/ 304800 w 1155700"/>
                  <a:gd name="connsiteY13" fmla="*/ 1841500 h 2353679"/>
                  <a:gd name="connsiteX14" fmla="*/ 355600 w 1155700"/>
                  <a:gd name="connsiteY14" fmla="*/ 1435100 h 2353679"/>
                  <a:gd name="connsiteX15" fmla="*/ 317500 w 1155700"/>
                  <a:gd name="connsiteY15" fmla="*/ 1219200 h 2353679"/>
                  <a:gd name="connsiteX16" fmla="*/ 266700 w 1155700"/>
                  <a:gd name="connsiteY16" fmla="*/ 1168400 h 2353679"/>
                  <a:gd name="connsiteX17" fmla="*/ 279400 w 1155700"/>
                  <a:gd name="connsiteY17" fmla="*/ 1320800 h 2353679"/>
                  <a:gd name="connsiteX18" fmla="*/ 152400 w 1155700"/>
                  <a:gd name="connsiteY18" fmla="*/ 1511300 h 2353679"/>
                  <a:gd name="connsiteX19" fmla="*/ 203200 w 1155700"/>
                  <a:gd name="connsiteY19" fmla="*/ 1955800 h 2353679"/>
                  <a:gd name="connsiteX20" fmla="*/ 0 w 1155700"/>
                  <a:gd name="connsiteY20" fmla="*/ 2349500 h 2353679"/>
                  <a:gd name="connsiteX21" fmla="*/ 298450 w 1155700"/>
                  <a:gd name="connsiteY21" fmla="*/ 2051050 h 2353679"/>
                  <a:gd name="connsiteX22" fmla="*/ 508000 w 1155700"/>
                  <a:gd name="connsiteY22" fmla="*/ 2146300 h 2353679"/>
                  <a:gd name="connsiteX23" fmla="*/ 622300 w 1155700"/>
                  <a:gd name="connsiteY23" fmla="*/ 2095500 h 2353679"/>
                  <a:gd name="connsiteX24" fmla="*/ 850900 w 1155700"/>
                  <a:gd name="connsiteY24" fmla="*/ 1549400 h 2353679"/>
                  <a:gd name="connsiteX25" fmla="*/ 850900 w 1155700"/>
                  <a:gd name="connsiteY25" fmla="*/ 1778000 h 2353679"/>
                  <a:gd name="connsiteX26" fmla="*/ 685800 w 1155700"/>
                  <a:gd name="connsiteY26" fmla="*/ 2120900 h 2353679"/>
                  <a:gd name="connsiteX27" fmla="*/ 889000 w 1155700"/>
                  <a:gd name="connsiteY27" fmla="*/ 1892300 h 2353679"/>
                  <a:gd name="connsiteX28" fmla="*/ 1003300 w 1155700"/>
                  <a:gd name="connsiteY28" fmla="*/ 1574800 h 2353679"/>
                  <a:gd name="connsiteX29" fmla="*/ 1117600 w 1155700"/>
                  <a:gd name="connsiteY29" fmla="*/ 1333500 h 2353679"/>
                  <a:gd name="connsiteX30" fmla="*/ 1155700 w 1155700"/>
                  <a:gd name="connsiteY30" fmla="*/ 1028700 h 2353679"/>
                  <a:gd name="connsiteX31" fmla="*/ 1066800 w 1155700"/>
                  <a:gd name="connsiteY31" fmla="*/ 685800 h 2353679"/>
                  <a:gd name="connsiteX32" fmla="*/ 774700 w 1155700"/>
                  <a:gd name="connsiteY32" fmla="*/ 317500 h 2353679"/>
                  <a:gd name="connsiteX33" fmla="*/ 711200 w 1155700"/>
                  <a:gd name="connsiteY33" fmla="*/ 0 h 2353679"/>
                  <a:gd name="connsiteX0" fmla="*/ 711200 w 1155700"/>
                  <a:gd name="connsiteY0" fmla="*/ 0 h 2355629"/>
                  <a:gd name="connsiteX1" fmla="*/ 685800 w 1155700"/>
                  <a:gd name="connsiteY1" fmla="*/ 228600 h 2355629"/>
                  <a:gd name="connsiteX2" fmla="*/ 584200 w 1155700"/>
                  <a:gd name="connsiteY2" fmla="*/ 393700 h 2355629"/>
                  <a:gd name="connsiteX3" fmla="*/ 825500 w 1155700"/>
                  <a:gd name="connsiteY3" fmla="*/ 647700 h 2355629"/>
                  <a:gd name="connsiteX4" fmla="*/ 914400 w 1155700"/>
                  <a:gd name="connsiteY4" fmla="*/ 927100 h 2355629"/>
                  <a:gd name="connsiteX5" fmla="*/ 965200 w 1155700"/>
                  <a:gd name="connsiteY5" fmla="*/ 1193800 h 2355629"/>
                  <a:gd name="connsiteX6" fmla="*/ 800100 w 1155700"/>
                  <a:gd name="connsiteY6" fmla="*/ 850900 h 2355629"/>
                  <a:gd name="connsiteX7" fmla="*/ 622300 w 1155700"/>
                  <a:gd name="connsiteY7" fmla="*/ 685800 h 2355629"/>
                  <a:gd name="connsiteX8" fmla="*/ 482600 w 1155700"/>
                  <a:gd name="connsiteY8" fmla="*/ 635000 h 2355629"/>
                  <a:gd name="connsiteX9" fmla="*/ 622300 w 1155700"/>
                  <a:gd name="connsiteY9" fmla="*/ 850900 h 2355629"/>
                  <a:gd name="connsiteX10" fmla="*/ 635000 w 1155700"/>
                  <a:gd name="connsiteY10" fmla="*/ 1066800 h 2355629"/>
                  <a:gd name="connsiteX11" fmla="*/ 533400 w 1155700"/>
                  <a:gd name="connsiteY11" fmla="*/ 1409700 h 2355629"/>
                  <a:gd name="connsiteX12" fmla="*/ 342900 w 1155700"/>
                  <a:gd name="connsiteY12" fmla="*/ 1676400 h 2355629"/>
                  <a:gd name="connsiteX13" fmla="*/ 304800 w 1155700"/>
                  <a:gd name="connsiteY13" fmla="*/ 1841500 h 2355629"/>
                  <a:gd name="connsiteX14" fmla="*/ 355600 w 1155700"/>
                  <a:gd name="connsiteY14" fmla="*/ 1435100 h 2355629"/>
                  <a:gd name="connsiteX15" fmla="*/ 317500 w 1155700"/>
                  <a:gd name="connsiteY15" fmla="*/ 1219200 h 2355629"/>
                  <a:gd name="connsiteX16" fmla="*/ 266700 w 1155700"/>
                  <a:gd name="connsiteY16" fmla="*/ 1168400 h 2355629"/>
                  <a:gd name="connsiteX17" fmla="*/ 279400 w 1155700"/>
                  <a:gd name="connsiteY17" fmla="*/ 1320800 h 2355629"/>
                  <a:gd name="connsiteX18" fmla="*/ 152400 w 1155700"/>
                  <a:gd name="connsiteY18" fmla="*/ 1511300 h 2355629"/>
                  <a:gd name="connsiteX19" fmla="*/ 203200 w 1155700"/>
                  <a:gd name="connsiteY19" fmla="*/ 1955800 h 2355629"/>
                  <a:gd name="connsiteX20" fmla="*/ 0 w 1155700"/>
                  <a:gd name="connsiteY20" fmla="*/ 2349500 h 2355629"/>
                  <a:gd name="connsiteX21" fmla="*/ 317500 w 1155700"/>
                  <a:gd name="connsiteY21" fmla="*/ 2159000 h 2355629"/>
                  <a:gd name="connsiteX22" fmla="*/ 508000 w 1155700"/>
                  <a:gd name="connsiteY22" fmla="*/ 2146300 h 2355629"/>
                  <a:gd name="connsiteX23" fmla="*/ 622300 w 1155700"/>
                  <a:gd name="connsiteY23" fmla="*/ 2095500 h 2355629"/>
                  <a:gd name="connsiteX24" fmla="*/ 850900 w 1155700"/>
                  <a:gd name="connsiteY24" fmla="*/ 1549400 h 2355629"/>
                  <a:gd name="connsiteX25" fmla="*/ 850900 w 1155700"/>
                  <a:gd name="connsiteY25" fmla="*/ 1778000 h 2355629"/>
                  <a:gd name="connsiteX26" fmla="*/ 685800 w 1155700"/>
                  <a:gd name="connsiteY26" fmla="*/ 2120900 h 2355629"/>
                  <a:gd name="connsiteX27" fmla="*/ 889000 w 1155700"/>
                  <a:gd name="connsiteY27" fmla="*/ 1892300 h 2355629"/>
                  <a:gd name="connsiteX28" fmla="*/ 1003300 w 1155700"/>
                  <a:gd name="connsiteY28" fmla="*/ 1574800 h 2355629"/>
                  <a:gd name="connsiteX29" fmla="*/ 1117600 w 1155700"/>
                  <a:gd name="connsiteY29" fmla="*/ 1333500 h 2355629"/>
                  <a:gd name="connsiteX30" fmla="*/ 1155700 w 1155700"/>
                  <a:gd name="connsiteY30" fmla="*/ 1028700 h 2355629"/>
                  <a:gd name="connsiteX31" fmla="*/ 1066800 w 1155700"/>
                  <a:gd name="connsiteY31" fmla="*/ 685800 h 2355629"/>
                  <a:gd name="connsiteX32" fmla="*/ 774700 w 1155700"/>
                  <a:gd name="connsiteY32" fmla="*/ 317500 h 2355629"/>
                  <a:gd name="connsiteX33" fmla="*/ 711200 w 1155700"/>
                  <a:gd name="connsiteY33" fmla="*/ 0 h 2355629"/>
                  <a:gd name="connsiteX0" fmla="*/ 711200 w 1155700"/>
                  <a:gd name="connsiteY0" fmla="*/ 0 h 2355629"/>
                  <a:gd name="connsiteX1" fmla="*/ 685800 w 1155700"/>
                  <a:gd name="connsiteY1" fmla="*/ 228600 h 2355629"/>
                  <a:gd name="connsiteX2" fmla="*/ 584200 w 1155700"/>
                  <a:gd name="connsiteY2" fmla="*/ 393700 h 2355629"/>
                  <a:gd name="connsiteX3" fmla="*/ 825500 w 1155700"/>
                  <a:gd name="connsiteY3" fmla="*/ 647700 h 2355629"/>
                  <a:gd name="connsiteX4" fmla="*/ 914400 w 1155700"/>
                  <a:gd name="connsiteY4" fmla="*/ 927100 h 2355629"/>
                  <a:gd name="connsiteX5" fmla="*/ 965200 w 1155700"/>
                  <a:gd name="connsiteY5" fmla="*/ 1193800 h 2355629"/>
                  <a:gd name="connsiteX6" fmla="*/ 800100 w 1155700"/>
                  <a:gd name="connsiteY6" fmla="*/ 850900 h 2355629"/>
                  <a:gd name="connsiteX7" fmla="*/ 622300 w 1155700"/>
                  <a:gd name="connsiteY7" fmla="*/ 685800 h 2355629"/>
                  <a:gd name="connsiteX8" fmla="*/ 482600 w 1155700"/>
                  <a:gd name="connsiteY8" fmla="*/ 635000 h 2355629"/>
                  <a:gd name="connsiteX9" fmla="*/ 622300 w 1155700"/>
                  <a:gd name="connsiteY9" fmla="*/ 850900 h 2355629"/>
                  <a:gd name="connsiteX10" fmla="*/ 635000 w 1155700"/>
                  <a:gd name="connsiteY10" fmla="*/ 1066800 h 2355629"/>
                  <a:gd name="connsiteX11" fmla="*/ 533400 w 1155700"/>
                  <a:gd name="connsiteY11" fmla="*/ 1409700 h 2355629"/>
                  <a:gd name="connsiteX12" fmla="*/ 342900 w 1155700"/>
                  <a:gd name="connsiteY12" fmla="*/ 1676400 h 2355629"/>
                  <a:gd name="connsiteX13" fmla="*/ 304800 w 1155700"/>
                  <a:gd name="connsiteY13" fmla="*/ 1841500 h 2355629"/>
                  <a:gd name="connsiteX14" fmla="*/ 355600 w 1155700"/>
                  <a:gd name="connsiteY14" fmla="*/ 1435100 h 2355629"/>
                  <a:gd name="connsiteX15" fmla="*/ 317500 w 1155700"/>
                  <a:gd name="connsiteY15" fmla="*/ 1219200 h 2355629"/>
                  <a:gd name="connsiteX16" fmla="*/ 266700 w 1155700"/>
                  <a:gd name="connsiteY16" fmla="*/ 1168400 h 2355629"/>
                  <a:gd name="connsiteX17" fmla="*/ 279400 w 1155700"/>
                  <a:gd name="connsiteY17" fmla="*/ 1320800 h 2355629"/>
                  <a:gd name="connsiteX18" fmla="*/ 152400 w 1155700"/>
                  <a:gd name="connsiteY18" fmla="*/ 1511300 h 2355629"/>
                  <a:gd name="connsiteX19" fmla="*/ 38100 w 1155700"/>
                  <a:gd name="connsiteY19" fmla="*/ 2006600 h 2355629"/>
                  <a:gd name="connsiteX20" fmla="*/ 0 w 1155700"/>
                  <a:gd name="connsiteY20" fmla="*/ 2349500 h 2355629"/>
                  <a:gd name="connsiteX21" fmla="*/ 317500 w 1155700"/>
                  <a:gd name="connsiteY21" fmla="*/ 2159000 h 2355629"/>
                  <a:gd name="connsiteX22" fmla="*/ 508000 w 1155700"/>
                  <a:gd name="connsiteY22" fmla="*/ 2146300 h 2355629"/>
                  <a:gd name="connsiteX23" fmla="*/ 622300 w 1155700"/>
                  <a:gd name="connsiteY23" fmla="*/ 2095500 h 2355629"/>
                  <a:gd name="connsiteX24" fmla="*/ 850900 w 1155700"/>
                  <a:gd name="connsiteY24" fmla="*/ 1549400 h 2355629"/>
                  <a:gd name="connsiteX25" fmla="*/ 850900 w 1155700"/>
                  <a:gd name="connsiteY25" fmla="*/ 1778000 h 2355629"/>
                  <a:gd name="connsiteX26" fmla="*/ 685800 w 1155700"/>
                  <a:gd name="connsiteY26" fmla="*/ 2120900 h 2355629"/>
                  <a:gd name="connsiteX27" fmla="*/ 889000 w 1155700"/>
                  <a:gd name="connsiteY27" fmla="*/ 1892300 h 2355629"/>
                  <a:gd name="connsiteX28" fmla="*/ 1003300 w 1155700"/>
                  <a:gd name="connsiteY28" fmla="*/ 1574800 h 2355629"/>
                  <a:gd name="connsiteX29" fmla="*/ 1117600 w 1155700"/>
                  <a:gd name="connsiteY29" fmla="*/ 1333500 h 2355629"/>
                  <a:gd name="connsiteX30" fmla="*/ 1155700 w 1155700"/>
                  <a:gd name="connsiteY30" fmla="*/ 1028700 h 2355629"/>
                  <a:gd name="connsiteX31" fmla="*/ 1066800 w 1155700"/>
                  <a:gd name="connsiteY31" fmla="*/ 685800 h 2355629"/>
                  <a:gd name="connsiteX32" fmla="*/ 774700 w 1155700"/>
                  <a:gd name="connsiteY32" fmla="*/ 317500 h 2355629"/>
                  <a:gd name="connsiteX33" fmla="*/ 711200 w 1155700"/>
                  <a:gd name="connsiteY33" fmla="*/ 0 h 2355629"/>
                  <a:gd name="connsiteX0" fmla="*/ 711200 w 1155700"/>
                  <a:gd name="connsiteY0" fmla="*/ 0 h 2355629"/>
                  <a:gd name="connsiteX1" fmla="*/ 685800 w 1155700"/>
                  <a:gd name="connsiteY1" fmla="*/ 228600 h 2355629"/>
                  <a:gd name="connsiteX2" fmla="*/ 584200 w 1155700"/>
                  <a:gd name="connsiteY2" fmla="*/ 393700 h 2355629"/>
                  <a:gd name="connsiteX3" fmla="*/ 825500 w 1155700"/>
                  <a:gd name="connsiteY3" fmla="*/ 647700 h 2355629"/>
                  <a:gd name="connsiteX4" fmla="*/ 914400 w 1155700"/>
                  <a:gd name="connsiteY4" fmla="*/ 927100 h 2355629"/>
                  <a:gd name="connsiteX5" fmla="*/ 965200 w 1155700"/>
                  <a:gd name="connsiteY5" fmla="*/ 1193800 h 2355629"/>
                  <a:gd name="connsiteX6" fmla="*/ 800100 w 1155700"/>
                  <a:gd name="connsiteY6" fmla="*/ 850900 h 2355629"/>
                  <a:gd name="connsiteX7" fmla="*/ 622300 w 1155700"/>
                  <a:gd name="connsiteY7" fmla="*/ 685800 h 2355629"/>
                  <a:gd name="connsiteX8" fmla="*/ 482600 w 1155700"/>
                  <a:gd name="connsiteY8" fmla="*/ 635000 h 2355629"/>
                  <a:gd name="connsiteX9" fmla="*/ 622300 w 1155700"/>
                  <a:gd name="connsiteY9" fmla="*/ 850900 h 2355629"/>
                  <a:gd name="connsiteX10" fmla="*/ 635000 w 1155700"/>
                  <a:gd name="connsiteY10" fmla="*/ 1066800 h 2355629"/>
                  <a:gd name="connsiteX11" fmla="*/ 533400 w 1155700"/>
                  <a:gd name="connsiteY11" fmla="*/ 1409700 h 2355629"/>
                  <a:gd name="connsiteX12" fmla="*/ 342900 w 1155700"/>
                  <a:gd name="connsiteY12" fmla="*/ 1676400 h 2355629"/>
                  <a:gd name="connsiteX13" fmla="*/ 304800 w 1155700"/>
                  <a:gd name="connsiteY13" fmla="*/ 1841500 h 2355629"/>
                  <a:gd name="connsiteX14" fmla="*/ 355600 w 1155700"/>
                  <a:gd name="connsiteY14" fmla="*/ 1435100 h 2355629"/>
                  <a:gd name="connsiteX15" fmla="*/ 317500 w 1155700"/>
                  <a:gd name="connsiteY15" fmla="*/ 1219200 h 2355629"/>
                  <a:gd name="connsiteX16" fmla="*/ 266700 w 1155700"/>
                  <a:gd name="connsiteY16" fmla="*/ 1168400 h 2355629"/>
                  <a:gd name="connsiteX17" fmla="*/ 279400 w 1155700"/>
                  <a:gd name="connsiteY17" fmla="*/ 1320800 h 2355629"/>
                  <a:gd name="connsiteX18" fmla="*/ 152400 w 1155700"/>
                  <a:gd name="connsiteY18" fmla="*/ 1511300 h 2355629"/>
                  <a:gd name="connsiteX19" fmla="*/ 215900 w 1155700"/>
                  <a:gd name="connsiteY19" fmla="*/ 2032000 h 2355629"/>
                  <a:gd name="connsiteX20" fmla="*/ 0 w 1155700"/>
                  <a:gd name="connsiteY20" fmla="*/ 2349500 h 2355629"/>
                  <a:gd name="connsiteX21" fmla="*/ 317500 w 1155700"/>
                  <a:gd name="connsiteY21" fmla="*/ 2159000 h 2355629"/>
                  <a:gd name="connsiteX22" fmla="*/ 508000 w 1155700"/>
                  <a:gd name="connsiteY22" fmla="*/ 2146300 h 2355629"/>
                  <a:gd name="connsiteX23" fmla="*/ 622300 w 1155700"/>
                  <a:gd name="connsiteY23" fmla="*/ 2095500 h 2355629"/>
                  <a:gd name="connsiteX24" fmla="*/ 850900 w 1155700"/>
                  <a:gd name="connsiteY24" fmla="*/ 1549400 h 2355629"/>
                  <a:gd name="connsiteX25" fmla="*/ 850900 w 1155700"/>
                  <a:gd name="connsiteY25" fmla="*/ 1778000 h 2355629"/>
                  <a:gd name="connsiteX26" fmla="*/ 685800 w 1155700"/>
                  <a:gd name="connsiteY26" fmla="*/ 2120900 h 2355629"/>
                  <a:gd name="connsiteX27" fmla="*/ 889000 w 1155700"/>
                  <a:gd name="connsiteY27" fmla="*/ 1892300 h 2355629"/>
                  <a:gd name="connsiteX28" fmla="*/ 1003300 w 1155700"/>
                  <a:gd name="connsiteY28" fmla="*/ 1574800 h 2355629"/>
                  <a:gd name="connsiteX29" fmla="*/ 1117600 w 1155700"/>
                  <a:gd name="connsiteY29" fmla="*/ 1333500 h 2355629"/>
                  <a:gd name="connsiteX30" fmla="*/ 1155700 w 1155700"/>
                  <a:gd name="connsiteY30" fmla="*/ 1028700 h 2355629"/>
                  <a:gd name="connsiteX31" fmla="*/ 1066800 w 1155700"/>
                  <a:gd name="connsiteY31" fmla="*/ 685800 h 2355629"/>
                  <a:gd name="connsiteX32" fmla="*/ 774700 w 1155700"/>
                  <a:gd name="connsiteY32" fmla="*/ 317500 h 2355629"/>
                  <a:gd name="connsiteX33" fmla="*/ 711200 w 1155700"/>
                  <a:gd name="connsiteY33" fmla="*/ 0 h 2355629"/>
                  <a:gd name="connsiteX0" fmla="*/ 984250 w 1428750"/>
                  <a:gd name="connsiteY0" fmla="*/ 0 h 2349452"/>
                  <a:gd name="connsiteX1" fmla="*/ 958850 w 1428750"/>
                  <a:gd name="connsiteY1" fmla="*/ 228600 h 2349452"/>
                  <a:gd name="connsiteX2" fmla="*/ 857250 w 1428750"/>
                  <a:gd name="connsiteY2" fmla="*/ 393700 h 2349452"/>
                  <a:gd name="connsiteX3" fmla="*/ 1098550 w 1428750"/>
                  <a:gd name="connsiteY3" fmla="*/ 647700 h 2349452"/>
                  <a:gd name="connsiteX4" fmla="*/ 1187450 w 1428750"/>
                  <a:gd name="connsiteY4" fmla="*/ 927100 h 2349452"/>
                  <a:gd name="connsiteX5" fmla="*/ 1238250 w 1428750"/>
                  <a:gd name="connsiteY5" fmla="*/ 1193800 h 2349452"/>
                  <a:gd name="connsiteX6" fmla="*/ 1073150 w 1428750"/>
                  <a:gd name="connsiteY6" fmla="*/ 850900 h 2349452"/>
                  <a:gd name="connsiteX7" fmla="*/ 895350 w 1428750"/>
                  <a:gd name="connsiteY7" fmla="*/ 685800 h 2349452"/>
                  <a:gd name="connsiteX8" fmla="*/ 755650 w 1428750"/>
                  <a:gd name="connsiteY8" fmla="*/ 635000 h 2349452"/>
                  <a:gd name="connsiteX9" fmla="*/ 895350 w 1428750"/>
                  <a:gd name="connsiteY9" fmla="*/ 850900 h 2349452"/>
                  <a:gd name="connsiteX10" fmla="*/ 908050 w 1428750"/>
                  <a:gd name="connsiteY10" fmla="*/ 1066800 h 2349452"/>
                  <a:gd name="connsiteX11" fmla="*/ 806450 w 1428750"/>
                  <a:gd name="connsiteY11" fmla="*/ 1409700 h 2349452"/>
                  <a:gd name="connsiteX12" fmla="*/ 615950 w 1428750"/>
                  <a:gd name="connsiteY12" fmla="*/ 1676400 h 2349452"/>
                  <a:gd name="connsiteX13" fmla="*/ 577850 w 1428750"/>
                  <a:gd name="connsiteY13" fmla="*/ 1841500 h 2349452"/>
                  <a:gd name="connsiteX14" fmla="*/ 628650 w 1428750"/>
                  <a:gd name="connsiteY14" fmla="*/ 1435100 h 2349452"/>
                  <a:gd name="connsiteX15" fmla="*/ 590550 w 1428750"/>
                  <a:gd name="connsiteY15" fmla="*/ 1219200 h 2349452"/>
                  <a:gd name="connsiteX16" fmla="*/ 539750 w 1428750"/>
                  <a:gd name="connsiteY16" fmla="*/ 1168400 h 2349452"/>
                  <a:gd name="connsiteX17" fmla="*/ 552450 w 1428750"/>
                  <a:gd name="connsiteY17" fmla="*/ 1320800 h 2349452"/>
                  <a:gd name="connsiteX18" fmla="*/ 425450 w 1428750"/>
                  <a:gd name="connsiteY18" fmla="*/ 1511300 h 2349452"/>
                  <a:gd name="connsiteX19" fmla="*/ 488950 w 1428750"/>
                  <a:gd name="connsiteY19" fmla="*/ 2032000 h 2349452"/>
                  <a:gd name="connsiteX20" fmla="*/ 0 w 1428750"/>
                  <a:gd name="connsiteY20" fmla="*/ 2343150 h 2349452"/>
                  <a:gd name="connsiteX21" fmla="*/ 590550 w 1428750"/>
                  <a:gd name="connsiteY21" fmla="*/ 2159000 h 2349452"/>
                  <a:gd name="connsiteX22" fmla="*/ 781050 w 1428750"/>
                  <a:gd name="connsiteY22" fmla="*/ 2146300 h 2349452"/>
                  <a:gd name="connsiteX23" fmla="*/ 895350 w 1428750"/>
                  <a:gd name="connsiteY23" fmla="*/ 2095500 h 2349452"/>
                  <a:gd name="connsiteX24" fmla="*/ 1123950 w 1428750"/>
                  <a:gd name="connsiteY24" fmla="*/ 1549400 h 2349452"/>
                  <a:gd name="connsiteX25" fmla="*/ 1123950 w 1428750"/>
                  <a:gd name="connsiteY25" fmla="*/ 1778000 h 2349452"/>
                  <a:gd name="connsiteX26" fmla="*/ 958850 w 1428750"/>
                  <a:gd name="connsiteY26" fmla="*/ 2120900 h 2349452"/>
                  <a:gd name="connsiteX27" fmla="*/ 1162050 w 1428750"/>
                  <a:gd name="connsiteY27" fmla="*/ 1892300 h 2349452"/>
                  <a:gd name="connsiteX28" fmla="*/ 1276350 w 1428750"/>
                  <a:gd name="connsiteY28" fmla="*/ 1574800 h 2349452"/>
                  <a:gd name="connsiteX29" fmla="*/ 1390650 w 1428750"/>
                  <a:gd name="connsiteY29" fmla="*/ 1333500 h 2349452"/>
                  <a:gd name="connsiteX30" fmla="*/ 1428750 w 1428750"/>
                  <a:gd name="connsiteY30" fmla="*/ 1028700 h 2349452"/>
                  <a:gd name="connsiteX31" fmla="*/ 1339850 w 1428750"/>
                  <a:gd name="connsiteY31" fmla="*/ 685800 h 2349452"/>
                  <a:gd name="connsiteX32" fmla="*/ 1047750 w 1428750"/>
                  <a:gd name="connsiteY32" fmla="*/ 317500 h 2349452"/>
                  <a:gd name="connsiteX33" fmla="*/ 984250 w 1428750"/>
                  <a:gd name="connsiteY33" fmla="*/ 0 h 2349452"/>
                  <a:gd name="connsiteX0" fmla="*/ 984250 w 1428750"/>
                  <a:gd name="connsiteY0" fmla="*/ 0 h 2349452"/>
                  <a:gd name="connsiteX1" fmla="*/ 958850 w 1428750"/>
                  <a:gd name="connsiteY1" fmla="*/ 228600 h 2349452"/>
                  <a:gd name="connsiteX2" fmla="*/ 857250 w 1428750"/>
                  <a:gd name="connsiteY2" fmla="*/ 393700 h 2349452"/>
                  <a:gd name="connsiteX3" fmla="*/ 1098550 w 1428750"/>
                  <a:gd name="connsiteY3" fmla="*/ 647700 h 2349452"/>
                  <a:gd name="connsiteX4" fmla="*/ 1187450 w 1428750"/>
                  <a:gd name="connsiteY4" fmla="*/ 927100 h 2349452"/>
                  <a:gd name="connsiteX5" fmla="*/ 1238250 w 1428750"/>
                  <a:gd name="connsiteY5" fmla="*/ 1193800 h 2349452"/>
                  <a:gd name="connsiteX6" fmla="*/ 1073150 w 1428750"/>
                  <a:gd name="connsiteY6" fmla="*/ 850900 h 2349452"/>
                  <a:gd name="connsiteX7" fmla="*/ 895350 w 1428750"/>
                  <a:gd name="connsiteY7" fmla="*/ 685800 h 2349452"/>
                  <a:gd name="connsiteX8" fmla="*/ 755650 w 1428750"/>
                  <a:gd name="connsiteY8" fmla="*/ 635000 h 2349452"/>
                  <a:gd name="connsiteX9" fmla="*/ 895350 w 1428750"/>
                  <a:gd name="connsiteY9" fmla="*/ 850900 h 2349452"/>
                  <a:gd name="connsiteX10" fmla="*/ 908050 w 1428750"/>
                  <a:gd name="connsiteY10" fmla="*/ 1066800 h 2349452"/>
                  <a:gd name="connsiteX11" fmla="*/ 806450 w 1428750"/>
                  <a:gd name="connsiteY11" fmla="*/ 1409700 h 2349452"/>
                  <a:gd name="connsiteX12" fmla="*/ 615950 w 1428750"/>
                  <a:gd name="connsiteY12" fmla="*/ 1676400 h 2349452"/>
                  <a:gd name="connsiteX13" fmla="*/ 577850 w 1428750"/>
                  <a:gd name="connsiteY13" fmla="*/ 1841500 h 2349452"/>
                  <a:gd name="connsiteX14" fmla="*/ 628650 w 1428750"/>
                  <a:gd name="connsiteY14" fmla="*/ 1435100 h 2349452"/>
                  <a:gd name="connsiteX15" fmla="*/ 590550 w 1428750"/>
                  <a:gd name="connsiteY15" fmla="*/ 1219200 h 2349452"/>
                  <a:gd name="connsiteX16" fmla="*/ 539750 w 1428750"/>
                  <a:gd name="connsiteY16" fmla="*/ 1168400 h 2349452"/>
                  <a:gd name="connsiteX17" fmla="*/ 552450 w 1428750"/>
                  <a:gd name="connsiteY17" fmla="*/ 1320800 h 2349452"/>
                  <a:gd name="connsiteX18" fmla="*/ 425450 w 1428750"/>
                  <a:gd name="connsiteY18" fmla="*/ 1511300 h 2349452"/>
                  <a:gd name="connsiteX19" fmla="*/ 488950 w 1428750"/>
                  <a:gd name="connsiteY19" fmla="*/ 2032000 h 2349452"/>
                  <a:gd name="connsiteX20" fmla="*/ 0 w 1428750"/>
                  <a:gd name="connsiteY20" fmla="*/ 2343150 h 2349452"/>
                  <a:gd name="connsiteX21" fmla="*/ 590550 w 1428750"/>
                  <a:gd name="connsiteY21" fmla="*/ 2159000 h 2349452"/>
                  <a:gd name="connsiteX22" fmla="*/ 781050 w 1428750"/>
                  <a:gd name="connsiteY22" fmla="*/ 2146300 h 2349452"/>
                  <a:gd name="connsiteX23" fmla="*/ 895350 w 1428750"/>
                  <a:gd name="connsiteY23" fmla="*/ 2095500 h 2349452"/>
                  <a:gd name="connsiteX24" fmla="*/ 1123950 w 1428750"/>
                  <a:gd name="connsiteY24" fmla="*/ 1549400 h 2349452"/>
                  <a:gd name="connsiteX25" fmla="*/ 1123950 w 1428750"/>
                  <a:gd name="connsiteY25" fmla="*/ 1778000 h 2349452"/>
                  <a:gd name="connsiteX26" fmla="*/ 958850 w 1428750"/>
                  <a:gd name="connsiteY26" fmla="*/ 2120900 h 2349452"/>
                  <a:gd name="connsiteX27" fmla="*/ 1162050 w 1428750"/>
                  <a:gd name="connsiteY27" fmla="*/ 1892300 h 2349452"/>
                  <a:gd name="connsiteX28" fmla="*/ 1276350 w 1428750"/>
                  <a:gd name="connsiteY28" fmla="*/ 1574800 h 2349452"/>
                  <a:gd name="connsiteX29" fmla="*/ 1390650 w 1428750"/>
                  <a:gd name="connsiteY29" fmla="*/ 1333500 h 2349452"/>
                  <a:gd name="connsiteX30" fmla="*/ 1428750 w 1428750"/>
                  <a:gd name="connsiteY30" fmla="*/ 1028700 h 2349452"/>
                  <a:gd name="connsiteX31" fmla="*/ 1339850 w 1428750"/>
                  <a:gd name="connsiteY31" fmla="*/ 685800 h 2349452"/>
                  <a:gd name="connsiteX32" fmla="*/ 1047750 w 1428750"/>
                  <a:gd name="connsiteY32" fmla="*/ 317500 h 2349452"/>
                  <a:gd name="connsiteX33" fmla="*/ 984250 w 1428750"/>
                  <a:gd name="connsiteY33" fmla="*/ 0 h 2349452"/>
                  <a:gd name="connsiteX0" fmla="*/ 984250 w 1428750"/>
                  <a:gd name="connsiteY0" fmla="*/ 0 h 2346638"/>
                  <a:gd name="connsiteX1" fmla="*/ 958850 w 1428750"/>
                  <a:gd name="connsiteY1" fmla="*/ 228600 h 2346638"/>
                  <a:gd name="connsiteX2" fmla="*/ 857250 w 1428750"/>
                  <a:gd name="connsiteY2" fmla="*/ 393700 h 2346638"/>
                  <a:gd name="connsiteX3" fmla="*/ 1098550 w 1428750"/>
                  <a:gd name="connsiteY3" fmla="*/ 647700 h 2346638"/>
                  <a:gd name="connsiteX4" fmla="*/ 1187450 w 1428750"/>
                  <a:gd name="connsiteY4" fmla="*/ 927100 h 2346638"/>
                  <a:gd name="connsiteX5" fmla="*/ 1238250 w 1428750"/>
                  <a:gd name="connsiteY5" fmla="*/ 1193800 h 2346638"/>
                  <a:gd name="connsiteX6" fmla="*/ 1073150 w 1428750"/>
                  <a:gd name="connsiteY6" fmla="*/ 850900 h 2346638"/>
                  <a:gd name="connsiteX7" fmla="*/ 895350 w 1428750"/>
                  <a:gd name="connsiteY7" fmla="*/ 685800 h 2346638"/>
                  <a:gd name="connsiteX8" fmla="*/ 755650 w 1428750"/>
                  <a:gd name="connsiteY8" fmla="*/ 635000 h 2346638"/>
                  <a:gd name="connsiteX9" fmla="*/ 895350 w 1428750"/>
                  <a:gd name="connsiteY9" fmla="*/ 850900 h 2346638"/>
                  <a:gd name="connsiteX10" fmla="*/ 908050 w 1428750"/>
                  <a:gd name="connsiteY10" fmla="*/ 1066800 h 2346638"/>
                  <a:gd name="connsiteX11" fmla="*/ 806450 w 1428750"/>
                  <a:gd name="connsiteY11" fmla="*/ 1409700 h 2346638"/>
                  <a:gd name="connsiteX12" fmla="*/ 615950 w 1428750"/>
                  <a:gd name="connsiteY12" fmla="*/ 1676400 h 2346638"/>
                  <a:gd name="connsiteX13" fmla="*/ 577850 w 1428750"/>
                  <a:gd name="connsiteY13" fmla="*/ 1841500 h 2346638"/>
                  <a:gd name="connsiteX14" fmla="*/ 628650 w 1428750"/>
                  <a:gd name="connsiteY14" fmla="*/ 1435100 h 2346638"/>
                  <a:gd name="connsiteX15" fmla="*/ 590550 w 1428750"/>
                  <a:gd name="connsiteY15" fmla="*/ 1219200 h 2346638"/>
                  <a:gd name="connsiteX16" fmla="*/ 539750 w 1428750"/>
                  <a:gd name="connsiteY16" fmla="*/ 1168400 h 2346638"/>
                  <a:gd name="connsiteX17" fmla="*/ 552450 w 1428750"/>
                  <a:gd name="connsiteY17" fmla="*/ 1320800 h 2346638"/>
                  <a:gd name="connsiteX18" fmla="*/ 425450 w 1428750"/>
                  <a:gd name="connsiteY18" fmla="*/ 1511300 h 2346638"/>
                  <a:gd name="connsiteX19" fmla="*/ 488950 w 1428750"/>
                  <a:gd name="connsiteY19" fmla="*/ 2032000 h 2346638"/>
                  <a:gd name="connsiteX20" fmla="*/ 0 w 1428750"/>
                  <a:gd name="connsiteY20" fmla="*/ 2343150 h 2346638"/>
                  <a:gd name="connsiteX21" fmla="*/ 590550 w 1428750"/>
                  <a:gd name="connsiteY21" fmla="*/ 2159000 h 2346638"/>
                  <a:gd name="connsiteX22" fmla="*/ 781050 w 1428750"/>
                  <a:gd name="connsiteY22" fmla="*/ 2146300 h 2346638"/>
                  <a:gd name="connsiteX23" fmla="*/ 895350 w 1428750"/>
                  <a:gd name="connsiteY23" fmla="*/ 2095500 h 2346638"/>
                  <a:gd name="connsiteX24" fmla="*/ 1123950 w 1428750"/>
                  <a:gd name="connsiteY24" fmla="*/ 1549400 h 2346638"/>
                  <a:gd name="connsiteX25" fmla="*/ 1123950 w 1428750"/>
                  <a:gd name="connsiteY25" fmla="*/ 1778000 h 2346638"/>
                  <a:gd name="connsiteX26" fmla="*/ 958850 w 1428750"/>
                  <a:gd name="connsiteY26" fmla="*/ 2120900 h 2346638"/>
                  <a:gd name="connsiteX27" fmla="*/ 1162050 w 1428750"/>
                  <a:gd name="connsiteY27" fmla="*/ 1892300 h 2346638"/>
                  <a:gd name="connsiteX28" fmla="*/ 1276350 w 1428750"/>
                  <a:gd name="connsiteY28" fmla="*/ 1574800 h 2346638"/>
                  <a:gd name="connsiteX29" fmla="*/ 1390650 w 1428750"/>
                  <a:gd name="connsiteY29" fmla="*/ 1333500 h 2346638"/>
                  <a:gd name="connsiteX30" fmla="*/ 1428750 w 1428750"/>
                  <a:gd name="connsiteY30" fmla="*/ 1028700 h 2346638"/>
                  <a:gd name="connsiteX31" fmla="*/ 1339850 w 1428750"/>
                  <a:gd name="connsiteY31" fmla="*/ 685800 h 2346638"/>
                  <a:gd name="connsiteX32" fmla="*/ 1047750 w 1428750"/>
                  <a:gd name="connsiteY32" fmla="*/ 317500 h 2346638"/>
                  <a:gd name="connsiteX33" fmla="*/ 984250 w 1428750"/>
                  <a:gd name="connsiteY33" fmla="*/ 0 h 2346638"/>
                  <a:gd name="connsiteX0" fmla="*/ 984250 w 1428750"/>
                  <a:gd name="connsiteY0" fmla="*/ 0 h 2346013"/>
                  <a:gd name="connsiteX1" fmla="*/ 958850 w 1428750"/>
                  <a:gd name="connsiteY1" fmla="*/ 228600 h 2346013"/>
                  <a:gd name="connsiteX2" fmla="*/ 857250 w 1428750"/>
                  <a:gd name="connsiteY2" fmla="*/ 393700 h 2346013"/>
                  <a:gd name="connsiteX3" fmla="*/ 1098550 w 1428750"/>
                  <a:gd name="connsiteY3" fmla="*/ 647700 h 2346013"/>
                  <a:gd name="connsiteX4" fmla="*/ 1187450 w 1428750"/>
                  <a:gd name="connsiteY4" fmla="*/ 927100 h 2346013"/>
                  <a:gd name="connsiteX5" fmla="*/ 1238250 w 1428750"/>
                  <a:gd name="connsiteY5" fmla="*/ 1193800 h 2346013"/>
                  <a:gd name="connsiteX6" fmla="*/ 1073150 w 1428750"/>
                  <a:gd name="connsiteY6" fmla="*/ 850900 h 2346013"/>
                  <a:gd name="connsiteX7" fmla="*/ 895350 w 1428750"/>
                  <a:gd name="connsiteY7" fmla="*/ 685800 h 2346013"/>
                  <a:gd name="connsiteX8" fmla="*/ 755650 w 1428750"/>
                  <a:gd name="connsiteY8" fmla="*/ 635000 h 2346013"/>
                  <a:gd name="connsiteX9" fmla="*/ 895350 w 1428750"/>
                  <a:gd name="connsiteY9" fmla="*/ 850900 h 2346013"/>
                  <a:gd name="connsiteX10" fmla="*/ 908050 w 1428750"/>
                  <a:gd name="connsiteY10" fmla="*/ 1066800 h 2346013"/>
                  <a:gd name="connsiteX11" fmla="*/ 806450 w 1428750"/>
                  <a:gd name="connsiteY11" fmla="*/ 1409700 h 2346013"/>
                  <a:gd name="connsiteX12" fmla="*/ 615950 w 1428750"/>
                  <a:gd name="connsiteY12" fmla="*/ 1676400 h 2346013"/>
                  <a:gd name="connsiteX13" fmla="*/ 577850 w 1428750"/>
                  <a:gd name="connsiteY13" fmla="*/ 1841500 h 2346013"/>
                  <a:gd name="connsiteX14" fmla="*/ 628650 w 1428750"/>
                  <a:gd name="connsiteY14" fmla="*/ 1435100 h 2346013"/>
                  <a:gd name="connsiteX15" fmla="*/ 590550 w 1428750"/>
                  <a:gd name="connsiteY15" fmla="*/ 1219200 h 2346013"/>
                  <a:gd name="connsiteX16" fmla="*/ 539750 w 1428750"/>
                  <a:gd name="connsiteY16" fmla="*/ 1168400 h 2346013"/>
                  <a:gd name="connsiteX17" fmla="*/ 552450 w 1428750"/>
                  <a:gd name="connsiteY17" fmla="*/ 1320800 h 2346013"/>
                  <a:gd name="connsiteX18" fmla="*/ 425450 w 1428750"/>
                  <a:gd name="connsiteY18" fmla="*/ 1511300 h 2346013"/>
                  <a:gd name="connsiteX19" fmla="*/ 488950 w 1428750"/>
                  <a:gd name="connsiteY19" fmla="*/ 2032000 h 2346013"/>
                  <a:gd name="connsiteX20" fmla="*/ 0 w 1428750"/>
                  <a:gd name="connsiteY20" fmla="*/ 2343150 h 2346013"/>
                  <a:gd name="connsiteX21" fmla="*/ 596900 w 1428750"/>
                  <a:gd name="connsiteY21" fmla="*/ 2114550 h 2346013"/>
                  <a:gd name="connsiteX22" fmla="*/ 781050 w 1428750"/>
                  <a:gd name="connsiteY22" fmla="*/ 2146300 h 2346013"/>
                  <a:gd name="connsiteX23" fmla="*/ 895350 w 1428750"/>
                  <a:gd name="connsiteY23" fmla="*/ 2095500 h 2346013"/>
                  <a:gd name="connsiteX24" fmla="*/ 1123950 w 1428750"/>
                  <a:gd name="connsiteY24" fmla="*/ 1549400 h 2346013"/>
                  <a:gd name="connsiteX25" fmla="*/ 1123950 w 1428750"/>
                  <a:gd name="connsiteY25" fmla="*/ 1778000 h 2346013"/>
                  <a:gd name="connsiteX26" fmla="*/ 958850 w 1428750"/>
                  <a:gd name="connsiteY26" fmla="*/ 2120900 h 2346013"/>
                  <a:gd name="connsiteX27" fmla="*/ 1162050 w 1428750"/>
                  <a:gd name="connsiteY27" fmla="*/ 1892300 h 2346013"/>
                  <a:gd name="connsiteX28" fmla="*/ 1276350 w 1428750"/>
                  <a:gd name="connsiteY28" fmla="*/ 1574800 h 2346013"/>
                  <a:gd name="connsiteX29" fmla="*/ 1390650 w 1428750"/>
                  <a:gd name="connsiteY29" fmla="*/ 1333500 h 2346013"/>
                  <a:gd name="connsiteX30" fmla="*/ 1428750 w 1428750"/>
                  <a:gd name="connsiteY30" fmla="*/ 1028700 h 2346013"/>
                  <a:gd name="connsiteX31" fmla="*/ 1339850 w 1428750"/>
                  <a:gd name="connsiteY31" fmla="*/ 685800 h 2346013"/>
                  <a:gd name="connsiteX32" fmla="*/ 1047750 w 1428750"/>
                  <a:gd name="connsiteY32" fmla="*/ 317500 h 2346013"/>
                  <a:gd name="connsiteX33" fmla="*/ 984250 w 1428750"/>
                  <a:gd name="connsiteY33" fmla="*/ 0 h 2346013"/>
                  <a:gd name="connsiteX0" fmla="*/ 984250 w 1428750"/>
                  <a:gd name="connsiteY0" fmla="*/ 0 h 2344979"/>
                  <a:gd name="connsiteX1" fmla="*/ 958850 w 1428750"/>
                  <a:gd name="connsiteY1" fmla="*/ 228600 h 2344979"/>
                  <a:gd name="connsiteX2" fmla="*/ 857250 w 1428750"/>
                  <a:gd name="connsiteY2" fmla="*/ 393700 h 2344979"/>
                  <a:gd name="connsiteX3" fmla="*/ 1098550 w 1428750"/>
                  <a:gd name="connsiteY3" fmla="*/ 647700 h 2344979"/>
                  <a:gd name="connsiteX4" fmla="*/ 1187450 w 1428750"/>
                  <a:gd name="connsiteY4" fmla="*/ 927100 h 2344979"/>
                  <a:gd name="connsiteX5" fmla="*/ 1238250 w 1428750"/>
                  <a:gd name="connsiteY5" fmla="*/ 1193800 h 2344979"/>
                  <a:gd name="connsiteX6" fmla="*/ 1073150 w 1428750"/>
                  <a:gd name="connsiteY6" fmla="*/ 850900 h 2344979"/>
                  <a:gd name="connsiteX7" fmla="*/ 895350 w 1428750"/>
                  <a:gd name="connsiteY7" fmla="*/ 685800 h 2344979"/>
                  <a:gd name="connsiteX8" fmla="*/ 755650 w 1428750"/>
                  <a:gd name="connsiteY8" fmla="*/ 635000 h 2344979"/>
                  <a:gd name="connsiteX9" fmla="*/ 895350 w 1428750"/>
                  <a:gd name="connsiteY9" fmla="*/ 850900 h 2344979"/>
                  <a:gd name="connsiteX10" fmla="*/ 908050 w 1428750"/>
                  <a:gd name="connsiteY10" fmla="*/ 1066800 h 2344979"/>
                  <a:gd name="connsiteX11" fmla="*/ 806450 w 1428750"/>
                  <a:gd name="connsiteY11" fmla="*/ 1409700 h 2344979"/>
                  <a:gd name="connsiteX12" fmla="*/ 615950 w 1428750"/>
                  <a:gd name="connsiteY12" fmla="*/ 1676400 h 2344979"/>
                  <a:gd name="connsiteX13" fmla="*/ 577850 w 1428750"/>
                  <a:gd name="connsiteY13" fmla="*/ 1841500 h 2344979"/>
                  <a:gd name="connsiteX14" fmla="*/ 628650 w 1428750"/>
                  <a:gd name="connsiteY14" fmla="*/ 1435100 h 2344979"/>
                  <a:gd name="connsiteX15" fmla="*/ 590550 w 1428750"/>
                  <a:gd name="connsiteY15" fmla="*/ 1219200 h 2344979"/>
                  <a:gd name="connsiteX16" fmla="*/ 539750 w 1428750"/>
                  <a:gd name="connsiteY16" fmla="*/ 1168400 h 2344979"/>
                  <a:gd name="connsiteX17" fmla="*/ 552450 w 1428750"/>
                  <a:gd name="connsiteY17" fmla="*/ 1320800 h 2344979"/>
                  <a:gd name="connsiteX18" fmla="*/ 425450 w 1428750"/>
                  <a:gd name="connsiteY18" fmla="*/ 1511300 h 2344979"/>
                  <a:gd name="connsiteX19" fmla="*/ 488950 w 1428750"/>
                  <a:gd name="connsiteY19" fmla="*/ 2032000 h 2344979"/>
                  <a:gd name="connsiteX20" fmla="*/ 0 w 1428750"/>
                  <a:gd name="connsiteY20" fmla="*/ 2343150 h 2344979"/>
                  <a:gd name="connsiteX21" fmla="*/ 723900 w 1428750"/>
                  <a:gd name="connsiteY21" fmla="*/ 1974850 h 2344979"/>
                  <a:gd name="connsiteX22" fmla="*/ 781050 w 1428750"/>
                  <a:gd name="connsiteY22" fmla="*/ 2146300 h 2344979"/>
                  <a:gd name="connsiteX23" fmla="*/ 895350 w 1428750"/>
                  <a:gd name="connsiteY23" fmla="*/ 2095500 h 2344979"/>
                  <a:gd name="connsiteX24" fmla="*/ 1123950 w 1428750"/>
                  <a:gd name="connsiteY24" fmla="*/ 1549400 h 2344979"/>
                  <a:gd name="connsiteX25" fmla="*/ 1123950 w 1428750"/>
                  <a:gd name="connsiteY25" fmla="*/ 1778000 h 2344979"/>
                  <a:gd name="connsiteX26" fmla="*/ 958850 w 1428750"/>
                  <a:gd name="connsiteY26" fmla="*/ 2120900 h 2344979"/>
                  <a:gd name="connsiteX27" fmla="*/ 1162050 w 1428750"/>
                  <a:gd name="connsiteY27" fmla="*/ 1892300 h 2344979"/>
                  <a:gd name="connsiteX28" fmla="*/ 1276350 w 1428750"/>
                  <a:gd name="connsiteY28" fmla="*/ 1574800 h 2344979"/>
                  <a:gd name="connsiteX29" fmla="*/ 1390650 w 1428750"/>
                  <a:gd name="connsiteY29" fmla="*/ 1333500 h 2344979"/>
                  <a:gd name="connsiteX30" fmla="*/ 1428750 w 1428750"/>
                  <a:gd name="connsiteY30" fmla="*/ 1028700 h 2344979"/>
                  <a:gd name="connsiteX31" fmla="*/ 1339850 w 1428750"/>
                  <a:gd name="connsiteY31" fmla="*/ 685800 h 2344979"/>
                  <a:gd name="connsiteX32" fmla="*/ 1047750 w 1428750"/>
                  <a:gd name="connsiteY32" fmla="*/ 317500 h 2344979"/>
                  <a:gd name="connsiteX33" fmla="*/ 984250 w 1428750"/>
                  <a:gd name="connsiteY33" fmla="*/ 0 h 2344979"/>
                  <a:gd name="connsiteX0" fmla="*/ 984250 w 1428750"/>
                  <a:gd name="connsiteY0" fmla="*/ 0 h 2344462"/>
                  <a:gd name="connsiteX1" fmla="*/ 958850 w 1428750"/>
                  <a:gd name="connsiteY1" fmla="*/ 228600 h 2344462"/>
                  <a:gd name="connsiteX2" fmla="*/ 857250 w 1428750"/>
                  <a:gd name="connsiteY2" fmla="*/ 393700 h 2344462"/>
                  <a:gd name="connsiteX3" fmla="*/ 1098550 w 1428750"/>
                  <a:gd name="connsiteY3" fmla="*/ 647700 h 2344462"/>
                  <a:gd name="connsiteX4" fmla="*/ 1187450 w 1428750"/>
                  <a:gd name="connsiteY4" fmla="*/ 927100 h 2344462"/>
                  <a:gd name="connsiteX5" fmla="*/ 1238250 w 1428750"/>
                  <a:gd name="connsiteY5" fmla="*/ 1193800 h 2344462"/>
                  <a:gd name="connsiteX6" fmla="*/ 1073150 w 1428750"/>
                  <a:gd name="connsiteY6" fmla="*/ 850900 h 2344462"/>
                  <a:gd name="connsiteX7" fmla="*/ 895350 w 1428750"/>
                  <a:gd name="connsiteY7" fmla="*/ 685800 h 2344462"/>
                  <a:gd name="connsiteX8" fmla="*/ 755650 w 1428750"/>
                  <a:gd name="connsiteY8" fmla="*/ 635000 h 2344462"/>
                  <a:gd name="connsiteX9" fmla="*/ 895350 w 1428750"/>
                  <a:gd name="connsiteY9" fmla="*/ 850900 h 2344462"/>
                  <a:gd name="connsiteX10" fmla="*/ 908050 w 1428750"/>
                  <a:gd name="connsiteY10" fmla="*/ 1066800 h 2344462"/>
                  <a:gd name="connsiteX11" fmla="*/ 806450 w 1428750"/>
                  <a:gd name="connsiteY11" fmla="*/ 1409700 h 2344462"/>
                  <a:gd name="connsiteX12" fmla="*/ 615950 w 1428750"/>
                  <a:gd name="connsiteY12" fmla="*/ 1676400 h 2344462"/>
                  <a:gd name="connsiteX13" fmla="*/ 577850 w 1428750"/>
                  <a:gd name="connsiteY13" fmla="*/ 1841500 h 2344462"/>
                  <a:gd name="connsiteX14" fmla="*/ 628650 w 1428750"/>
                  <a:gd name="connsiteY14" fmla="*/ 1435100 h 2344462"/>
                  <a:gd name="connsiteX15" fmla="*/ 590550 w 1428750"/>
                  <a:gd name="connsiteY15" fmla="*/ 1219200 h 2344462"/>
                  <a:gd name="connsiteX16" fmla="*/ 539750 w 1428750"/>
                  <a:gd name="connsiteY16" fmla="*/ 1168400 h 2344462"/>
                  <a:gd name="connsiteX17" fmla="*/ 552450 w 1428750"/>
                  <a:gd name="connsiteY17" fmla="*/ 1320800 h 2344462"/>
                  <a:gd name="connsiteX18" fmla="*/ 425450 w 1428750"/>
                  <a:gd name="connsiteY18" fmla="*/ 1511300 h 2344462"/>
                  <a:gd name="connsiteX19" fmla="*/ 488950 w 1428750"/>
                  <a:gd name="connsiteY19" fmla="*/ 2032000 h 2344462"/>
                  <a:gd name="connsiteX20" fmla="*/ 0 w 1428750"/>
                  <a:gd name="connsiteY20" fmla="*/ 2343150 h 2344462"/>
                  <a:gd name="connsiteX21" fmla="*/ 755650 w 1428750"/>
                  <a:gd name="connsiteY21" fmla="*/ 1822450 h 2344462"/>
                  <a:gd name="connsiteX22" fmla="*/ 781050 w 1428750"/>
                  <a:gd name="connsiteY22" fmla="*/ 2146300 h 2344462"/>
                  <a:gd name="connsiteX23" fmla="*/ 895350 w 1428750"/>
                  <a:gd name="connsiteY23" fmla="*/ 2095500 h 2344462"/>
                  <a:gd name="connsiteX24" fmla="*/ 1123950 w 1428750"/>
                  <a:gd name="connsiteY24" fmla="*/ 1549400 h 2344462"/>
                  <a:gd name="connsiteX25" fmla="*/ 1123950 w 1428750"/>
                  <a:gd name="connsiteY25" fmla="*/ 1778000 h 2344462"/>
                  <a:gd name="connsiteX26" fmla="*/ 958850 w 1428750"/>
                  <a:gd name="connsiteY26" fmla="*/ 2120900 h 2344462"/>
                  <a:gd name="connsiteX27" fmla="*/ 1162050 w 1428750"/>
                  <a:gd name="connsiteY27" fmla="*/ 1892300 h 2344462"/>
                  <a:gd name="connsiteX28" fmla="*/ 1276350 w 1428750"/>
                  <a:gd name="connsiteY28" fmla="*/ 1574800 h 2344462"/>
                  <a:gd name="connsiteX29" fmla="*/ 1390650 w 1428750"/>
                  <a:gd name="connsiteY29" fmla="*/ 1333500 h 2344462"/>
                  <a:gd name="connsiteX30" fmla="*/ 1428750 w 1428750"/>
                  <a:gd name="connsiteY30" fmla="*/ 1028700 h 2344462"/>
                  <a:gd name="connsiteX31" fmla="*/ 1339850 w 1428750"/>
                  <a:gd name="connsiteY31" fmla="*/ 685800 h 2344462"/>
                  <a:gd name="connsiteX32" fmla="*/ 1047750 w 1428750"/>
                  <a:gd name="connsiteY32" fmla="*/ 317500 h 2344462"/>
                  <a:gd name="connsiteX33" fmla="*/ 984250 w 1428750"/>
                  <a:gd name="connsiteY33" fmla="*/ 0 h 2344462"/>
                  <a:gd name="connsiteX0" fmla="*/ 984250 w 1428750"/>
                  <a:gd name="connsiteY0" fmla="*/ 0 h 2344172"/>
                  <a:gd name="connsiteX1" fmla="*/ 958850 w 1428750"/>
                  <a:gd name="connsiteY1" fmla="*/ 228600 h 2344172"/>
                  <a:gd name="connsiteX2" fmla="*/ 857250 w 1428750"/>
                  <a:gd name="connsiteY2" fmla="*/ 393700 h 2344172"/>
                  <a:gd name="connsiteX3" fmla="*/ 1098550 w 1428750"/>
                  <a:gd name="connsiteY3" fmla="*/ 647700 h 2344172"/>
                  <a:gd name="connsiteX4" fmla="*/ 1187450 w 1428750"/>
                  <a:gd name="connsiteY4" fmla="*/ 927100 h 2344172"/>
                  <a:gd name="connsiteX5" fmla="*/ 1238250 w 1428750"/>
                  <a:gd name="connsiteY5" fmla="*/ 1193800 h 2344172"/>
                  <a:gd name="connsiteX6" fmla="*/ 1073150 w 1428750"/>
                  <a:gd name="connsiteY6" fmla="*/ 850900 h 2344172"/>
                  <a:gd name="connsiteX7" fmla="*/ 895350 w 1428750"/>
                  <a:gd name="connsiteY7" fmla="*/ 685800 h 2344172"/>
                  <a:gd name="connsiteX8" fmla="*/ 755650 w 1428750"/>
                  <a:gd name="connsiteY8" fmla="*/ 635000 h 2344172"/>
                  <a:gd name="connsiteX9" fmla="*/ 895350 w 1428750"/>
                  <a:gd name="connsiteY9" fmla="*/ 850900 h 2344172"/>
                  <a:gd name="connsiteX10" fmla="*/ 908050 w 1428750"/>
                  <a:gd name="connsiteY10" fmla="*/ 1066800 h 2344172"/>
                  <a:gd name="connsiteX11" fmla="*/ 806450 w 1428750"/>
                  <a:gd name="connsiteY11" fmla="*/ 1409700 h 2344172"/>
                  <a:gd name="connsiteX12" fmla="*/ 615950 w 1428750"/>
                  <a:gd name="connsiteY12" fmla="*/ 1676400 h 2344172"/>
                  <a:gd name="connsiteX13" fmla="*/ 577850 w 1428750"/>
                  <a:gd name="connsiteY13" fmla="*/ 1841500 h 2344172"/>
                  <a:gd name="connsiteX14" fmla="*/ 628650 w 1428750"/>
                  <a:gd name="connsiteY14" fmla="*/ 1435100 h 2344172"/>
                  <a:gd name="connsiteX15" fmla="*/ 590550 w 1428750"/>
                  <a:gd name="connsiteY15" fmla="*/ 1219200 h 2344172"/>
                  <a:gd name="connsiteX16" fmla="*/ 539750 w 1428750"/>
                  <a:gd name="connsiteY16" fmla="*/ 1168400 h 2344172"/>
                  <a:gd name="connsiteX17" fmla="*/ 552450 w 1428750"/>
                  <a:gd name="connsiteY17" fmla="*/ 1320800 h 2344172"/>
                  <a:gd name="connsiteX18" fmla="*/ 425450 w 1428750"/>
                  <a:gd name="connsiteY18" fmla="*/ 1511300 h 2344172"/>
                  <a:gd name="connsiteX19" fmla="*/ 488950 w 1428750"/>
                  <a:gd name="connsiteY19" fmla="*/ 2032000 h 2344172"/>
                  <a:gd name="connsiteX20" fmla="*/ 0 w 1428750"/>
                  <a:gd name="connsiteY20" fmla="*/ 2343150 h 2344172"/>
                  <a:gd name="connsiteX21" fmla="*/ 838200 w 1428750"/>
                  <a:gd name="connsiteY21" fmla="*/ 1670050 h 2344172"/>
                  <a:gd name="connsiteX22" fmla="*/ 781050 w 1428750"/>
                  <a:gd name="connsiteY22" fmla="*/ 2146300 h 2344172"/>
                  <a:gd name="connsiteX23" fmla="*/ 895350 w 1428750"/>
                  <a:gd name="connsiteY23" fmla="*/ 2095500 h 2344172"/>
                  <a:gd name="connsiteX24" fmla="*/ 1123950 w 1428750"/>
                  <a:gd name="connsiteY24" fmla="*/ 1549400 h 2344172"/>
                  <a:gd name="connsiteX25" fmla="*/ 1123950 w 1428750"/>
                  <a:gd name="connsiteY25" fmla="*/ 1778000 h 2344172"/>
                  <a:gd name="connsiteX26" fmla="*/ 958850 w 1428750"/>
                  <a:gd name="connsiteY26" fmla="*/ 2120900 h 2344172"/>
                  <a:gd name="connsiteX27" fmla="*/ 1162050 w 1428750"/>
                  <a:gd name="connsiteY27" fmla="*/ 1892300 h 2344172"/>
                  <a:gd name="connsiteX28" fmla="*/ 1276350 w 1428750"/>
                  <a:gd name="connsiteY28" fmla="*/ 1574800 h 2344172"/>
                  <a:gd name="connsiteX29" fmla="*/ 1390650 w 1428750"/>
                  <a:gd name="connsiteY29" fmla="*/ 1333500 h 2344172"/>
                  <a:gd name="connsiteX30" fmla="*/ 1428750 w 1428750"/>
                  <a:gd name="connsiteY30" fmla="*/ 1028700 h 2344172"/>
                  <a:gd name="connsiteX31" fmla="*/ 1339850 w 1428750"/>
                  <a:gd name="connsiteY31" fmla="*/ 685800 h 2344172"/>
                  <a:gd name="connsiteX32" fmla="*/ 1047750 w 1428750"/>
                  <a:gd name="connsiteY32" fmla="*/ 317500 h 2344172"/>
                  <a:gd name="connsiteX33" fmla="*/ 984250 w 1428750"/>
                  <a:gd name="connsiteY33" fmla="*/ 0 h 2344172"/>
                  <a:gd name="connsiteX0" fmla="*/ 984250 w 1428750"/>
                  <a:gd name="connsiteY0" fmla="*/ 0 h 2344201"/>
                  <a:gd name="connsiteX1" fmla="*/ 958850 w 1428750"/>
                  <a:gd name="connsiteY1" fmla="*/ 228600 h 2344201"/>
                  <a:gd name="connsiteX2" fmla="*/ 857250 w 1428750"/>
                  <a:gd name="connsiteY2" fmla="*/ 393700 h 2344201"/>
                  <a:gd name="connsiteX3" fmla="*/ 1098550 w 1428750"/>
                  <a:gd name="connsiteY3" fmla="*/ 647700 h 2344201"/>
                  <a:gd name="connsiteX4" fmla="*/ 1187450 w 1428750"/>
                  <a:gd name="connsiteY4" fmla="*/ 927100 h 2344201"/>
                  <a:gd name="connsiteX5" fmla="*/ 1238250 w 1428750"/>
                  <a:gd name="connsiteY5" fmla="*/ 1193800 h 2344201"/>
                  <a:gd name="connsiteX6" fmla="*/ 1073150 w 1428750"/>
                  <a:gd name="connsiteY6" fmla="*/ 850900 h 2344201"/>
                  <a:gd name="connsiteX7" fmla="*/ 895350 w 1428750"/>
                  <a:gd name="connsiteY7" fmla="*/ 685800 h 2344201"/>
                  <a:gd name="connsiteX8" fmla="*/ 755650 w 1428750"/>
                  <a:gd name="connsiteY8" fmla="*/ 635000 h 2344201"/>
                  <a:gd name="connsiteX9" fmla="*/ 895350 w 1428750"/>
                  <a:gd name="connsiteY9" fmla="*/ 850900 h 2344201"/>
                  <a:gd name="connsiteX10" fmla="*/ 908050 w 1428750"/>
                  <a:gd name="connsiteY10" fmla="*/ 1066800 h 2344201"/>
                  <a:gd name="connsiteX11" fmla="*/ 806450 w 1428750"/>
                  <a:gd name="connsiteY11" fmla="*/ 1409700 h 2344201"/>
                  <a:gd name="connsiteX12" fmla="*/ 615950 w 1428750"/>
                  <a:gd name="connsiteY12" fmla="*/ 1676400 h 2344201"/>
                  <a:gd name="connsiteX13" fmla="*/ 577850 w 1428750"/>
                  <a:gd name="connsiteY13" fmla="*/ 1841500 h 2344201"/>
                  <a:gd name="connsiteX14" fmla="*/ 628650 w 1428750"/>
                  <a:gd name="connsiteY14" fmla="*/ 1435100 h 2344201"/>
                  <a:gd name="connsiteX15" fmla="*/ 590550 w 1428750"/>
                  <a:gd name="connsiteY15" fmla="*/ 1219200 h 2344201"/>
                  <a:gd name="connsiteX16" fmla="*/ 539750 w 1428750"/>
                  <a:gd name="connsiteY16" fmla="*/ 1168400 h 2344201"/>
                  <a:gd name="connsiteX17" fmla="*/ 552450 w 1428750"/>
                  <a:gd name="connsiteY17" fmla="*/ 1320800 h 2344201"/>
                  <a:gd name="connsiteX18" fmla="*/ 425450 w 1428750"/>
                  <a:gd name="connsiteY18" fmla="*/ 1511300 h 2344201"/>
                  <a:gd name="connsiteX19" fmla="*/ 488950 w 1428750"/>
                  <a:gd name="connsiteY19" fmla="*/ 2032000 h 2344201"/>
                  <a:gd name="connsiteX20" fmla="*/ 0 w 1428750"/>
                  <a:gd name="connsiteY20" fmla="*/ 2343150 h 2344201"/>
                  <a:gd name="connsiteX21" fmla="*/ 749300 w 1428750"/>
                  <a:gd name="connsiteY21" fmla="*/ 1689100 h 2344201"/>
                  <a:gd name="connsiteX22" fmla="*/ 781050 w 1428750"/>
                  <a:gd name="connsiteY22" fmla="*/ 2146300 h 2344201"/>
                  <a:gd name="connsiteX23" fmla="*/ 895350 w 1428750"/>
                  <a:gd name="connsiteY23" fmla="*/ 2095500 h 2344201"/>
                  <a:gd name="connsiteX24" fmla="*/ 1123950 w 1428750"/>
                  <a:gd name="connsiteY24" fmla="*/ 1549400 h 2344201"/>
                  <a:gd name="connsiteX25" fmla="*/ 1123950 w 1428750"/>
                  <a:gd name="connsiteY25" fmla="*/ 1778000 h 2344201"/>
                  <a:gd name="connsiteX26" fmla="*/ 958850 w 1428750"/>
                  <a:gd name="connsiteY26" fmla="*/ 2120900 h 2344201"/>
                  <a:gd name="connsiteX27" fmla="*/ 1162050 w 1428750"/>
                  <a:gd name="connsiteY27" fmla="*/ 1892300 h 2344201"/>
                  <a:gd name="connsiteX28" fmla="*/ 1276350 w 1428750"/>
                  <a:gd name="connsiteY28" fmla="*/ 1574800 h 2344201"/>
                  <a:gd name="connsiteX29" fmla="*/ 1390650 w 1428750"/>
                  <a:gd name="connsiteY29" fmla="*/ 1333500 h 2344201"/>
                  <a:gd name="connsiteX30" fmla="*/ 1428750 w 1428750"/>
                  <a:gd name="connsiteY30" fmla="*/ 1028700 h 2344201"/>
                  <a:gd name="connsiteX31" fmla="*/ 1339850 w 1428750"/>
                  <a:gd name="connsiteY31" fmla="*/ 685800 h 2344201"/>
                  <a:gd name="connsiteX32" fmla="*/ 1047750 w 1428750"/>
                  <a:gd name="connsiteY32" fmla="*/ 317500 h 2344201"/>
                  <a:gd name="connsiteX33" fmla="*/ 984250 w 1428750"/>
                  <a:gd name="connsiteY33" fmla="*/ 0 h 2344201"/>
                  <a:gd name="connsiteX0" fmla="*/ 984250 w 1428750"/>
                  <a:gd name="connsiteY0" fmla="*/ 0 h 2344375"/>
                  <a:gd name="connsiteX1" fmla="*/ 958850 w 1428750"/>
                  <a:gd name="connsiteY1" fmla="*/ 228600 h 2344375"/>
                  <a:gd name="connsiteX2" fmla="*/ 857250 w 1428750"/>
                  <a:gd name="connsiteY2" fmla="*/ 393700 h 2344375"/>
                  <a:gd name="connsiteX3" fmla="*/ 1098550 w 1428750"/>
                  <a:gd name="connsiteY3" fmla="*/ 647700 h 2344375"/>
                  <a:gd name="connsiteX4" fmla="*/ 1187450 w 1428750"/>
                  <a:gd name="connsiteY4" fmla="*/ 927100 h 2344375"/>
                  <a:gd name="connsiteX5" fmla="*/ 1238250 w 1428750"/>
                  <a:gd name="connsiteY5" fmla="*/ 1193800 h 2344375"/>
                  <a:gd name="connsiteX6" fmla="*/ 1073150 w 1428750"/>
                  <a:gd name="connsiteY6" fmla="*/ 850900 h 2344375"/>
                  <a:gd name="connsiteX7" fmla="*/ 895350 w 1428750"/>
                  <a:gd name="connsiteY7" fmla="*/ 685800 h 2344375"/>
                  <a:gd name="connsiteX8" fmla="*/ 755650 w 1428750"/>
                  <a:gd name="connsiteY8" fmla="*/ 635000 h 2344375"/>
                  <a:gd name="connsiteX9" fmla="*/ 895350 w 1428750"/>
                  <a:gd name="connsiteY9" fmla="*/ 850900 h 2344375"/>
                  <a:gd name="connsiteX10" fmla="*/ 908050 w 1428750"/>
                  <a:gd name="connsiteY10" fmla="*/ 1066800 h 2344375"/>
                  <a:gd name="connsiteX11" fmla="*/ 806450 w 1428750"/>
                  <a:gd name="connsiteY11" fmla="*/ 1409700 h 2344375"/>
                  <a:gd name="connsiteX12" fmla="*/ 615950 w 1428750"/>
                  <a:gd name="connsiteY12" fmla="*/ 1676400 h 2344375"/>
                  <a:gd name="connsiteX13" fmla="*/ 577850 w 1428750"/>
                  <a:gd name="connsiteY13" fmla="*/ 1841500 h 2344375"/>
                  <a:gd name="connsiteX14" fmla="*/ 628650 w 1428750"/>
                  <a:gd name="connsiteY14" fmla="*/ 1435100 h 2344375"/>
                  <a:gd name="connsiteX15" fmla="*/ 590550 w 1428750"/>
                  <a:gd name="connsiteY15" fmla="*/ 1219200 h 2344375"/>
                  <a:gd name="connsiteX16" fmla="*/ 539750 w 1428750"/>
                  <a:gd name="connsiteY16" fmla="*/ 1168400 h 2344375"/>
                  <a:gd name="connsiteX17" fmla="*/ 552450 w 1428750"/>
                  <a:gd name="connsiteY17" fmla="*/ 1320800 h 2344375"/>
                  <a:gd name="connsiteX18" fmla="*/ 425450 w 1428750"/>
                  <a:gd name="connsiteY18" fmla="*/ 1511300 h 2344375"/>
                  <a:gd name="connsiteX19" fmla="*/ 488950 w 1428750"/>
                  <a:gd name="connsiteY19" fmla="*/ 2032000 h 2344375"/>
                  <a:gd name="connsiteX20" fmla="*/ 0 w 1428750"/>
                  <a:gd name="connsiteY20" fmla="*/ 2343150 h 2344375"/>
                  <a:gd name="connsiteX21" fmla="*/ 749300 w 1428750"/>
                  <a:gd name="connsiteY21" fmla="*/ 1784350 h 2344375"/>
                  <a:gd name="connsiteX22" fmla="*/ 781050 w 1428750"/>
                  <a:gd name="connsiteY22" fmla="*/ 2146300 h 2344375"/>
                  <a:gd name="connsiteX23" fmla="*/ 895350 w 1428750"/>
                  <a:gd name="connsiteY23" fmla="*/ 2095500 h 2344375"/>
                  <a:gd name="connsiteX24" fmla="*/ 1123950 w 1428750"/>
                  <a:gd name="connsiteY24" fmla="*/ 1549400 h 2344375"/>
                  <a:gd name="connsiteX25" fmla="*/ 1123950 w 1428750"/>
                  <a:gd name="connsiteY25" fmla="*/ 1778000 h 2344375"/>
                  <a:gd name="connsiteX26" fmla="*/ 958850 w 1428750"/>
                  <a:gd name="connsiteY26" fmla="*/ 2120900 h 2344375"/>
                  <a:gd name="connsiteX27" fmla="*/ 1162050 w 1428750"/>
                  <a:gd name="connsiteY27" fmla="*/ 1892300 h 2344375"/>
                  <a:gd name="connsiteX28" fmla="*/ 1276350 w 1428750"/>
                  <a:gd name="connsiteY28" fmla="*/ 1574800 h 2344375"/>
                  <a:gd name="connsiteX29" fmla="*/ 1390650 w 1428750"/>
                  <a:gd name="connsiteY29" fmla="*/ 1333500 h 2344375"/>
                  <a:gd name="connsiteX30" fmla="*/ 1428750 w 1428750"/>
                  <a:gd name="connsiteY30" fmla="*/ 1028700 h 2344375"/>
                  <a:gd name="connsiteX31" fmla="*/ 1339850 w 1428750"/>
                  <a:gd name="connsiteY31" fmla="*/ 685800 h 2344375"/>
                  <a:gd name="connsiteX32" fmla="*/ 1047750 w 1428750"/>
                  <a:gd name="connsiteY32" fmla="*/ 317500 h 2344375"/>
                  <a:gd name="connsiteX33" fmla="*/ 984250 w 1428750"/>
                  <a:gd name="connsiteY33" fmla="*/ 0 h 2344375"/>
                  <a:gd name="connsiteX0" fmla="*/ 984250 w 1428750"/>
                  <a:gd name="connsiteY0" fmla="*/ 0 h 2346001"/>
                  <a:gd name="connsiteX1" fmla="*/ 958850 w 1428750"/>
                  <a:gd name="connsiteY1" fmla="*/ 228600 h 2346001"/>
                  <a:gd name="connsiteX2" fmla="*/ 857250 w 1428750"/>
                  <a:gd name="connsiteY2" fmla="*/ 393700 h 2346001"/>
                  <a:gd name="connsiteX3" fmla="*/ 1098550 w 1428750"/>
                  <a:gd name="connsiteY3" fmla="*/ 647700 h 2346001"/>
                  <a:gd name="connsiteX4" fmla="*/ 1187450 w 1428750"/>
                  <a:gd name="connsiteY4" fmla="*/ 927100 h 2346001"/>
                  <a:gd name="connsiteX5" fmla="*/ 1238250 w 1428750"/>
                  <a:gd name="connsiteY5" fmla="*/ 1193800 h 2346001"/>
                  <a:gd name="connsiteX6" fmla="*/ 1073150 w 1428750"/>
                  <a:gd name="connsiteY6" fmla="*/ 850900 h 2346001"/>
                  <a:gd name="connsiteX7" fmla="*/ 895350 w 1428750"/>
                  <a:gd name="connsiteY7" fmla="*/ 685800 h 2346001"/>
                  <a:gd name="connsiteX8" fmla="*/ 755650 w 1428750"/>
                  <a:gd name="connsiteY8" fmla="*/ 635000 h 2346001"/>
                  <a:gd name="connsiteX9" fmla="*/ 895350 w 1428750"/>
                  <a:gd name="connsiteY9" fmla="*/ 850900 h 2346001"/>
                  <a:gd name="connsiteX10" fmla="*/ 908050 w 1428750"/>
                  <a:gd name="connsiteY10" fmla="*/ 1066800 h 2346001"/>
                  <a:gd name="connsiteX11" fmla="*/ 806450 w 1428750"/>
                  <a:gd name="connsiteY11" fmla="*/ 1409700 h 2346001"/>
                  <a:gd name="connsiteX12" fmla="*/ 615950 w 1428750"/>
                  <a:gd name="connsiteY12" fmla="*/ 1676400 h 2346001"/>
                  <a:gd name="connsiteX13" fmla="*/ 577850 w 1428750"/>
                  <a:gd name="connsiteY13" fmla="*/ 1841500 h 2346001"/>
                  <a:gd name="connsiteX14" fmla="*/ 628650 w 1428750"/>
                  <a:gd name="connsiteY14" fmla="*/ 1435100 h 2346001"/>
                  <a:gd name="connsiteX15" fmla="*/ 590550 w 1428750"/>
                  <a:gd name="connsiteY15" fmla="*/ 1219200 h 2346001"/>
                  <a:gd name="connsiteX16" fmla="*/ 539750 w 1428750"/>
                  <a:gd name="connsiteY16" fmla="*/ 1168400 h 2346001"/>
                  <a:gd name="connsiteX17" fmla="*/ 552450 w 1428750"/>
                  <a:gd name="connsiteY17" fmla="*/ 1320800 h 2346001"/>
                  <a:gd name="connsiteX18" fmla="*/ 425450 w 1428750"/>
                  <a:gd name="connsiteY18" fmla="*/ 1511300 h 2346001"/>
                  <a:gd name="connsiteX19" fmla="*/ 488950 w 1428750"/>
                  <a:gd name="connsiteY19" fmla="*/ 2032000 h 2346001"/>
                  <a:gd name="connsiteX20" fmla="*/ 0 w 1428750"/>
                  <a:gd name="connsiteY20" fmla="*/ 2343150 h 2346001"/>
                  <a:gd name="connsiteX21" fmla="*/ 749300 w 1428750"/>
                  <a:gd name="connsiteY21" fmla="*/ 1784350 h 2346001"/>
                  <a:gd name="connsiteX22" fmla="*/ 781050 w 1428750"/>
                  <a:gd name="connsiteY22" fmla="*/ 2146300 h 2346001"/>
                  <a:gd name="connsiteX23" fmla="*/ 895350 w 1428750"/>
                  <a:gd name="connsiteY23" fmla="*/ 2095500 h 2346001"/>
                  <a:gd name="connsiteX24" fmla="*/ 1123950 w 1428750"/>
                  <a:gd name="connsiteY24" fmla="*/ 1549400 h 2346001"/>
                  <a:gd name="connsiteX25" fmla="*/ 1123950 w 1428750"/>
                  <a:gd name="connsiteY25" fmla="*/ 1778000 h 2346001"/>
                  <a:gd name="connsiteX26" fmla="*/ 958850 w 1428750"/>
                  <a:gd name="connsiteY26" fmla="*/ 2120900 h 2346001"/>
                  <a:gd name="connsiteX27" fmla="*/ 1162050 w 1428750"/>
                  <a:gd name="connsiteY27" fmla="*/ 1892300 h 2346001"/>
                  <a:gd name="connsiteX28" fmla="*/ 1276350 w 1428750"/>
                  <a:gd name="connsiteY28" fmla="*/ 1574800 h 2346001"/>
                  <a:gd name="connsiteX29" fmla="*/ 1390650 w 1428750"/>
                  <a:gd name="connsiteY29" fmla="*/ 1333500 h 2346001"/>
                  <a:gd name="connsiteX30" fmla="*/ 1428750 w 1428750"/>
                  <a:gd name="connsiteY30" fmla="*/ 1028700 h 2346001"/>
                  <a:gd name="connsiteX31" fmla="*/ 1339850 w 1428750"/>
                  <a:gd name="connsiteY31" fmla="*/ 685800 h 2346001"/>
                  <a:gd name="connsiteX32" fmla="*/ 1047750 w 1428750"/>
                  <a:gd name="connsiteY32" fmla="*/ 317500 h 2346001"/>
                  <a:gd name="connsiteX33" fmla="*/ 984250 w 1428750"/>
                  <a:gd name="connsiteY33" fmla="*/ 0 h 2346001"/>
                  <a:gd name="connsiteX0" fmla="*/ 984250 w 1428750"/>
                  <a:gd name="connsiteY0" fmla="*/ 0 h 2375361"/>
                  <a:gd name="connsiteX1" fmla="*/ 958850 w 1428750"/>
                  <a:gd name="connsiteY1" fmla="*/ 228600 h 2375361"/>
                  <a:gd name="connsiteX2" fmla="*/ 857250 w 1428750"/>
                  <a:gd name="connsiteY2" fmla="*/ 393700 h 2375361"/>
                  <a:gd name="connsiteX3" fmla="*/ 1098550 w 1428750"/>
                  <a:gd name="connsiteY3" fmla="*/ 647700 h 2375361"/>
                  <a:gd name="connsiteX4" fmla="*/ 1187450 w 1428750"/>
                  <a:gd name="connsiteY4" fmla="*/ 927100 h 2375361"/>
                  <a:gd name="connsiteX5" fmla="*/ 1238250 w 1428750"/>
                  <a:gd name="connsiteY5" fmla="*/ 1193800 h 2375361"/>
                  <a:gd name="connsiteX6" fmla="*/ 1073150 w 1428750"/>
                  <a:gd name="connsiteY6" fmla="*/ 850900 h 2375361"/>
                  <a:gd name="connsiteX7" fmla="*/ 895350 w 1428750"/>
                  <a:gd name="connsiteY7" fmla="*/ 685800 h 2375361"/>
                  <a:gd name="connsiteX8" fmla="*/ 755650 w 1428750"/>
                  <a:gd name="connsiteY8" fmla="*/ 635000 h 2375361"/>
                  <a:gd name="connsiteX9" fmla="*/ 895350 w 1428750"/>
                  <a:gd name="connsiteY9" fmla="*/ 850900 h 2375361"/>
                  <a:gd name="connsiteX10" fmla="*/ 908050 w 1428750"/>
                  <a:gd name="connsiteY10" fmla="*/ 1066800 h 2375361"/>
                  <a:gd name="connsiteX11" fmla="*/ 806450 w 1428750"/>
                  <a:gd name="connsiteY11" fmla="*/ 1409700 h 2375361"/>
                  <a:gd name="connsiteX12" fmla="*/ 615950 w 1428750"/>
                  <a:gd name="connsiteY12" fmla="*/ 1676400 h 2375361"/>
                  <a:gd name="connsiteX13" fmla="*/ 577850 w 1428750"/>
                  <a:gd name="connsiteY13" fmla="*/ 1841500 h 2375361"/>
                  <a:gd name="connsiteX14" fmla="*/ 628650 w 1428750"/>
                  <a:gd name="connsiteY14" fmla="*/ 1435100 h 2375361"/>
                  <a:gd name="connsiteX15" fmla="*/ 590550 w 1428750"/>
                  <a:gd name="connsiteY15" fmla="*/ 1219200 h 2375361"/>
                  <a:gd name="connsiteX16" fmla="*/ 539750 w 1428750"/>
                  <a:gd name="connsiteY16" fmla="*/ 1168400 h 2375361"/>
                  <a:gd name="connsiteX17" fmla="*/ 552450 w 1428750"/>
                  <a:gd name="connsiteY17" fmla="*/ 1320800 h 2375361"/>
                  <a:gd name="connsiteX18" fmla="*/ 425450 w 1428750"/>
                  <a:gd name="connsiteY18" fmla="*/ 1511300 h 2375361"/>
                  <a:gd name="connsiteX19" fmla="*/ 488950 w 1428750"/>
                  <a:gd name="connsiteY19" fmla="*/ 2032000 h 2375361"/>
                  <a:gd name="connsiteX20" fmla="*/ 0 w 1428750"/>
                  <a:gd name="connsiteY20" fmla="*/ 2343150 h 2375361"/>
                  <a:gd name="connsiteX21" fmla="*/ 749300 w 1428750"/>
                  <a:gd name="connsiteY21" fmla="*/ 1784350 h 2375361"/>
                  <a:gd name="connsiteX22" fmla="*/ 495300 w 1428750"/>
                  <a:gd name="connsiteY22" fmla="*/ 2374900 h 2375361"/>
                  <a:gd name="connsiteX23" fmla="*/ 895350 w 1428750"/>
                  <a:gd name="connsiteY23" fmla="*/ 2095500 h 2375361"/>
                  <a:gd name="connsiteX24" fmla="*/ 1123950 w 1428750"/>
                  <a:gd name="connsiteY24" fmla="*/ 1549400 h 2375361"/>
                  <a:gd name="connsiteX25" fmla="*/ 1123950 w 1428750"/>
                  <a:gd name="connsiteY25" fmla="*/ 1778000 h 2375361"/>
                  <a:gd name="connsiteX26" fmla="*/ 958850 w 1428750"/>
                  <a:gd name="connsiteY26" fmla="*/ 2120900 h 2375361"/>
                  <a:gd name="connsiteX27" fmla="*/ 1162050 w 1428750"/>
                  <a:gd name="connsiteY27" fmla="*/ 1892300 h 2375361"/>
                  <a:gd name="connsiteX28" fmla="*/ 1276350 w 1428750"/>
                  <a:gd name="connsiteY28" fmla="*/ 1574800 h 2375361"/>
                  <a:gd name="connsiteX29" fmla="*/ 1390650 w 1428750"/>
                  <a:gd name="connsiteY29" fmla="*/ 1333500 h 2375361"/>
                  <a:gd name="connsiteX30" fmla="*/ 1428750 w 1428750"/>
                  <a:gd name="connsiteY30" fmla="*/ 1028700 h 2375361"/>
                  <a:gd name="connsiteX31" fmla="*/ 1339850 w 1428750"/>
                  <a:gd name="connsiteY31" fmla="*/ 685800 h 2375361"/>
                  <a:gd name="connsiteX32" fmla="*/ 1047750 w 1428750"/>
                  <a:gd name="connsiteY32" fmla="*/ 317500 h 2375361"/>
                  <a:gd name="connsiteX33" fmla="*/ 984250 w 1428750"/>
                  <a:gd name="connsiteY33" fmla="*/ 0 h 2375361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49300 w 1428750"/>
                  <a:gd name="connsiteY21" fmla="*/ 178435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49300 w 1428750"/>
                  <a:gd name="connsiteY21" fmla="*/ 178435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04850 w 1428750"/>
                  <a:gd name="connsiteY21" fmla="*/ 18923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946150 w 1428750"/>
                  <a:gd name="connsiteY21" fmla="*/ 17780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17550 w 1428750"/>
                  <a:gd name="connsiteY21" fmla="*/ 18796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641350 w 1428750"/>
                  <a:gd name="connsiteY21" fmla="*/ 186055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0250 w 1428750"/>
                  <a:gd name="connsiteY21" fmla="*/ 18923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685800 w 1428750"/>
                  <a:gd name="connsiteY21" fmla="*/ 18923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819150 w 1428750"/>
                  <a:gd name="connsiteY21" fmla="*/ 16002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68350 w 1428750"/>
                  <a:gd name="connsiteY21" fmla="*/ 16002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5895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653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95350 w 1428750"/>
                  <a:gd name="connsiteY23" fmla="*/ 20955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69950 w 1428750"/>
                  <a:gd name="connsiteY23" fmla="*/ 197485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123950 w 1428750"/>
                  <a:gd name="connsiteY25" fmla="*/ 17780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73150 w 1428750"/>
                  <a:gd name="connsiteY25" fmla="*/ 180975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92200 w 1428750"/>
                  <a:gd name="connsiteY25" fmla="*/ 18161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92200 w 1428750"/>
                  <a:gd name="connsiteY25" fmla="*/ 18161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92200 w 1428750"/>
                  <a:gd name="connsiteY25" fmla="*/ 18161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66800 w 1428750"/>
                  <a:gd name="connsiteY25" fmla="*/ 18415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398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66800 w 1428750"/>
                  <a:gd name="connsiteY25" fmla="*/ 18415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525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66800 w 1428750"/>
                  <a:gd name="connsiteY25" fmla="*/ 18415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525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984250 w 1428750"/>
                  <a:gd name="connsiteY0" fmla="*/ 0 h 2374900"/>
                  <a:gd name="connsiteX1" fmla="*/ 958850 w 1428750"/>
                  <a:gd name="connsiteY1" fmla="*/ 228600 h 2374900"/>
                  <a:gd name="connsiteX2" fmla="*/ 857250 w 1428750"/>
                  <a:gd name="connsiteY2" fmla="*/ 393700 h 2374900"/>
                  <a:gd name="connsiteX3" fmla="*/ 1098550 w 1428750"/>
                  <a:gd name="connsiteY3" fmla="*/ 647700 h 2374900"/>
                  <a:gd name="connsiteX4" fmla="*/ 1187450 w 1428750"/>
                  <a:gd name="connsiteY4" fmla="*/ 927100 h 2374900"/>
                  <a:gd name="connsiteX5" fmla="*/ 1238250 w 1428750"/>
                  <a:gd name="connsiteY5" fmla="*/ 1193800 h 2374900"/>
                  <a:gd name="connsiteX6" fmla="*/ 1073150 w 1428750"/>
                  <a:gd name="connsiteY6" fmla="*/ 850900 h 2374900"/>
                  <a:gd name="connsiteX7" fmla="*/ 895350 w 1428750"/>
                  <a:gd name="connsiteY7" fmla="*/ 685800 h 2374900"/>
                  <a:gd name="connsiteX8" fmla="*/ 755650 w 1428750"/>
                  <a:gd name="connsiteY8" fmla="*/ 635000 h 2374900"/>
                  <a:gd name="connsiteX9" fmla="*/ 895350 w 1428750"/>
                  <a:gd name="connsiteY9" fmla="*/ 850900 h 2374900"/>
                  <a:gd name="connsiteX10" fmla="*/ 908050 w 1428750"/>
                  <a:gd name="connsiteY10" fmla="*/ 1066800 h 2374900"/>
                  <a:gd name="connsiteX11" fmla="*/ 806450 w 1428750"/>
                  <a:gd name="connsiteY11" fmla="*/ 1409700 h 2374900"/>
                  <a:gd name="connsiteX12" fmla="*/ 615950 w 1428750"/>
                  <a:gd name="connsiteY12" fmla="*/ 1676400 h 2374900"/>
                  <a:gd name="connsiteX13" fmla="*/ 577850 w 1428750"/>
                  <a:gd name="connsiteY13" fmla="*/ 1841500 h 2374900"/>
                  <a:gd name="connsiteX14" fmla="*/ 628650 w 1428750"/>
                  <a:gd name="connsiteY14" fmla="*/ 1435100 h 2374900"/>
                  <a:gd name="connsiteX15" fmla="*/ 590550 w 1428750"/>
                  <a:gd name="connsiteY15" fmla="*/ 1219200 h 2374900"/>
                  <a:gd name="connsiteX16" fmla="*/ 539750 w 1428750"/>
                  <a:gd name="connsiteY16" fmla="*/ 1168400 h 2374900"/>
                  <a:gd name="connsiteX17" fmla="*/ 552450 w 1428750"/>
                  <a:gd name="connsiteY17" fmla="*/ 1320800 h 2374900"/>
                  <a:gd name="connsiteX18" fmla="*/ 425450 w 1428750"/>
                  <a:gd name="connsiteY18" fmla="*/ 1511300 h 2374900"/>
                  <a:gd name="connsiteX19" fmla="*/ 488950 w 1428750"/>
                  <a:gd name="connsiteY19" fmla="*/ 2032000 h 2374900"/>
                  <a:gd name="connsiteX20" fmla="*/ 0 w 1428750"/>
                  <a:gd name="connsiteY20" fmla="*/ 2343150 h 2374900"/>
                  <a:gd name="connsiteX21" fmla="*/ 736600 w 1428750"/>
                  <a:gd name="connsiteY21" fmla="*/ 1790700 h 2374900"/>
                  <a:gd name="connsiteX22" fmla="*/ 495300 w 1428750"/>
                  <a:gd name="connsiteY22" fmla="*/ 2374900 h 2374900"/>
                  <a:gd name="connsiteX23" fmla="*/ 838200 w 1428750"/>
                  <a:gd name="connsiteY23" fmla="*/ 2133600 h 2374900"/>
                  <a:gd name="connsiteX24" fmla="*/ 1123950 w 1428750"/>
                  <a:gd name="connsiteY24" fmla="*/ 1549400 h 2374900"/>
                  <a:gd name="connsiteX25" fmla="*/ 1066800 w 1428750"/>
                  <a:gd name="connsiteY25" fmla="*/ 1841500 h 2374900"/>
                  <a:gd name="connsiteX26" fmla="*/ 958850 w 1428750"/>
                  <a:gd name="connsiteY26" fmla="*/ 2120900 h 2374900"/>
                  <a:gd name="connsiteX27" fmla="*/ 1162050 w 1428750"/>
                  <a:gd name="connsiteY27" fmla="*/ 1892300 h 2374900"/>
                  <a:gd name="connsiteX28" fmla="*/ 1276350 w 1428750"/>
                  <a:gd name="connsiteY28" fmla="*/ 1574800 h 2374900"/>
                  <a:gd name="connsiteX29" fmla="*/ 1390650 w 1428750"/>
                  <a:gd name="connsiteY29" fmla="*/ 1333500 h 2374900"/>
                  <a:gd name="connsiteX30" fmla="*/ 1428750 w 1428750"/>
                  <a:gd name="connsiteY30" fmla="*/ 1028700 h 2374900"/>
                  <a:gd name="connsiteX31" fmla="*/ 1352550 w 1428750"/>
                  <a:gd name="connsiteY31" fmla="*/ 685800 h 2374900"/>
                  <a:gd name="connsiteX32" fmla="*/ 1047750 w 1428750"/>
                  <a:gd name="connsiteY32" fmla="*/ 317500 h 2374900"/>
                  <a:gd name="connsiteX33" fmla="*/ 984250 w 1428750"/>
                  <a:gd name="connsiteY33" fmla="*/ 0 h 237490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28650 w 1428750"/>
                  <a:gd name="connsiteY14" fmla="*/ 1466850 h 2406650"/>
                  <a:gd name="connsiteX15" fmla="*/ 590550 w 1428750"/>
                  <a:gd name="connsiteY15" fmla="*/ 12509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0550 w 1428750"/>
                  <a:gd name="connsiteY15" fmla="*/ 12509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0550 w 1428750"/>
                  <a:gd name="connsiteY15" fmla="*/ 12509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6900 w 1428750"/>
                  <a:gd name="connsiteY15" fmla="*/ 13144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6900 w 1428750"/>
                  <a:gd name="connsiteY15" fmla="*/ 1314450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6900 w 1428750"/>
                  <a:gd name="connsiteY15" fmla="*/ 1323975 h 2406650"/>
                  <a:gd name="connsiteX16" fmla="*/ 539750 w 1428750"/>
                  <a:gd name="connsiteY16" fmla="*/ 1200150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96900 w 1428750"/>
                  <a:gd name="connsiteY15" fmla="*/ 1323975 h 2406650"/>
                  <a:gd name="connsiteX16" fmla="*/ 715963 w 1428750"/>
                  <a:gd name="connsiteY16" fmla="*/ 1243012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615950 w 1428750"/>
                  <a:gd name="connsiteY15" fmla="*/ 1414462 h 2406650"/>
                  <a:gd name="connsiteX16" fmla="*/ 715963 w 1428750"/>
                  <a:gd name="connsiteY16" fmla="*/ 1243012 h 2406650"/>
                  <a:gd name="connsiteX17" fmla="*/ 552450 w 1428750"/>
                  <a:gd name="connsiteY17" fmla="*/ 1352550 h 2406650"/>
                  <a:gd name="connsiteX18" fmla="*/ 425450 w 1428750"/>
                  <a:gd name="connsiteY18" fmla="*/ 1543050 h 2406650"/>
                  <a:gd name="connsiteX19" fmla="*/ 488950 w 1428750"/>
                  <a:gd name="connsiteY19" fmla="*/ 2063750 h 2406650"/>
                  <a:gd name="connsiteX20" fmla="*/ 0 w 1428750"/>
                  <a:gd name="connsiteY20" fmla="*/ 2374900 h 2406650"/>
                  <a:gd name="connsiteX21" fmla="*/ 736600 w 1428750"/>
                  <a:gd name="connsiteY21" fmla="*/ 1822450 h 2406650"/>
                  <a:gd name="connsiteX22" fmla="*/ 495300 w 1428750"/>
                  <a:gd name="connsiteY22" fmla="*/ 2406650 h 2406650"/>
                  <a:gd name="connsiteX23" fmla="*/ 838200 w 1428750"/>
                  <a:gd name="connsiteY23" fmla="*/ 2165350 h 2406650"/>
                  <a:gd name="connsiteX24" fmla="*/ 1123950 w 1428750"/>
                  <a:gd name="connsiteY24" fmla="*/ 1581150 h 2406650"/>
                  <a:gd name="connsiteX25" fmla="*/ 1066800 w 1428750"/>
                  <a:gd name="connsiteY25" fmla="*/ 1873250 h 2406650"/>
                  <a:gd name="connsiteX26" fmla="*/ 958850 w 1428750"/>
                  <a:gd name="connsiteY26" fmla="*/ 2152650 h 2406650"/>
                  <a:gd name="connsiteX27" fmla="*/ 1162050 w 1428750"/>
                  <a:gd name="connsiteY27" fmla="*/ 1924050 h 2406650"/>
                  <a:gd name="connsiteX28" fmla="*/ 1276350 w 1428750"/>
                  <a:gd name="connsiteY28" fmla="*/ 1606550 h 2406650"/>
                  <a:gd name="connsiteX29" fmla="*/ 1390650 w 1428750"/>
                  <a:gd name="connsiteY29" fmla="*/ 1365250 h 2406650"/>
                  <a:gd name="connsiteX30" fmla="*/ 1428750 w 1428750"/>
                  <a:gd name="connsiteY30" fmla="*/ 1060450 h 2406650"/>
                  <a:gd name="connsiteX31" fmla="*/ 1352550 w 1428750"/>
                  <a:gd name="connsiteY31" fmla="*/ 717550 h 2406650"/>
                  <a:gd name="connsiteX32" fmla="*/ 1047750 w 1428750"/>
                  <a:gd name="connsiteY32" fmla="*/ 349250 h 2406650"/>
                  <a:gd name="connsiteX33" fmla="*/ 1035050 w 1428750"/>
                  <a:gd name="connsiteY33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715963 w 1428750"/>
                  <a:gd name="connsiteY15" fmla="*/ 1243012 h 2406650"/>
                  <a:gd name="connsiteX16" fmla="*/ 552450 w 1428750"/>
                  <a:gd name="connsiteY16" fmla="*/ 1352550 h 2406650"/>
                  <a:gd name="connsiteX17" fmla="*/ 425450 w 1428750"/>
                  <a:gd name="connsiteY17" fmla="*/ 1543050 h 2406650"/>
                  <a:gd name="connsiteX18" fmla="*/ 488950 w 1428750"/>
                  <a:gd name="connsiteY18" fmla="*/ 2063750 h 2406650"/>
                  <a:gd name="connsiteX19" fmla="*/ 0 w 1428750"/>
                  <a:gd name="connsiteY19" fmla="*/ 2374900 h 2406650"/>
                  <a:gd name="connsiteX20" fmla="*/ 736600 w 1428750"/>
                  <a:gd name="connsiteY20" fmla="*/ 1822450 h 2406650"/>
                  <a:gd name="connsiteX21" fmla="*/ 495300 w 1428750"/>
                  <a:gd name="connsiteY21" fmla="*/ 2406650 h 2406650"/>
                  <a:gd name="connsiteX22" fmla="*/ 838200 w 1428750"/>
                  <a:gd name="connsiteY22" fmla="*/ 2165350 h 2406650"/>
                  <a:gd name="connsiteX23" fmla="*/ 1123950 w 1428750"/>
                  <a:gd name="connsiteY23" fmla="*/ 1581150 h 2406650"/>
                  <a:gd name="connsiteX24" fmla="*/ 1066800 w 1428750"/>
                  <a:gd name="connsiteY24" fmla="*/ 1873250 h 2406650"/>
                  <a:gd name="connsiteX25" fmla="*/ 958850 w 1428750"/>
                  <a:gd name="connsiteY25" fmla="*/ 2152650 h 2406650"/>
                  <a:gd name="connsiteX26" fmla="*/ 1162050 w 1428750"/>
                  <a:gd name="connsiteY26" fmla="*/ 1924050 h 2406650"/>
                  <a:gd name="connsiteX27" fmla="*/ 1276350 w 1428750"/>
                  <a:gd name="connsiteY27" fmla="*/ 1606550 h 2406650"/>
                  <a:gd name="connsiteX28" fmla="*/ 1390650 w 1428750"/>
                  <a:gd name="connsiteY28" fmla="*/ 1365250 h 2406650"/>
                  <a:gd name="connsiteX29" fmla="*/ 1428750 w 1428750"/>
                  <a:gd name="connsiteY29" fmla="*/ 1060450 h 2406650"/>
                  <a:gd name="connsiteX30" fmla="*/ 1352550 w 1428750"/>
                  <a:gd name="connsiteY30" fmla="*/ 717550 h 2406650"/>
                  <a:gd name="connsiteX31" fmla="*/ 1047750 w 1428750"/>
                  <a:gd name="connsiteY31" fmla="*/ 349250 h 2406650"/>
                  <a:gd name="connsiteX32" fmla="*/ 1035050 w 1428750"/>
                  <a:gd name="connsiteY32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715963 w 1428750"/>
                  <a:gd name="connsiteY15" fmla="*/ 1243012 h 2406650"/>
                  <a:gd name="connsiteX16" fmla="*/ 425450 w 1428750"/>
                  <a:gd name="connsiteY16" fmla="*/ 1543050 h 2406650"/>
                  <a:gd name="connsiteX17" fmla="*/ 488950 w 1428750"/>
                  <a:gd name="connsiteY17" fmla="*/ 2063750 h 2406650"/>
                  <a:gd name="connsiteX18" fmla="*/ 0 w 1428750"/>
                  <a:gd name="connsiteY18" fmla="*/ 2374900 h 2406650"/>
                  <a:gd name="connsiteX19" fmla="*/ 736600 w 1428750"/>
                  <a:gd name="connsiteY19" fmla="*/ 1822450 h 2406650"/>
                  <a:gd name="connsiteX20" fmla="*/ 495300 w 1428750"/>
                  <a:gd name="connsiteY20" fmla="*/ 2406650 h 2406650"/>
                  <a:gd name="connsiteX21" fmla="*/ 838200 w 1428750"/>
                  <a:gd name="connsiteY21" fmla="*/ 2165350 h 2406650"/>
                  <a:gd name="connsiteX22" fmla="*/ 1123950 w 1428750"/>
                  <a:gd name="connsiteY22" fmla="*/ 1581150 h 2406650"/>
                  <a:gd name="connsiteX23" fmla="*/ 1066800 w 1428750"/>
                  <a:gd name="connsiteY23" fmla="*/ 1873250 h 2406650"/>
                  <a:gd name="connsiteX24" fmla="*/ 958850 w 1428750"/>
                  <a:gd name="connsiteY24" fmla="*/ 2152650 h 2406650"/>
                  <a:gd name="connsiteX25" fmla="*/ 1162050 w 1428750"/>
                  <a:gd name="connsiteY25" fmla="*/ 1924050 h 2406650"/>
                  <a:gd name="connsiteX26" fmla="*/ 1276350 w 1428750"/>
                  <a:gd name="connsiteY26" fmla="*/ 1606550 h 2406650"/>
                  <a:gd name="connsiteX27" fmla="*/ 1390650 w 1428750"/>
                  <a:gd name="connsiteY27" fmla="*/ 1365250 h 2406650"/>
                  <a:gd name="connsiteX28" fmla="*/ 1428750 w 1428750"/>
                  <a:gd name="connsiteY28" fmla="*/ 1060450 h 2406650"/>
                  <a:gd name="connsiteX29" fmla="*/ 1352550 w 1428750"/>
                  <a:gd name="connsiteY29" fmla="*/ 717550 h 2406650"/>
                  <a:gd name="connsiteX30" fmla="*/ 1047750 w 1428750"/>
                  <a:gd name="connsiteY30" fmla="*/ 349250 h 2406650"/>
                  <a:gd name="connsiteX31" fmla="*/ 1035050 w 1428750"/>
                  <a:gd name="connsiteY31" fmla="*/ 0 h 2406650"/>
                  <a:gd name="connsiteX0" fmla="*/ 1035050 w 1428750"/>
                  <a:gd name="connsiteY0" fmla="*/ 0 h 2406650"/>
                  <a:gd name="connsiteX1" fmla="*/ 958850 w 1428750"/>
                  <a:gd name="connsiteY1" fmla="*/ 260350 h 2406650"/>
                  <a:gd name="connsiteX2" fmla="*/ 857250 w 1428750"/>
                  <a:gd name="connsiteY2" fmla="*/ 425450 h 2406650"/>
                  <a:gd name="connsiteX3" fmla="*/ 1098550 w 1428750"/>
                  <a:gd name="connsiteY3" fmla="*/ 679450 h 2406650"/>
                  <a:gd name="connsiteX4" fmla="*/ 1187450 w 1428750"/>
                  <a:gd name="connsiteY4" fmla="*/ 958850 h 2406650"/>
                  <a:gd name="connsiteX5" fmla="*/ 1238250 w 1428750"/>
                  <a:gd name="connsiteY5" fmla="*/ 1225550 h 2406650"/>
                  <a:gd name="connsiteX6" fmla="*/ 1073150 w 1428750"/>
                  <a:gd name="connsiteY6" fmla="*/ 882650 h 2406650"/>
                  <a:gd name="connsiteX7" fmla="*/ 895350 w 1428750"/>
                  <a:gd name="connsiteY7" fmla="*/ 717550 h 2406650"/>
                  <a:gd name="connsiteX8" fmla="*/ 755650 w 1428750"/>
                  <a:gd name="connsiteY8" fmla="*/ 666750 h 2406650"/>
                  <a:gd name="connsiteX9" fmla="*/ 895350 w 1428750"/>
                  <a:gd name="connsiteY9" fmla="*/ 882650 h 2406650"/>
                  <a:gd name="connsiteX10" fmla="*/ 908050 w 1428750"/>
                  <a:gd name="connsiteY10" fmla="*/ 1098550 h 2406650"/>
                  <a:gd name="connsiteX11" fmla="*/ 806450 w 1428750"/>
                  <a:gd name="connsiteY11" fmla="*/ 1441450 h 2406650"/>
                  <a:gd name="connsiteX12" fmla="*/ 615950 w 1428750"/>
                  <a:gd name="connsiteY12" fmla="*/ 1708150 h 2406650"/>
                  <a:gd name="connsiteX13" fmla="*/ 577850 w 1428750"/>
                  <a:gd name="connsiteY13" fmla="*/ 1873250 h 2406650"/>
                  <a:gd name="connsiteX14" fmla="*/ 603250 w 1428750"/>
                  <a:gd name="connsiteY14" fmla="*/ 1504950 h 2406650"/>
                  <a:gd name="connsiteX15" fmla="*/ 558801 w 1428750"/>
                  <a:gd name="connsiteY15" fmla="*/ 1171575 h 2406650"/>
                  <a:gd name="connsiteX16" fmla="*/ 425450 w 1428750"/>
                  <a:gd name="connsiteY16" fmla="*/ 1543050 h 2406650"/>
                  <a:gd name="connsiteX17" fmla="*/ 488950 w 1428750"/>
                  <a:gd name="connsiteY17" fmla="*/ 2063750 h 2406650"/>
                  <a:gd name="connsiteX18" fmla="*/ 0 w 1428750"/>
                  <a:gd name="connsiteY18" fmla="*/ 2374900 h 2406650"/>
                  <a:gd name="connsiteX19" fmla="*/ 736600 w 1428750"/>
                  <a:gd name="connsiteY19" fmla="*/ 1822450 h 2406650"/>
                  <a:gd name="connsiteX20" fmla="*/ 495300 w 1428750"/>
                  <a:gd name="connsiteY20" fmla="*/ 2406650 h 2406650"/>
                  <a:gd name="connsiteX21" fmla="*/ 838200 w 1428750"/>
                  <a:gd name="connsiteY21" fmla="*/ 2165350 h 2406650"/>
                  <a:gd name="connsiteX22" fmla="*/ 1123950 w 1428750"/>
                  <a:gd name="connsiteY22" fmla="*/ 1581150 h 2406650"/>
                  <a:gd name="connsiteX23" fmla="*/ 1066800 w 1428750"/>
                  <a:gd name="connsiteY23" fmla="*/ 1873250 h 2406650"/>
                  <a:gd name="connsiteX24" fmla="*/ 958850 w 1428750"/>
                  <a:gd name="connsiteY24" fmla="*/ 2152650 h 2406650"/>
                  <a:gd name="connsiteX25" fmla="*/ 1162050 w 1428750"/>
                  <a:gd name="connsiteY25" fmla="*/ 1924050 h 2406650"/>
                  <a:gd name="connsiteX26" fmla="*/ 1276350 w 1428750"/>
                  <a:gd name="connsiteY26" fmla="*/ 1606550 h 2406650"/>
                  <a:gd name="connsiteX27" fmla="*/ 1390650 w 1428750"/>
                  <a:gd name="connsiteY27" fmla="*/ 1365250 h 2406650"/>
                  <a:gd name="connsiteX28" fmla="*/ 1428750 w 1428750"/>
                  <a:gd name="connsiteY28" fmla="*/ 1060450 h 2406650"/>
                  <a:gd name="connsiteX29" fmla="*/ 1352550 w 1428750"/>
                  <a:gd name="connsiteY29" fmla="*/ 717550 h 2406650"/>
                  <a:gd name="connsiteX30" fmla="*/ 1047750 w 1428750"/>
                  <a:gd name="connsiteY30" fmla="*/ 349250 h 2406650"/>
                  <a:gd name="connsiteX31" fmla="*/ 1035050 w 1428750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611188 w 1550988"/>
                  <a:gd name="connsiteY17" fmla="*/ 2063750 h 2406650"/>
                  <a:gd name="connsiteX18" fmla="*/ 122238 w 1550988"/>
                  <a:gd name="connsiteY18" fmla="*/ 2374900 h 2406650"/>
                  <a:gd name="connsiteX19" fmla="*/ 858838 w 1550988"/>
                  <a:gd name="connsiteY19" fmla="*/ 1822450 h 2406650"/>
                  <a:gd name="connsiteX20" fmla="*/ 617538 w 1550988"/>
                  <a:gd name="connsiteY20" fmla="*/ 2406650 h 2406650"/>
                  <a:gd name="connsiteX21" fmla="*/ 960438 w 1550988"/>
                  <a:gd name="connsiteY21" fmla="*/ 2165350 h 2406650"/>
                  <a:gd name="connsiteX22" fmla="*/ 1246188 w 1550988"/>
                  <a:gd name="connsiteY22" fmla="*/ 1581150 h 2406650"/>
                  <a:gd name="connsiteX23" fmla="*/ 1189038 w 1550988"/>
                  <a:gd name="connsiteY23" fmla="*/ 1873250 h 2406650"/>
                  <a:gd name="connsiteX24" fmla="*/ 1081088 w 1550988"/>
                  <a:gd name="connsiteY24" fmla="*/ 2152650 h 2406650"/>
                  <a:gd name="connsiteX25" fmla="*/ 1284288 w 1550988"/>
                  <a:gd name="connsiteY25" fmla="*/ 1924050 h 2406650"/>
                  <a:gd name="connsiteX26" fmla="*/ 1398588 w 1550988"/>
                  <a:gd name="connsiteY26" fmla="*/ 1606550 h 2406650"/>
                  <a:gd name="connsiteX27" fmla="*/ 1512888 w 1550988"/>
                  <a:gd name="connsiteY27" fmla="*/ 1365250 h 2406650"/>
                  <a:gd name="connsiteX28" fmla="*/ 1550988 w 1550988"/>
                  <a:gd name="connsiteY28" fmla="*/ 1060450 h 2406650"/>
                  <a:gd name="connsiteX29" fmla="*/ 1474788 w 1550988"/>
                  <a:gd name="connsiteY29" fmla="*/ 717550 h 2406650"/>
                  <a:gd name="connsiteX30" fmla="*/ 1169988 w 1550988"/>
                  <a:gd name="connsiteY30" fmla="*/ 349250 h 2406650"/>
                  <a:gd name="connsiteX31" fmla="*/ 1157288 w 1550988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68326 w 1550988"/>
                  <a:gd name="connsiteY17" fmla="*/ 1778000 h 2406650"/>
                  <a:gd name="connsiteX18" fmla="*/ 122238 w 1550988"/>
                  <a:gd name="connsiteY18" fmla="*/ 2374900 h 2406650"/>
                  <a:gd name="connsiteX19" fmla="*/ 858838 w 1550988"/>
                  <a:gd name="connsiteY19" fmla="*/ 1822450 h 2406650"/>
                  <a:gd name="connsiteX20" fmla="*/ 617538 w 1550988"/>
                  <a:gd name="connsiteY20" fmla="*/ 2406650 h 2406650"/>
                  <a:gd name="connsiteX21" fmla="*/ 960438 w 1550988"/>
                  <a:gd name="connsiteY21" fmla="*/ 2165350 h 2406650"/>
                  <a:gd name="connsiteX22" fmla="*/ 1246188 w 1550988"/>
                  <a:gd name="connsiteY22" fmla="*/ 1581150 h 2406650"/>
                  <a:gd name="connsiteX23" fmla="*/ 1189038 w 1550988"/>
                  <a:gd name="connsiteY23" fmla="*/ 1873250 h 2406650"/>
                  <a:gd name="connsiteX24" fmla="*/ 1081088 w 1550988"/>
                  <a:gd name="connsiteY24" fmla="*/ 2152650 h 2406650"/>
                  <a:gd name="connsiteX25" fmla="*/ 1284288 w 1550988"/>
                  <a:gd name="connsiteY25" fmla="*/ 1924050 h 2406650"/>
                  <a:gd name="connsiteX26" fmla="*/ 1398588 w 1550988"/>
                  <a:gd name="connsiteY26" fmla="*/ 1606550 h 2406650"/>
                  <a:gd name="connsiteX27" fmla="*/ 1512888 w 1550988"/>
                  <a:gd name="connsiteY27" fmla="*/ 1365250 h 2406650"/>
                  <a:gd name="connsiteX28" fmla="*/ 1550988 w 1550988"/>
                  <a:gd name="connsiteY28" fmla="*/ 1060450 h 2406650"/>
                  <a:gd name="connsiteX29" fmla="*/ 1474788 w 1550988"/>
                  <a:gd name="connsiteY29" fmla="*/ 717550 h 2406650"/>
                  <a:gd name="connsiteX30" fmla="*/ 1169988 w 1550988"/>
                  <a:gd name="connsiteY30" fmla="*/ 349250 h 2406650"/>
                  <a:gd name="connsiteX31" fmla="*/ 1157288 w 1550988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692151 w 1550988"/>
                  <a:gd name="connsiteY17" fmla="*/ 1792287 h 2406650"/>
                  <a:gd name="connsiteX18" fmla="*/ 122238 w 1550988"/>
                  <a:gd name="connsiteY18" fmla="*/ 2374900 h 2406650"/>
                  <a:gd name="connsiteX19" fmla="*/ 858838 w 1550988"/>
                  <a:gd name="connsiteY19" fmla="*/ 1822450 h 2406650"/>
                  <a:gd name="connsiteX20" fmla="*/ 617538 w 1550988"/>
                  <a:gd name="connsiteY20" fmla="*/ 2406650 h 2406650"/>
                  <a:gd name="connsiteX21" fmla="*/ 960438 w 1550988"/>
                  <a:gd name="connsiteY21" fmla="*/ 2165350 h 2406650"/>
                  <a:gd name="connsiteX22" fmla="*/ 1246188 w 1550988"/>
                  <a:gd name="connsiteY22" fmla="*/ 1581150 h 2406650"/>
                  <a:gd name="connsiteX23" fmla="*/ 1189038 w 1550988"/>
                  <a:gd name="connsiteY23" fmla="*/ 1873250 h 2406650"/>
                  <a:gd name="connsiteX24" fmla="*/ 1081088 w 1550988"/>
                  <a:gd name="connsiteY24" fmla="*/ 2152650 h 2406650"/>
                  <a:gd name="connsiteX25" fmla="*/ 1284288 w 1550988"/>
                  <a:gd name="connsiteY25" fmla="*/ 1924050 h 2406650"/>
                  <a:gd name="connsiteX26" fmla="*/ 1398588 w 1550988"/>
                  <a:gd name="connsiteY26" fmla="*/ 1606550 h 2406650"/>
                  <a:gd name="connsiteX27" fmla="*/ 1512888 w 1550988"/>
                  <a:gd name="connsiteY27" fmla="*/ 1365250 h 2406650"/>
                  <a:gd name="connsiteX28" fmla="*/ 1550988 w 1550988"/>
                  <a:gd name="connsiteY28" fmla="*/ 1060450 h 2406650"/>
                  <a:gd name="connsiteX29" fmla="*/ 1474788 w 1550988"/>
                  <a:gd name="connsiteY29" fmla="*/ 717550 h 2406650"/>
                  <a:gd name="connsiteX30" fmla="*/ 1169988 w 1550988"/>
                  <a:gd name="connsiteY30" fmla="*/ 349250 h 2406650"/>
                  <a:gd name="connsiteX31" fmla="*/ 1157288 w 1550988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122238 w 1550988"/>
                  <a:gd name="connsiteY18" fmla="*/ 2374900 h 2406650"/>
                  <a:gd name="connsiteX19" fmla="*/ 858838 w 1550988"/>
                  <a:gd name="connsiteY19" fmla="*/ 1822450 h 2406650"/>
                  <a:gd name="connsiteX20" fmla="*/ 617538 w 1550988"/>
                  <a:gd name="connsiteY20" fmla="*/ 2406650 h 2406650"/>
                  <a:gd name="connsiteX21" fmla="*/ 960438 w 1550988"/>
                  <a:gd name="connsiteY21" fmla="*/ 2165350 h 2406650"/>
                  <a:gd name="connsiteX22" fmla="*/ 1246188 w 1550988"/>
                  <a:gd name="connsiteY22" fmla="*/ 1581150 h 2406650"/>
                  <a:gd name="connsiteX23" fmla="*/ 1189038 w 1550988"/>
                  <a:gd name="connsiteY23" fmla="*/ 1873250 h 2406650"/>
                  <a:gd name="connsiteX24" fmla="*/ 1081088 w 1550988"/>
                  <a:gd name="connsiteY24" fmla="*/ 2152650 h 2406650"/>
                  <a:gd name="connsiteX25" fmla="*/ 1284288 w 1550988"/>
                  <a:gd name="connsiteY25" fmla="*/ 1924050 h 2406650"/>
                  <a:gd name="connsiteX26" fmla="*/ 1398588 w 1550988"/>
                  <a:gd name="connsiteY26" fmla="*/ 1606550 h 2406650"/>
                  <a:gd name="connsiteX27" fmla="*/ 1512888 w 1550988"/>
                  <a:gd name="connsiteY27" fmla="*/ 1365250 h 2406650"/>
                  <a:gd name="connsiteX28" fmla="*/ 1550988 w 1550988"/>
                  <a:gd name="connsiteY28" fmla="*/ 1060450 h 2406650"/>
                  <a:gd name="connsiteX29" fmla="*/ 1474788 w 1550988"/>
                  <a:gd name="connsiteY29" fmla="*/ 717550 h 2406650"/>
                  <a:gd name="connsiteX30" fmla="*/ 1169988 w 1550988"/>
                  <a:gd name="connsiteY30" fmla="*/ 349250 h 2406650"/>
                  <a:gd name="connsiteX31" fmla="*/ 1157288 w 1550988"/>
                  <a:gd name="connsiteY31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39738 w 1550988"/>
                  <a:gd name="connsiteY18" fmla="*/ 2239965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82601 w 1550988"/>
                  <a:gd name="connsiteY18" fmla="*/ 2263778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568326 w 1550988"/>
                  <a:gd name="connsiteY18" fmla="*/ 2216153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658814 w 1550988"/>
                  <a:gd name="connsiteY18" fmla="*/ 2192341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725489 w 1550988"/>
                  <a:gd name="connsiteY18" fmla="*/ 2044703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534989 w 1550988"/>
                  <a:gd name="connsiteY18" fmla="*/ 2220916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63779 h 2406650"/>
                  <a:gd name="connsiteX19" fmla="*/ 122238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555575"/>
                  <a:gd name="connsiteX1" fmla="*/ 1081088 w 1550988"/>
                  <a:gd name="connsiteY1" fmla="*/ 260350 h 2555575"/>
                  <a:gd name="connsiteX2" fmla="*/ 979488 w 1550988"/>
                  <a:gd name="connsiteY2" fmla="*/ 425450 h 2555575"/>
                  <a:gd name="connsiteX3" fmla="*/ 1220788 w 1550988"/>
                  <a:gd name="connsiteY3" fmla="*/ 679450 h 2555575"/>
                  <a:gd name="connsiteX4" fmla="*/ 1309688 w 1550988"/>
                  <a:gd name="connsiteY4" fmla="*/ 958850 h 2555575"/>
                  <a:gd name="connsiteX5" fmla="*/ 1360488 w 1550988"/>
                  <a:gd name="connsiteY5" fmla="*/ 1225550 h 2555575"/>
                  <a:gd name="connsiteX6" fmla="*/ 1195388 w 1550988"/>
                  <a:gd name="connsiteY6" fmla="*/ 882650 h 2555575"/>
                  <a:gd name="connsiteX7" fmla="*/ 1017588 w 1550988"/>
                  <a:gd name="connsiteY7" fmla="*/ 717550 h 2555575"/>
                  <a:gd name="connsiteX8" fmla="*/ 877888 w 1550988"/>
                  <a:gd name="connsiteY8" fmla="*/ 666750 h 2555575"/>
                  <a:gd name="connsiteX9" fmla="*/ 1017588 w 1550988"/>
                  <a:gd name="connsiteY9" fmla="*/ 882650 h 2555575"/>
                  <a:gd name="connsiteX10" fmla="*/ 1030288 w 1550988"/>
                  <a:gd name="connsiteY10" fmla="*/ 1098550 h 2555575"/>
                  <a:gd name="connsiteX11" fmla="*/ 928688 w 1550988"/>
                  <a:gd name="connsiteY11" fmla="*/ 1441450 h 2555575"/>
                  <a:gd name="connsiteX12" fmla="*/ 738188 w 1550988"/>
                  <a:gd name="connsiteY12" fmla="*/ 1708150 h 2555575"/>
                  <a:gd name="connsiteX13" fmla="*/ 700088 w 1550988"/>
                  <a:gd name="connsiteY13" fmla="*/ 1873250 h 2555575"/>
                  <a:gd name="connsiteX14" fmla="*/ 725488 w 1550988"/>
                  <a:gd name="connsiteY14" fmla="*/ 1504950 h 2555575"/>
                  <a:gd name="connsiteX15" fmla="*/ 681039 w 1550988"/>
                  <a:gd name="connsiteY15" fmla="*/ 1171575 h 2555575"/>
                  <a:gd name="connsiteX16" fmla="*/ 0 w 1550988"/>
                  <a:gd name="connsiteY16" fmla="*/ 2028825 h 2555575"/>
                  <a:gd name="connsiteX17" fmla="*/ 530226 w 1550988"/>
                  <a:gd name="connsiteY17" fmla="*/ 1897062 h 2555575"/>
                  <a:gd name="connsiteX18" fmla="*/ 411164 w 1550988"/>
                  <a:gd name="connsiteY18" fmla="*/ 2263779 h 2555575"/>
                  <a:gd name="connsiteX19" fmla="*/ 31751 w 1550988"/>
                  <a:gd name="connsiteY19" fmla="*/ 2546350 h 2555575"/>
                  <a:gd name="connsiteX20" fmla="*/ 858838 w 1550988"/>
                  <a:gd name="connsiteY20" fmla="*/ 1822450 h 2555575"/>
                  <a:gd name="connsiteX21" fmla="*/ 617538 w 1550988"/>
                  <a:gd name="connsiteY21" fmla="*/ 2406650 h 2555575"/>
                  <a:gd name="connsiteX22" fmla="*/ 960438 w 1550988"/>
                  <a:gd name="connsiteY22" fmla="*/ 2165350 h 2555575"/>
                  <a:gd name="connsiteX23" fmla="*/ 1246188 w 1550988"/>
                  <a:gd name="connsiteY23" fmla="*/ 1581150 h 2555575"/>
                  <a:gd name="connsiteX24" fmla="*/ 1189038 w 1550988"/>
                  <a:gd name="connsiteY24" fmla="*/ 1873250 h 2555575"/>
                  <a:gd name="connsiteX25" fmla="*/ 1081088 w 1550988"/>
                  <a:gd name="connsiteY25" fmla="*/ 2152650 h 2555575"/>
                  <a:gd name="connsiteX26" fmla="*/ 1284288 w 1550988"/>
                  <a:gd name="connsiteY26" fmla="*/ 1924050 h 2555575"/>
                  <a:gd name="connsiteX27" fmla="*/ 1398588 w 1550988"/>
                  <a:gd name="connsiteY27" fmla="*/ 1606550 h 2555575"/>
                  <a:gd name="connsiteX28" fmla="*/ 1512888 w 1550988"/>
                  <a:gd name="connsiteY28" fmla="*/ 1365250 h 2555575"/>
                  <a:gd name="connsiteX29" fmla="*/ 1550988 w 1550988"/>
                  <a:gd name="connsiteY29" fmla="*/ 1060450 h 2555575"/>
                  <a:gd name="connsiteX30" fmla="*/ 1474788 w 1550988"/>
                  <a:gd name="connsiteY30" fmla="*/ 717550 h 2555575"/>
                  <a:gd name="connsiteX31" fmla="*/ 1169988 w 1550988"/>
                  <a:gd name="connsiteY31" fmla="*/ 349250 h 2555575"/>
                  <a:gd name="connsiteX32" fmla="*/ 1157288 w 1550988"/>
                  <a:gd name="connsiteY32" fmla="*/ 0 h 2555575"/>
                  <a:gd name="connsiteX0" fmla="*/ 1157288 w 1550988"/>
                  <a:gd name="connsiteY0" fmla="*/ 0 h 2548075"/>
                  <a:gd name="connsiteX1" fmla="*/ 1081088 w 1550988"/>
                  <a:gd name="connsiteY1" fmla="*/ 260350 h 2548075"/>
                  <a:gd name="connsiteX2" fmla="*/ 979488 w 1550988"/>
                  <a:gd name="connsiteY2" fmla="*/ 425450 h 2548075"/>
                  <a:gd name="connsiteX3" fmla="*/ 1220788 w 1550988"/>
                  <a:gd name="connsiteY3" fmla="*/ 679450 h 2548075"/>
                  <a:gd name="connsiteX4" fmla="*/ 1309688 w 1550988"/>
                  <a:gd name="connsiteY4" fmla="*/ 958850 h 2548075"/>
                  <a:gd name="connsiteX5" fmla="*/ 1360488 w 1550988"/>
                  <a:gd name="connsiteY5" fmla="*/ 1225550 h 2548075"/>
                  <a:gd name="connsiteX6" fmla="*/ 1195388 w 1550988"/>
                  <a:gd name="connsiteY6" fmla="*/ 882650 h 2548075"/>
                  <a:gd name="connsiteX7" fmla="*/ 1017588 w 1550988"/>
                  <a:gd name="connsiteY7" fmla="*/ 717550 h 2548075"/>
                  <a:gd name="connsiteX8" fmla="*/ 877888 w 1550988"/>
                  <a:gd name="connsiteY8" fmla="*/ 666750 h 2548075"/>
                  <a:gd name="connsiteX9" fmla="*/ 1017588 w 1550988"/>
                  <a:gd name="connsiteY9" fmla="*/ 882650 h 2548075"/>
                  <a:gd name="connsiteX10" fmla="*/ 1030288 w 1550988"/>
                  <a:gd name="connsiteY10" fmla="*/ 1098550 h 2548075"/>
                  <a:gd name="connsiteX11" fmla="*/ 928688 w 1550988"/>
                  <a:gd name="connsiteY11" fmla="*/ 1441450 h 2548075"/>
                  <a:gd name="connsiteX12" fmla="*/ 738188 w 1550988"/>
                  <a:gd name="connsiteY12" fmla="*/ 1708150 h 2548075"/>
                  <a:gd name="connsiteX13" fmla="*/ 700088 w 1550988"/>
                  <a:gd name="connsiteY13" fmla="*/ 1873250 h 2548075"/>
                  <a:gd name="connsiteX14" fmla="*/ 725488 w 1550988"/>
                  <a:gd name="connsiteY14" fmla="*/ 1504950 h 2548075"/>
                  <a:gd name="connsiteX15" fmla="*/ 681039 w 1550988"/>
                  <a:gd name="connsiteY15" fmla="*/ 1171575 h 2548075"/>
                  <a:gd name="connsiteX16" fmla="*/ 0 w 1550988"/>
                  <a:gd name="connsiteY16" fmla="*/ 2028825 h 2548075"/>
                  <a:gd name="connsiteX17" fmla="*/ 530226 w 1550988"/>
                  <a:gd name="connsiteY17" fmla="*/ 1897062 h 2548075"/>
                  <a:gd name="connsiteX18" fmla="*/ 411164 w 1550988"/>
                  <a:gd name="connsiteY18" fmla="*/ 2263779 h 2548075"/>
                  <a:gd name="connsiteX19" fmla="*/ 31751 w 1550988"/>
                  <a:gd name="connsiteY19" fmla="*/ 2546350 h 2548075"/>
                  <a:gd name="connsiteX20" fmla="*/ 858838 w 1550988"/>
                  <a:gd name="connsiteY20" fmla="*/ 1822450 h 2548075"/>
                  <a:gd name="connsiteX21" fmla="*/ 617538 w 1550988"/>
                  <a:gd name="connsiteY21" fmla="*/ 2406650 h 2548075"/>
                  <a:gd name="connsiteX22" fmla="*/ 960438 w 1550988"/>
                  <a:gd name="connsiteY22" fmla="*/ 2165350 h 2548075"/>
                  <a:gd name="connsiteX23" fmla="*/ 1246188 w 1550988"/>
                  <a:gd name="connsiteY23" fmla="*/ 1581150 h 2548075"/>
                  <a:gd name="connsiteX24" fmla="*/ 1189038 w 1550988"/>
                  <a:gd name="connsiteY24" fmla="*/ 1873250 h 2548075"/>
                  <a:gd name="connsiteX25" fmla="*/ 1081088 w 1550988"/>
                  <a:gd name="connsiteY25" fmla="*/ 2152650 h 2548075"/>
                  <a:gd name="connsiteX26" fmla="*/ 1284288 w 1550988"/>
                  <a:gd name="connsiteY26" fmla="*/ 1924050 h 2548075"/>
                  <a:gd name="connsiteX27" fmla="*/ 1398588 w 1550988"/>
                  <a:gd name="connsiteY27" fmla="*/ 1606550 h 2548075"/>
                  <a:gd name="connsiteX28" fmla="*/ 1512888 w 1550988"/>
                  <a:gd name="connsiteY28" fmla="*/ 1365250 h 2548075"/>
                  <a:gd name="connsiteX29" fmla="*/ 1550988 w 1550988"/>
                  <a:gd name="connsiteY29" fmla="*/ 1060450 h 2548075"/>
                  <a:gd name="connsiteX30" fmla="*/ 1474788 w 1550988"/>
                  <a:gd name="connsiteY30" fmla="*/ 717550 h 2548075"/>
                  <a:gd name="connsiteX31" fmla="*/ 1169988 w 1550988"/>
                  <a:gd name="connsiteY31" fmla="*/ 349250 h 2548075"/>
                  <a:gd name="connsiteX32" fmla="*/ 1157288 w 1550988"/>
                  <a:gd name="connsiteY32" fmla="*/ 0 h 2548075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63779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63779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1088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190626 w 1550988"/>
                  <a:gd name="connsiteY25" fmla="*/ 2128838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5851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85851 w 1550988"/>
                  <a:gd name="connsiteY25" fmla="*/ 2152650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71563 w 1550988"/>
                  <a:gd name="connsiteY25" fmla="*/ 2147887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530226 w 1550988"/>
                  <a:gd name="connsiteY17" fmla="*/ 1897062 h 2406650"/>
                  <a:gd name="connsiteX18" fmla="*/ 411164 w 1550988"/>
                  <a:gd name="connsiteY18" fmla="*/ 2249491 h 2406650"/>
                  <a:gd name="connsiteX19" fmla="*/ 112713 w 1550988"/>
                  <a:gd name="connsiteY19" fmla="*/ 2374900 h 2406650"/>
                  <a:gd name="connsiteX20" fmla="*/ 858838 w 1550988"/>
                  <a:gd name="connsiteY20" fmla="*/ 1822450 h 2406650"/>
                  <a:gd name="connsiteX21" fmla="*/ 617538 w 1550988"/>
                  <a:gd name="connsiteY21" fmla="*/ 2406650 h 2406650"/>
                  <a:gd name="connsiteX22" fmla="*/ 960438 w 1550988"/>
                  <a:gd name="connsiteY22" fmla="*/ 2165350 h 2406650"/>
                  <a:gd name="connsiteX23" fmla="*/ 1246188 w 1550988"/>
                  <a:gd name="connsiteY23" fmla="*/ 1581150 h 2406650"/>
                  <a:gd name="connsiteX24" fmla="*/ 1189038 w 1550988"/>
                  <a:gd name="connsiteY24" fmla="*/ 1873250 h 2406650"/>
                  <a:gd name="connsiteX25" fmla="*/ 1071563 w 1550988"/>
                  <a:gd name="connsiteY25" fmla="*/ 2147887 h 2406650"/>
                  <a:gd name="connsiteX26" fmla="*/ 1284288 w 1550988"/>
                  <a:gd name="connsiteY26" fmla="*/ 1924050 h 2406650"/>
                  <a:gd name="connsiteX27" fmla="*/ 1398588 w 1550988"/>
                  <a:gd name="connsiteY27" fmla="*/ 1606550 h 2406650"/>
                  <a:gd name="connsiteX28" fmla="*/ 1512888 w 1550988"/>
                  <a:gd name="connsiteY28" fmla="*/ 1365250 h 2406650"/>
                  <a:gd name="connsiteX29" fmla="*/ 1550988 w 1550988"/>
                  <a:gd name="connsiteY29" fmla="*/ 1060450 h 2406650"/>
                  <a:gd name="connsiteX30" fmla="*/ 1474788 w 1550988"/>
                  <a:gd name="connsiteY30" fmla="*/ 717550 h 2406650"/>
                  <a:gd name="connsiteX31" fmla="*/ 1169988 w 1550988"/>
                  <a:gd name="connsiteY31" fmla="*/ 349250 h 2406650"/>
                  <a:gd name="connsiteX32" fmla="*/ 1157288 w 1550988"/>
                  <a:gd name="connsiteY32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473076 w 1550988"/>
                  <a:gd name="connsiteY16" fmla="*/ 176371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25488 w 1550988"/>
                  <a:gd name="connsiteY14" fmla="*/ 150495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01676 w 1550988"/>
                  <a:gd name="connsiteY14" fmla="*/ 152400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49301 w 1550988"/>
                  <a:gd name="connsiteY14" fmla="*/ 148590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49301 w 1550988"/>
                  <a:gd name="connsiteY14" fmla="*/ 148590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00088 w 1550988"/>
                  <a:gd name="connsiteY13" fmla="*/ 1873250 h 2406650"/>
                  <a:gd name="connsiteX14" fmla="*/ 749301 w 1550988"/>
                  <a:gd name="connsiteY14" fmla="*/ 1485900 h 2406650"/>
                  <a:gd name="connsiteX15" fmla="*/ 681039 w 1550988"/>
                  <a:gd name="connsiteY15" fmla="*/ 1171575 h 2406650"/>
                  <a:gd name="connsiteX16" fmla="*/ 377826 w 1550988"/>
                  <a:gd name="connsiteY16" fmla="*/ 1782765 h 2406650"/>
                  <a:gd name="connsiteX17" fmla="*/ 0 w 1550988"/>
                  <a:gd name="connsiteY17" fmla="*/ 2028825 h 2406650"/>
                  <a:gd name="connsiteX18" fmla="*/ 358776 w 1550988"/>
                  <a:gd name="connsiteY18" fmla="*/ 2020890 h 2406650"/>
                  <a:gd name="connsiteX19" fmla="*/ 530226 w 1550988"/>
                  <a:gd name="connsiteY19" fmla="*/ 1897062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8 w 1550988"/>
                  <a:gd name="connsiteY12" fmla="*/ 1708150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695325 w 1550988"/>
                  <a:gd name="connsiteY12" fmla="*/ 1989138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411164 w 1550988"/>
                  <a:gd name="connsiteY19" fmla="*/ 2249491 h 2406650"/>
                  <a:gd name="connsiteX20" fmla="*/ 112713 w 1550988"/>
                  <a:gd name="connsiteY20" fmla="*/ 2374900 h 2406650"/>
                  <a:gd name="connsiteX21" fmla="*/ 858838 w 1550988"/>
                  <a:gd name="connsiteY21" fmla="*/ 1822450 h 2406650"/>
                  <a:gd name="connsiteX22" fmla="*/ 617538 w 1550988"/>
                  <a:gd name="connsiteY22" fmla="*/ 2406650 h 2406650"/>
                  <a:gd name="connsiteX23" fmla="*/ 960438 w 1550988"/>
                  <a:gd name="connsiteY23" fmla="*/ 2165350 h 2406650"/>
                  <a:gd name="connsiteX24" fmla="*/ 1246188 w 1550988"/>
                  <a:gd name="connsiteY24" fmla="*/ 1581150 h 2406650"/>
                  <a:gd name="connsiteX25" fmla="*/ 1189038 w 1550988"/>
                  <a:gd name="connsiteY25" fmla="*/ 1873250 h 2406650"/>
                  <a:gd name="connsiteX26" fmla="*/ 1071563 w 1550988"/>
                  <a:gd name="connsiteY26" fmla="*/ 2147887 h 2406650"/>
                  <a:gd name="connsiteX27" fmla="*/ 1284288 w 1550988"/>
                  <a:gd name="connsiteY27" fmla="*/ 1924050 h 2406650"/>
                  <a:gd name="connsiteX28" fmla="*/ 1398588 w 1550988"/>
                  <a:gd name="connsiteY28" fmla="*/ 1606550 h 2406650"/>
                  <a:gd name="connsiteX29" fmla="*/ 1512888 w 1550988"/>
                  <a:gd name="connsiteY29" fmla="*/ 1365250 h 2406650"/>
                  <a:gd name="connsiteX30" fmla="*/ 1550988 w 1550988"/>
                  <a:gd name="connsiteY30" fmla="*/ 1060450 h 2406650"/>
                  <a:gd name="connsiteX31" fmla="*/ 1474788 w 1550988"/>
                  <a:gd name="connsiteY31" fmla="*/ 717550 h 2406650"/>
                  <a:gd name="connsiteX32" fmla="*/ 1169988 w 1550988"/>
                  <a:gd name="connsiteY32" fmla="*/ 349250 h 2406650"/>
                  <a:gd name="connsiteX33" fmla="*/ 1157288 w 1550988"/>
                  <a:gd name="connsiteY33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20638 w 1550988"/>
                  <a:gd name="connsiteY19" fmla="*/ 2125665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20638 w 1550988"/>
                  <a:gd name="connsiteY19" fmla="*/ 2125665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57288 w 1550988"/>
                  <a:gd name="connsiteY0" fmla="*/ 0 h 2406650"/>
                  <a:gd name="connsiteX1" fmla="*/ 1081088 w 1550988"/>
                  <a:gd name="connsiteY1" fmla="*/ 260350 h 2406650"/>
                  <a:gd name="connsiteX2" fmla="*/ 979488 w 1550988"/>
                  <a:gd name="connsiteY2" fmla="*/ 425450 h 2406650"/>
                  <a:gd name="connsiteX3" fmla="*/ 1220788 w 1550988"/>
                  <a:gd name="connsiteY3" fmla="*/ 679450 h 2406650"/>
                  <a:gd name="connsiteX4" fmla="*/ 1309688 w 1550988"/>
                  <a:gd name="connsiteY4" fmla="*/ 958850 h 2406650"/>
                  <a:gd name="connsiteX5" fmla="*/ 1360488 w 1550988"/>
                  <a:gd name="connsiteY5" fmla="*/ 1225550 h 2406650"/>
                  <a:gd name="connsiteX6" fmla="*/ 1195388 w 1550988"/>
                  <a:gd name="connsiteY6" fmla="*/ 882650 h 2406650"/>
                  <a:gd name="connsiteX7" fmla="*/ 1017588 w 1550988"/>
                  <a:gd name="connsiteY7" fmla="*/ 717550 h 2406650"/>
                  <a:gd name="connsiteX8" fmla="*/ 877888 w 1550988"/>
                  <a:gd name="connsiteY8" fmla="*/ 666750 h 2406650"/>
                  <a:gd name="connsiteX9" fmla="*/ 1017588 w 1550988"/>
                  <a:gd name="connsiteY9" fmla="*/ 882650 h 2406650"/>
                  <a:gd name="connsiteX10" fmla="*/ 1030288 w 1550988"/>
                  <a:gd name="connsiteY10" fmla="*/ 1098550 h 2406650"/>
                  <a:gd name="connsiteX11" fmla="*/ 928688 w 1550988"/>
                  <a:gd name="connsiteY11" fmla="*/ 1441450 h 2406650"/>
                  <a:gd name="connsiteX12" fmla="*/ 738187 w 1550988"/>
                  <a:gd name="connsiteY12" fmla="*/ 1789113 h 2406650"/>
                  <a:gd name="connsiteX13" fmla="*/ 749301 w 1550988"/>
                  <a:gd name="connsiteY13" fmla="*/ 1485900 h 2406650"/>
                  <a:gd name="connsiteX14" fmla="*/ 681039 w 1550988"/>
                  <a:gd name="connsiteY14" fmla="*/ 1171575 h 2406650"/>
                  <a:gd name="connsiteX15" fmla="*/ 377826 w 1550988"/>
                  <a:gd name="connsiteY15" fmla="*/ 1782765 h 2406650"/>
                  <a:gd name="connsiteX16" fmla="*/ 0 w 1550988"/>
                  <a:gd name="connsiteY16" fmla="*/ 2028825 h 2406650"/>
                  <a:gd name="connsiteX17" fmla="*/ 358776 w 1550988"/>
                  <a:gd name="connsiteY17" fmla="*/ 2020890 h 2406650"/>
                  <a:gd name="connsiteX18" fmla="*/ 530226 w 1550988"/>
                  <a:gd name="connsiteY18" fmla="*/ 1897062 h 2406650"/>
                  <a:gd name="connsiteX19" fmla="*/ 20638 w 1550988"/>
                  <a:gd name="connsiteY19" fmla="*/ 2125665 h 2406650"/>
                  <a:gd name="connsiteX20" fmla="*/ 411164 w 1550988"/>
                  <a:gd name="connsiteY20" fmla="*/ 2249491 h 2406650"/>
                  <a:gd name="connsiteX21" fmla="*/ 112713 w 1550988"/>
                  <a:gd name="connsiteY21" fmla="*/ 2374900 h 2406650"/>
                  <a:gd name="connsiteX22" fmla="*/ 858838 w 1550988"/>
                  <a:gd name="connsiteY22" fmla="*/ 1822450 h 2406650"/>
                  <a:gd name="connsiteX23" fmla="*/ 617538 w 1550988"/>
                  <a:gd name="connsiteY23" fmla="*/ 2406650 h 2406650"/>
                  <a:gd name="connsiteX24" fmla="*/ 960438 w 1550988"/>
                  <a:gd name="connsiteY24" fmla="*/ 2165350 h 2406650"/>
                  <a:gd name="connsiteX25" fmla="*/ 1246188 w 1550988"/>
                  <a:gd name="connsiteY25" fmla="*/ 1581150 h 2406650"/>
                  <a:gd name="connsiteX26" fmla="*/ 1189038 w 1550988"/>
                  <a:gd name="connsiteY26" fmla="*/ 1873250 h 2406650"/>
                  <a:gd name="connsiteX27" fmla="*/ 1071563 w 1550988"/>
                  <a:gd name="connsiteY27" fmla="*/ 2147887 h 2406650"/>
                  <a:gd name="connsiteX28" fmla="*/ 1284288 w 1550988"/>
                  <a:gd name="connsiteY28" fmla="*/ 1924050 h 2406650"/>
                  <a:gd name="connsiteX29" fmla="*/ 1398588 w 1550988"/>
                  <a:gd name="connsiteY29" fmla="*/ 1606550 h 2406650"/>
                  <a:gd name="connsiteX30" fmla="*/ 1512888 w 1550988"/>
                  <a:gd name="connsiteY30" fmla="*/ 1365250 h 2406650"/>
                  <a:gd name="connsiteX31" fmla="*/ 1550988 w 1550988"/>
                  <a:gd name="connsiteY31" fmla="*/ 1060450 h 2406650"/>
                  <a:gd name="connsiteX32" fmla="*/ 1474788 w 1550988"/>
                  <a:gd name="connsiteY32" fmla="*/ 717550 h 2406650"/>
                  <a:gd name="connsiteX33" fmla="*/ 1169988 w 1550988"/>
                  <a:gd name="connsiteY33" fmla="*/ 349250 h 2406650"/>
                  <a:gd name="connsiteX34" fmla="*/ 1157288 w 1550988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14339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623889 w 1554163"/>
                  <a:gd name="connsiteY20" fmla="*/ 2187579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571501 w 1554163"/>
                  <a:gd name="connsiteY20" fmla="*/ 223044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63778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63778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595313 w 1554163"/>
                  <a:gd name="connsiteY20" fmla="*/ 2068515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700088 w 1554163"/>
                  <a:gd name="connsiteY20" fmla="*/ 2139953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614363 w 1554163"/>
                  <a:gd name="connsiteY20" fmla="*/ 2187578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361951 w 1554163"/>
                  <a:gd name="connsiteY17" fmla="*/ 2020890 h 2406650"/>
                  <a:gd name="connsiteX18" fmla="*/ 533401 w 1554163"/>
                  <a:gd name="connsiteY18" fmla="*/ 1897062 h 2406650"/>
                  <a:gd name="connsiteX19" fmla="*/ 0 w 1554163"/>
                  <a:gd name="connsiteY19" fmla="*/ 2101852 h 2406650"/>
                  <a:gd name="connsiteX20" fmla="*/ 423863 w 1554163"/>
                  <a:gd name="connsiteY20" fmla="*/ 2249491 h 2406650"/>
                  <a:gd name="connsiteX21" fmla="*/ 115888 w 1554163"/>
                  <a:gd name="connsiteY21" fmla="*/ 2374900 h 2406650"/>
                  <a:gd name="connsiteX22" fmla="*/ 862013 w 1554163"/>
                  <a:gd name="connsiteY22" fmla="*/ 1822450 h 2406650"/>
                  <a:gd name="connsiteX23" fmla="*/ 620713 w 1554163"/>
                  <a:gd name="connsiteY23" fmla="*/ 2406650 h 2406650"/>
                  <a:gd name="connsiteX24" fmla="*/ 963613 w 1554163"/>
                  <a:gd name="connsiteY24" fmla="*/ 2165350 h 2406650"/>
                  <a:gd name="connsiteX25" fmla="*/ 1249363 w 1554163"/>
                  <a:gd name="connsiteY25" fmla="*/ 1581150 h 2406650"/>
                  <a:gd name="connsiteX26" fmla="*/ 1192213 w 1554163"/>
                  <a:gd name="connsiteY26" fmla="*/ 1873250 h 2406650"/>
                  <a:gd name="connsiteX27" fmla="*/ 1074738 w 1554163"/>
                  <a:gd name="connsiteY27" fmla="*/ 2147887 h 2406650"/>
                  <a:gd name="connsiteX28" fmla="*/ 1287463 w 1554163"/>
                  <a:gd name="connsiteY28" fmla="*/ 1924050 h 2406650"/>
                  <a:gd name="connsiteX29" fmla="*/ 1401763 w 1554163"/>
                  <a:gd name="connsiteY29" fmla="*/ 1606550 h 2406650"/>
                  <a:gd name="connsiteX30" fmla="*/ 1516063 w 1554163"/>
                  <a:gd name="connsiteY30" fmla="*/ 1365250 h 2406650"/>
                  <a:gd name="connsiteX31" fmla="*/ 1554163 w 1554163"/>
                  <a:gd name="connsiteY31" fmla="*/ 1060450 h 2406650"/>
                  <a:gd name="connsiteX32" fmla="*/ 1477963 w 1554163"/>
                  <a:gd name="connsiteY32" fmla="*/ 717550 h 2406650"/>
                  <a:gd name="connsiteX33" fmla="*/ 1173163 w 1554163"/>
                  <a:gd name="connsiteY33" fmla="*/ 349250 h 2406650"/>
                  <a:gd name="connsiteX34" fmla="*/ 1160463 w 1554163"/>
                  <a:gd name="connsiteY34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533401 w 1554163"/>
                  <a:gd name="connsiteY17" fmla="*/ 1897062 h 2406650"/>
                  <a:gd name="connsiteX18" fmla="*/ 0 w 1554163"/>
                  <a:gd name="connsiteY18" fmla="*/ 2101852 h 2406650"/>
                  <a:gd name="connsiteX19" fmla="*/ 423863 w 1554163"/>
                  <a:gd name="connsiteY19" fmla="*/ 2249491 h 2406650"/>
                  <a:gd name="connsiteX20" fmla="*/ 115888 w 1554163"/>
                  <a:gd name="connsiteY20" fmla="*/ 2374900 h 2406650"/>
                  <a:gd name="connsiteX21" fmla="*/ 862013 w 1554163"/>
                  <a:gd name="connsiteY21" fmla="*/ 1822450 h 2406650"/>
                  <a:gd name="connsiteX22" fmla="*/ 620713 w 1554163"/>
                  <a:gd name="connsiteY22" fmla="*/ 2406650 h 2406650"/>
                  <a:gd name="connsiteX23" fmla="*/ 963613 w 1554163"/>
                  <a:gd name="connsiteY23" fmla="*/ 2165350 h 2406650"/>
                  <a:gd name="connsiteX24" fmla="*/ 1249363 w 1554163"/>
                  <a:gd name="connsiteY24" fmla="*/ 1581150 h 2406650"/>
                  <a:gd name="connsiteX25" fmla="*/ 1192213 w 1554163"/>
                  <a:gd name="connsiteY25" fmla="*/ 1873250 h 2406650"/>
                  <a:gd name="connsiteX26" fmla="*/ 1074738 w 1554163"/>
                  <a:gd name="connsiteY26" fmla="*/ 2147887 h 2406650"/>
                  <a:gd name="connsiteX27" fmla="*/ 1287463 w 1554163"/>
                  <a:gd name="connsiteY27" fmla="*/ 1924050 h 2406650"/>
                  <a:gd name="connsiteX28" fmla="*/ 1401763 w 1554163"/>
                  <a:gd name="connsiteY28" fmla="*/ 1606550 h 2406650"/>
                  <a:gd name="connsiteX29" fmla="*/ 1516063 w 1554163"/>
                  <a:gd name="connsiteY29" fmla="*/ 1365250 h 2406650"/>
                  <a:gd name="connsiteX30" fmla="*/ 1554163 w 1554163"/>
                  <a:gd name="connsiteY30" fmla="*/ 1060450 h 2406650"/>
                  <a:gd name="connsiteX31" fmla="*/ 1477963 w 1554163"/>
                  <a:gd name="connsiteY31" fmla="*/ 717550 h 2406650"/>
                  <a:gd name="connsiteX32" fmla="*/ 1173163 w 1554163"/>
                  <a:gd name="connsiteY32" fmla="*/ 349250 h 2406650"/>
                  <a:gd name="connsiteX33" fmla="*/ 1160463 w 1554163"/>
                  <a:gd name="connsiteY33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63663 w 1554163"/>
                  <a:gd name="connsiteY5" fmla="*/ 12255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533401 w 1554163"/>
                  <a:gd name="connsiteY17" fmla="*/ 1897062 h 2406650"/>
                  <a:gd name="connsiteX18" fmla="*/ 0 w 1554163"/>
                  <a:gd name="connsiteY18" fmla="*/ 2101852 h 2406650"/>
                  <a:gd name="connsiteX19" fmla="*/ 423863 w 1554163"/>
                  <a:gd name="connsiteY19" fmla="*/ 2249491 h 2406650"/>
                  <a:gd name="connsiteX20" fmla="*/ 115888 w 1554163"/>
                  <a:gd name="connsiteY20" fmla="*/ 2374900 h 2406650"/>
                  <a:gd name="connsiteX21" fmla="*/ 862013 w 1554163"/>
                  <a:gd name="connsiteY21" fmla="*/ 1822450 h 2406650"/>
                  <a:gd name="connsiteX22" fmla="*/ 620713 w 1554163"/>
                  <a:gd name="connsiteY22" fmla="*/ 2406650 h 2406650"/>
                  <a:gd name="connsiteX23" fmla="*/ 963613 w 1554163"/>
                  <a:gd name="connsiteY23" fmla="*/ 2165350 h 2406650"/>
                  <a:gd name="connsiteX24" fmla="*/ 1249363 w 1554163"/>
                  <a:gd name="connsiteY24" fmla="*/ 1581150 h 2406650"/>
                  <a:gd name="connsiteX25" fmla="*/ 1192213 w 1554163"/>
                  <a:gd name="connsiteY25" fmla="*/ 1873250 h 2406650"/>
                  <a:gd name="connsiteX26" fmla="*/ 1074738 w 1554163"/>
                  <a:gd name="connsiteY26" fmla="*/ 2147887 h 2406650"/>
                  <a:gd name="connsiteX27" fmla="*/ 1287463 w 1554163"/>
                  <a:gd name="connsiteY27" fmla="*/ 1924050 h 2406650"/>
                  <a:gd name="connsiteX28" fmla="*/ 1401763 w 1554163"/>
                  <a:gd name="connsiteY28" fmla="*/ 1606550 h 2406650"/>
                  <a:gd name="connsiteX29" fmla="*/ 1516063 w 1554163"/>
                  <a:gd name="connsiteY29" fmla="*/ 1365250 h 2406650"/>
                  <a:gd name="connsiteX30" fmla="*/ 1554163 w 1554163"/>
                  <a:gd name="connsiteY30" fmla="*/ 1060450 h 2406650"/>
                  <a:gd name="connsiteX31" fmla="*/ 1477963 w 1554163"/>
                  <a:gd name="connsiteY31" fmla="*/ 717550 h 2406650"/>
                  <a:gd name="connsiteX32" fmla="*/ 1173163 w 1554163"/>
                  <a:gd name="connsiteY32" fmla="*/ 349250 h 2406650"/>
                  <a:gd name="connsiteX33" fmla="*/ 1160463 w 1554163"/>
                  <a:gd name="connsiteY33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306513 w 1554163"/>
                  <a:gd name="connsiteY5" fmla="*/ 1111250 h 2406650"/>
                  <a:gd name="connsiteX6" fmla="*/ 1198563 w 1554163"/>
                  <a:gd name="connsiteY6" fmla="*/ 882650 h 2406650"/>
                  <a:gd name="connsiteX7" fmla="*/ 1020763 w 1554163"/>
                  <a:gd name="connsiteY7" fmla="*/ 717550 h 2406650"/>
                  <a:gd name="connsiteX8" fmla="*/ 881063 w 1554163"/>
                  <a:gd name="connsiteY8" fmla="*/ 666750 h 2406650"/>
                  <a:gd name="connsiteX9" fmla="*/ 1020763 w 1554163"/>
                  <a:gd name="connsiteY9" fmla="*/ 882650 h 2406650"/>
                  <a:gd name="connsiteX10" fmla="*/ 1033463 w 1554163"/>
                  <a:gd name="connsiteY10" fmla="*/ 1098550 h 2406650"/>
                  <a:gd name="connsiteX11" fmla="*/ 931863 w 1554163"/>
                  <a:gd name="connsiteY11" fmla="*/ 1441450 h 2406650"/>
                  <a:gd name="connsiteX12" fmla="*/ 741362 w 1554163"/>
                  <a:gd name="connsiteY12" fmla="*/ 1789113 h 2406650"/>
                  <a:gd name="connsiteX13" fmla="*/ 752476 w 1554163"/>
                  <a:gd name="connsiteY13" fmla="*/ 1485900 h 2406650"/>
                  <a:gd name="connsiteX14" fmla="*/ 684214 w 1554163"/>
                  <a:gd name="connsiteY14" fmla="*/ 1171575 h 2406650"/>
                  <a:gd name="connsiteX15" fmla="*/ 381001 w 1554163"/>
                  <a:gd name="connsiteY15" fmla="*/ 1782765 h 2406650"/>
                  <a:gd name="connsiteX16" fmla="*/ 3175 w 1554163"/>
                  <a:gd name="connsiteY16" fmla="*/ 2028825 h 2406650"/>
                  <a:gd name="connsiteX17" fmla="*/ 533401 w 1554163"/>
                  <a:gd name="connsiteY17" fmla="*/ 1897062 h 2406650"/>
                  <a:gd name="connsiteX18" fmla="*/ 0 w 1554163"/>
                  <a:gd name="connsiteY18" fmla="*/ 2101852 h 2406650"/>
                  <a:gd name="connsiteX19" fmla="*/ 423863 w 1554163"/>
                  <a:gd name="connsiteY19" fmla="*/ 2249491 h 2406650"/>
                  <a:gd name="connsiteX20" fmla="*/ 115888 w 1554163"/>
                  <a:gd name="connsiteY20" fmla="*/ 2374900 h 2406650"/>
                  <a:gd name="connsiteX21" fmla="*/ 862013 w 1554163"/>
                  <a:gd name="connsiteY21" fmla="*/ 1822450 h 2406650"/>
                  <a:gd name="connsiteX22" fmla="*/ 620713 w 1554163"/>
                  <a:gd name="connsiteY22" fmla="*/ 2406650 h 2406650"/>
                  <a:gd name="connsiteX23" fmla="*/ 963613 w 1554163"/>
                  <a:gd name="connsiteY23" fmla="*/ 2165350 h 2406650"/>
                  <a:gd name="connsiteX24" fmla="*/ 1249363 w 1554163"/>
                  <a:gd name="connsiteY24" fmla="*/ 1581150 h 2406650"/>
                  <a:gd name="connsiteX25" fmla="*/ 1192213 w 1554163"/>
                  <a:gd name="connsiteY25" fmla="*/ 1873250 h 2406650"/>
                  <a:gd name="connsiteX26" fmla="*/ 1074738 w 1554163"/>
                  <a:gd name="connsiteY26" fmla="*/ 2147887 h 2406650"/>
                  <a:gd name="connsiteX27" fmla="*/ 1287463 w 1554163"/>
                  <a:gd name="connsiteY27" fmla="*/ 1924050 h 2406650"/>
                  <a:gd name="connsiteX28" fmla="*/ 1401763 w 1554163"/>
                  <a:gd name="connsiteY28" fmla="*/ 1606550 h 2406650"/>
                  <a:gd name="connsiteX29" fmla="*/ 1516063 w 1554163"/>
                  <a:gd name="connsiteY29" fmla="*/ 1365250 h 2406650"/>
                  <a:gd name="connsiteX30" fmla="*/ 1554163 w 1554163"/>
                  <a:gd name="connsiteY30" fmla="*/ 1060450 h 2406650"/>
                  <a:gd name="connsiteX31" fmla="*/ 1477963 w 1554163"/>
                  <a:gd name="connsiteY31" fmla="*/ 717550 h 2406650"/>
                  <a:gd name="connsiteX32" fmla="*/ 1173163 w 1554163"/>
                  <a:gd name="connsiteY32" fmla="*/ 349250 h 2406650"/>
                  <a:gd name="connsiteX33" fmla="*/ 1160463 w 1554163"/>
                  <a:gd name="connsiteY33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312863 w 1554163"/>
                  <a:gd name="connsiteY4" fmla="*/ 958850 h 2406650"/>
                  <a:gd name="connsiteX5" fmla="*/ 1198563 w 1554163"/>
                  <a:gd name="connsiteY5" fmla="*/ 882650 h 2406650"/>
                  <a:gd name="connsiteX6" fmla="*/ 1020763 w 1554163"/>
                  <a:gd name="connsiteY6" fmla="*/ 717550 h 2406650"/>
                  <a:gd name="connsiteX7" fmla="*/ 881063 w 1554163"/>
                  <a:gd name="connsiteY7" fmla="*/ 666750 h 2406650"/>
                  <a:gd name="connsiteX8" fmla="*/ 1020763 w 1554163"/>
                  <a:gd name="connsiteY8" fmla="*/ 882650 h 2406650"/>
                  <a:gd name="connsiteX9" fmla="*/ 1033463 w 1554163"/>
                  <a:gd name="connsiteY9" fmla="*/ 1098550 h 2406650"/>
                  <a:gd name="connsiteX10" fmla="*/ 931863 w 1554163"/>
                  <a:gd name="connsiteY10" fmla="*/ 1441450 h 2406650"/>
                  <a:gd name="connsiteX11" fmla="*/ 741362 w 1554163"/>
                  <a:gd name="connsiteY11" fmla="*/ 1789113 h 2406650"/>
                  <a:gd name="connsiteX12" fmla="*/ 752476 w 1554163"/>
                  <a:gd name="connsiteY12" fmla="*/ 1485900 h 2406650"/>
                  <a:gd name="connsiteX13" fmla="*/ 684214 w 1554163"/>
                  <a:gd name="connsiteY13" fmla="*/ 1171575 h 2406650"/>
                  <a:gd name="connsiteX14" fmla="*/ 381001 w 1554163"/>
                  <a:gd name="connsiteY14" fmla="*/ 1782765 h 2406650"/>
                  <a:gd name="connsiteX15" fmla="*/ 3175 w 1554163"/>
                  <a:gd name="connsiteY15" fmla="*/ 2028825 h 2406650"/>
                  <a:gd name="connsiteX16" fmla="*/ 533401 w 1554163"/>
                  <a:gd name="connsiteY16" fmla="*/ 1897062 h 2406650"/>
                  <a:gd name="connsiteX17" fmla="*/ 0 w 1554163"/>
                  <a:gd name="connsiteY17" fmla="*/ 2101852 h 2406650"/>
                  <a:gd name="connsiteX18" fmla="*/ 423863 w 1554163"/>
                  <a:gd name="connsiteY18" fmla="*/ 2249491 h 2406650"/>
                  <a:gd name="connsiteX19" fmla="*/ 115888 w 1554163"/>
                  <a:gd name="connsiteY19" fmla="*/ 2374900 h 2406650"/>
                  <a:gd name="connsiteX20" fmla="*/ 862013 w 1554163"/>
                  <a:gd name="connsiteY20" fmla="*/ 1822450 h 2406650"/>
                  <a:gd name="connsiteX21" fmla="*/ 620713 w 1554163"/>
                  <a:gd name="connsiteY21" fmla="*/ 2406650 h 2406650"/>
                  <a:gd name="connsiteX22" fmla="*/ 963613 w 1554163"/>
                  <a:gd name="connsiteY22" fmla="*/ 2165350 h 2406650"/>
                  <a:gd name="connsiteX23" fmla="*/ 1249363 w 1554163"/>
                  <a:gd name="connsiteY23" fmla="*/ 1581150 h 2406650"/>
                  <a:gd name="connsiteX24" fmla="*/ 1192213 w 1554163"/>
                  <a:gd name="connsiteY24" fmla="*/ 1873250 h 2406650"/>
                  <a:gd name="connsiteX25" fmla="*/ 1074738 w 1554163"/>
                  <a:gd name="connsiteY25" fmla="*/ 2147887 h 2406650"/>
                  <a:gd name="connsiteX26" fmla="*/ 1287463 w 1554163"/>
                  <a:gd name="connsiteY26" fmla="*/ 1924050 h 2406650"/>
                  <a:gd name="connsiteX27" fmla="*/ 1401763 w 1554163"/>
                  <a:gd name="connsiteY27" fmla="*/ 1606550 h 2406650"/>
                  <a:gd name="connsiteX28" fmla="*/ 1516063 w 1554163"/>
                  <a:gd name="connsiteY28" fmla="*/ 1365250 h 2406650"/>
                  <a:gd name="connsiteX29" fmla="*/ 1554163 w 1554163"/>
                  <a:gd name="connsiteY29" fmla="*/ 1060450 h 2406650"/>
                  <a:gd name="connsiteX30" fmla="*/ 1477963 w 1554163"/>
                  <a:gd name="connsiteY30" fmla="*/ 717550 h 2406650"/>
                  <a:gd name="connsiteX31" fmla="*/ 1173163 w 1554163"/>
                  <a:gd name="connsiteY31" fmla="*/ 349250 h 2406650"/>
                  <a:gd name="connsiteX32" fmla="*/ 1160463 w 1554163"/>
                  <a:gd name="connsiteY32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198563 w 1554163"/>
                  <a:gd name="connsiteY4" fmla="*/ 882650 h 2406650"/>
                  <a:gd name="connsiteX5" fmla="*/ 1020763 w 1554163"/>
                  <a:gd name="connsiteY5" fmla="*/ 717550 h 2406650"/>
                  <a:gd name="connsiteX6" fmla="*/ 881063 w 1554163"/>
                  <a:gd name="connsiteY6" fmla="*/ 666750 h 2406650"/>
                  <a:gd name="connsiteX7" fmla="*/ 1020763 w 1554163"/>
                  <a:gd name="connsiteY7" fmla="*/ 882650 h 2406650"/>
                  <a:gd name="connsiteX8" fmla="*/ 1033463 w 1554163"/>
                  <a:gd name="connsiteY8" fmla="*/ 1098550 h 2406650"/>
                  <a:gd name="connsiteX9" fmla="*/ 931863 w 1554163"/>
                  <a:gd name="connsiteY9" fmla="*/ 1441450 h 2406650"/>
                  <a:gd name="connsiteX10" fmla="*/ 741362 w 1554163"/>
                  <a:gd name="connsiteY10" fmla="*/ 1789113 h 2406650"/>
                  <a:gd name="connsiteX11" fmla="*/ 752476 w 1554163"/>
                  <a:gd name="connsiteY11" fmla="*/ 1485900 h 2406650"/>
                  <a:gd name="connsiteX12" fmla="*/ 684214 w 1554163"/>
                  <a:gd name="connsiteY12" fmla="*/ 1171575 h 2406650"/>
                  <a:gd name="connsiteX13" fmla="*/ 381001 w 1554163"/>
                  <a:gd name="connsiteY13" fmla="*/ 1782765 h 2406650"/>
                  <a:gd name="connsiteX14" fmla="*/ 3175 w 1554163"/>
                  <a:gd name="connsiteY14" fmla="*/ 2028825 h 2406650"/>
                  <a:gd name="connsiteX15" fmla="*/ 533401 w 1554163"/>
                  <a:gd name="connsiteY15" fmla="*/ 1897062 h 2406650"/>
                  <a:gd name="connsiteX16" fmla="*/ 0 w 1554163"/>
                  <a:gd name="connsiteY16" fmla="*/ 2101852 h 2406650"/>
                  <a:gd name="connsiteX17" fmla="*/ 423863 w 1554163"/>
                  <a:gd name="connsiteY17" fmla="*/ 2249491 h 2406650"/>
                  <a:gd name="connsiteX18" fmla="*/ 115888 w 1554163"/>
                  <a:gd name="connsiteY18" fmla="*/ 2374900 h 2406650"/>
                  <a:gd name="connsiteX19" fmla="*/ 862013 w 1554163"/>
                  <a:gd name="connsiteY19" fmla="*/ 1822450 h 2406650"/>
                  <a:gd name="connsiteX20" fmla="*/ 620713 w 1554163"/>
                  <a:gd name="connsiteY20" fmla="*/ 2406650 h 2406650"/>
                  <a:gd name="connsiteX21" fmla="*/ 963613 w 1554163"/>
                  <a:gd name="connsiteY21" fmla="*/ 2165350 h 2406650"/>
                  <a:gd name="connsiteX22" fmla="*/ 1249363 w 1554163"/>
                  <a:gd name="connsiteY22" fmla="*/ 1581150 h 2406650"/>
                  <a:gd name="connsiteX23" fmla="*/ 1192213 w 1554163"/>
                  <a:gd name="connsiteY23" fmla="*/ 1873250 h 2406650"/>
                  <a:gd name="connsiteX24" fmla="*/ 1074738 w 1554163"/>
                  <a:gd name="connsiteY24" fmla="*/ 2147887 h 2406650"/>
                  <a:gd name="connsiteX25" fmla="*/ 1287463 w 1554163"/>
                  <a:gd name="connsiteY25" fmla="*/ 1924050 h 2406650"/>
                  <a:gd name="connsiteX26" fmla="*/ 1401763 w 1554163"/>
                  <a:gd name="connsiteY26" fmla="*/ 1606550 h 2406650"/>
                  <a:gd name="connsiteX27" fmla="*/ 1516063 w 1554163"/>
                  <a:gd name="connsiteY27" fmla="*/ 1365250 h 2406650"/>
                  <a:gd name="connsiteX28" fmla="*/ 1554163 w 1554163"/>
                  <a:gd name="connsiteY28" fmla="*/ 1060450 h 2406650"/>
                  <a:gd name="connsiteX29" fmla="*/ 1477963 w 1554163"/>
                  <a:gd name="connsiteY29" fmla="*/ 717550 h 2406650"/>
                  <a:gd name="connsiteX30" fmla="*/ 1173163 w 1554163"/>
                  <a:gd name="connsiteY30" fmla="*/ 349250 h 2406650"/>
                  <a:gd name="connsiteX31" fmla="*/ 1160463 w 1554163"/>
                  <a:gd name="connsiteY31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223963 w 1554163"/>
                  <a:gd name="connsiteY3" fmla="*/ 679450 h 2406650"/>
                  <a:gd name="connsiteX4" fmla="*/ 1020763 w 1554163"/>
                  <a:gd name="connsiteY4" fmla="*/ 717550 h 2406650"/>
                  <a:gd name="connsiteX5" fmla="*/ 881063 w 1554163"/>
                  <a:gd name="connsiteY5" fmla="*/ 666750 h 2406650"/>
                  <a:gd name="connsiteX6" fmla="*/ 1020763 w 1554163"/>
                  <a:gd name="connsiteY6" fmla="*/ 882650 h 2406650"/>
                  <a:gd name="connsiteX7" fmla="*/ 1033463 w 1554163"/>
                  <a:gd name="connsiteY7" fmla="*/ 1098550 h 2406650"/>
                  <a:gd name="connsiteX8" fmla="*/ 931863 w 1554163"/>
                  <a:gd name="connsiteY8" fmla="*/ 1441450 h 2406650"/>
                  <a:gd name="connsiteX9" fmla="*/ 741362 w 1554163"/>
                  <a:gd name="connsiteY9" fmla="*/ 1789113 h 2406650"/>
                  <a:gd name="connsiteX10" fmla="*/ 752476 w 1554163"/>
                  <a:gd name="connsiteY10" fmla="*/ 1485900 h 2406650"/>
                  <a:gd name="connsiteX11" fmla="*/ 684214 w 1554163"/>
                  <a:gd name="connsiteY11" fmla="*/ 1171575 h 2406650"/>
                  <a:gd name="connsiteX12" fmla="*/ 381001 w 1554163"/>
                  <a:gd name="connsiteY12" fmla="*/ 1782765 h 2406650"/>
                  <a:gd name="connsiteX13" fmla="*/ 3175 w 1554163"/>
                  <a:gd name="connsiteY13" fmla="*/ 2028825 h 2406650"/>
                  <a:gd name="connsiteX14" fmla="*/ 533401 w 1554163"/>
                  <a:gd name="connsiteY14" fmla="*/ 1897062 h 2406650"/>
                  <a:gd name="connsiteX15" fmla="*/ 0 w 1554163"/>
                  <a:gd name="connsiteY15" fmla="*/ 2101852 h 2406650"/>
                  <a:gd name="connsiteX16" fmla="*/ 423863 w 1554163"/>
                  <a:gd name="connsiteY16" fmla="*/ 2249491 h 2406650"/>
                  <a:gd name="connsiteX17" fmla="*/ 115888 w 1554163"/>
                  <a:gd name="connsiteY17" fmla="*/ 2374900 h 2406650"/>
                  <a:gd name="connsiteX18" fmla="*/ 862013 w 1554163"/>
                  <a:gd name="connsiteY18" fmla="*/ 1822450 h 2406650"/>
                  <a:gd name="connsiteX19" fmla="*/ 620713 w 1554163"/>
                  <a:gd name="connsiteY19" fmla="*/ 2406650 h 2406650"/>
                  <a:gd name="connsiteX20" fmla="*/ 963613 w 1554163"/>
                  <a:gd name="connsiteY20" fmla="*/ 2165350 h 2406650"/>
                  <a:gd name="connsiteX21" fmla="*/ 1249363 w 1554163"/>
                  <a:gd name="connsiteY21" fmla="*/ 1581150 h 2406650"/>
                  <a:gd name="connsiteX22" fmla="*/ 1192213 w 1554163"/>
                  <a:gd name="connsiteY22" fmla="*/ 1873250 h 2406650"/>
                  <a:gd name="connsiteX23" fmla="*/ 1074738 w 1554163"/>
                  <a:gd name="connsiteY23" fmla="*/ 2147887 h 2406650"/>
                  <a:gd name="connsiteX24" fmla="*/ 1287463 w 1554163"/>
                  <a:gd name="connsiteY24" fmla="*/ 1924050 h 2406650"/>
                  <a:gd name="connsiteX25" fmla="*/ 1401763 w 1554163"/>
                  <a:gd name="connsiteY25" fmla="*/ 1606550 h 2406650"/>
                  <a:gd name="connsiteX26" fmla="*/ 1516063 w 1554163"/>
                  <a:gd name="connsiteY26" fmla="*/ 1365250 h 2406650"/>
                  <a:gd name="connsiteX27" fmla="*/ 1554163 w 1554163"/>
                  <a:gd name="connsiteY27" fmla="*/ 1060450 h 2406650"/>
                  <a:gd name="connsiteX28" fmla="*/ 1477963 w 1554163"/>
                  <a:gd name="connsiteY28" fmla="*/ 717550 h 2406650"/>
                  <a:gd name="connsiteX29" fmla="*/ 1173163 w 1554163"/>
                  <a:gd name="connsiteY29" fmla="*/ 349250 h 2406650"/>
                  <a:gd name="connsiteX30" fmla="*/ 1160463 w 1554163"/>
                  <a:gd name="connsiteY30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1020763 w 1554163"/>
                  <a:gd name="connsiteY3" fmla="*/ 717550 h 2406650"/>
                  <a:gd name="connsiteX4" fmla="*/ 881063 w 1554163"/>
                  <a:gd name="connsiteY4" fmla="*/ 666750 h 2406650"/>
                  <a:gd name="connsiteX5" fmla="*/ 1020763 w 1554163"/>
                  <a:gd name="connsiteY5" fmla="*/ 882650 h 2406650"/>
                  <a:gd name="connsiteX6" fmla="*/ 1033463 w 1554163"/>
                  <a:gd name="connsiteY6" fmla="*/ 1098550 h 2406650"/>
                  <a:gd name="connsiteX7" fmla="*/ 931863 w 1554163"/>
                  <a:gd name="connsiteY7" fmla="*/ 1441450 h 2406650"/>
                  <a:gd name="connsiteX8" fmla="*/ 741362 w 1554163"/>
                  <a:gd name="connsiteY8" fmla="*/ 1789113 h 2406650"/>
                  <a:gd name="connsiteX9" fmla="*/ 752476 w 1554163"/>
                  <a:gd name="connsiteY9" fmla="*/ 1485900 h 2406650"/>
                  <a:gd name="connsiteX10" fmla="*/ 684214 w 1554163"/>
                  <a:gd name="connsiteY10" fmla="*/ 1171575 h 2406650"/>
                  <a:gd name="connsiteX11" fmla="*/ 381001 w 1554163"/>
                  <a:gd name="connsiteY11" fmla="*/ 1782765 h 2406650"/>
                  <a:gd name="connsiteX12" fmla="*/ 3175 w 1554163"/>
                  <a:gd name="connsiteY12" fmla="*/ 2028825 h 2406650"/>
                  <a:gd name="connsiteX13" fmla="*/ 533401 w 1554163"/>
                  <a:gd name="connsiteY13" fmla="*/ 1897062 h 2406650"/>
                  <a:gd name="connsiteX14" fmla="*/ 0 w 1554163"/>
                  <a:gd name="connsiteY14" fmla="*/ 2101852 h 2406650"/>
                  <a:gd name="connsiteX15" fmla="*/ 423863 w 1554163"/>
                  <a:gd name="connsiteY15" fmla="*/ 2249491 h 2406650"/>
                  <a:gd name="connsiteX16" fmla="*/ 115888 w 1554163"/>
                  <a:gd name="connsiteY16" fmla="*/ 2374900 h 2406650"/>
                  <a:gd name="connsiteX17" fmla="*/ 862013 w 1554163"/>
                  <a:gd name="connsiteY17" fmla="*/ 1822450 h 2406650"/>
                  <a:gd name="connsiteX18" fmla="*/ 620713 w 1554163"/>
                  <a:gd name="connsiteY18" fmla="*/ 2406650 h 2406650"/>
                  <a:gd name="connsiteX19" fmla="*/ 963613 w 1554163"/>
                  <a:gd name="connsiteY19" fmla="*/ 2165350 h 2406650"/>
                  <a:gd name="connsiteX20" fmla="*/ 1249363 w 1554163"/>
                  <a:gd name="connsiteY20" fmla="*/ 1581150 h 2406650"/>
                  <a:gd name="connsiteX21" fmla="*/ 1192213 w 1554163"/>
                  <a:gd name="connsiteY21" fmla="*/ 1873250 h 2406650"/>
                  <a:gd name="connsiteX22" fmla="*/ 1074738 w 1554163"/>
                  <a:gd name="connsiteY22" fmla="*/ 2147887 h 2406650"/>
                  <a:gd name="connsiteX23" fmla="*/ 1287463 w 1554163"/>
                  <a:gd name="connsiteY23" fmla="*/ 1924050 h 2406650"/>
                  <a:gd name="connsiteX24" fmla="*/ 1401763 w 1554163"/>
                  <a:gd name="connsiteY24" fmla="*/ 1606550 h 2406650"/>
                  <a:gd name="connsiteX25" fmla="*/ 1516063 w 1554163"/>
                  <a:gd name="connsiteY25" fmla="*/ 1365250 h 2406650"/>
                  <a:gd name="connsiteX26" fmla="*/ 1554163 w 1554163"/>
                  <a:gd name="connsiteY26" fmla="*/ 1060450 h 2406650"/>
                  <a:gd name="connsiteX27" fmla="*/ 1477963 w 1554163"/>
                  <a:gd name="connsiteY27" fmla="*/ 717550 h 2406650"/>
                  <a:gd name="connsiteX28" fmla="*/ 1173163 w 1554163"/>
                  <a:gd name="connsiteY28" fmla="*/ 349250 h 2406650"/>
                  <a:gd name="connsiteX29" fmla="*/ 1160463 w 1554163"/>
                  <a:gd name="connsiteY29" fmla="*/ 0 h 2406650"/>
                  <a:gd name="connsiteX0" fmla="*/ 1160463 w 1554163"/>
                  <a:gd name="connsiteY0" fmla="*/ 0 h 2406650"/>
                  <a:gd name="connsiteX1" fmla="*/ 1084263 w 1554163"/>
                  <a:gd name="connsiteY1" fmla="*/ 260350 h 2406650"/>
                  <a:gd name="connsiteX2" fmla="*/ 982663 w 1554163"/>
                  <a:gd name="connsiteY2" fmla="*/ 425450 h 2406650"/>
                  <a:gd name="connsiteX3" fmla="*/ 881063 w 1554163"/>
                  <a:gd name="connsiteY3" fmla="*/ 666750 h 2406650"/>
                  <a:gd name="connsiteX4" fmla="*/ 1020763 w 1554163"/>
                  <a:gd name="connsiteY4" fmla="*/ 882650 h 2406650"/>
                  <a:gd name="connsiteX5" fmla="*/ 1033463 w 1554163"/>
                  <a:gd name="connsiteY5" fmla="*/ 1098550 h 2406650"/>
                  <a:gd name="connsiteX6" fmla="*/ 931863 w 1554163"/>
                  <a:gd name="connsiteY6" fmla="*/ 1441450 h 2406650"/>
                  <a:gd name="connsiteX7" fmla="*/ 741362 w 1554163"/>
                  <a:gd name="connsiteY7" fmla="*/ 1789113 h 2406650"/>
                  <a:gd name="connsiteX8" fmla="*/ 752476 w 1554163"/>
                  <a:gd name="connsiteY8" fmla="*/ 1485900 h 2406650"/>
                  <a:gd name="connsiteX9" fmla="*/ 684214 w 1554163"/>
                  <a:gd name="connsiteY9" fmla="*/ 1171575 h 2406650"/>
                  <a:gd name="connsiteX10" fmla="*/ 381001 w 1554163"/>
                  <a:gd name="connsiteY10" fmla="*/ 1782765 h 2406650"/>
                  <a:gd name="connsiteX11" fmla="*/ 3175 w 1554163"/>
                  <a:gd name="connsiteY11" fmla="*/ 2028825 h 2406650"/>
                  <a:gd name="connsiteX12" fmla="*/ 533401 w 1554163"/>
                  <a:gd name="connsiteY12" fmla="*/ 1897062 h 2406650"/>
                  <a:gd name="connsiteX13" fmla="*/ 0 w 1554163"/>
                  <a:gd name="connsiteY13" fmla="*/ 2101852 h 2406650"/>
                  <a:gd name="connsiteX14" fmla="*/ 423863 w 1554163"/>
                  <a:gd name="connsiteY14" fmla="*/ 2249491 h 2406650"/>
                  <a:gd name="connsiteX15" fmla="*/ 115888 w 1554163"/>
                  <a:gd name="connsiteY15" fmla="*/ 2374900 h 2406650"/>
                  <a:gd name="connsiteX16" fmla="*/ 862013 w 1554163"/>
                  <a:gd name="connsiteY16" fmla="*/ 1822450 h 2406650"/>
                  <a:gd name="connsiteX17" fmla="*/ 620713 w 1554163"/>
                  <a:gd name="connsiteY17" fmla="*/ 2406650 h 2406650"/>
                  <a:gd name="connsiteX18" fmla="*/ 963613 w 1554163"/>
                  <a:gd name="connsiteY18" fmla="*/ 2165350 h 2406650"/>
                  <a:gd name="connsiteX19" fmla="*/ 1249363 w 1554163"/>
                  <a:gd name="connsiteY19" fmla="*/ 1581150 h 2406650"/>
                  <a:gd name="connsiteX20" fmla="*/ 1192213 w 1554163"/>
                  <a:gd name="connsiteY20" fmla="*/ 1873250 h 2406650"/>
                  <a:gd name="connsiteX21" fmla="*/ 1074738 w 1554163"/>
                  <a:gd name="connsiteY21" fmla="*/ 2147887 h 2406650"/>
                  <a:gd name="connsiteX22" fmla="*/ 1287463 w 1554163"/>
                  <a:gd name="connsiteY22" fmla="*/ 1924050 h 2406650"/>
                  <a:gd name="connsiteX23" fmla="*/ 1401763 w 1554163"/>
                  <a:gd name="connsiteY23" fmla="*/ 1606550 h 2406650"/>
                  <a:gd name="connsiteX24" fmla="*/ 1516063 w 1554163"/>
                  <a:gd name="connsiteY24" fmla="*/ 1365250 h 2406650"/>
                  <a:gd name="connsiteX25" fmla="*/ 1554163 w 1554163"/>
                  <a:gd name="connsiteY25" fmla="*/ 1060450 h 2406650"/>
                  <a:gd name="connsiteX26" fmla="*/ 1477963 w 1554163"/>
                  <a:gd name="connsiteY26" fmla="*/ 717550 h 2406650"/>
                  <a:gd name="connsiteX27" fmla="*/ 1173163 w 1554163"/>
                  <a:gd name="connsiteY27" fmla="*/ 349250 h 2406650"/>
                  <a:gd name="connsiteX28" fmla="*/ 1160463 w 1554163"/>
                  <a:gd name="connsiteY28" fmla="*/ 0 h 2406650"/>
                  <a:gd name="connsiteX0" fmla="*/ 1160463 w 1554163"/>
                  <a:gd name="connsiteY0" fmla="*/ 39687 h 2446337"/>
                  <a:gd name="connsiteX1" fmla="*/ 965200 w 1554163"/>
                  <a:gd name="connsiteY1" fmla="*/ 0 h 2446337"/>
                  <a:gd name="connsiteX2" fmla="*/ 982663 w 1554163"/>
                  <a:gd name="connsiteY2" fmla="*/ 465137 h 2446337"/>
                  <a:gd name="connsiteX3" fmla="*/ 881063 w 1554163"/>
                  <a:gd name="connsiteY3" fmla="*/ 706437 h 2446337"/>
                  <a:gd name="connsiteX4" fmla="*/ 1020763 w 1554163"/>
                  <a:gd name="connsiteY4" fmla="*/ 922337 h 2446337"/>
                  <a:gd name="connsiteX5" fmla="*/ 1033463 w 1554163"/>
                  <a:gd name="connsiteY5" fmla="*/ 1138237 h 2446337"/>
                  <a:gd name="connsiteX6" fmla="*/ 931863 w 1554163"/>
                  <a:gd name="connsiteY6" fmla="*/ 1481137 h 2446337"/>
                  <a:gd name="connsiteX7" fmla="*/ 741362 w 1554163"/>
                  <a:gd name="connsiteY7" fmla="*/ 1828800 h 2446337"/>
                  <a:gd name="connsiteX8" fmla="*/ 752476 w 1554163"/>
                  <a:gd name="connsiteY8" fmla="*/ 1525587 h 2446337"/>
                  <a:gd name="connsiteX9" fmla="*/ 684214 w 1554163"/>
                  <a:gd name="connsiteY9" fmla="*/ 1211262 h 2446337"/>
                  <a:gd name="connsiteX10" fmla="*/ 381001 w 1554163"/>
                  <a:gd name="connsiteY10" fmla="*/ 1822452 h 2446337"/>
                  <a:gd name="connsiteX11" fmla="*/ 3175 w 1554163"/>
                  <a:gd name="connsiteY11" fmla="*/ 2068512 h 2446337"/>
                  <a:gd name="connsiteX12" fmla="*/ 533401 w 1554163"/>
                  <a:gd name="connsiteY12" fmla="*/ 1936749 h 2446337"/>
                  <a:gd name="connsiteX13" fmla="*/ 0 w 1554163"/>
                  <a:gd name="connsiteY13" fmla="*/ 2141539 h 2446337"/>
                  <a:gd name="connsiteX14" fmla="*/ 423863 w 1554163"/>
                  <a:gd name="connsiteY14" fmla="*/ 2289178 h 2446337"/>
                  <a:gd name="connsiteX15" fmla="*/ 115888 w 1554163"/>
                  <a:gd name="connsiteY15" fmla="*/ 2414587 h 2446337"/>
                  <a:gd name="connsiteX16" fmla="*/ 862013 w 1554163"/>
                  <a:gd name="connsiteY16" fmla="*/ 1862137 h 2446337"/>
                  <a:gd name="connsiteX17" fmla="*/ 620713 w 1554163"/>
                  <a:gd name="connsiteY17" fmla="*/ 2446337 h 2446337"/>
                  <a:gd name="connsiteX18" fmla="*/ 963613 w 1554163"/>
                  <a:gd name="connsiteY18" fmla="*/ 2205037 h 2446337"/>
                  <a:gd name="connsiteX19" fmla="*/ 1249363 w 1554163"/>
                  <a:gd name="connsiteY19" fmla="*/ 1620837 h 2446337"/>
                  <a:gd name="connsiteX20" fmla="*/ 1192213 w 1554163"/>
                  <a:gd name="connsiteY20" fmla="*/ 1912937 h 2446337"/>
                  <a:gd name="connsiteX21" fmla="*/ 1074738 w 1554163"/>
                  <a:gd name="connsiteY21" fmla="*/ 2187574 h 2446337"/>
                  <a:gd name="connsiteX22" fmla="*/ 1287463 w 1554163"/>
                  <a:gd name="connsiteY22" fmla="*/ 1963737 h 2446337"/>
                  <a:gd name="connsiteX23" fmla="*/ 1401763 w 1554163"/>
                  <a:gd name="connsiteY23" fmla="*/ 1646237 h 2446337"/>
                  <a:gd name="connsiteX24" fmla="*/ 1516063 w 1554163"/>
                  <a:gd name="connsiteY24" fmla="*/ 1404937 h 2446337"/>
                  <a:gd name="connsiteX25" fmla="*/ 1554163 w 1554163"/>
                  <a:gd name="connsiteY25" fmla="*/ 1100137 h 2446337"/>
                  <a:gd name="connsiteX26" fmla="*/ 1477963 w 1554163"/>
                  <a:gd name="connsiteY26" fmla="*/ 757237 h 2446337"/>
                  <a:gd name="connsiteX27" fmla="*/ 1173163 w 1554163"/>
                  <a:gd name="connsiteY27" fmla="*/ 388937 h 2446337"/>
                  <a:gd name="connsiteX28" fmla="*/ 1160463 w 1554163"/>
                  <a:gd name="connsiteY28" fmla="*/ 39687 h 2446337"/>
                  <a:gd name="connsiteX0" fmla="*/ 1160463 w 1554163"/>
                  <a:gd name="connsiteY0" fmla="*/ 39687 h 2446337"/>
                  <a:gd name="connsiteX1" fmla="*/ 965200 w 1554163"/>
                  <a:gd name="connsiteY1" fmla="*/ 0 h 2446337"/>
                  <a:gd name="connsiteX2" fmla="*/ 982663 w 1554163"/>
                  <a:gd name="connsiteY2" fmla="*/ 465137 h 2446337"/>
                  <a:gd name="connsiteX3" fmla="*/ 881063 w 1554163"/>
                  <a:gd name="connsiteY3" fmla="*/ 706437 h 2446337"/>
                  <a:gd name="connsiteX4" fmla="*/ 1020763 w 1554163"/>
                  <a:gd name="connsiteY4" fmla="*/ 922337 h 2446337"/>
                  <a:gd name="connsiteX5" fmla="*/ 1033463 w 1554163"/>
                  <a:gd name="connsiteY5" fmla="*/ 1138237 h 2446337"/>
                  <a:gd name="connsiteX6" fmla="*/ 931863 w 1554163"/>
                  <a:gd name="connsiteY6" fmla="*/ 1481137 h 2446337"/>
                  <a:gd name="connsiteX7" fmla="*/ 741362 w 1554163"/>
                  <a:gd name="connsiteY7" fmla="*/ 1828800 h 2446337"/>
                  <a:gd name="connsiteX8" fmla="*/ 752476 w 1554163"/>
                  <a:gd name="connsiteY8" fmla="*/ 1525587 h 2446337"/>
                  <a:gd name="connsiteX9" fmla="*/ 684214 w 1554163"/>
                  <a:gd name="connsiteY9" fmla="*/ 1211262 h 2446337"/>
                  <a:gd name="connsiteX10" fmla="*/ 381001 w 1554163"/>
                  <a:gd name="connsiteY10" fmla="*/ 1822452 h 2446337"/>
                  <a:gd name="connsiteX11" fmla="*/ 3175 w 1554163"/>
                  <a:gd name="connsiteY11" fmla="*/ 2068512 h 2446337"/>
                  <a:gd name="connsiteX12" fmla="*/ 533401 w 1554163"/>
                  <a:gd name="connsiteY12" fmla="*/ 1936749 h 2446337"/>
                  <a:gd name="connsiteX13" fmla="*/ 0 w 1554163"/>
                  <a:gd name="connsiteY13" fmla="*/ 2141539 h 2446337"/>
                  <a:gd name="connsiteX14" fmla="*/ 423863 w 1554163"/>
                  <a:gd name="connsiteY14" fmla="*/ 2289178 h 2446337"/>
                  <a:gd name="connsiteX15" fmla="*/ 115888 w 1554163"/>
                  <a:gd name="connsiteY15" fmla="*/ 2414587 h 2446337"/>
                  <a:gd name="connsiteX16" fmla="*/ 862013 w 1554163"/>
                  <a:gd name="connsiteY16" fmla="*/ 1862137 h 2446337"/>
                  <a:gd name="connsiteX17" fmla="*/ 620713 w 1554163"/>
                  <a:gd name="connsiteY17" fmla="*/ 2446337 h 2446337"/>
                  <a:gd name="connsiteX18" fmla="*/ 963613 w 1554163"/>
                  <a:gd name="connsiteY18" fmla="*/ 2205037 h 2446337"/>
                  <a:gd name="connsiteX19" fmla="*/ 1249363 w 1554163"/>
                  <a:gd name="connsiteY19" fmla="*/ 1620837 h 2446337"/>
                  <a:gd name="connsiteX20" fmla="*/ 1192213 w 1554163"/>
                  <a:gd name="connsiteY20" fmla="*/ 1912937 h 2446337"/>
                  <a:gd name="connsiteX21" fmla="*/ 1074738 w 1554163"/>
                  <a:gd name="connsiteY21" fmla="*/ 2187574 h 2446337"/>
                  <a:gd name="connsiteX22" fmla="*/ 1287463 w 1554163"/>
                  <a:gd name="connsiteY22" fmla="*/ 1963737 h 2446337"/>
                  <a:gd name="connsiteX23" fmla="*/ 1401763 w 1554163"/>
                  <a:gd name="connsiteY23" fmla="*/ 1646237 h 2446337"/>
                  <a:gd name="connsiteX24" fmla="*/ 1516063 w 1554163"/>
                  <a:gd name="connsiteY24" fmla="*/ 1404937 h 2446337"/>
                  <a:gd name="connsiteX25" fmla="*/ 1554163 w 1554163"/>
                  <a:gd name="connsiteY25" fmla="*/ 1100137 h 2446337"/>
                  <a:gd name="connsiteX26" fmla="*/ 1477963 w 1554163"/>
                  <a:gd name="connsiteY26" fmla="*/ 757237 h 2446337"/>
                  <a:gd name="connsiteX27" fmla="*/ 1173163 w 1554163"/>
                  <a:gd name="connsiteY27" fmla="*/ 388937 h 2446337"/>
                  <a:gd name="connsiteX28" fmla="*/ 1160463 w 1554163"/>
                  <a:gd name="connsiteY28" fmla="*/ 39687 h 2446337"/>
                  <a:gd name="connsiteX0" fmla="*/ 1160463 w 1554163"/>
                  <a:gd name="connsiteY0" fmla="*/ 39687 h 2446337"/>
                  <a:gd name="connsiteX1" fmla="*/ 965200 w 1554163"/>
                  <a:gd name="connsiteY1" fmla="*/ 0 h 2446337"/>
                  <a:gd name="connsiteX2" fmla="*/ 982663 w 1554163"/>
                  <a:gd name="connsiteY2" fmla="*/ 465137 h 2446337"/>
                  <a:gd name="connsiteX3" fmla="*/ 881063 w 1554163"/>
                  <a:gd name="connsiteY3" fmla="*/ 706437 h 2446337"/>
                  <a:gd name="connsiteX4" fmla="*/ 1020763 w 1554163"/>
                  <a:gd name="connsiteY4" fmla="*/ 922337 h 2446337"/>
                  <a:gd name="connsiteX5" fmla="*/ 1033463 w 1554163"/>
                  <a:gd name="connsiteY5" fmla="*/ 1138237 h 2446337"/>
                  <a:gd name="connsiteX6" fmla="*/ 931863 w 1554163"/>
                  <a:gd name="connsiteY6" fmla="*/ 1481137 h 2446337"/>
                  <a:gd name="connsiteX7" fmla="*/ 741362 w 1554163"/>
                  <a:gd name="connsiteY7" fmla="*/ 1828800 h 2446337"/>
                  <a:gd name="connsiteX8" fmla="*/ 752476 w 1554163"/>
                  <a:gd name="connsiteY8" fmla="*/ 1525587 h 2446337"/>
                  <a:gd name="connsiteX9" fmla="*/ 684214 w 1554163"/>
                  <a:gd name="connsiteY9" fmla="*/ 1211262 h 2446337"/>
                  <a:gd name="connsiteX10" fmla="*/ 381001 w 1554163"/>
                  <a:gd name="connsiteY10" fmla="*/ 1822452 h 2446337"/>
                  <a:gd name="connsiteX11" fmla="*/ 3175 w 1554163"/>
                  <a:gd name="connsiteY11" fmla="*/ 2068512 h 2446337"/>
                  <a:gd name="connsiteX12" fmla="*/ 533401 w 1554163"/>
                  <a:gd name="connsiteY12" fmla="*/ 1936749 h 2446337"/>
                  <a:gd name="connsiteX13" fmla="*/ 0 w 1554163"/>
                  <a:gd name="connsiteY13" fmla="*/ 2141539 h 2446337"/>
                  <a:gd name="connsiteX14" fmla="*/ 423863 w 1554163"/>
                  <a:gd name="connsiteY14" fmla="*/ 2289178 h 2446337"/>
                  <a:gd name="connsiteX15" fmla="*/ 115888 w 1554163"/>
                  <a:gd name="connsiteY15" fmla="*/ 2414587 h 2446337"/>
                  <a:gd name="connsiteX16" fmla="*/ 862013 w 1554163"/>
                  <a:gd name="connsiteY16" fmla="*/ 1862137 h 2446337"/>
                  <a:gd name="connsiteX17" fmla="*/ 620713 w 1554163"/>
                  <a:gd name="connsiteY17" fmla="*/ 2446337 h 2446337"/>
                  <a:gd name="connsiteX18" fmla="*/ 963613 w 1554163"/>
                  <a:gd name="connsiteY18" fmla="*/ 2205037 h 2446337"/>
                  <a:gd name="connsiteX19" fmla="*/ 1249363 w 1554163"/>
                  <a:gd name="connsiteY19" fmla="*/ 1620837 h 2446337"/>
                  <a:gd name="connsiteX20" fmla="*/ 1192213 w 1554163"/>
                  <a:gd name="connsiteY20" fmla="*/ 1912937 h 2446337"/>
                  <a:gd name="connsiteX21" fmla="*/ 1074738 w 1554163"/>
                  <a:gd name="connsiteY21" fmla="*/ 2187574 h 2446337"/>
                  <a:gd name="connsiteX22" fmla="*/ 1287463 w 1554163"/>
                  <a:gd name="connsiteY22" fmla="*/ 1963737 h 2446337"/>
                  <a:gd name="connsiteX23" fmla="*/ 1401763 w 1554163"/>
                  <a:gd name="connsiteY23" fmla="*/ 1646237 h 2446337"/>
                  <a:gd name="connsiteX24" fmla="*/ 1516063 w 1554163"/>
                  <a:gd name="connsiteY24" fmla="*/ 1404937 h 2446337"/>
                  <a:gd name="connsiteX25" fmla="*/ 1554163 w 1554163"/>
                  <a:gd name="connsiteY25" fmla="*/ 1100137 h 2446337"/>
                  <a:gd name="connsiteX26" fmla="*/ 1477963 w 1554163"/>
                  <a:gd name="connsiteY26" fmla="*/ 757237 h 2446337"/>
                  <a:gd name="connsiteX27" fmla="*/ 1173163 w 1554163"/>
                  <a:gd name="connsiteY27" fmla="*/ 388937 h 2446337"/>
                  <a:gd name="connsiteX28" fmla="*/ 1160463 w 1554163"/>
                  <a:gd name="connsiteY28" fmla="*/ 39687 h 2446337"/>
                  <a:gd name="connsiteX0" fmla="*/ 1160463 w 1554163"/>
                  <a:gd name="connsiteY0" fmla="*/ 222250 h 2628900"/>
                  <a:gd name="connsiteX1" fmla="*/ 965200 w 1554163"/>
                  <a:gd name="connsiteY1" fmla="*/ 182563 h 2628900"/>
                  <a:gd name="connsiteX2" fmla="*/ 615951 w 1554163"/>
                  <a:gd name="connsiteY2" fmla="*/ 0 h 2628900"/>
                  <a:gd name="connsiteX3" fmla="*/ 881063 w 1554163"/>
                  <a:gd name="connsiteY3" fmla="*/ 889000 h 2628900"/>
                  <a:gd name="connsiteX4" fmla="*/ 1020763 w 1554163"/>
                  <a:gd name="connsiteY4" fmla="*/ 1104900 h 2628900"/>
                  <a:gd name="connsiteX5" fmla="*/ 1033463 w 1554163"/>
                  <a:gd name="connsiteY5" fmla="*/ 1320800 h 2628900"/>
                  <a:gd name="connsiteX6" fmla="*/ 931863 w 1554163"/>
                  <a:gd name="connsiteY6" fmla="*/ 1663700 h 2628900"/>
                  <a:gd name="connsiteX7" fmla="*/ 741362 w 1554163"/>
                  <a:gd name="connsiteY7" fmla="*/ 2011363 h 2628900"/>
                  <a:gd name="connsiteX8" fmla="*/ 752476 w 1554163"/>
                  <a:gd name="connsiteY8" fmla="*/ 1708150 h 2628900"/>
                  <a:gd name="connsiteX9" fmla="*/ 684214 w 1554163"/>
                  <a:gd name="connsiteY9" fmla="*/ 1393825 h 2628900"/>
                  <a:gd name="connsiteX10" fmla="*/ 381001 w 1554163"/>
                  <a:gd name="connsiteY10" fmla="*/ 2005015 h 2628900"/>
                  <a:gd name="connsiteX11" fmla="*/ 3175 w 1554163"/>
                  <a:gd name="connsiteY11" fmla="*/ 2251075 h 2628900"/>
                  <a:gd name="connsiteX12" fmla="*/ 533401 w 1554163"/>
                  <a:gd name="connsiteY12" fmla="*/ 2119312 h 2628900"/>
                  <a:gd name="connsiteX13" fmla="*/ 0 w 1554163"/>
                  <a:gd name="connsiteY13" fmla="*/ 2324102 h 2628900"/>
                  <a:gd name="connsiteX14" fmla="*/ 423863 w 1554163"/>
                  <a:gd name="connsiteY14" fmla="*/ 2471741 h 2628900"/>
                  <a:gd name="connsiteX15" fmla="*/ 115888 w 1554163"/>
                  <a:gd name="connsiteY15" fmla="*/ 2597150 h 2628900"/>
                  <a:gd name="connsiteX16" fmla="*/ 862013 w 1554163"/>
                  <a:gd name="connsiteY16" fmla="*/ 2044700 h 2628900"/>
                  <a:gd name="connsiteX17" fmla="*/ 620713 w 1554163"/>
                  <a:gd name="connsiteY17" fmla="*/ 2628900 h 2628900"/>
                  <a:gd name="connsiteX18" fmla="*/ 963613 w 1554163"/>
                  <a:gd name="connsiteY18" fmla="*/ 2387600 h 2628900"/>
                  <a:gd name="connsiteX19" fmla="*/ 1249363 w 1554163"/>
                  <a:gd name="connsiteY19" fmla="*/ 1803400 h 2628900"/>
                  <a:gd name="connsiteX20" fmla="*/ 1192213 w 1554163"/>
                  <a:gd name="connsiteY20" fmla="*/ 2095500 h 2628900"/>
                  <a:gd name="connsiteX21" fmla="*/ 1074738 w 1554163"/>
                  <a:gd name="connsiteY21" fmla="*/ 2370137 h 2628900"/>
                  <a:gd name="connsiteX22" fmla="*/ 1287463 w 1554163"/>
                  <a:gd name="connsiteY22" fmla="*/ 2146300 h 2628900"/>
                  <a:gd name="connsiteX23" fmla="*/ 1401763 w 1554163"/>
                  <a:gd name="connsiteY23" fmla="*/ 1828800 h 2628900"/>
                  <a:gd name="connsiteX24" fmla="*/ 1516063 w 1554163"/>
                  <a:gd name="connsiteY24" fmla="*/ 1587500 h 2628900"/>
                  <a:gd name="connsiteX25" fmla="*/ 1554163 w 1554163"/>
                  <a:gd name="connsiteY25" fmla="*/ 1282700 h 2628900"/>
                  <a:gd name="connsiteX26" fmla="*/ 1477963 w 1554163"/>
                  <a:gd name="connsiteY26" fmla="*/ 939800 h 2628900"/>
                  <a:gd name="connsiteX27" fmla="*/ 1173163 w 1554163"/>
                  <a:gd name="connsiteY27" fmla="*/ 571500 h 2628900"/>
                  <a:gd name="connsiteX28" fmla="*/ 1160463 w 1554163"/>
                  <a:gd name="connsiteY28" fmla="*/ 222250 h 2628900"/>
                  <a:gd name="connsiteX0" fmla="*/ 1160463 w 1554163"/>
                  <a:gd name="connsiteY0" fmla="*/ 488950 h 2895600"/>
                  <a:gd name="connsiteX1" fmla="*/ 965200 w 1554163"/>
                  <a:gd name="connsiteY1" fmla="*/ 449263 h 2895600"/>
                  <a:gd name="connsiteX2" fmla="*/ 463551 w 1554163"/>
                  <a:gd name="connsiteY2" fmla="*/ 0 h 2895600"/>
                  <a:gd name="connsiteX3" fmla="*/ 881063 w 1554163"/>
                  <a:gd name="connsiteY3" fmla="*/ 1155700 h 2895600"/>
                  <a:gd name="connsiteX4" fmla="*/ 1020763 w 1554163"/>
                  <a:gd name="connsiteY4" fmla="*/ 1371600 h 2895600"/>
                  <a:gd name="connsiteX5" fmla="*/ 1033463 w 1554163"/>
                  <a:gd name="connsiteY5" fmla="*/ 1587500 h 2895600"/>
                  <a:gd name="connsiteX6" fmla="*/ 931863 w 1554163"/>
                  <a:gd name="connsiteY6" fmla="*/ 1930400 h 2895600"/>
                  <a:gd name="connsiteX7" fmla="*/ 741362 w 1554163"/>
                  <a:gd name="connsiteY7" fmla="*/ 2278063 h 2895600"/>
                  <a:gd name="connsiteX8" fmla="*/ 752476 w 1554163"/>
                  <a:gd name="connsiteY8" fmla="*/ 1974850 h 2895600"/>
                  <a:gd name="connsiteX9" fmla="*/ 684214 w 1554163"/>
                  <a:gd name="connsiteY9" fmla="*/ 1660525 h 2895600"/>
                  <a:gd name="connsiteX10" fmla="*/ 381001 w 1554163"/>
                  <a:gd name="connsiteY10" fmla="*/ 2271715 h 2895600"/>
                  <a:gd name="connsiteX11" fmla="*/ 3175 w 1554163"/>
                  <a:gd name="connsiteY11" fmla="*/ 2517775 h 2895600"/>
                  <a:gd name="connsiteX12" fmla="*/ 533401 w 1554163"/>
                  <a:gd name="connsiteY12" fmla="*/ 2386012 h 2895600"/>
                  <a:gd name="connsiteX13" fmla="*/ 0 w 1554163"/>
                  <a:gd name="connsiteY13" fmla="*/ 2590802 h 2895600"/>
                  <a:gd name="connsiteX14" fmla="*/ 423863 w 1554163"/>
                  <a:gd name="connsiteY14" fmla="*/ 2738441 h 2895600"/>
                  <a:gd name="connsiteX15" fmla="*/ 115888 w 1554163"/>
                  <a:gd name="connsiteY15" fmla="*/ 2863850 h 2895600"/>
                  <a:gd name="connsiteX16" fmla="*/ 862013 w 1554163"/>
                  <a:gd name="connsiteY16" fmla="*/ 2311400 h 2895600"/>
                  <a:gd name="connsiteX17" fmla="*/ 620713 w 1554163"/>
                  <a:gd name="connsiteY17" fmla="*/ 2895600 h 2895600"/>
                  <a:gd name="connsiteX18" fmla="*/ 963613 w 1554163"/>
                  <a:gd name="connsiteY18" fmla="*/ 2654300 h 2895600"/>
                  <a:gd name="connsiteX19" fmla="*/ 1249363 w 1554163"/>
                  <a:gd name="connsiteY19" fmla="*/ 2070100 h 2895600"/>
                  <a:gd name="connsiteX20" fmla="*/ 1192213 w 1554163"/>
                  <a:gd name="connsiteY20" fmla="*/ 2362200 h 2895600"/>
                  <a:gd name="connsiteX21" fmla="*/ 1074738 w 1554163"/>
                  <a:gd name="connsiteY21" fmla="*/ 2636837 h 2895600"/>
                  <a:gd name="connsiteX22" fmla="*/ 1287463 w 1554163"/>
                  <a:gd name="connsiteY22" fmla="*/ 2413000 h 2895600"/>
                  <a:gd name="connsiteX23" fmla="*/ 1401763 w 1554163"/>
                  <a:gd name="connsiteY23" fmla="*/ 2095500 h 2895600"/>
                  <a:gd name="connsiteX24" fmla="*/ 1516063 w 1554163"/>
                  <a:gd name="connsiteY24" fmla="*/ 1854200 h 2895600"/>
                  <a:gd name="connsiteX25" fmla="*/ 1554163 w 1554163"/>
                  <a:gd name="connsiteY25" fmla="*/ 1549400 h 2895600"/>
                  <a:gd name="connsiteX26" fmla="*/ 1477963 w 1554163"/>
                  <a:gd name="connsiteY26" fmla="*/ 1206500 h 2895600"/>
                  <a:gd name="connsiteX27" fmla="*/ 1173163 w 1554163"/>
                  <a:gd name="connsiteY27" fmla="*/ 838200 h 2895600"/>
                  <a:gd name="connsiteX28" fmla="*/ 1160463 w 1554163"/>
                  <a:gd name="connsiteY28" fmla="*/ 488950 h 2895600"/>
                  <a:gd name="connsiteX0" fmla="*/ 1160463 w 1554163"/>
                  <a:gd name="connsiteY0" fmla="*/ 488950 h 2895600"/>
                  <a:gd name="connsiteX1" fmla="*/ 965200 w 1554163"/>
                  <a:gd name="connsiteY1" fmla="*/ 449263 h 2895600"/>
                  <a:gd name="connsiteX2" fmla="*/ 463551 w 1554163"/>
                  <a:gd name="connsiteY2" fmla="*/ 0 h 2895600"/>
                  <a:gd name="connsiteX3" fmla="*/ 881063 w 1554163"/>
                  <a:gd name="connsiteY3" fmla="*/ 1155700 h 2895600"/>
                  <a:gd name="connsiteX4" fmla="*/ 1020763 w 1554163"/>
                  <a:gd name="connsiteY4" fmla="*/ 1371600 h 2895600"/>
                  <a:gd name="connsiteX5" fmla="*/ 1033463 w 1554163"/>
                  <a:gd name="connsiteY5" fmla="*/ 1587500 h 2895600"/>
                  <a:gd name="connsiteX6" fmla="*/ 931863 w 1554163"/>
                  <a:gd name="connsiteY6" fmla="*/ 1930400 h 2895600"/>
                  <a:gd name="connsiteX7" fmla="*/ 741362 w 1554163"/>
                  <a:gd name="connsiteY7" fmla="*/ 2278063 h 2895600"/>
                  <a:gd name="connsiteX8" fmla="*/ 752476 w 1554163"/>
                  <a:gd name="connsiteY8" fmla="*/ 1974850 h 2895600"/>
                  <a:gd name="connsiteX9" fmla="*/ 684214 w 1554163"/>
                  <a:gd name="connsiteY9" fmla="*/ 1660525 h 2895600"/>
                  <a:gd name="connsiteX10" fmla="*/ 381001 w 1554163"/>
                  <a:gd name="connsiteY10" fmla="*/ 2271715 h 2895600"/>
                  <a:gd name="connsiteX11" fmla="*/ 3175 w 1554163"/>
                  <a:gd name="connsiteY11" fmla="*/ 2517775 h 2895600"/>
                  <a:gd name="connsiteX12" fmla="*/ 533401 w 1554163"/>
                  <a:gd name="connsiteY12" fmla="*/ 2386012 h 2895600"/>
                  <a:gd name="connsiteX13" fmla="*/ 0 w 1554163"/>
                  <a:gd name="connsiteY13" fmla="*/ 2590802 h 2895600"/>
                  <a:gd name="connsiteX14" fmla="*/ 423863 w 1554163"/>
                  <a:gd name="connsiteY14" fmla="*/ 2738441 h 2895600"/>
                  <a:gd name="connsiteX15" fmla="*/ 115888 w 1554163"/>
                  <a:gd name="connsiteY15" fmla="*/ 2863850 h 2895600"/>
                  <a:gd name="connsiteX16" fmla="*/ 862013 w 1554163"/>
                  <a:gd name="connsiteY16" fmla="*/ 2311400 h 2895600"/>
                  <a:gd name="connsiteX17" fmla="*/ 620713 w 1554163"/>
                  <a:gd name="connsiteY17" fmla="*/ 2895600 h 2895600"/>
                  <a:gd name="connsiteX18" fmla="*/ 963613 w 1554163"/>
                  <a:gd name="connsiteY18" fmla="*/ 2654300 h 2895600"/>
                  <a:gd name="connsiteX19" fmla="*/ 1249363 w 1554163"/>
                  <a:gd name="connsiteY19" fmla="*/ 2070100 h 2895600"/>
                  <a:gd name="connsiteX20" fmla="*/ 1192213 w 1554163"/>
                  <a:gd name="connsiteY20" fmla="*/ 2362200 h 2895600"/>
                  <a:gd name="connsiteX21" fmla="*/ 1074738 w 1554163"/>
                  <a:gd name="connsiteY21" fmla="*/ 2636837 h 2895600"/>
                  <a:gd name="connsiteX22" fmla="*/ 1287463 w 1554163"/>
                  <a:gd name="connsiteY22" fmla="*/ 2413000 h 2895600"/>
                  <a:gd name="connsiteX23" fmla="*/ 1401763 w 1554163"/>
                  <a:gd name="connsiteY23" fmla="*/ 2095500 h 2895600"/>
                  <a:gd name="connsiteX24" fmla="*/ 1516063 w 1554163"/>
                  <a:gd name="connsiteY24" fmla="*/ 1854200 h 2895600"/>
                  <a:gd name="connsiteX25" fmla="*/ 1554163 w 1554163"/>
                  <a:gd name="connsiteY25" fmla="*/ 1549400 h 2895600"/>
                  <a:gd name="connsiteX26" fmla="*/ 1477963 w 1554163"/>
                  <a:gd name="connsiteY26" fmla="*/ 1206500 h 2895600"/>
                  <a:gd name="connsiteX27" fmla="*/ 1173163 w 1554163"/>
                  <a:gd name="connsiteY27" fmla="*/ 838200 h 2895600"/>
                  <a:gd name="connsiteX28" fmla="*/ 1160463 w 1554163"/>
                  <a:gd name="connsiteY28" fmla="*/ 488950 h 2895600"/>
                  <a:gd name="connsiteX0" fmla="*/ 1160463 w 1554163"/>
                  <a:gd name="connsiteY0" fmla="*/ 488950 h 2895600"/>
                  <a:gd name="connsiteX1" fmla="*/ 965200 w 1554163"/>
                  <a:gd name="connsiteY1" fmla="*/ 449263 h 2895600"/>
                  <a:gd name="connsiteX2" fmla="*/ 463551 w 1554163"/>
                  <a:gd name="connsiteY2" fmla="*/ 0 h 2895600"/>
                  <a:gd name="connsiteX3" fmla="*/ 881063 w 1554163"/>
                  <a:gd name="connsiteY3" fmla="*/ 1155700 h 2895600"/>
                  <a:gd name="connsiteX4" fmla="*/ 1020763 w 1554163"/>
                  <a:gd name="connsiteY4" fmla="*/ 1371600 h 2895600"/>
                  <a:gd name="connsiteX5" fmla="*/ 1033463 w 1554163"/>
                  <a:gd name="connsiteY5" fmla="*/ 1587500 h 2895600"/>
                  <a:gd name="connsiteX6" fmla="*/ 931863 w 1554163"/>
                  <a:gd name="connsiteY6" fmla="*/ 1930400 h 2895600"/>
                  <a:gd name="connsiteX7" fmla="*/ 741362 w 1554163"/>
                  <a:gd name="connsiteY7" fmla="*/ 2278063 h 2895600"/>
                  <a:gd name="connsiteX8" fmla="*/ 752476 w 1554163"/>
                  <a:gd name="connsiteY8" fmla="*/ 1974850 h 2895600"/>
                  <a:gd name="connsiteX9" fmla="*/ 684214 w 1554163"/>
                  <a:gd name="connsiteY9" fmla="*/ 1660525 h 2895600"/>
                  <a:gd name="connsiteX10" fmla="*/ 381001 w 1554163"/>
                  <a:gd name="connsiteY10" fmla="*/ 2271715 h 2895600"/>
                  <a:gd name="connsiteX11" fmla="*/ 3175 w 1554163"/>
                  <a:gd name="connsiteY11" fmla="*/ 2517775 h 2895600"/>
                  <a:gd name="connsiteX12" fmla="*/ 533401 w 1554163"/>
                  <a:gd name="connsiteY12" fmla="*/ 2386012 h 2895600"/>
                  <a:gd name="connsiteX13" fmla="*/ 0 w 1554163"/>
                  <a:gd name="connsiteY13" fmla="*/ 2590802 h 2895600"/>
                  <a:gd name="connsiteX14" fmla="*/ 423863 w 1554163"/>
                  <a:gd name="connsiteY14" fmla="*/ 2738441 h 2895600"/>
                  <a:gd name="connsiteX15" fmla="*/ 115888 w 1554163"/>
                  <a:gd name="connsiteY15" fmla="*/ 2863850 h 2895600"/>
                  <a:gd name="connsiteX16" fmla="*/ 862013 w 1554163"/>
                  <a:gd name="connsiteY16" fmla="*/ 2311400 h 2895600"/>
                  <a:gd name="connsiteX17" fmla="*/ 620713 w 1554163"/>
                  <a:gd name="connsiteY17" fmla="*/ 2895600 h 2895600"/>
                  <a:gd name="connsiteX18" fmla="*/ 963613 w 1554163"/>
                  <a:gd name="connsiteY18" fmla="*/ 2654300 h 2895600"/>
                  <a:gd name="connsiteX19" fmla="*/ 1249363 w 1554163"/>
                  <a:gd name="connsiteY19" fmla="*/ 2070100 h 2895600"/>
                  <a:gd name="connsiteX20" fmla="*/ 1192213 w 1554163"/>
                  <a:gd name="connsiteY20" fmla="*/ 2362200 h 2895600"/>
                  <a:gd name="connsiteX21" fmla="*/ 1074738 w 1554163"/>
                  <a:gd name="connsiteY21" fmla="*/ 2636837 h 2895600"/>
                  <a:gd name="connsiteX22" fmla="*/ 1287463 w 1554163"/>
                  <a:gd name="connsiteY22" fmla="*/ 2413000 h 2895600"/>
                  <a:gd name="connsiteX23" fmla="*/ 1401763 w 1554163"/>
                  <a:gd name="connsiteY23" fmla="*/ 2095500 h 2895600"/>
                  <a:gd name="connsiteX24" fmla="*/ 1516063 w 1554163"/>
                  <a:gd name="connsiteY24" fmla="*/ 1854200 h 2895600"/>
                  <a:gd name="connsiteX25" fmla="*/ 1554163 w 1554163"/>
                  <a:gd name="connsiteY25" fmla="*/ 1549400 h 2895600"/>
                  <a:gd name="connsiteX26" fmla="*/ 1477963 w 1554163"/>
                  <a:gd name="connsiteY26" fmla="*/ 1206500 h 2895600"/>
                  <a:gd name="connsiteX27" fmla="*/ 1173163 w 1554163"/>
                  <a:gd name="connsiteY27" fmla="*/ 838200 h 2895600"/>
                  <a:gd name="connsiteX28" fmla="*/ 1160463 w 1554163"/>
                  <a:gd name="connsiteY28" fmla="*/ 488950 h 2895600"/>
                  <a:gd name="connsiteX0" fmla="*/ 1160463 w 1554163"/>
                  <a:gd name="connsiteY0" fmla="*/ 488950 h 2895600"/>
                  <a:gd name="connsiteX1" fmla="*/ 965200 w 1554163"/>
                  <a:gd name="connsiteY1" fmla="*/ 449263 h 2895600"/>
                  <a:gd name="connsiteX2" fmla="*/ 463551 w 1554163"/>
                  <a:gd name="connsiteY2" fmla="*/ 0 h 2895600"/>
                  <a:gd name="connsiteX3" fmla="*/ 881063 w 1554163"/>
                  <a:gd name="connsiteY3" fmla="*/ 1155700 h 2895600"/>
                  <a:gd name="connsiteX4" fmla="*/ 1020763 w 1554163"/>
                  <a:gd name="connsiteY4" fmla="*/ 1371600 h 2895600"/>
                  <a:gd name="connsiteX5" fmla="*/ 1033463 w 1554163"/>
                  <a:gd name="connsiteY5" fmla="*/ 1587500 h 2895600"/>
                  <a:gd name="connsiteX6" fmla="*/ 931863 w 1554163"/>
                  <a:gd name="connsiteY6" fmla="*/ 1930400 h 2895600"/>
                  <a:gd name="connsiteX7" fmla="*/ 741362 w 1554163"/>
                  <a:gd name="connsiteY7" fmla="*/ 2278063 h 2895600"/>
                  <a:gd name="connsiteX8" fmla="*/ 752476 w 1554163"/>
                  <a:gd name="connsiteY8" fmla="*/ 1974850 h 2895600"/>
                  <a:gd name="connsiteX9" fmla="*/ 684214 w 1554163"/>
                  <a:gd name="connsiteY9" fmla="*/ 1660525 h 2895600"/>
                  <a:gd name="connsiteX10" fmla="*/ 381001 w 1554163"/>
                  <a:gd name="connsiteY10" fmla="*/ 2271715 h 2895600"/>
                  <a:gd name="connsiteX11" fmla="*/ 3175 w 1554163"/>
                  <a:gd name="connsiteY11" fmla="*/ 2517775 h 2895600"/>
                  <a:gd name="connsiteX12" fmla="*/ 533401 w 1554163"/>
                  <a:gd name="connsiteY12" fmla="*/ 2386012 h 2895600"/>
                  <a:gd name="connsiteX13" fmla="*/ 0 w 1554163"/>
                  <a:gd name="connsiteY13" fmla="*/ 2590802 h 2895600"/>
                  <a:gd name="connsiteX14" fmla="*/ 423863 w 1554163"/>
                  <a:gd name="connsiteY14" fmla="*/ 2738441 h 2895600"/>
                  <a:gd name="connsiteX15" fmla="*/ 115888 w 1554163"/>
                  <a:gd name="connsiteY15" fmla="*/ 2863850 h 2895600"/>
                  <a:gd name="connsiteX16" fmla="*/ 862013 w 1554163"/>
                  <a:gd name="connsiteY16" fmla="*/ 2311400 h 2895600"/>
                  <a:gd name="connsiteX17" fmla="*/ 620713 w 1554163"/>
                  <a:gd name="connsiteY17" fmla="*/ 2895600 h 2895600"/>
                  <a:gd name="connsiteX18" fmla="*/ 963613 w 1554163"/>
                  <a:gd name="connsiteY18" fmla="*/ 2654300 h 2895600"/>
                  <a:gd name="connsiteX19" fmla="*/ 1249363 w 1554163"/>
                  <a:gd name="connsiteY19" fmla="*/ 2070100 h 2895600"/>
                  <a:gd name="connsiteX20" fmla="*/ 1192213 w 1554163"/>
                  <a:gd name="connsiteY20" fmla="*/ 2362200 h 2895600"/>
                  <a:gd name="connsiteX21" fmla="*/ 1074738 w 1554163"/>
                  <a:gd name="connsiteY21" fmla="*/ 2636837 h 2895600"/>
                  <a:gd name="connsiteX22" fmla="*/ 1287463 w 1554163"/>
                  <a:gd name="connsiteY22" fmla="*/ 2413000 h 2895600"/>
                  <a:gd name="connsiteX23" fmla="*/ 1401763 w 1554163"/>
                  <a:gd name="connsiteY23" fmla="*/ 2095500 h 2895600"/>
                  <a:gd name="connsiteX24" fmla="*/ 1516063 w 1554163"/>
                  <a:gd name="connsiteY24" fmla="*/ 1854200 h 2895600"/>
                  <a:gd name="connsiteX25" fmla="*/ 1554163 w 1554163"/>
                  <a:gd name="connsiteY25" fmla="*/ 1549400 h 2895600"/>
                  <a:gd name="connsiteX26" fmla="*/ 1477963 w 1554163"/>
                  <a:gd name="connsiteY26" fmla="*/ 1206500 h 2895600"/>
                  <a:gd name="connsiteX27" fmla="*/ 1173163 w 1554163"/>
                  <a:gd name="connsiteY27" fmla="*/ 838200 h 2895600"/>
                  <a:gd name="connsiteX28" fmla="*/ 1160463 w 1554163"/>
                  <a:gd name="connsiteY28" fmla="*/ 488950 h 2895600"/>
                  <a:gd name="connsiteX0" fmla="*/ 1160463 w 1554163"/>
                  <a:gd name="connsiteY0" fmla="*/ 488950 h 2895600"/>
                  <a:gd name="connsiteX1" fmla="*/ 965200 w 1554163"/>
                  <a:gd name="connsiteY1" fmla="*/ 449263 h 2895600"/>
                  <a:gd name="connsiteX2" fmla="*/ 463551 w 1554163"/>
                  <a:gd name="connsiteY2" fmla="*/ 0 h 2895600"/>
                  <a:gd name="connsiteX3" fmla="*/ 881063 w 1554163"/>
                  <a:gd name="connsiteY3" fmla="*/ 1155700 h 2895600"/>
                  <a:gd name="connsiteX4" fmla="*/ 1020763 w 1554163"/>
                  <a:gd name="connsiteY4" fmla="*/ 1371600 h 2895600"/>
                  <a:gd name="connsiteX5" fmla="*/ 1033463 w 1554163"/>
                  <a:gd name="connsiteY5" fmla="*/ 1587500 h 2895600"/>
                  <a:gd name="connsiteX6" fmla="*/ 931863 w 1554163"/>
                  <a:gd name="connsiteY6" fmla="*/ 1930400 h 2895600"/>
                  <a:gd name="connsiteX7" fmla="*/ 741362 w 1554163"/>
                  <a:gd name="connsiteY7" fmla="*/ 2278063 h 2895600"/>
                  <a:gd name="connsiteX8" fmla="*/ 752476 w 1554163"/>
                  <a:gd name="connsiteY8" fmla="*/ 1974850 h 2895600"/>
                  <a:gd name="connsiteX9" fmla="*/ 684214 w 1554163"/>
                  <a:gd name="connsiteY9" fmla="*/ 1660525 h 2895600"/>
                  <a:gd name="connsiteX10" fmla="*/ 381001 w 1554163"/>
                  <a:gd name="connsiteY10" fmla="*/ 2271715 h 2895600"/>
                  <a:gd name="connsiteX11" fmla="*/ 3175 w 1554163"/>
                  <a:gd name="connsiteY11" fmla="*/ 2517775 h 2895600"/>
                  <a:gd name="connsiteX12" fmla="*/ 533401 w 1554163"/>
                  <a:gd name="connsiteY12" fmla="*/ 2386012 h 2895600"/>
                  <a:gd name="connsiteX13" fmla="*/ 0 w 1554163"/>
                  <a:gd name="connsiteY13" fmla="*/ 2590802 h 2895600"/>
                  <a:gd name="connsiteX14" fmla="*/ 423863 w 1554163"/>
                  <a:gd name="connsiteY14" fmla="*/ 2738441 h 2895600"/>
                  <a:gd name="connsiteX15" fmla="*/ 115888 w 1554163"/>
                  <a:gd name="connsiteY15" fmla="*/ 2863850 h 2895600"/>
                  <a:gd name="connsiteX16" fmla="*/ 862013 w 1554163"/>
                  <a:gd name="connsiteY16" fmla="*/ 2311400 h 2895600"/>
                  <a:gd name="connsiteX17" fmla="*/ 620713 w 1554163"/>
                  <a:gd name="connsiteY17" fmla="*/ 2895600 h 2895600"/>
                  <a:gd name="connsiteX18" fmla="*/ 963613 w 1554163"/>
                  <a:gd name="connsiteY18" fmla="*/ 2654300 h 2895600"/>
                  <a:gd name="connsiteX19" fmla="*/ 1249363 w 1554163"/>
                  <a:gd name="connsiteY19" fmla="*/ 2070100 h 2895600"/>
                  <a:gd name="connsiteX20" fmla="*/ 1192213 w 1554163"/>
                  <a:gd name="connsiteY20" fmla="*/ 2362200 h 2895600"/>
                  <a:gd name="connsiteX21" fmla="*/ 1074738 w 1554163"/>
                  <a:gd name="connsiteY21" fmla="*/ 2636837 h 2895600"/>
                  <a:gd name="connsiteX22" fmla="*/ 1287463 w 1554163"/>
                  <a:gd name="connsiteY22" fmla="*/ 2413000 h 2895600"/>
                  <a:gd name="connsiteX23" fmla="*/ 1401763 w 1554163"/>
                  <a:gd name="connsiteY23" fmla="*/ 2095500 h 2895600"/>
                  <a:gd name="connsiteX24" fmla="*/ 1516063 w 1554163"/>
                  <a:gd name="connsiteY24" fmla="*/ 1854200 h 2895600"/>
                  <a:gd name="connsiteX25" fmla="*/ 1554163 w 1554163"/>
                  <a:gd name="connsiteY25" fmla="*/ 1549400 h 2895600"/>
                  <a:gd name="connsiteX26" fmla="*/ 1477963 w 1554163"/>
                  <a:gd name="connsiteY26" fmla="*/ 1206500 h 2895600"/>
                  <a:gd name="connsiteX27" fmla="*/ 1173163 w 1554163"/>
                  <a:gd name="connsiteY27" fmla="*/ 838200 h 2895600"/>
                  <a:gd name="connsiteX28" fmla="*/ 1160463 w 1554163"/>
                  <a:gd name="connsiteY28" fmla="*/ 488950 h 2895600"/>
                  <a:gd name="connsiteX0" fmla="*/ 6051550 w 6445250"/>
                  <a:gd name="connsiteY0" fmla="*/ 488950 h 2895600"/>
                  <a:gd name="connsiteX1" fmla="*/ 5856287 w 6445250"/>
                  <a:gd name="connsiteY1" fmla="*/ 449263 h 2895600"/>
                  <a:gd name="connsiteX2" fmla="*/ 5354638 w 6445250"/>
                  <a:gd name="connsiteY2" fmla="*/ 0 h 2895600"/>
                  <a:gd name="connsiteX3" fmla="*/ 0 w 6445250"/>
                  <a:gd name="connsiteY3" fmla="*/ 12700 h 2895600"/>
                  <a:gd name="connsiteX4" fmla="*/ 5911850 w 6445250"/>
                  <a:gd name="connsiteY4" fmla="*/ 1371600 h 2895600"/>
                  <a:gd name="connsiteX5" fmla="*/ 5924550 w 6445250"/>
                  <a:gd name="connsiteY5" fmla="*/ 1587500 h 2895600"/>
                  <a:gd name="connsiteX6" fmla="*/ 5822950 w 6445250"/>
                  <a:gd name="connsiteY6" fmla="*/ 1930400 h 2895600"/>
                  <a:gd name="connsiteX7" fmla="*/ 5632449 w 6445250"/>
                  <a:gd name="connsiteY7" fmla="*/ 2278063 h 2895600"/>
                  <a:gd name="connsiteX8" fmla="*/ 5643563 w 6445250"/>
                  <a:gd name="connsiteY8" fmla="*/ 1974850 h 2895600"/>
                  <a:gd name="connsiteX9" fmla="*/ 5575301 w 6445250"/>
                  <a:gd name="connsiteY9" fmla="*/ 1660525 h 2895600"/>
                  <a:gd name="connsiteX10" fmla="*/ 5272088 w 6445250"/>
                  <a:gd name="connsiteY10" fmla="*/ 2271715 h 2895600"/>
                  <a:gd name="connsiteX11" fmla="*/ 4894262 w 6445250"/>
                  <a:gd name="connsiteY11" fmla="*/ 2517775 h 2895600"/>
                  <a:gd name="connsiteX12" fmla="*/ 5424488 w 6445250"/>
                  <a:gd name="connsiteY12" fmla="*/ 2386012 h 2895600"/>
                  <a:gd name="connsiteX13" fmla="*/ 4891087 w 6445250"/>
                  <a:gd name="connsiteY13" fmla="*/ 2590802 h 2895600"/>
                  <a:gd name="connsiteX14" fmla="*/ 5314950 w 6445250"/>
                  <a:gd name="connsiteY14" fmla="*/ 2738441 h 2895600"/>
                  <a:gd name="connsiteX15" fmla="*/ 5006975 w 6445250"/>
                  <a:gd name="connsiteY15" fmla="*/ 2863850 h 2895600"/>
                  <a:gd name="connsiteX16" fmla="*/ 5753100 w 6445250"/>
                  <a:gd name="connsiteY16" fmla="*/ 2311400 h 2895600"/>
                  <a:gd name="connsiteX17" fmla="*/ 5511800 w 6445250"/>
                  <a:gd name="connsiteY17" fmla="*/ 2895600 h 2895600"/>
                  <a:gd name="connsiteX18" fmla="*/ 5854700 w 6445250"/>
                  <a:gd name="connsiteY18" fmla="*/ 2654300 h 2895600"/>
                  <a:gd name="connsiteX19" fmla="*/ 6140450 w 6445250"/>
                  <a:gd name="connsiteY19" fmla="*/ 2070100 h 2895600"/>
                  <a:gd name="connsiteX20" fmla="*/ 6083300 w 6445250"/>
                  <a:gd name="connsiteY20" fmla="*/ 2362200 h 2895600"/>
                  <a:gd name="connsiteX21" fmla="*/ 5965825 w 6445250"/>
                  <a:gd name="connsiteY21" fmla="*/ 2636837 h 2895600"/>
                  <a:gd name="connsiteX22" fmla="*/ 6178550 w 6445250"/>
                  <a:gd name="connsiteY22" fmla="*/ 2413000 h 2895600"/>
                  <a:gd name="connsiteX23" fmla="*/ 6292850 w 6445250"/>
                  <a:gd name="connsiteY23" fmla="*/ 2095500 h 2895600"/>
                  <a:gd name="connsiteX24" fmla="*/ 6407150 w 6445250"/>
                  <a:gd name="connsiteY24" fmla="*/ 1854200 h 2895600"/>
                  <a:gd name="connsiteX25" fmla="*/ 6445250 w 6445250"/>
                  <a:gd name="connsiteY25" fmla="*/ 1549400 h 2895600"/>
                  <a:gd name="connsiteX26" fmla="*/ 6369050 w 6445250"/>
                  <a:gd name="connsiteY26" fmla="*/ 1206500 h 2895600"/>
                  <a:gd name="connsiteX27" fmla="*/ 6064250 w 6445250"/>
                  <a:gd name="connsiteY27" fmla="*/ 838200 h 2895600"/>
                  <a:gd name="connsiteX28" fmla="*/ 6051550 w 6445250"/>
                  <a:gd name="connsiteY28" fmla="*/ 488950 h 2895600"/>
                  <a:gd name="connsiteX0" fmla="*/ 6197600 w 6591300"/>
                  <a:gd name="connsiteY0" fmla="*/ 488950 h 2895600"/>
                  <a:gd name="connsiteX1" fmla="*/ 6002337 w 6591300"/>
                  <a:gd name="connsiteY1" fmla="*/ 449263 h 2895600"/>
                  <a:gd name="connsiteX2" fmla="*/ 5500688 w 6591300"/>
                  <a:gd name="connsiteY2" fmla="*/ 0 h 2895600"/>
                  <a:gd name="connsiteX3" fmla="*/ 146050 w 6591300"/>
                  <a:gd name="connsiteY3" fmla="*/ 12700 h 2895600"/>
                  <a:gd name="connsiteX4" fmla="*/ 0 w 6591300"/>
                  <a:gd name="connsiteY4" fmla="*/ 1181100 h 2895600"/>
                  <a:gd name="connsiteX5" fmla="*/ 6070600 w 6591300"/>
                  <a:gd name="connsiteY5" fmla="*/ 1587500 h 2895600"/>
                  <a:gd name="connsiteX6" fmla="*/ 5969000 w 6591300"/>
                  <a:gd name="connsiteY6" fmla="*/ 1930400 h 2895600"/>
                  <a:gd name="connsiteX7" fmla="*/ 5778499 w 6591300"/>
                  <a:gd name="connsiteY7" fmla="*/ 2278063 h 2895600"/>
                  <a:gd name="connsiteX8" fmla="*/ 5789613 w 6591300"/>
                  <a:gd name="connsiteY8" fmla="*/ 1974850 h 2895600"/>
                  <a:gd name="connsiteX9" fmla="*/ 5721351 w 6591300"/>
                  <a:gd name="connsiteY9" fmla="*/ 1660525 h 2895600"/>
                  <a:gd name="connsiteX10" fmla="*/ 5418138 w 6591300"/>
                  <a:gd name="connsiteY10" fmla="*/ 2271715 h 2895600"/>
                  <a:gd name="connsiteX11" fmla="*/ 5040312 w 6591300"/>
                  <a:gd name="connsiteY11" fmla="*/ 2517775 h 2895600"/>
                  <a:gd name="connsiteX12" fmla="*/ 5570538 w 6591300"/>
                  <a:gd name="connsiteY12" fmla="*/ 2386012 h 2895600"/>
                  <a:gd name="connsiteX13" fmla="*/ 5037137 w 6591300"/>
                  <a:gd name="connsiteY13" fmla="*/ 2590802 h 2895600"/>
                  <a:gd name="connsiteX14" fmla="*/ 5461000 w 6591300"/>
                  <a:gd name="connsiteY14" fmla="*/ 2738441 h 2895600"/>
                  <a:gd name="connsiteX15" fmla="*/ 5153025 w 6591300"/>
                  <a:gd name="connsiteY15" fmla="*/ 2863850 h 2895600"/>
                  <a:gd name="connsiteX16" fmla="*/ 5899150 w 6591300"/>
                  <a:gd name="connsiteY16" fmla="*/ 2311400 h 2895600"/>
                  <a:gd name="connsiteX17" fmla="*/ 5657850 w 6591300"/>
                  <a:gd name="connsiteY17" fmla="*/ 2895600 h 2895600"/>
                  <a:gd name="connsiteX18" fmla="*/ 6000750 w 6591300"/>
                  <a:gd name="connsiteY18" fmla="*/ 2654300 h 2895600"/>
                  <a:gd name="connsiteX19" fmla="*/ 6286500 w 6591300"/>
                  <a:gd name="connsiteY19" fmla="*/ 2070100 h 2895600"/>
                  <a:gd name="connsiteX20" fmla="*/ 6229350 w 6591300"/>
                  <a:gd name="connsiteY20" fmla="*/ 2362200 h 2895600"/>
                  <a:gd name="connsiteX21" fmla="*/ 6111875 w 6591300"/>
                  <a:gd name="connsiteY21" fmla="*/ 2636837 h 2895600"/>
                  <a:gd name="connsiteX22" fmla="*/ 6324600 w 6591300"/>
                  <a:gd name="connsiteY22" fmla="*/ 2413000 h 2895600"/>
                  <a:gd name="connsiteX23" fmla="*/ 6438900 w 6591300"/>
                  <a:gd name="connsiteY23" fmla="*/ 2095500 h 2895600"/>
                  <a:gd name="connsiteX24" fmla="*/ 6553200 w 6591300"/>
                  <a:gd name="connsiteY24" fmla="*/ 1854200 h 2895600"/>
                  <a:gd name="connsiteX25" fmla="*/ 6591300 w 6591300"/>
                  <a:gd name="connsiteY25" fmla="*/ 1549400 h 2895600"/>
                  <a:gd name="connsiteX26" fmla="*/ 6515100 w 6591300"/>
                  <a:gd name="connsiteY26" fmla="*/ 1206500 h 2895600"/>
                  <a:gd name="connsiteX27" fmla="*/ 6210300 w 6591300"/>
                  <a:gd name="connsiteY27" fmla="*/ 838200 h 2895600"/>
                  <a:gd name="connsiteX28" fmla="*/ 6197600 w 6591300"/>
                  <a:gd name="connsiteY28" fmla="*/ 488950 h 2895600"/>
                  <a:gd name="connsiteX0" fmla="*/ 6295257 w 6688957"/>
                  <a:gd name="connsiteY0" fmla="*/ 488950 h 2895600"/>
                  <a:gd name="connsiteX1" fmla="*/ 6099994 w 6688957"/>
                  <a:gd name="connsiteY1" fmla="*/ 449263 h 2895600"/>
                  <a:gd name="connsiteX2" fmla="*/ 5598345 w 6688957"/>
                  <a:gd name="connsiteY2" fmla="*/ 0 h 2895600"/>
                  <a:gd name="connsiteX3" fmla="*/ 243707 w 6688957"/>
                  <a:gd name="connsiteY3" fmla="*/ 12700 h 2895600"/>
                  <a:gd name="connsiteX4" fmla="*/ 97657 w 6688957"/>
                  <a:gd name="connsiteY4" fmla="*/ 1181100 h 2895600"/>
                  <a:gd name="connsiteX5" fmla="*/ 6168257 w 6688957"/>
                  <a:gd name="connsiteY5" fmla="*/ 1587500 h 2895600"/>
                  <a:gd name="connsiteX6" fmla="*/ 6066657 w 6688957"/>
                  <a:gd name="connsiteY6" fmla="*/ 1930400 h 2895600"/>
                  <a:gd name="connsiteX7" fmla="*/ 5876156 w 6688957"/>
                  <a:gd name="connsiteY7" fmla="*/ 2278063 h 2895600"/>
                  <a:gd name="connsiteX8" fmla="*/ 5887270 w 6688957"/>
                  <a:gd name="connsiteY8" fmla="*/ 1974850 h 2895600"/>
                  <a:gd name="connsiteX9" fmla="*/ 5819008 w 6688957"/>
                  <a:gd name="connsiteY9" fmla="*/ 1660525 h 2895600"/>
                  <a:gd name="connsiteX10" fmla="*/ 5515795 w 6688957"/>
                  <a:gd name="connsiteY10" fmla="*/ 2271715 h 2895600"/>
                  <a:gd name="connsiteX11" fmla="*/ 5137969 w 6688957"/>
                  <a:gd name="connsiteY11" fmla="*/ 2517775 h 2895600"/>
                  <a:gd name="connsiteX12" fmla="*/ 5668195 w 6688957"/>
                  <a:gd name="connsiteY12" fmla="*/ 2386012 h 2895600"/>
                  <a:gd name="connsiteX13" fmla="*/ 5134794 w 6688957"/>
                  <a:gd name="connsiteY13" fmla="*/ 2590802 h 2895600"/>
                  <a:gd name="connsiteX14" fmla="*/ 5558657 w 6688957"/>
                  <a:gd name="connsiteY14" fmla="*/ 2738441 h 2895600"/>
                  <a:gd name="connsiteX15" fmla="*/ 5250682 w 6688957"/>
                  <a:gd name="connsiteY15" fmla="*/ 2863850 h 2895600"/>
                  <a:gd name="connsiteX16" fmla="*/ 5996807 w 6688957"/>
                  <a:gd name="connsiteY16" fmla="*/ 2311400 h 2895600"/>
                  <a:gd name="connsiteX17" fmla="*/ 5755507 w 6688957"/>
                  <a:gd name="connsiteY17" fmla="*/ 2895600 h 2895600"/>
                  <a:gd name="connsiteX18" fmla="*/ 6098407 w 6688957"/>
                  <a:gd name="connsiteY18" fmla="*/ 2654300 h 2895600"/>
                  <a:gd name="connsiteX19" fmla="*/ 6384157 w 6688957"/>
                  <a:gd name="connsiteY19" fmla="*/ 2070100 h 2895600"/>
                  <a:gd name="connsiteX20" fmla="*/ 6327007 w 6688957"/>
                  <a:gd name="connsiteY20" fmla="*/ 2362200 h 2895600"/>
                  <a:gd name="connsiteX21" fmla="*/ 6209532 w 6688957"/>
                  <a:gd name="connsiteY21" fmla="*/ 2636837 h 2895600"/>
                  <a:gd name="connsiteX22" fmla="*/ 6422257 w 6688957"/>
                  <a:gd name="connsiteY22" fmla="*/ 2413000 h 2895600"/>
                  <a:gd name="connsiteX23" fmla="*/ 6536557 w 6688957"/>
                  <a:gd name="connsiteY23" fmla="*/ 2095500 h 2895600"/>
                  <a:gd name="connsiteX24" fmla="*/ 6650857 w 6688957"/>
                  <a:gd name="connsiteY24" fmla="*/ 1854200 h 2895600"/>
                  <a:gd name="connsiteX25" fmla="*/ 6688957 w 6688957"/>
                  <a:gd name="connsiteY25" fmla="*/ 1549400 h 2895600"/>
                  <a:gd name="connsiteX26" fmla="*/ 6612757 w 6688957"/>
                  <a:gd name="connsiteY26" fmla="*/ 1206500 h 2895600"/>
                  <a:gd name="connsiteX27" fmla="*/ 6307957 w 6688957"/>
                  <a:gd name="connsiteY27" fmla="*/ 838200 h 2895600"/>
                  <a:gd name="connsiteX28" fmla="*/ 6295257 w 6688957"/>
                  <a:gd name="connsiteY28" fmla="*/ 488950 h 2895600"/>
                  <a:gd name="connsiteX0" fmla="*/ 6295257 w 6688957"/>
                  <a:gd name="connsiteY0" fmla="*/ 488950 h 2895600"/>
                  <a:gd name="connsiteX1" fmla="*/ 6099994 w 6688957"/>
                  <a:gd name="connsiteY1" fmla="*/ 449263 h 2895600"/>
                  <a:gd name="connsiteX2" fmla="*/ 5598345 w 6688957"/>
                  <a:gd name="connsiteY2" fmla="*/ 0 h 2895600"/>
                  <a:gd name="connsiteX3" fmla="*/ 243707 w 6688957"/>
                  <a:gd name="connsiteY3" fmla="*/ 12700 h 2895600"/>
                  <a:gd name="connsiteX4" fmla="*/ 97657 w 6688957"/>
                  <a:gd name="connsiteY4" fmla="*/ 1181100 h 2895600"/>
                  <a:gd name="connsiteX5" fmla="*/ 6168257 w 6688957"/>
                  <a:gd name="connsiteY5" fmla="*/ 1587500 h 2895600"/>
                  <a:gd name="connsiteX6" fmla="*/ 6066657 w 6688957"/>
                  <a:gd name="connsiteY6" fmla="*/ 1930400 h 2895600"/>
                  <a:gd name="connsiteX7" fmla="*/ 5876156 w 6688957"/>
                  <a:gd name="connsiteY7" fmla="*/ 2278063 h 2895600"/>
                  <a:gd name="connsiteX8" fmla="*/ 5887270 w 6688957"/>
                  <a:gd name="connsiteY8" fmla="*/ 1974850 h 2895600"/>
                  <a:gd name="connsiteX9" fmla="*/ 5819008 w 6688957"/>
                  <a:gd name="connsiteY9" fmla="*/ 1660525 h 2895600"/>
                  <a:gd name="connsiteX10" fmla="*/ 5515795 w 6688957"/>
                  <a:gd name="connsiteY10" fmla="*/ 2271715 h 2895600"/>
                  <a:gd name="connsiteX11" fmla="*/ 5137969 w 6688957"/>
                  <a:gd name="connsiteY11" fmla="*/ 2517775 h 2895600"/>
                  <a:gd name="connsiteX12" fmla="*/ 5668195 w 6688957"/>
                  <a:gd name="connsiteY12" fmla="*/ 2386012 h 2895600"/>
                  <a:gd name="connsiteX13" fmla="*/ 5134794 w 6688957"/>
                  <a:gd name="connsiteY13" fmla="*/ 2590802 h 2895600"/>
                  <a:gd name="connsiteX14" fmla="*/ 5558657 w 6688957"/>
                  <a:gd name="connsiteY14" fmla="*/ 2738441 h 2895600"/>
                  <a:gd name="connsiteX15" fmla="*/ 5250682 w 6688957"/>
                  <a:gd name="connsiteY15" fmla="*/ 2863850 h 2895600"/>
                  <a:gd name="connsiteX16" fmla="*/ 5996807 w 6688957"/>
                  <a:gd name="connsiteY16" fmla="*/ 2311400 h 2895600"/>
                  <a:gd name="connsiteX17" fmla="*/ 5755507 w 6688957"/>
                  <a:gd name="connsiteY17" fmla="*/ 2895600 h 2895600"/>
                  <a:gd name="connsiteX18" fmla="*/ 6098407 w 6688957"/>
                  <a:gd name="connsiteY18" fmla="*/ 2654300 h 2895600"/>
                  <a:gd name="connsiteX19" fmla="*/ 6384157 w 6688957"/>
                  <a:gd name="connsiteY19" fmla="*/ 2070100 h 2895600"/>
                  <a:gd name="connsiteX20" fmla="*/ 6327007 w 6688957"/>
                  <a:gd name="connsiteY20" fmla="*/ 2362200 h 2895600"/>
                  <a:gd name="connsiteX21" fmla="*/ 6209532 w 6688957"/>
                  <a:gd name="connsiteY21" fmla="*/ 2636837 h 2895600"/>
                  <a:gd name="connsiteX22" fmla="*/ 6422257 w 6688957"/>
                  <a:gd name="connsiteY22" fmla="*/ 2413000 h 2895600"/>
                  <a:gd name="connsiteX23" fmla="*/ 6536557 w 6688957"/>
                  <a:gd name="connsiteY23" fmla="*/ 2095500 h 2895600"/>
                  <a:gd name="connsiteX24" fmla="*/ 6650857 w 6688957"/>
                  <a:gd name="connsiteY24" fmla="*/ 1854200 h 2895600"/>
                  <a:gd name="connsiteX25" fmla="*/ 6688957 w 6688957"/>
                  <a:gd name="connsiteY25" fmla="*/ 1549400 h 2895600"/>
                  <a:gd name="connsiteX26" fmla="*/ 6612757 w 6688957"/>
                  <a:gd name="connsiteY26" fmla="*/ 1206500 h 2895600"/>
                  <a:gd name="connsiteX27" fmla="*/ 6307957 w 6688957"/>
                  <a:gd name="connsiteY27" fmla="*/ 838200 h 2895600"/>
                  <a:gd name="connsiteX28" fmla="*/ 6295257 w 6688957"/>
                  <a:gd name="connsiteY28" fmla="*/ 488950 h 2895600"/>
                  <a:gd name="connsiteX0" fmla="*/ 6299829 w 6693529"/>
                  <a:gd name="connsiteY0" fmla="*/ 488950 h 2895600"/>
                  <a:gd name="connsiteX1" fmla="*/ 6104566 w 6693529"/>
                  <a:gd name="connsiteY1" fmla="*/ 449263 h 2895600"/>
                  <a:gd name="connsiteX2" fmla="*/ 5602917 w 6693529"/>
                  <a:gd name="connsiteY2" fmla="*/ 0 h 2895600"/>
                  <a:gd name="connsiteX3" fmla="*/ 222879 w 6693529"/>
                  <a:gd name="connsiteY3" fmla="*/ 0 h 2895600"/>
                  <a:gd name="connsiteX4" fmla="*/ 102229 w 6693529"/>
                  <a:gd name="connsiteY4" fmla="*/ 1181100 h 2895600"/>
                  <a:gd name="connsiteX5" fmla="*/ 6172829 w 6693529"/>
                  <a:gd name="connsiteY5" fmla="*/ 1587500 h 2895600"/>
                  <a:gd name="connsiteX6" fmla="*/ 6071229 w 6693529"/>
                  <a:gd name="connsiteY6" fmla="*/ 1930400 h 2895600"/>
                  <a:gd name="connsiteX7" fmla="*/ 5880728 w 6693529"/>
                  <a:gd name="connsiteY7" fmla="*/ 2278063 h 2895600"/>
                  <a:gd name="connsiteX8" fmla="*/ 5891842 w 6693529"/>
                  <a:gd name="connsiteY8" fmla="*/ 1974850 h 2895600"/>
                  <a:gd name="connsiteX9" fmla="*/ 5823580 w 6693529"/>
                  <a:gd name="connsiteY9" fmla="*/ 1660525 h 2895600"/>
                  <a:gd name="connsiteX10" fmla="*/ 5520367 w 6693529"/>
                  <a:gd name="connsiteY10" fmla="*/ 2271715 h 2895600"/>
                  <a:gd name="connsiteX11" fmla="*/ 5142541 w 6693529"/>
                  <a:gd name="connsiteY11" fmla="*/ 2517775 h 2895600"/>
                  <a:gd name="connsiteX12" fmla="*/ 5672767 w 6693529"/>
                  <a:gd name="connsiteY12" fmla="*/ 2386012 h 2895600"/>
                  <a:gd name="connsiteX13" fmla="*/ 5139366 w 6693529"/>
                  <a:gd name="connsiteY13" fmla="*/ 2590802 h 2895600"/>
                  <a:gd name="connsiteX14" fmla="*/ 5563229 w 6693529"/>
                  <a:gd name="connsiteY14" fmla="*/ 2738441 h 2895600"/>
                  <a:gd name="connsiteX15" fmla="*/ 5255254 w 6693529"/>
                  <a:gd name="connsiteY15" fmla="*/ 2863850 h 2895600"/>
                  <a:gd name="connsiteX16" fmla="*/ 6001379 w 6693529"/>
                  <a:gd name="connsiteY16" fmla="*/ 2311400 h 2895600"/>
                  <a:gd name="connsiteX17" fmla="*/ 5760079 w 6693529"/>
                  <a:gd name="connsiteY17" fmla="*/ 2895600 h 2895600"/>
                  <a:gd name="connsiteX18" fmla="*/ 6102979 w 6693529"/>
                  <a:gd name="connsiteY18" fmla="*/ 2654300 h 2895600"/>
                  <a:gd name="connsiteX19" fmla="*/ 6388729 w 6693529"/>
                  <a:gd name="connsiteY19" fmla="*/ 2070100 h 2895600"/>
                  <a:gd name="connsiteX20" fmla="*/ 6331579 w 6693529"/>
                  <a:gd name="connsiteY20" fmla="*/ 2362200 h 2895600"/>
                  <a:gd name="connsiteX21" fmla="*/ 6214104 w 6693529"/>
                  <a:gd name="connsiteY21" fmla="*/ 2636837 h 2895600"/>
                  <a:gd name="connsiteX22" fmla="*/ 6426829 w 6693529"/>
                  <a:gd name="connsiteY22" fmla="*/ 2413000 h 2895600"/>
                  <a:gd name="connsiteX23" fmla="*/ 6541129 w 6693529"/>
                  <a:gd name="connsiteY23" fmla="*/ 2095500 h 2895600"/>
                  <a:gd name="connsiteX24" fmla="*/ 6655429 w 6693529"/>
                  <a:gd name="connsiteY24" fmla="*/ 1854200 h 2895600"/>
                  <a:gd name="connsiteX25" fmla="*/ 6693529 w 6693529"/>
                  <a:gd name="connsiteY25" fmla="*/ 1549400 h 2895600"/>
                  <a:gd name="connsiteX26" fmla="*/ 6617329 w 6693529"/>
                  <a:gd name="connsiteY26" fmla="*/ 1206500 h 2895600"/>
                  <a:gd name="connsiteX27" fmla="*/ 6312529 w 6693529"/>
                  <a:gd name="connsiteY27" fmla="*/ 838200 h 2895600"/>
                  <a:gd name="connsiteX28" fmla="*/ 6299829 w 6693529"/>
                  <a:gd name="connsiteY28" fmla="*/ 488950 h 2895600"/>
                  <a:gd name="connsiteX0" fmla="*/ 6305352 w 6699052"/>
                  <a:gd name="connsiteY0" fmla="*/ 488950 h 2895600"/>
                  <a:gd name="connsiteX1" fmla="*/ 6110089 w 6699052"/>
                  <a:gd name="connsiteY1" fmla="*/ 449263 h 2895600"/>
                  <a:gd name="connsiteX2" fmla="*/ 5608440 w 6699052"/>
                  <a:gd name="connsiteY2" fmla="*/ 0 h 2895600"/>
                  <a:gd name="connsiteX3" fmla="*/ 228402 w 6699052"/>
                  <a:gd name="connsiteY3" fmla="*/ 0 h 2895600"/>
                  <a:gd name="connsiteX4" fmla="*/ 107752 w 6699052"/>
                  <a:gd name="connsiteY4" fmla="*/ 1181100 h 2895600"/>
                  <a:gd name="connsiteX5" fmla="*/ 6178352 w 6699052"/>
                  <a:gd name="connsiteY5" fmla="*/ 1587500 h 2895600"/>
                  <a:gd name="connsiteX6" fmla="*/ 6076752 w 6699052"/>
                  <a:gd name="connsiteY6" fmla="*/ 1930400 h 2895600"/>
                  <a:gd name="connsiteX7" fmla="*/ 5886251 w 6699052"/>
                  <a:gd name="connsiteY7" fmla="*/ 2278063 h 2895600"/>
                  <a:gd name="connsiteX8" fmla="*/ 5897365 w 6699052"/>
                  <a:gd name="connsiteY8" fmla="*/ 1974850 h 2895600"/>
                  <a:gd name="connsiteX9" fmla="*/ 5829103 w 6699052"/>
                  <a:gd name="connsiteY9" fmla="*/ 1660525 h 2895600"/>
                  <a:gd name="connsiteX10" fmla="*/ 5525890 w 6699052"/>
                  <a:gd name="connsiteY10" fmla="*/ 2271715 h 2895600"/>
                  <a:gd name="connsiteX11" fmla="*/ 5148064 w 6699052"/>
                  <a:gd name="connsiteY11" fmla="*/ 2517775 h 2895600"/>
                  <a:gd name="connsiteX12" fmla="*/ 5678290 w 6699052"/>
                  <a:gd name="connsiteY12" fmla="*/ 2386012 h 2895600"/>
                  <a:gd name="connsiteX13" fmla="*/ 5144889 w 6699052"/>
                  <a:gd name="connsiteY13" fmla="*/ 2590802 h 2895600"/>
                  <a:gd name="connsiteX14" fmla="*/ 5568752 w 6699052"/>
                  <a:gd name="connsiteY14" fmla="*/ 2738441 h 2895600"/>
                  <a:gd name="connsiteX15" fmla="*/ 5260777 w 6699052"/>
                  <a:gd name="connsiteY15" fmla="*/ 2863850 h 2895600"/>
                  <a:gd name="connsiteX16" fmla="*/ 6006902 w 6699052"/>
                  <a:gd name="connsiteY16" fmla="*/ 2311400 h 2895600"/>
                  <a:gd name="connsiteX17" fmla="*/ 5765602 w 6699052"/>
                  <a:gd name="connsiteY17" fmla="*/ 2895600 h 2895600"/>
                  <a:gd name="connsiteX18" fmla="*/ 6108502 w 6699052"/>
                  <a:gd name="connsiteY18" fmla="*/ 2654300 h 2895600"/>
                  <a:gd name="connsiteX19" fmla="*/ 6394252 w 6699052"/>
                  <a:gd name="connsiteY19" fmla="*/ 2070100 h 2895600"/>
                  <a:gd name="connsiteX20" fmla="*/ 6337102 w 6699052"/>
                  <a:gd name="connsiteY20" fmla="*/ 2362200 h 2895600"/>
                  <a:gd name="connsiteX21" fmla="*/ 6219627 w 6699052"/>
                  <a:gd name="connsiteY21" fmla="*/ 2636837 h 2895600"/>
                  <a:gd name="connsiteX22" fmla="*/ 6432352 w 6699052"/>
                  <a:gd name="connsiteY22" fmla="*/ 2413000 h 2895600"/>
                  <a:gd name="connsiteX23" fmla="*/ 6546652 w 6699052"/>
                  <a:gd name="connsiteY23" fmla="*/ 2095500 h 2895600"/>
                  <a:gd name="connsiteX24" fmla="*/ 6660952 w 6699052"/>
                  <a:gd name="connsiteY24" fmla="*/ 1854200 h 2895600"/>
                  <a:gd name="connsiteX25" fmla="*/ 6699052 w 6699052"/>
                  <a:gd name="connsiteY25" fmla="*/ 1549400 h 2895600"/>
                  <a:gd name="connsiteX26" fmla="*/ 6622852 w 6699052"/>
                  <a:gd name="connsiteY26" fmla="*/ 1206500 h 2895600"/>
                  <a:gd name="connsiteX27" fmla="*/ 6318052 w 6699052"/>
                  <a:gd name="connsiteY27" fmla="*/ 838200 h 2895600"/>
                  <a:gd name="connsiteX28" fmla="*/ 6305352 w 6699052"/>
                  <a:gd name="connsiteY28" fmla="*/ 488950 h 2895600"/>
                  <a:gd name="connsiteX0" fmla="*/ 6302984 w 6696684"/>
                  <a:gd name="connsiteY0" fmla="*/ 488950 h 2895600"/>
                  <a:gd name="connsiteX1" fmla="*/ 6107721 w 6696684"/>
                  <a:gd name="connsiteY1" fmla="*/ 449263 h 2895600"/>
                  <a:gd name="connsiteX2" fmla="*/ 5606072 w 6696684"/>
                  <a:gd name="connsiteY2" fmla="*/ 0 h 2895600"/>
                  <a:gd name="connsiteX3" fmla="*/ 238734 w 6696684"/>
                  <a:gd name="connsiteY3" fmla="*/ 0 h 2895600"/>
                  <a:gd name="connsiteX4" fmla="*/ 105384 w 6696684"/>
                  <a:gd name="connsiteY4" fmla="*/ 1181100 h 2895600"/>
                  <a:gd name="connsiteX5" fmla="*/ 6175984 w 6696684"/>
                  <a:gd name="connsiteY5" fmla="*/ 1587500 h 2895600"/>
                  <a:gd name="connsiteX6" fmla="*/ 6074384 w 6696684"/>
                  <a:gd name="connsiteY6" fmla="*/ 1930400 h 2895600"/>
                  <a:gd name="connsiteX7" fmla="*/ 5883883 w 6696684"/>
                  <a:gd name="connsiteY7" fmla="*/ 2278063 h 2895600"/>
                  <a:gd name="connsiteX8" fmla="*/ 5894997 w 6696684"/>
                  <a:gd name="connsiteY8" fmla="*/ 1974850 h 2895600"/>
                  <a:gd name="connsiteX9" fmla="*/ 5826735 w 6696684"/>
                  <a:gd name="connsiteY9" fmla="*/ 1660525 h 2895600"/>
                  <a:gd name="connsiteX10" fmla="*/ 5523522 w 6696684"/>
                  <a:gd name="connsiteY10" fmla="*/ 2271715 h 2895600"/>
                  <a:gd name="connsiteX11" fmla="*/ 5145696 w 6696684"/>
                  <a:gd name="connsiteY11" fmla="*/ 2517775 h 2895600"/>
                  <a:gd name="connsiteX12" fmla="*/ 5675922 w 6696684"/>
                  <a:gd name="connsiteY12" fmla="*/ 2386012 h 2895600"/>
                  <a:gd name="connsiteX13" fmla="*/ 5142521 w 6696684"/>
                  <a:gd name="connsiteY13" fmla="*/ 2590802 h 2895600"/>
                  <a:gd name="connsiteX14" fmla="*/ 5566384 w 6696684"/>
                  <a:gd name="connsiteY14" fmla="*/ 2738441 h 2895600"/>
                  <a:gd name="connsiteX15" fmla="*/ 5258409 w 6696684"/>
                  <a:gd name="connsiteY15" fmla="*/ 2863850 h 2895600"/>
                  <a:gd name="connsiteX16" fmla="*/ 6004534 w 6696684"/>
                  <a:gd name="connsiteY16" fmla="*/ 2311400 h 2895600"/>
                  <a:gd name="connsiteX17" fmla="*/ 5763234 w 6696684"/>
                  <a:gd name="connsiteY17" fmla="*/ 2895600 h 2895600"/>
                  <a:gd name="connsiteX18" fmla="*/ 6106134 w 6696684"/>
                  <a:gd name="connsiteY18" fmla="*/ 2654300 h 2895600"/>
                  <a:gd name="connsiteX19" fmla="*/ 6391884 w 6696684"/>
                  <a:gd name="connsiteY19" fmla="*/ 2070100 h 2895600"/>
                  <a:gd name="connsiteX20" fmla="*/ 6334734 w 6696684"/>
                  <a:gd name="connsiteY20" fmla="*/ 2362200 h 2895600"/>
                  <a:gd name="connsiteX21" fmla="*/ 6217259 w 6696684"/>
                  <a:gd name="connsiteY21" fmla="*/ 2636837 h 2895600"/>
                  <a:gd name="connsiteX22" fmla="*/ 6429984 w 6696684"/>
                  <a:gd name="connsiteY22" fmla="*/ 2413000 h 2895600"/>
                  <a:gd name="connsiteX23" fmla="*/ 6544284 w 6696684"/>
                  <a:gd name="connsiteY23" fmla="*/ 2095500 h 2895600"/>
                  <a:gd name="connsiteX24" fmla="*/ 6658584 w 6696684"/>
                  <a:gd name="connsiteY24" fmla="*/ 1854200 h 2895600"/>
                  <a:gd name="connsiteX25" fmla="*/ 6696684 w 6696684"/>
                  <a:gd name="connsiteY25" fmla="*/ 1549400 h 2895600"/>
                  <a:gd name="connsiteX26" fmla="*/ 6620484 w 6696684"/>
                  <a:gd name="connsiteY26" fmla="*/ 1206500 h 2895600"/>
                  <a:gd name="connsiteX27" fmla="*/ 6315684 w 6696684"/>
                  <a:gd name="connsiteY27" fmla="*/ 838200 h 2895600"/>
                  <a:gd name="connsiteX28" fmla="*/ 6302984 w 6696684"/>
                  <a:gd name="connsiteY28" fmla="*/ 488950 h 2895600"/>
                  <a:gd name="connsiteX0" fmla="*/ 6307239 w 6700939"/>
                  <a:gd name="connsiteY0" fmla="*/ 488950 h 2895600"/>
                  <a:gd name="connsiteX1" fmla="*/ 6111976 w 6700939"/>
                  <a:gd name="connsiteY1" fmla="*/ 449263 h 2895600"/>
                  <a:gd name="connsiteX2" fmla="*/ 5610327 w 6700939"/>
                  <a:gd name="connsiteY2" fmla="*/ 0 h 2895600"/>
                  <a:gd name="connsiteX3" fmla="*/ 242989 w 6700939"/>
                  <a:gd name="connsiteY3" fmla="*/ 0 h 2895600"/>
                  <a:gd name="connsiteX4" fmla="*/ 109639 w 6700939"/>
                  <a:gd name="connsiteY4" fmla="*/ 1181100 h 2895600"/>
                  <a:gd name="connsiteX5" fmla="*/ 6180239 w 6700939"/>
                  <a:gd name="connsiteY5" fmla="*/ 1587500 h 2895600"/>
                  <a:gd name="connsiteX6" fmla="*/ 6078639 w 6700939"/>
                  <a:gd name="connsiteY6" fmla="*/ 1930400 h 2895600"/>
                  <a:gd name="connsiteX7" fmla="*/ 5888138 w 6700939"/>
                  <a:gd name="connsiteY7" fmla="*/ 2278063 h 2895600"/>
                  <a:gd name="connsiteX8" fmla="*/ 5899252 w 6700939"/>
                  <a:gd name="connsiteY8" fmla="*/ 1974850 h 2895600"/>
                  <a:gd name="connsiteX9" fmla="*/ 5830990 w 6700939"/>
                  <a:gd name="connsiteY9" fmla="*/ 1660525 h 2895600"/>
                  <a:gd name="connsiteX10" fmla="*/ 5527777 w 6700939"/>
                  <a:gd name="connsiteY10" fmla="*/ 2271715 h 2895600"/>
                  <a:gd name="connsiteX11" fmla="*/ 5149951 w 6700939"/>
                  <a:gd name="connsiteY11" fmla="*/ 2517775 h 2895600"/>
                  <a:gd name="connsiteX12" fmla="*/ 5680177 w 6700939"/>
                  <a:gd name="connsiteY12" fmla="*/ 2386012 h 2895600"/>
                  <a:gd name="connsiteX13" fmla="*/ 5146776 w 6700939"/>
                  <a:gd name="connsiteY13" fmla="*/ 2590802 h 2895600"/>
                  <a:gd name="connsiteX14" fmla="*/ 5570639 w 6700939"/>
                  <a:gd name="connsiteY14" fmla="*/ 2738441 h 2895600"/>
                  <a:gd name="connsiteX15" fmla="*/ 5262664 w 6700939"/>
                  <a:gd name="connsiteY15" fmla="*/ 2863850 h 2895600"/>
                  <a:gd name="connsiteX16" fmla="*/ 6008789 w 6700939"/>
                  <a:gd name="connsiteY16" fmla="*/ 2311400 h 2895600"/>
                  <a:gd name="connsiteX17" fmla="*/ 5767489 w 6700939"/>
                  <a:gd name="connsiteY17" fmla="*/ 2895600 h 2895600"/>
                  <a:gd name="connsiteX18" fmla="*/ 6110389 w 6700939"/>
                  <a:gd name="connsiteY18" fmla="*/ 2654300 h 2895600"/>
                  <a:gd name="connsiteX19" fmla="*/ 6396139 w 6700939"/>
                  <a:gd name="connsiteY19" fmla="*/ 2070100 h 2895600"/>
                  <a:gd name="connsiteX20" fmla="*/ 6338989 w 6700939"/>
                  <a:gd name="connsiteY20" fmla="*/ 2362200 h 2895600"/>
                  <a:gd name="connsiteX21" fmla="*/ 6221514 w 6700939"/>
                  <a:gd name="connsiteY21" fmla="*/ 2636837 h 2895600"/>
                  <a:gd name="connsiteX22" fmla="*/ 6434239 w 6700939"/>
                  <a:gd name="connsiteY22" fmla="*/ 2413000 h 2895600"/>
                  <a:gd name="connsiteX23" fmla="*/ 6548539 w 6700939"/>
                  <a:gd name="connsiteY23" fmla="*/ 2095500 h 2895600"/>
                  <a:gd name="connsiteX24" fmla="*/ 6662839 w 6700939"/>
                  <a:gd name="connsiteY24" fmla="*/ 1854200 h 2895600"/>
                  <a:gd name="connsiteX25" fmla="*/ 6700939 w 6700939"/>
                  <a:gd name="connsiteY25" fmla="*/ 1549400 h 2895600"/>
                  <a:gd name="connsiteX26" fmla="*/ 6624739 w 6700939"/>
                  <a:gd name="connsiteY26" fmla="*/ 1206500 h 2895600"/>
                  <a:gd name="connsiteX27" fmla="*/ 6319939 w 6700939"/>
                  <a:gd name="connsiteY27" fmla="*/ 838200 h 2895600"/>
                  <a:gd name="connsiteX28" fmla="*/ 6307239 w 6700939"/>
                  <a:gd name="connsiteY28" fmla="*/ 488950 h 2895600"/>
                  <a:gd name="connsiteX0" fmla="*/ 6307239 w 6700939"/>
                  <a:gd name="connsiteY0" fmla="*/ 488950 h 2895600"/>
                  <a:gd name="connsiteX1" fmla="*/ 6111976 w 6700939"/>
                  <a:gd name="connsiteY1" fmla="*/ 449263 h 2895600"/>
                  <a:gd name="connsiteX2" fmla="*/ 5610327 w 6700939"/>
                  <a:gd name="connsiteY2" fmla="*/ 0 h 2895600"/>
                  <a:gd name="connsiteX3" fmla="*/ 242989 w 6700939"/>
                  <a:gd name="connsiteY3" fmla="*/ 0 h 2895600"/>
                  <a:gd name="connsiteX4" fmla="*/ 109639 w 6700939"/>
                  <a:gd name="connsiteY4" fmla="*/ 1181100 h 2895600"/>
                  <a:gd name="connsiteX5" fmla="*/ 6180239 w 6700939"/>
                  <a:gd name="connsiteY5" fmla="*/ 1587500 h 2895600"/>
                  <a:gd name="connsiteX6" fmla="*/ 6078639 w 6700939"/>
                  <a:gd name="connsiteY6" fmla="*/ 1930400 h 2895600"/>
                  <a:gd name="connsiteX7" fmla="*/ 5888138 w 6700939"/>
                  <a:gd name="connsiteY7" fmla="*/ 2278063 h 2895600"/>
                  <a:gd name="connsiteX8" fmla="*/ 5899252 w 6700939"/>
                  <a:gd name="connsiteY8" fmla="*/ 1974850 h 2895600"/>
                  <a:gd name="connsiteX9" fmla="*/ 5830990 w 6700939"/>
                  <a:gd name="connsiteY9" fmla="*/ 1660525 h 2895600"/>
                  <a:gd name="connsiteX10" fmla="*/ 5527777 w 6700939"/>
                  <a:gd name="connsiteY10" fmla="*/ 2271715 h 2895600"/>
                  <a:gd name="connsiteX11" fmla="*/ 5149951 w 6700939"/>
                  <a:gd name="connsiteY11" fmla="*/ 2517775 h 2895600"/>
                  <a:gd name="connsiteX12" fmla="*/ 5680177 w 6700939"/>
                  <a:gd name="connsiteY12" fmla="*/ 2386012 h 2895600"/>
                  <a:gd name="connsiteX13" fmla="*/ 5146776 w 6700939"/>
                  <a:gd name="connsiteY13" fmla="*/ 2590802 h 2895600"/>
                  <a:gd name="connsiteX14" fmla="*/ 5570639 w 6700939"/>
                  <a:gd name="connsiteY14" fmla="*/ 2738441 h 2895600"/>
                  <a:gd name="connsiteX15" fmla="*/ 5262664 w 6700939"/>
                  <a:gd name="connsiteY15" fmla="*/ 2863850 h 2895600"/>
                  <a:gd name="connsiteX16" fmla="*/ 6008789 w 6700939"/>
                  <a:gd name="connsiteY16" fmla="*/ 2311400 h 2895600"/>
                  <a:gd name="connsiteX17" fmla="*/ 5767489 w 6700939"/>
                  <a:gd name="connsiteY17" fmla="*/ 2895600 h 2895600"/>
                  <a:gd name="connsiteX18" fmla="*/ 6110389 w 6700939"/>
                  <a:gd name="connsiteY18" fmla="*/ 2654300 h 2895600"/>
                  <a:gd name="connsiteX19" fmla="*/ 6396139 w 6700939"/>
                  <a:gd name="connsiteY19" fmla="*/ 2070100 h 2895600"/>
                  <a:gd name="connsiteX20" fmla="*/ 6338989 w 6700939"/>
                  <a:gd name="connsiteY20" fmla="*/ 2362200 h 2895600"/>
                  <a:gd name="connsiteX21" fmla="*/ 6221514 w 6700939"/>
                  <a:gd name="connsiteY21" fmla="*/ 2636837 h 2895600"/>
                  <a:gd name="connsiteX22" fmla="*/ 6434239 w 6700939"/>
                  <a:gd name="connsiteY22" fmla="*/ 2413000 h 2895600"/>
                  <a:gd name="connsiteX23" fmla="*/ 6548539 w 6700939"/>
                  <a:gd name="connsiteY23" fmla="*/ 2095500 h 2895600"/>
                  <a:gd name="connsiteX24" fmla="*/ 6662839 w 6700939"/>
                  <a:gd name="connsiteY24" fmla="*/ 1854200 h 2895600"/>
                  <a:gd name="connsiteX25" fmla="*/ 6700939 w 6700939"/>
                  <a:gd name="connsiteY25" fmla="*/ 1549400 h 2895600"/>
                  <a:gd name="connsiteX26" fmla="*/ 6624739 w 6700939"/>
                  <a:gd name="connsiteY26" fmla="*/ 1206500 h 2895600"/>
                  <a:gd name="connsiteX27" fmla="*/ 6319939 w 6700939"/>
                  <a:gd name="connsiteY27" fmla="*/ 838200 h 2895600"/>
                  <a:gd name="connsiteX28" fmla="*/ 6307239 w 6700939"/>
                  <a:gd name="connsiteY28" fmla="*/ 488950 h 2895600"/>
                  <a:gd name="connsiteX0" fmla="*/ 6298094 w 6691794"/>
                  <a:gd name="connsiteY0" fmla="*/ 488950 h 2895600"/>
                  <a:gd name="connsiteX1" fmla="*/ 6102831 w 6691794"/>
                  <a:gd name="connsiteY1" fmla="*/ 449263 h 2895600"/>
                  <a:gd name="connsiteX2" fmla="*/ 5601182 w 6691794"/>
                  <a:gd name="connsiteY2" fmla="*/ 0 h 2895600"/>
                  <a:gd name="connsiteX3" fmla="*/ 284644 w 6691794"/>
                  <a:gd name="connsiteY3" fmla="*/ 0 h 2895600"/>
                  <a:gd name="connsiteX4" fmla="*/ 100494 w 6691794"/>
                  <a:gd name="connsiteY4" fmla="*/ 1181100 h 2895600"/>
                  <a:gd name="connsiteX5" fmla="*/ 6171094 w 6691794"/>
                  <a:gd name="connsiteY5" fmla="*/ 1587500 h 2895600"/>
                  <a:gd name="connsiteX6" fmla="*/ 6069494 w 6691794"/>
                  <a:gd name="connsiteY6" fmla="*/ 1930400 h 2895600"/>
                  <a:gd name="connsiteX7" fmla="*/ 5878993 w 6691794"/>
                  <a:gd name="connsiteY7" fmla="*/ 2278063 h 2895600"/>
                  <a:gd name="connsiteX8" fmla="*/ 5890107 w 6691794"/>
                  <a:gd name="connsiteY8" fmla="*/ 1974850 h 2895600"/>
                  <a:gd name="connsiteX9" fmla="*/ 5821845 w 6691794"/>
                  <a:gd name="connsiteY9" fmla="*/ 1660525 h 2895600"/>
                  <a:gd name="connsiteX10" fmla="*/ 5518632 w 6691794"/>
                  <a:gd name="connsiteY10" fmla="*/ 2271715 h 2895600"/>
                  <a:gd name="connsiteX11" fmla="*/ 5140806 w 6691794"/>
                  <a:gd name="connsiteY11" fmla="*/ 2517775 h 2895600"/>
                  <a:gd name="connsiteX12" fmla="*/ 5671032 w 6691794"/>
                  <a:gd name="connsiteY12" fmla="*/ 2386012 h 2895600"/>
                  <a:gd name="connsiteX13" fmla="*/ 5137631 w 6691794"/>
                  <a:gd name="connsiteY13" fmla="*/ 2590802 h 2895600"/>
                  <a:gd name="connsiteX14" fmla="*/ 5561494 w 6691794"/>
                  <a:gd name="connsiteY14" fmla="*/ 2738441 h 2895600"/>
                  <a:gd name="connsiteX15" fmla="*/ 5253519 w 6691794"/>
                  <a:gd name="connsiteY15" fmla="*/ 2863850 h 2895600"/>
                  <a:gd name="connsiteX16" fmla="*/ 5999644 w 6691794"/>
                  <a:gd name="connsiteY16" fmla="*/ 2311400 h 2895600"/>
                  <a:gd name="connsiteX17" fmla="*/ 5758344 w 6691794"/>
                  <a:gd name="connsiteY17" fmla="*/ 2895600 h 2895600"/>
                  <a:gd name="connsiteX18" fmla="*/ 6101244 w 6691794"/>
                  <a:gd name="connsiteY18" fmla="*/ 2654300 h 2895600"/>
                  <a:gd name="connsiteX19" fmla="*/ 6386994 w 6691794"/>
                  <a:gd name="connsiteY19" fmla="*/ 2070100 h 2895600"/>
                  <a:gd name="connsiteX20" fmla="*/ 6329844 w 6691794"/>
                  <a:gd name="connsiteY20" fmla="*/ 2362200 h 2895600"/>
                  <a:gd name="connsiteX21" fmla="*/ 6212369 w 6691794"/>
                  <a:gd name="connsiteY21" fmla="*/ 2636837 h 2895600"/>
                  <a:gd name="connsiteX22" fmla="*/ 6425094 w 6691794"/>
                  <a:gd name="connsiteY22" fmla="*/ 2413000 h 2895600"/>
                  <a:gd name="connsiteX23" fmla="*/ 6539394 w 6691794"/>
                  <a:gd name="connsiteY23" fmla="*/ 2095500 h 2895600"/>
                  <a:gd name="connsiteX24" fmla="*/ 6653694 w 6691794"/>
                  <a:gd name="connsiteY24" fmla="*/ 1854200 h 2895600"/>
                  <a:gd name="connsiteX25" fmla="*/ 6691794 w 6691794"/>
                  <a:gd name="connsiteY25" fmla="*/ 1549400 h 2895600"/>
                  <a:gd name="connsiteX26" fmla="*/ 6615594 w 6691794"/>
                  <a:gd name="connsiteY26" fmla="*/ 1206500 h 2895600"/>
                  <a:gd name="connsiteX27" fmla="*/ 6310794 w 6691794"/>
                  <a:gd name="connsiteY27" fmla="*/ 838200 h 2895600"/>
                  <a:gd name="connsiteX28" fmla="*/ 6298094 w 6691794"/>
                  <a:gd name="connsiteY2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6173239 w 6693939"/>
                  <a:gd name="connsiteY5" fmla="*/ 1587500 h 2895600"/>
                  <a:gd name="connsiteX6" fmla="*/ 6071639 w 6693939"/>
                  <a:gd name="connsiteY6" fmla="*/ 1930400 h 2895600"/>
                  <a:gd name="connsiteX7" fmla="*/ 5881138 w 6693939"/>
                  <a:gd name="connsiteY7" fmla="*/ 2278063 h 2895600"/>
                  <a:gd name="connsiteX8" fmla="*/ 5892252 w 6693939"/>
                  <a:gd name="connsiteY8" fmla="*/ 1974850 h 2895600"/>
                  <a:gd name="connsiteX9" fmla="*/ 5823990 w 6693939"/>
                  <a:gd name="connsiteY9" fmla="*/ 1660525 h 2895600"/>
                  <a:gd name="connsiteX10" fmla="*/ 5520777 w 6693939"/>
                  <a:gd name="connsiteY10" fmla="*/ 2271715 h 2895600"/>
                  <a:gd name="connsiteX11" fmla="*/ 5142951 w 6693939"/>
                  <a:gd name="connsiteY11" fmla="*/ 2517775 h 2895600"/>
                  <a:gd name="connsiteX12" fmla="*/ 5673177 w 6693939"/>
                  <a:gd name="connsiteY12" fmla="*/ 2386012 h 2895600"/>
                  <a:gd name="connsiteX13" fmla="*/ 5139776 w 6693939"/>
                  <a:gd name="connsiteY13" fmla="*/ 2590802 h 2895600"/>
                  <a:gd name="connsiteX14" fmla="*/ 5563639 w 6693939"/>
                  <a:gd name="connsiteY14" fmla="*/ 2738441 h 2895600"/>
                  <a:gd name="connsiteX15" fmla="*/ 5255664 w 6693939"/>
                  <a:gd name="connsiteY15" fmla="*/ 2863850 h 2895600"/>
                  <a:gd name="connsiteX16" fmla="*/ 6001789 w 6693939"/>
                  <a:gd name="connsiteY16" fmla="*/ 2311400 h 2895600"/>
                  <a:gd name="connsiteX17" fmla="*/ 5760489 w 6693939"/>
                  <a:gd name="connsiteY17" fmla="*/ 2895600 h 2895600"/>
                  <a:gd name="connsiteX18" fmla="*/ 6103389 w 6693939"/>
                  <a:gd name="connsiteY18" fmla="*/ 2654300 h 2895600"/>
                  <a:gd name="connsiteX19" fmla="*/ 6389139 w 6693939"/>
                  <a:gd name="connsiteY19" fmla="*/ 2070100 h 2895600"/>
                  <a:gd name="connsiteX20" fmla="*/ 6331989 w 6693939"/>
                  <a:gd name="connsiteY20" fmla="*/ 2362200 h 2895600"/>
                  <a:gd name="connsiteX21" fmla="*/ 6214514 w 6693939"/>
                  <a:gd name="connsiteY21" fmla="*/ 2636837 h 2895600"/>
                  <a:gd name="connsiteX22" fmla="*/ 6427239 w 6693939"/>
                  <a:gd name="connsiteY22" fmla="*/ 2413000 h 2895600"/>
                  <a:gd name="connsiteX23" fmla="*/ 6541539 w 6693939"/>
                  <a:gd name="connsiteY23" fmla="*/ 2095500 h 2895600"/>
                  <a:gd name="connsiteX24" fmla="*/ 6655839 w 6693939"/>
                  <a:gd name="connsiteY24" fmla="*/ 1854200 h 2895600"/>
                  <a:gd name="connsiteX25" fmla="*/ 6693939 w 6693939"/>
                  <a:gd name="connsiteY25" fmla="*/ 1549400 h 2895600"/>
                  <a:gd name="connsiteX26" fmla="*/ 6617739 w 6693939"/>
                  <a:gd name="connsiteY26" fmla="*/ 1206500 h 2895600"/>
                  <a:gd name="connsiteX27" fmla="*/ 6312939 w 6693939"/>
                  <a:gd name="connsiteY27" fmla="*/ 838200 h 2895600"/>
                  <a:gd name="connsiteX28" fmla="*/ 6300239 w 6693939"/>
                  <a:gd name="connsiteY2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89942 w 6693939"/>
                  <a:gd name="connsiteY5" fmla="*/ 8255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89942 w 6693939"/>
                  <a:gd name="connsiteY5" fmla="*/ 5207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369342 w 6693939"/>
                  <a:gd name="connsiteY5" fmla="*/ 635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521742 w 6693939"/>
                  <a:gd name="connsiteY5" fmla="*/ 1905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572542 w 6693939"/>
                  <a:gd name="connsiteY5" fmla="*/ 1651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674142 w 6693939"/>
                  <a:gd name="connsiteY5" fmla="*/ 1016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6173239 w 6693939"/>
                  <a:gd name="connsiteY6" fmla="*/ 1587500 h 2895600"/>
                  <a:gd name="connsiteX7" fmla="*/ 6071639 w 6693939"/>
                  <a:gd name="connsiteY7" fmla="*/ 1930400 h 2895600"/>
                  <a:gd name="connsiteX8" fmla="*/ 5881138 w 6693939"/>
                  <a:gd name="connsiteY8" fmla="*/ 2278063 h 2895600"/>
                  <a:gd name="connsiteX9" fmla="*/ 5892252 w 6693939"/>
                  <a:gd name="connsiteY9" fmla="*/ 1974850 h 2895600"/>
                  <a:gd name="connsiteX10" fmla="*/ 5823990 w 6693939"/>
                  <a:gd name="connsiteY10" fmla="*/ 1660525 h 2895600"/>
                  <a:gd name="connsiteX11" fmla="*/ 5520777 w 6693939"/>
                  <a:gd name="connsiteY11" fmla="*/ 2271715 h 2895600"/>
                  <a:gd name="connsiteX12" fmla="*/ 5142951 w 6693939"/>
                  <a:gd name="connsiteY12" fmla="*/ 2517775 h 2895600"/>
                  <a:gd name="connsiteX13" fmla="*/ 5673177 w 6693939"/>
                  <a:gd name="connsiteY13" fmla="*/ 2386012 h 2895600"/>
                  <a:gd name="connsiteX14" fmla="*/ 5139776 w 6693939"/>
                  <a:gd name="connsiteY14" fmla="*/ 2590802 h 2895600"/>
                  <a:gd name="connsiteX15" fmla="*/ 5563639 w 6693939"/>
                  <a:gd name="connsiteY15" fmla="*/ 2738441 h 2895600"/>
                  <a:gd name="connsiteX16" fmla="*/ 5255664 w 6693939"/>
                  <a:gd name="connsiteY16" fmla="*/ 2863850 h 2895600"/>
                  <a:gd name="connsiteX17" fmla="*/ 6001789 w 6693939"/>
                  <a:gd name="connsiteY17" fmla="*/ 2311400 h 2895600"/>
                  <a:gd name="connsiteX18" fmla="*/ 5760489 w 6693939"/>
                  <a:gd name="connsiteY18" fmla="*/ 2895600 h 2895600"/>
                  <a:gd name="connsiteX19" fmla="*/ 6103389 w 6693939"/>
                  <a:gd name="connsiteY19" fmla="*/ 2654300 h 2895600"/>
                  <a:gd name="connsiteX20" fmla="*/ 6389139 w 6693939"/>
                  <a:gd name="connsiteY20" fmla="*/ 2070100 h 2895600"/>
                  <a:gd name="connsiteX21" fmla="*/ 6331989 w 6693939"/>
                  <a:gd name="connsiteY21" fmla="*/ 2362200 h 2895600"/>
                  <a:gd name="connsiteX22" fmla="*/ 6214514 w 6693939"/>
                  <a:gd name="connsiteY22" fmla="*/ 2636837 h 2895600"/>
                  <a:gd name="connsiteX23" fmla="*/ 6427239 w 6693939"/>
                  <a:gd name="connsiteY23" fmla="*/ 2413000 h 2895600"/>
                  <a:gd name="connsiteX24" fmla="*/ 6541539 w 6693939"/>
                  <a:gd name="connsiteY24" fmla="*/ 2095500 h 2895600"/>
                  <a:gd name="connsiteX25" fmla="*/ 6655839 w 6693939"/>
                  <a:gd name="connsiteY25" fmla="*/ 1854200 h 2895600"/>
                  <a:gd name="connsiteX26" fmla="*/ 6693939 w 6693939"/>
                  <a:gd name="connsiteY26" fmla="*/ 1549400 h 2895600"/>
                  <a:gd name="connsiteX27" fmla="*/ 6617739 w 6693939"/>
                  <a:gd name="connsiteY27" fmla="*/ 1206500 h 2895600"/>
                  <a:gd name="connsiteX28" fmla="*/ 6312939 w 6693939"/>
                  <a:gd name="connsiteY28" fmla="*/ 838200 h 2895600"/>
                  <a:gd name="connsiteX29" fmla="*/ 6300239 w 6693939"/>
                  <a:gd name="connsiteY2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6173239 w 6693939"/>
                  <a:gd name="connsiteY7" fmla="*/ 1587500 h 2895600"/>
                  <a:gd name="connsiteX8" fmla="*/ 6071639 w 6693939"/>
                  <a:gd name="connsiteY8" fmla="*/ 1930400 h 2895600"/>
                  <a:gd name="connsiteX9" fmla="*/ 5881138 w 6693939"/>
                  <a:gd name="connsiteY9" fmla="*/ 2278063 h 2895600"/>
                  <a:gd name="connsiteX10" fmla="*/ 5892252 w 6693939"/>
                  <a:gd name="connsiteY10" fmla="*/ 1974850 h 2895600"/>
                  <a:gd name="connsiteX11" fmla="*/ 5823990 w 6693939"/>
                  <a:gd name="connsiteY11" fmla="*/ 1660525 h 2895600"/>
                  <a:gd name="connsiteX12" fmla="*/ 5520777 w 6693939"/>
                  <a:gd name="connsiteY12" fmla="*/ 2271715 h 2895600"/>
                  <a:gd name="connsiteX13" fmla="*/ 5142951 w 6693939"/>
                  <a:gd name="connsiteY13" fmla="*/ 2517775 h 2895600"/>
                  <a:gd name="connsiteX14" fmla="*/ 5673177 w 6693939"/>
                  <a:gd name="connsiteY14" fmla="*/ 2386012 h 2895600"/>
                  <a:gd name="connsiteX15" fmla="*/ 5139776 w 6693939"/>
                  <a:gd name="connsiteY15" fmla="*/ 2590802 h 2895600"/>
                  <a:gd name="connsiteX16" fmla="*/ 5563639 w 6693939"/>
                  <a:gd name="connsiteY16" fmla="*/ 2738441 h 2895600"/>
                  <a:gd name="connsiteX17" fmla="*/ 5255664 w 6693939"/>
                  <a:gd name="connsiteY17" fmla="*/ 2863850 h 2895600"/>
                  <a:gd name="connsiteX18" fmla="*/ 6001789 w 6693939"/>
                  <a:gd name="connsiteY18" fmla="*/ 2311400 h 2895600"/>
                  <a:gd name="connsiteX19" fmla="*/ 5760489 w 6693939"/>
                  <a:gd name="connsiteY19" fmla="*/ 2895600 h 2895600"/>
                  <a:gd name="connsiteX20" fmla="*/ 6103389 w 6693939"/>
                  <a:gd name="connsiteY20" fmla="*/ 2654300 h 2895600"/>
                  <a:gd name="connsiteX21" fmla="*/ 6389139 w 6693939"/>
                  <a:gd name="connsiteY21" fmla="*/ 2070100 h 2895600"/>
                  <a:gd name="connsiteX22" fmla="*/ 6331989 w 6693939"/>
                  <a:gd name="connsiteY22" fmla="*/ 2362200 h 2895600"/>
                  <a:gd name="connsiteX23" fmla="*/ 6214514 w 6693939"/>
                  <a:gd name="connsiteY23" fmla="*/ 2636837 h 2895600"/>
                  <a:gd name="connsiteX24" fmla="*/ 6427239 w 6693939"/>
                  <a:gd name="connsiteY24" fmla="*/ 2413000 h 2895600"/>
                  <a:gd name="connsiteX25" fmla="*/ 6541539 w 6693939"/>
                  <a:gd name="connsiteY25" fmla="*/ 2095500 h 2895600"/>
                  <a:gd name="connsiteX26" fmla="*/ 6655839 w 6693939"/>
                  <a:gd name="connsiteY26" fmla="*/ 1854200 h 2895600"/>
                  <a:gd name="connsiteX27" fmla="*/ 6693939 w 6693939"/>
                  <a:gd name="connsiteY27" fmla="*/ 1549400 h 2895600"/>
                  <a:gd name="connsiteX28" fmla="*/ 6617739 w 6693939"/>
                  <a:gd name="connsiteY28" fmla="*/ 1206500 h 2895600"/>
                  <a:gd name="connsiteX29" fmla="*/ 6312939 w 6693939"/>
                  <a:gd name="connsiteY29" fmla="*/ 838200 h 2895600"/>
                  <a:gd name="connsiteX30" fmla="*/ 6300239 w 6693939"/>
                  <a:gd name="connsiteY30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6173239 w 6693939"/>
                  <a:gd name="connsiteY7" fmla="*/ 1587500 h 2895600"/>
                  <a:gd name="connsiteX8" fmla="*/ 6071639 w 6693939"/>
                  <a:gd name="connsiteY8" fmla="*/ 1930400 h 2895600"/>
                  <a:gd name="connsiteX9" fmla="*/ 5881138 w 6693939"/>
                  <a:gd name="connsiteY9" fmla="*/ 2278063 h 2895600"/>
                  <a:gd name="connsiteX10" fmla="*/ 5892252 w 6693939"/>
                  <a:gd name="connsiteY10" fmla="*/ 1974850 h 2895600"/>
                  <a:gd name="connsiteX11" fmla="*/ 5823990 w 6693939"/>
                  <a:gd name="connsiteY11" fmla="*/ 1660525 h 2895600"/>
                  <a:gd name="connsiteX12" fmla="*/ 5520777 w 6693939"/>
                  <a:gd name="connsiteY12" fmla="*/ 2271715 h 2895600"/>
                  <a:gd name="connsiteX13" fmla="*/ 5142951 w 6693939"/>
                  <a:gd name="connsiteY13" fmla="*/ 2517775 h 2895600"/>
                  <a:gd name="connsiteX14" fmla="*/ 5673177 w 6693939"/>
                  <a:gd name="connsiteY14" fmla="*/ 2386012 h 2895600"/>
                  <a:gd name="connsiteX15" fmla="*/ 5139776 w 6693939"/>
                  <a:gd name="connsiteY15" fmla="*/ 2590802 h 2895600"/>
                  <a:gd name="connsiteX16" fmla="*/ 5563639 w 6693939"/>
                  <a:gd name="connsiteY16" fmla="*/ 2738441 h 2895600"/>
                  <a:gd name="connsiteX17" fmla="*/ 5255664 w 6693939"/>
                  <a:gd name="connsiteY17" fmla="*/ 2863850 h 2895600"/>
                  <a:gd name="connsiteX18" fmla="*/ 6001789 w 6693939"/>
                  <a:gd name="connsiteY18" fmla="*/ 2311400 h 2895600"/>
                  <a:gd name="connsiteX19" fmla="*/ 5760489 w 6693939"/>
                  <a:gd name="connsiteY19" fmla="*/ 2895600 h 2895600"/>
                  <a:gd name="connsiteX20" fmla="*/ 6103389 w 6693939"/>
                  <a:gd name="connsiteY20" fmla="*/ 2654300 h 2895600"/>
                  <a:gd name="connsiteX21" fmla="*/ 6389139 w 6693939"/>
                  <a:gd name="connsiteY21" fmla="*/ 2070100 h 2895600"/>
                  <a:gd name="connsiteX22" fmla="*/ 6331989 w 6693939"/>
                  <a:gd name="connsiteY22" fmla="*/ 2362200 h 2895600"/>
                  <a:gd name="connsiteX23" fmla="*/ 6214514 w 6693939"/>
                  <a:gd name="connsiteY23" fmla="*/ 2636837 h 2895600"/>
                  <a:gd name="connsiteX24" fmla="*/ 6427239 w 6693939"/>
                  <a:gd name="connsiteY24" fmla="*/ 2413000 h 2895600"/>
                  <a:gd name="connsiteX25" fmla="*/ 6541539 w 6693939"/>
                  <a:gd name="connsiteY25" fmla="*/ 2095500 h 2895600"/>
                  <a:gd name="connsiteX26" fmla="*/ 6655839 w 6693939"/>
                  <a:gd name="connsiteY26" fmla="*/ 1854200 h 2895600"/>
                  <a:gd name="connsiteX27" fmla="*/ 6693939 w 6693939"/>
                  <a:gd name="connsiteY27" fmla="*/ 1549400 h 2895600"/>
                  <a:gd name="connsiteX28" fmla="*/ 6617739 w 6693939"/>
                  <a:gd name="connsiteY28" fmla="*/ 1206500 h 2895600"/>
                  <a:gd name="connsiteX29" fmla="*/ 6312939 w 6693939"/>
                  <a:gd name="connsiteY29" fmla="*/ 838200 h 2895600"/>
                  <a:gd name="connsiteX30" fmla="*/ 6300239 w 6693939"/>
                  <a:gd name="connsiteY30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6173239 w 6693939"/>
                  <a:gd name="connsiteY7" fmla="*/ 1587500 h 2895600"/>
                  <a:gd name="connsiteX8" fmla="*/ 6071639 w 6693939"/>
                  <a:gd name="connsiteY8" fmla="*/ 1930400 h 2895600"/>
                  <a:gd name="connsiteX9" fmla="*/ 5881138 w 6693939"/>
                  <a:gd name="connsiteY9" fmla="*/ 2278063 h 2895600"/>
                  <a:gd name="connsiteX10" fmla="*/ 5892252 w 6693939"/>
                  <a:gd name="connsiteY10" fmla="*/ 1974850 h 2895600"/>
                  <a:gd name="connsiteX11" fmla="*/ 5823990 w 6693939"/>
                  <a:gd name="connsiteY11" fmla="*/ 1660525 h 2895600"/>
                  <a:gd name="connsiteX12" fmla="*/ 5520777 w 6693939"/>
                  <a:gd name="connsiteY12" fmla="*/ 2271715 h 2895600"/>
                  <a:gd name="connsiteX13" fmla="*/ 5142951 w 6693939"/>
                  <a:gd name="connsiteY13" fmla="*/ 2517775 h 2895600"/>
                  <a:gd name="connsiteX14" fmla="*/ 5673177 w 6693939"/>
                  <a:gd name="connsiteY14" fmla="*/ 2386012 h 2895600"/>
                  <a:gd name="connsiteX15" fmla="*/ 5139776 w 6693939"/>
                  <a:gd name="connsiteY15" fmla="*/ 2590802 h 2895600"/>
                  <a:gd name="connsiteX16" fmla="*/ 5563639 w 6693939"/>
                  <a:gd name="connsiteY16" fmla="*/ 2738441 h 2895600"/>
                  <a:gd name="connsiteX17" fmla="*/ 5255664 w 6693939"/>
                  <a:gd name="connsiteY17" fmla="*/ 2863850 h 2895600"/>
                  <a:gd name="connsiteX18" fmla="*/ 6001789 w 6693939"/>
                  <a:gd name="connsiteY18" fmla="*/ 2311400 h 2895600"/>
                  <a:gd name="connsiteX19" fmla="*/ 5760489 w 6693939"/>
                  <a:gd name="connsiteY19" fmla="*/ 2895600 h 2895600"/>
                  <a:gd name="connsiteX20" fmla="*/ 6103389 w 6693939"/>
                  <a:gd name="connsiteY20" fmla="*/ 2654300 h 2895600"/>
                  <a:gd name="connsiteX21" fmla="*/ 6389139 w 6693939"/>
                  <a:gd name="connsiteY21" fmla="*/ 2070100 h 2895600"/>
                  <a:gd name="connsiteX22" fmla="*/ 6331989 w 6693939"/>
                  <a:gd name="connsiteY22" fmla="*/ 2362200 h 2895600"/>
                  <a:gd name="connsiteX23" fmla="*/ 6214514 w 6693939"/>
                  <a:gd name="connsiteY23" fmla="*/ 2636837 h 2895600"/>
                  <a:gd name="connsiteX24" fmla="*/ 6427239 w 6693939"/>
                  <a:gd name="connsiteY24" fmla="*/ 2413000 h 2895600"/>
                  <a:gd name="connsiteX25" fmla="*/ 6541539 w 6693939"/>
                  <a:gd name="connsiteY25" fmla="*/ 2095500 h 2895600"/>
                  <a:gd name="connsiteX26" fmla="*/ 6655839 w 6693939"/>
                  <a:gd name="connsiteY26" fmla="*/ 1854200 h 2895600"/>
                  <a:gd name="connsiteX27" fmla="*/ 6693939 w 6693939"/>
                  <a:gd name="connsiteY27" fmla="*/ 1549400 h 2895600"/>
                  <a:gd name="connsiteX28" fmla="*/ 6617739 w 6693939"/>
                  <a:gd name="connsiteY28" fmla="*/ 1206500 h 2895600"/>
                  <a:gd name="connsiteX29" fmla="*/ 6312939 w 6693939"/>
                  <a:gd name="connsiteY29" fmla="*/ 838200 h 2895600"/>
                  <a:gd name="connsiteX30" fmla="*/ 6300239 w 6693939"/>
                  <a:gd name="connsiteY30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928142 w 6693939"/>
                  <a:gd name="connsiteY7" fmla="*/ 520703 h 2895600"/>
                  <a:gd name="connsiteX8" fmla="*/ 6173239 w 6693939"/>
                  <a:gd name="connsiteY8" fmla="*/ 1587500 h 2895600"/>
                  <a:gd name="connsiteX9" fmla="*/ 6071639 w 6693939"/>
                  <a:gd name="connsiteY9" fmla="*/ 1930400 h 2895600"/>
                  <a:gd name="connsiteX10" fmla="*/ 5881138 w 6693939"/>
                  <a:gd name="connsiteY10" fmla="*/ 2278063 h 2895600"/>
                  <a:gd name="connsiteX11" fmla="*/ 5892252 w 6693939"/>
                  <a:gd name="connsiteY11" fmla="*/ 1974850 h 2895600"/>
                  <a:gd name="connsiteX12" fmla="*/ 5823990 w 6693939"/>
                  <a:gd name="connsiteY12" fmla="*/ 1660525 h 2895600"/>
                  <a:gd name="connsiteX13" fmla="*/ 5520777 w 6693939"/>
                  <a:gd name="connsiteY13" fmla="*/ 2271715 h 2895600"/>
                  <a:gd name="connsiteX14" fmla="*/ 5142951 w 6693939"/>
                  <a:gd name="connsiteY14" fmla="*/ 2517775 h 2895600"/>
                  <a:gd name="connsiteX15" fmla="*/ 5673177 w 6693939"/>
                  <a:gd name="connsiteY15" fmla="*/ 2386012 h 2895600"/>
                  <a:gd name="connsiteX16" fmla="*/ 5139776 w 6693939"/>
                  <a:gd name="connsiteY16" fmla="*/ 2590802 h 2895600"/>
                  <a:gd name="connsiteX17" fmla="*/ 5563639 w 6693939"/>
                  <a:gd name="connsiteY17" fmla="*/ 2738441 h 2895600"/>
                  <a:gd name="connsiteX18" fmla="*/ 5255664 w 6693939"/>
                  <a:gd name="connsiteY18" fmla="*/ 2863850 h 2895600"/>
                  <a:gd name="connsiteX19" fmla="*/ 6001789 w 6693939"/>
                  <a:gd name="connsiteY19" fmla="*/ 2311400 h 2895600"/>
                  <a:gd name="connsiteX20" fmla="*/ 5760489 w 6693939"/>
                  <a:gd name="connsiteY20" fmla="*/ 2895600 h 2895600"/>
                  <a:gd name="connsiteX21" fmla="*/ 6103389 w 6693939"/>
                  <a:gd name="connsiteY21" fmla="*/ 2654300 h 2895600"/>
                  <a:gd name="connsiteX22" fmla="*/ 6389139 w 6693939"/>
                  <a:gd name="connsiteY22" fmla="*/ 2070100 h 2895600"/>
                  <a:gd name="connsiteX23" fmla="*/ 6331989 w 6693939"/>
                  <a:gd name="connsiteY23" fmla="*/ 2362200 h 2895600"/>
                  <a:gd name="connsiteX24" fmla="*/ 6214514 w 6693939"/>
                  <a:gd name="connsiteY24" fmla="*/ 2636837 h 2895600"/>
                  <a:gd name="connsiteX25" fmla="*/ 6427239 w 6693939"/>
                  <a:gd name="connsiteY25" fmla="*/ 2413000 h 2895600"/>
                  <a:gd name="connsiteX26" fmla="*/ 6541539 w 6693939"/>
                  <a:gd name="connsiteY26" fmla="*/ 2095500 h 2895600"/>
                  <a:gd name="connsiteX27" fmla="*/ 6655839 w 6693939"/>
                  <a:gd name="connsiteY27" fmla="*/ 1854200 h 2895600"/>
                  <a:gd name="connsiteX28" fmla="*/ 6693939 w 6693939"/>
                  <a:gd name="connsiteY28" fmla="*/ 1549400 h 2895600"/>
                  <a:gd name="connsiteX29" fmla="*/ 6617739 w 6693939"/>
                  <a:gd name="connsiteY29" fmla="*/ 1206500 h 2895600"/>
                  <a:gd name="connsiteX30" fmla="*/ 6312939 w 6693939"/>
                  <a:gd name="connsiteY30" fmla="*/ 838200 h 2895600"/>
                  <a:gd name="connsiteX31" fmla="*/ 6300239 w 6693939"/>
                  <a:gd name="connsiteY3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928142 w 6693939"/>
                  <a:gd name="connsiteY7" fmla="*/ 520703 h 2895600"/>
                  <a:gd name="connsiteX8" fmla="*/ 6173239 w 6693939"/>
                  <a:gd name="connsiteY8" fmla="*/ 1587500 h 2895600"/>
                  <a:gd name="connsiteX9" fmla="*/ 6071639 w 6693939"/>
                  <a:gd name="connsiteY9" fmla="*/ 1930400 h 2895600"/>
                  <a:gd name="connsiteX10" fmla="*/ 5881138 w 6693939"/>
                  <a:gd name="connsiteY10" fmla="*/ 2278063 h 2895600"/>
                  <a:gd name="connsiteX11" fmla="*/ 5892252 w 6693939"/>
                  <a:gd name="connsiteY11" fmla="*/ 1974850 h 2895600"/>
                  <a:gd name="connsiteX12" fmla="*/ 5823990 w 6693939"/>
                  <a:gd name="connsiteY12" fmla="*/ 1660525 h 2895600"/>
                  <a:gd name="connsiteX13" fmla="*/ 5520777 w 6693939"/>
                  <a:gd name="connsiteY13" fmla="*/ 2271715 h 2895600"/>
                  <a:gd name="connsiteX14" fmla="*/ 5142951 w 6693939"/>
                  <a:gd name="connsiteY14" fmla="*/ 2517775 h 2895600"/>
                  <a:gd name="connsiteX15" fmla="*/ 5673177 w 6693939"/>
                  <a:gd name="connsiteY15" fmla="*/ 2386012 h 2895600"/>
                  <a:gd name="connsiteX16" fmla="*/ 5139776 w 6693939"/>
                  <a:gd name="connsiteY16" fmla="*/ 2590802 h 2895600"/>
                  <a:gd name="connsiteX17" fmla="*/ 5563639 w 6693939"/>
                  <a:gd name="connsiteY17" fmla="*/ 2738441 h 2895600"/>
                  <a:gd name="connsiteX18" fmla="*/ 5255664 w 6693939"/>
                  <a:gd name="connsiteY18" fmla="*/ 2863850 h 2895600"/>
                  <a:gd name="connsiteX19" fmla="*/ 6001789 w 6693939"/>
                  <a:gd name="connsiteY19" fmla="*/ 2311400 h 2895600"/>
                  <a:gd name="connsiteX20" fmla="*/ 5760489 w 6693939"/>
                  <a:gd name="connsiteY20" fmla="*/ 2895600 h 2895600"/>
                  <a:gd name="connsiteX21" fmla="*/ 6103389 w 6693939"/>
                  <a:gd name="connsiteY21" fmla="*/ 2654300 h 2895600"/>
                  <a:gd name="connsiteX22" fmla="*/ 6389139 w 6693939"/>
                  <a:gd name="connsiteY22" fmla="*/ 2070100 h 2895600"/>
                  <a:gd name="connsiteX23" fmla="*/ 6331989 w 6693939"/>
                  <a:gd name="connsiteY23" fmla="*/ 2362200 h 2895600"/>
                  <a:gd name="connsiteX24" fmla="*/ 6214514 w 6693939"/>
                  <a:gd name="connsiteY24" fmla="*/ 2636837 h 2895600"/>
                  <a:gd name="connsiteX25" fmla="*/ 6427239 w 6693939"/>
                  <a:gd name="connsiteY25" fmla="*/ 2413000 h 2895600"/>
                  <a:gd name="connsiteX26" fmla="*/ 6541539 w 6693939"/>
                  <a:gd name="connsiteY26" fmla="*/ 2095500 h 2895600"/>
                  <a:gd name="connsiteX27" fmla="*/ 6655839 w 6693939"/>
                  <a:gd name="connsiteY27" fmla="*/ 1854200 h 2895600"/>
                  <a:gd name="connsiteX28" fmla="*/ 6693939 w 6693939"/>
                  <a:gd name="connsiteY28" fmla="*/ 1549400 h 2895600"/>
                  <a:gd name="connsiteX29" fmla="*/ 6617739 w 6693939"/>
                  <a:gd name="connsiteY29" fmla="*/ 1206500 h 2895600"/>
                  <a:gd name="connsiteX30" fmla="*/ 6312939 w 6693939"/>
                  <a:gd name="connsiteY30" fmla="*/ 838200 h 2895600"/>
                  <a:gd name="connsiteX31" fmla="*/ 6300239 w 6693939"/>
                  <a:gd name="connsiteY3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928142 w 6693939"/>
                  <a:gd name="connsiteY7" fmla="*/ 520703 h 2895600"/>
                  <a:gd name="connsiteX8" fmla="*/ 6173239 w 6693939"/>
                  <a:gd name="connsiteY8" fmla="*/ 1587500 h 2895600"/>
                  <a:gd name="connsiteX9" fmla="*/ 6071639 w 6693939"/>
                  <a:gd name="connsiteY9" fmla="*/ 1930400 h 2895600"/>
                  <a:gd name="connsiteX10" fmla="*/ 5881138 w 6693939"/>
                  <a:gd name="connsiteY10" fmla="*/ 2278063 h 2895600"/>
                  <a:gd name="connsiteX11" fmla="*/ 5892252 w 6693939"/>
                  <a:gd name="connsiteY11" fmla="*/ 1974850 h 2895600"/>
                  <a:gd name="connsiteX12" fmla="*/ 5823990 w 6693939"/>
                  <a:gd name="connsiteY12" fmla="*/ 1660525 h 2895600"/>
                  <a:gd name="connsiteX13" fmla="*/ 5520777 w 6693939"/>
                  <a:gd name="connsiteY13" fmla="*/ 2271715 h 2895600"/>
                  <a:gd name="connsiteX14" fmla="*/ 5142951 w 6693939"/>
                  <a:gd name="connsiteY14" fmla="*/ 2517775 h 2895600"/>
                  <a:gd name="connsiteX15" fmla="*/ 5673177 w 6693939"/>
                  <a:gd name="connsiteY15" fmla="*/ 2386012 h 2895600"/>
                  <a:gd name="connsiteX16" fmla="*/ 5139776 w 6693939"/>
                  <a:gd name="connsiteY16" fmla="*/ 2590802 h 2895600"/>
                  <a:gd name="connsiteX17" fmla="*/ 5563639 w 6693939"/>
                  <a:gd name="connsiteY17" fmla="*/ 2738441 h 2895600"/>
                  <a:gd name="connsiteX18" fmla="*/ 5255664 w 6693939"/>
                  <a:gd name="connsiteY18" fmla="*/ 2863850 h 2895600"/>
                  <a:gd name="connsiteX19" fmla="*/ 6001789 w 6693939"/>
                  <a:gd name="connsiteY19" fmla="*/ 2311400 h 2895600"/>
                  <a:gd name="connsiteX20" fmla="*/ 5760489 w 6693939"/>
                  <a:gd name="connsiteY20" fmla="*/ 2895600 h 2895600"/>
                  <a:gd name="connsiteX21" fmla="*/ 6103389 w 6693939"/>
                  <a:gd name="connsiteY21" fmla="*/ 2654300 h 2895600"/>
                  <a:gd name="connsiteX22" fmla="*/ 6389139 w 6693939"/>
                  <a:gd name="connsiteY22" fmla="*/ 2070100 h 2895600"/>
                  <a:gd name="connsiteX23" fmla="*/ 6331989 w 6693939"/>
                  <a:gd name="connsiteY23" fmla="*/ 2362200 h 2895600"/>
                  <a:gd name="connsiteX24" fmla="*/ 6214514 w 6693939"/>
                  <a:gd name="connsiteY24" fmla="*/ 2636837 h 2895600"/>
                  <a:gd name="connsiteX25" fmla="*/ 6427239 w 6693939"/>
                  <a:gd name="connsiteY25" fmla="*/ 2413000 h 2895600"/>
                  <a:gd name="connsiteX26" fmla="*/ 6541539 w 6693939"/>
                  <a:gd name="connsiteY26" fmla="*/ 2095500 h 2895600"/>
                  <a:gd name="connsiteX27" fmla="*/ 6655839 w 6693939"/>
                  <a:gd name="connsiteY27" fmla="*/ 1854200 h 2895600"/>
                  <a:gd name="connsiteX28" fmla="*/ 6693939 w 6693939"/>
                  <a:gd name="connsiteY28" fmla="*/ 1549400 h 2895600"/>
                  <a:gd name="connsiteX29" fmla="*/ 6617739 w 6693939"/>
                  <a:gd name="connsiteY29" fmla="*/ 1206500 h 2895600"/>
                  <a:gd name="connsiteX30" fmla="*/ 6312939 w 6693939"/>
                  <a:gd name="connsiteY30" fmla="*/ 838200 h 2895600"/>
                  <a:gd name="connsiteX31" fmla="*/ 6300239 w 6693939"/>
                  <a:gd name="connsiteY3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928142 w 6693939"/>
                  <a:gd name="connsiteY7" fmla="*/ 520703 h 2895600"/>
                  <a:gd name="connsiteX8" fmla="*/ 6173239 w 6693939"/>
                  <a:gd name="connsiteY8" fmla="*/ 1587500 h 2895600"/>
                  <a:gd name="connsiteX9" fmla="*/ 6071639 w 6693939"/>
                  <a:gd name="connsiteY9" fmla="*/ 1930400 h 2895600"/>
                  <a:gd name="connsiteX10" fmla="*/ 5881138 w 6693939"/>
                  <a:gd name="connsiteY10" fmla="*/ 2278063 h 2895600"/>
                  <a:gd name="connsiteX11" fmla="*/ 5892252 w 6693939"/>
                  <a:gd name="connsiteY11" fmla="*/ 1974850 h 2895600"/>
                  <a:gd name="connsiteX12" fmla="*/ 5823990 w 6693939"/>
                  <a:gd name="connsiteY12" fmla="*/ 1660525 h 2895600"/>
                  <a:gd name="connsiteX13" fmla="*/ 5520777 w 6693939"/>
                  <a:gd name="connsiteY13" fmla="*/ 2271715 h 2895600"/>
                  <a:gd name="connsiteX14" fmla="*/ 5142951 w 6693939"/>
                  <a:gd name="connsiteY14" fmla="*/ 2517775 h 2895600"/>
                  <a:gd name="connsiteX15" fmla="*/ 5673177 w 6693939"/>
                  <a:gd name="connsiteY15" fmla="*/ 2386012 h 2895600"/>
                  <a:gd name="connsiteX16" fmla="*/ 5139776 w 6693939"/>
                  <a:gd name="connsiteY16" fmla="*/ 2590802 h 2895600"/>
                  <a:gd name="connsiteX17" fmla="*/ 5563639 w 6693939"/>
                  <a:gd name="connsiteY17" fmla="*/ 2738441 h 2895600"/>
                  <a:gd name="connsiteX18" fmla="*/ 5255664 w 6693939"/>
                  <a:gd name="connsiteY18" fmla="*/ 2863850 h 2895600"/>
                  <a:gd name="connsiteX19" fmla="*/ 6001789 w 6693939"/>
                  <a:gd name="connsiteY19" fmla="*/ 2311400 h 2895600"/>
                  <a:gd name="connsiteX20" fmla="*/ 5760489 w 6693939"/>
                  <a:gd name="connsiteY20" fmla="*/ 2895600 h 2895600"/>
                  <a:gd name="connsiteX21" fmla="*/ 6103389 w 6693939"/>
                  <a:gd name="connsiteY21" fmla="*/ 2654300 h 2895600"/>
                  <a:gd name="connsiteX22" fmla="*/ 6389139 w 6693939"/>
                  <a:gd name="connsiteY22" fmla="*/ 2070100 h 2895600"/>
                  <a:gd name="connsiteX23" fmla="*/ 6331989 w 6693939"/>
                  <a:gd name="connsiteY23" fmla="*/ 2362200 h 2895600"/>
                  <a:gd name="connsiteX24" fmla="*/ 6214514 w 6693939"/>
                  <a:gd name="connsiteY24" fmla="*/ 2636837 h 2895600"/>
                  <a:gd name="connsiteX25" fmla="*/ 6427239 w 6693939"/>
                  <a:gd name="connsiteY25" fmla="*/ 2413000 h 2895600"/>
                  <a:gd name="connsiteX26" fmla="*/ 6541539 w 6693939"/>
                  <a:gd name="connsiteY26" fmla="*/ 2095500 h 2895600"/>
                  <a:gd name="connsiteX27" fmla="*/ 6655839 w 6693939"/>
                  <a:gd name="connsiteY27" fmla="*/ 1854200 h 2895600"/>
                  <a:gd name="connsiteX28" fmla="*/ 6693939 w 6693939"/>
                  <a:gd name="connsiteY28" fmla="*/ 1549400 h 2895600"/>
                  <a:gd name="connsiteX29" fmla="*/ 6617739 w 6693939"/>
                  <a:gd name="connsiteY29" fmla="*/ 1206500 h 2895600"/>
                  <a:gd name="connsiteX30" fmla="*/ 6312939 w 6693939"/>
                  <a:gd name="connsiteY30" fmla="*/ 838200 h 2895600"/>
                  <a:gd name="connsiteX31" fmla="*/ 6300239 w 6693939"/>
                  <a:gd name="connsiteY3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6173239 w 6693939"/>
                  <a:gd name="connsiteY8" fmla="*/ 1587500 h 2895600"/>
                  <a:gd name="connsiteX9" fmla="*/ 6071639 w 6693939"/>
                  <a:gd name="connsiteY9" fmla="*/ 1930400 h 2895600"/>
                  <a:gd name="connsiteX10" fmla="*/ 5881138 w 6693939"/>
                  <a:gd name="connsiteY10" fmla="*/ 2278063 h 2895600"/>
                  <a:gd name="connsiteX11" fmla="*/ 5892252 w 6693939"/>
                  <a:gd name="connsiteY11" fmla="*/ 1974850 h 2895600"/>
                  <a:gd name="connsiteX12" fmla="*/ 5823990 w 6693939"/>
                  <a:gd name="connsiteY12" fmla="*/ 1660525 h 2895600"/>
                  <a:gd name="connsiteX13" fmla="*/ 5520777 w 6693939"/>
                  <a:gd name="connsiteY13" fmla="*/ 2271715 h 2895600"/>
                  <a:gd name="connsiteX14" fmla="*/ 5142951 w 6693939"/>
                  <a:gd name="connsiteY14" fmla="*/ 2517775 h 2895600"/>
                  <a:gd name="connsiteX15" fmla="*/ 5673177 w 6693939"/>
                  <a:gd name="connsiteY15" fmla="*/ 2386012 h 2895600"/>
                  <a:gd name="connsiteX16" fmla="*/ 5139776 w 6693939"/>
                  <a:gd name="connsiteY16" fmla="*/ 2590802 h 2895600"/>
                  <a:gd name="connsiteX17" fmla="*/ 5563639 w 6693939"/>
                  <a:gd name="connsiteY17" fmla="*/ 2738441 h 2895600"/>
                  <a:gd name="connsiteX18" fmla="*/ 5255664 w 6693939"/>
                  <a:gd name="connsiteY18" fmla="*/ 2863850 h 2895600"/>
                  <a:gd name="connsiteX19" fmla="*/ 6001789 w 6693939"/>
                  <a:gd name="connsiteY19" fmla="*/ 2311400 h 2895600"/>
                  <a:gd name="connsiteX20" fmla="*/ 5760489 w 6693939"/>
                  <a:gd name="connsiteY20" fmla="*/ 2895600 h 2895600"/>
                  <a:gd name="connsiteX21" fmla="*/ 6103389 w 6693939"/>
                  <a:gd name="connsiteY21" fmla="*/ 2654300 h 2895600"/>
                  <a:gd name="connsiteX22" fmla="*/ 6389139 w 6693939"/>
                  <a:gd name="connsiteY22" fmla="*/ 2070100 h 2895600"/>
                  <a:gd name="connsiteX23" fmla="*/ 6331989 w 6693939"/>
                  <a:gd name="connsiteY23" fmla="*/ 2362200 h 2895600"/>
                  <a:gd name="connsiteX24" fmla="*/ 6214514 w 6693939"/>
                  <a:gd name="connsiteY24" fmla="*/ 2636837 h 2895600"/>
                  <a:gd name="connsiteX25" fmla="*/ 6427239 w 6693939"/>
                  <a:gd name="connsiteY25" fmla="*/ 2413000 h 2895600"/>
                  <a:gd name="connsiteX26" fmla="*/ 6541539 w 6693939"/>
                  <a:gd name="connsiteY26" fmla="*/ 2095500 h 2895600"/>
                  <a:gd name="connsiteX27" fmla="*/ 6655839 w 6693939"/>
                  <a:gd name="connsiteY27" fmla="*/ 1854200 h 2895600"/>
                  <a:gd name="connsiteX28" fmla="*/ 6693939 w 6693939"/>
                  <a:gd name="connsiteY28" fmla="*/ 1549400 h 2895600"/>
                  <a:gd name="connsiteX29" fmla="*/ 6617739 w 6693939"/>
                  <a:gd name="connsiteY29" fmla="*/ 1206500 h 2895600"/>
                  <a:gd name="connsiteX30" fmla="*/ 6312939 w 6693939"/>
                  <a:gd name="connsiteY30" fmla="*/ 838200 h 2895600"/>
                  <a:gd name="connsiteX31" fmla="*/ 6300239 w 6693939"/>
                  <a:gd name="connsiteY3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6173239 w 6693939"/>
                  <a:gd name="connsiteY8" fmla="*/ 1587500 h 2895600"/>
                  <a:gd name="connsiteX9" fmla="*/ 6071639 w 6693939"/>
                  <a:gd name="connsiteY9" fmla="*/ 1930400 h 2895600"/>
                  <a:gd name="connsiteX10" fmla="*/ 5881138 w 6693939"/>
                  <a:gd name="connsiteY10" fmla="*/ 2278063 h 2895600"/>
                  <a:gd name="connsiteX11" fmla="*/ 5892252 w 6693939"/>
                  <a:gd name="connsiteY11" fmla="*/ 1974850 h 2895600"/>
                  <a:gd name="connsiteX12" fmla="*/ 5823990 w 6693939"/>
                  <a:gd name="connsiteY12" fmla="*/ 1660525 h 2895600"/>
                  <a:gd name="connsiteX13" fmla="*/ 5520777 w 6693939"/>
                  <a:gd name="connsiteY13" fmla="*/ 2271715 h 2895600"/>
                  <a:gd name="connsiteX14" fmla="*/ 5142951 w 6693939"/>
                  <a:gd name="connsiteY14" fmla="*/ 2517775 h 2895600"/>
                  <a:gd name="connsiteX15" fmla="*/ 5673177 w 6693939"/>
                  <a:gd name="connsiteY15" fmla="*/ 2386012 h 2895600"/>
                  <a:gd name="connsiteX16" fmla="*/ 5139776 w 6693939"/>
                  <a:gd name="connsiteY16" fmla="*/ 2590802 h 2895600"/>
                  <a:gd name="connsiteX17" fmla="*/ 5563639 w 6693939"/>
                  <a:gd name="connsiteY17" fmla="*/ 2738441 h 2895600"/>
                  <a:gd name="connsiteX18" fmla="*/ 5255664 w 6693939"/>
                  <a:gd name="connsiteY18" fmla="*/ 2863850 h 2895600"/>
                  <a:gd name="connsiteX19" fmla="*/ 6001789 w 6693939"/>
                  <a:gd name="connsiteY19" fmla="*/ 2311400 h 2895600"/>
                  <a:gd name="connsiteX20" fmla="*/ 5760489 w 6693939"/>
                  <a:gd name="connsiteY20" fmla="*/ 2895600 h 2895600"/>
                  <a:gd name="connsiteX21" fmla="*/ 6103389 w 6693939"/>
                  <a:gd name="connsiteY21" fmla="*/ 2654300 h 2895600"/>
                  <a:gd name="connsiteX22" fmla="*/ 6389139 w 6693939"/>
                  <a:gd name="connsiteY22" fmla="*/ 2070100 h 2895600"/>
                  <a:gd name="connsiteX23" fmla="*/ 6331989 w 6693939"/>
                  <a:gd name="connsiteY23" fmla="*/ 2362200 h 2895600"/>
                  <a:gd name="connsiteX24" fmla="*/ 6214514 w 6693939"/>
                  <a:gd name="connsiteY24" fmla="*/ 2636837 h 2895600"/>
                  <a:gd name="connsiteX25" fmla="*/ 6427239 w 6693939"/>
                  <a:gd name="connsiteY25" fmla="*/ 2413000 h 2895600"/>
                  <a:gd name="connsiteX26" fmla="*/ 6541539 w 6693939"/>
                  <a:gd name="connsiteY26" fmla="*/ 2095500 h 2895600"/>
                  <a:gd name="connsiteX27" fmla="*/ 6655839 w 6693939"/>
                  <a:gd name="connsiteY27" fmla="*/ 1854200 h 2895600"/>
                  <a:gd name="connsiteX28" fmla="*/ 6693939 w 6693939"/>
                  <a:gd name="connsiteY28" fmla="*/ 1549400 h 2895600"/>
                  <a:gd name="connsiteX29" fmla="*/ 6617739 w 6693939"/>
                  <a:gd name="connsiteY29" fmla="*/ 1206500 h 2895600"/>
                  <a:gd name="connsiteX30" fmla="*/ 6312939 w 6693939"/>
                  <a:gd name="connsiteY30" fmla="*/ 838200 h 2895600"/>
                  <a:gd name="connsiteX31" fmla="*/ 6300239 w 6693939"/>
                  <a:gd name="connsiteY3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6173239 w 6693939"/>
                  <a:gd name="connsiteY9" fmla="*/ 1587500 h 2895600"/>
                  <a:gd name="connsiteX10" fmla="*/ 6071639 w 6693939"/>
                  <a:gd name="connsiteY10" fmla="*/ 1930400 h 2895600"/>
                  <a:gd name="connsiteX11" fmla="*/ 5881138 w 6693939"/>
                  <a:gd name="connsiteY11" fmla="*/ 2278063 h 2895600"/>
                  <a:gd name="connsiteX12" fmla="*/ 5892252 w 6693939"/>
                  <a:gd name="connsiteY12" fmla="*/ 1974850 h 2895600"/>
                  <a:gd name="connsiteX13" fmla="*/ 5823990 w 6693939"/>
                  <a:gd name="connsiteY13" fmla="*/ 1660525 h 2895600"/>
                  <a:gd name="connsiteX14" fmla="*/ 5520777 w 6693939"/>
                  <a:gd name="connsiteY14" fmla="*/ 2271715 h 2895600"/>
                  <a:gd name="connsiteX15" fmla="*/ 5142951 w 6693939"/>
                  <a:gd name="connsiteY15" fmla="*/ 2517775 h 2895600"/>
                  <a:gd name="connsiteX16" fmla="*/ 5673177 w 6693939"/>
                  <a:gd name="connsiteY16" fmla="*/ 2386012 h 2895600"/>
                  <a:gd name="connsiteX17" fmla="*/ 5139776 w 6693939"/>
                  <a:gd name="connsiteY17" fmla="*/ 2590802 h 2895600"/>
                  <a:gd name="connsiteX18" fmla="*/ 5563639 w 6693939"/>
                  <a:gd name="connsiteY18" fmla="*/ 2738441 h 2895600"/>
                  <a:gd name="connsiteX19" fmla="*/ 5255664 w 6693939"/>
                  <a:gd name="connsiteY19" fmla="*/ 2863850 h 2895600"/>
                  <a:gd name="connsiteX20" fmla="*/ 6001789 w 6693939"/>
                  <a:gd name="connsiteY20" fmla="*/ 2311400 h 2895600"/>
                  <a:gd name="connsiteX21" fmla="*/ 5760489 w 6693939"/>
                  <a:gd name="connsiteY21" fmla="*/ 2895600 h 2895600"/>
                  <a:gd name="connsiteX22" fmla="*/ 6103389 w 6693939"/>
                  <a:gd name="connsiteY22" fmla="*/ 2654300 h 2895600"/>
                  <a:gd name="connsiteX23" fmla="*/ 6389139 w 6693939"/>
                  <a:gd name="connsiteY23" fmla="*/ 2070100 h 2895600"/>
                  <a:gd name="connsiteX24" fmla="*/ 6331989 w 6693939"/>
                  <a:gd name="connsiteY24" fmla="*/ 2362200 h 2895600"/>
                  <a:gd name="connsiteX25" fmla="*/ 6214514 w 6693939"/>
                  <a:gd name="connsiteY25" fmla="*/ 2636837 h 2895600"/>
                  <a:gd name="connsiteX26" fmla="*/ 6427239 w 6693939"/>
                  <a:gd name="connsiteY26" fmla="*/ 2413000 h 2895600"/>
                  <a:gd name="connsiteX27" fmla="*/ 6541539 w 6693939"/>
                  <a:gd name="connsiteY27" fmla="*/ 2095500 h 2895600"/>
                  <a:gd name="connsiteX28" fmla="*/ 6655839 w 6693939"/>
                  <a:gd name="connsiteY28" fmla="*/ 1854200 h 2895600"/>
                  <a:gd name="connsiteX29" fmla="*/ 6693939 w 6693939"/>
                  <a:gd name="connsiteY29" fmla="*/ 1549400 h 2895600"/>
                  <a:gd name="connsiteX30" fmla="*/ 6617739 w 6693939"/>
                  <a:gd name="connsiteY30" fmla="*/ 1206500 h 2895600"/>
                  <a:gd name="connsiteX31" fmla="*/ 6312939 w 6693939"/>
                  <a:gd name="connsiteY31" fmla="*/ 838200 h 2895600"/>
                  <a:gd name="connsiteX32" fmla="*/ 6300239 w 6693939"/>
                  <a:gd name="connsiteY3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220242 w 6693939"/>
                  <a:gd name="connsiteY9" fmla="*/ 4445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220242 w 6693939"/>
                  <a:gd name="connsiteY9" fmla="*/ 4445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220242 w 6693939"/>
                  <a:gd name="connsiteY9" fmla="*/ 4445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220242 w 6693939"/>
                  <a:gd name="connsiteY9" fmla="*/ 4445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042442 w 6693939"/>
                  <a:gd name="connsiteY9" fmla="*/ 15113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042442 w 6693939"/>
                  <a:gd name="connsiteY9" fmla="*/ 15113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042442 w 6693939"/>
                  <a:gd name="connsiteY9" fmla="*/ 15113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042442 w 6693939"/>
                  <a:gd name="connsiteY9" fmla="*/ 15113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1042442 w 6693939"/>
                  <a:gd name="connsiteY9" fmla="*/ 15113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28142 w 6693939"/>
                  <a:gd name="connsiteY9" fmla="*/ 15113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890042 w 6693939"/>
                  <a:gd name="connsiteY9" fmla="*/ 13843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6173239 w 6693939"/>
                  <a:gd name="connsiteY10" fmla="*/ 1587500 h 2895600"/>
                  <a:gd name="connsiteX11" fmla="*/ 6071639 w 6693939"/>
                  <a:gd name="connsiteY11" fmla="*/ 1930400 h 2895600"/>
                  <a:gd name="connsiteX12" fmla="*/ 5881138 w 6693939"/>
                  <a:gd name="connsiteY12" fmla="*/ 2278063 h 2895600"/>
                  <a:gd name="connsiteX13" fmla="*/ 5892252 w 6693939"/>
                  <a:gd name="connsiteY13" fmla="*/ 1974850 h 2895600"/>
                  <a:gd name="connsiteX14" fmla="*/ 5823990 w 6693939"/>
                  <a:gd name="connsiteY14" fmla="*/ 1660525 h 2895600"/>
                  <a:gd name="connsiteX15" fmla="*/ 5520777 w 6693939"/>
                  <a:gd name="connsiteY15" fmla="*/ 2271715 h 2895600"/>
                  <a:gd name="connsiteX16" fmla="*/ 5142951 w 6693939"/>
                  <a:gd name="connsiteY16" fmla="*/ 2517775 h 2895600"/>
                  <a:gd name="connsiteX17" fmla="*/ 5673177 w 6693939"/>
                  <a:gd name="connsiteY17" fmla="*/ 2386012 h 2895600"/>
                  <a:gd name="connsiteX18" fmla="*/ 5139776 w 6693939"/>
                  <a:gd name="connsiteY18" fmla="*/ 2590802 h 2895600"/>
                  <a:gd name="connsiteX19" fmla="*/ 5563639 w 6693939"/>
                  <a:gd name="connsiteY19" fmla="*/ 2738441 h 2895600"/>
                  <a:gd name="connsiteX20" fmla="*/ 5255664 w 6693939"/>
                  <a:gd name="connsiteY20" fmla="*/ 2863850 h 2895600"/>
                  <a:gd name="connsiteX21" fmla="*/ 6001789 w 6693939"/>
                  <a:gd name="connsiteY21" fmla="*/ 2311400 h 2895600"/>
                  <a:gd name="connsiteX22" fmla="*/ 5760489 w 6693939"/>
                  <a:gd name="connsiteY22" fmla="*/ 2895600 h 2895600"/>
                  <a:gd name="connsiteX23" fmla="*/ 6103389 w 6693939"/>
                  <a:gd name="connsiteY23" fmla="*/ 2654300 h 2895600"/>
                  <a:gd name="connsiteX24" fmla="*/ 6389139 w 6693939"/>
                  <a:gd name="connsiteY24" fmla="*/ 2070100 h 2895600"/>
                  <a:gd name="connsiteX25" fmla="*/ 6331989 w 6693939"/>
                  <a:gd name="connsiteY25" fmla="*/ 2362200 h 2895600"/>
                  <a:gd name="connsiteX26" fmla="*/ 6214514 w 6693939"/>
                  <a:gd name="connsiteY26" fmla="*/ 2636837 h 2895600"/>
                  <a:gd name="connsiteX27" fmla="*/ 6427239 w 6693939"/>
                  <a:gd name="connsiteY27" fmla="*/ 2413000 h 2895600"/>
                  <a:gd name="connsiteX28" fmla="*/ 6541539 w 6693939"/>
                  <a:gd name="connsiteY28" fmla="*/ 2095500 h 2895600"/>
                  <a:gd name="connsiteX29" fmla="*/ 6655839 w 6693939"/>
                  <a:gd name="connsiteY29" fmla="*/ 1854200 h 2895600"/>
                  <a:gd name="connsiteX30" fmla="*/ 6693939 w 6693939"/>
                  <a:gd name="connsiteY30" fmla="*/ 1549400 h 2895600"/>
                  <a:gd name="connsiteX31" fmla="*/ 6617739 w 6693939"/>
                  <a:gd name="connsiteY31" fmla="*/ 1206500 h 2895600"/>
                  <a:gd name="connsiteX32" fmla="*/ 6312939 w 6693939"/>
                  <a:gd name="connsiteY32" fmla="*/ 838200 h 2895600"/>
                  <a:gd name="connsiteX33" fmla="*/ 6300239 w 6693939"/>
                  <a:gd name="connsiteY3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6173239 w 6693939"/>
                  <a:gd name="connsiteY11" fmla="*/ 1587500 h 2895600"/>
                  <a:gd name="connsiteX12" fmla="*/ 6071639 w 6693939"/>
                  <a:gd name="connsiteY12" fmla="*/ 1930400 h 2895600"/>
                  <a:gd name="connsiteX13" fmla="*/ 5881138 w 6693939"/>
                  <a:gd name="connsiteY13" fmla="*/ 2278063 h 2895600"/>
                  <a:gd name="connsiteX14" fmla="*/ 5892252 w 6693939"/>
                  <a:gd name="connsiteY14" fmla="*/ 1974850 h 2895600"/>
                  <a:gd name="connsiteX15" fmla="*/ 5823990 w 6693939"/>
                  <a:gd name="connsiteY15" fmla="*/ 1660525 h 2895600"/>
                  <a:gd name="connsiteX16" fmla="*/ 5520777 w 6693939"/>
                  <a:gd name="connsiteY16" fmla="*/ 2271715 h 2895600"/>
                  <a:gd name="connsiteX17" fmla="*/ 5142951 w 6693939"/>
                  <a:gd name="connsiteY17" fmla="*/ 2517775 h 2895600"/>
                  <a:gd name="connsiteX18" fmla="*/ 5673177 w 6693939"/>
                  <a:gd name="connsiteY18" fmla="*/ 2386012 h 2895600"/>
                  <a:gd name="connsiteX19" fmla="*/ 5139776 w 6693939"/>
                  <a:gd name="connsiteY19" fmla="*/ 2590802 h 2895600"/>
                  <a:gd name="connsiteX20" fmla="*/ 5563639 w 6693939"/>
                  <a:gd name="connsiteY20" fmla="*/ 2738441 h 2895600"/>
                  <a:gd name="connsiteX21" fmla="*/ 5255664 w 6693939"/>
                  <a:gd name="connsiteY21" fmla="*/ 2863850 h 2895600"/>
                  <a:gd name="connsiteX22" fmla="*/ 6001789 w 6693939"/>
                  <a:gd name="connsiteY22" fmla="*/ 2311400 h 2895600"/>
                  <a:gd name="connsiteX23" fmla="*/ 5760489 w 6693939"/>
                  <a:gd name="connsiteY23" fmla="*/ 2895600 h 2895600"/>
                  <a:gd name="connsiteX24" fmla="*/ 6103389 w 6693939"/>
                  <a:gd name="connsiteY24" fmla="*/ 2654300 h 2895600"/>
                  <a:gd name="connsiteX25" fmla="*/ 6389139 w 6693939"/>
                  <a:gd name="connsiteY25" fmla="*/ 2070100 h 2895600"/>
                  <a:gd name="connsiteX26" fmla="*/ 6331989 w 6693939"/>
                  <a:gd name="connsiteY26" fmla="*/ 2362200 h 2895600"/>
                  <a:gd name="connsiteX27" fmla="*/ 6214514 w 6693939"/>
                  <a:gd name="connsiteY27" fmla="*/ 2636837 h 2895600"/>
                  <a:gd name="connsiteX28" fmla="*/ 6427239 w 6693939"/>
                  <a:gd name="connsiteY28" fmla="*/ 2413000 h 2895600"/>
                  <a:gd name="connsiteX29" fmla="*/ 6541539 w 6693939"/>
                  <a:gd name="connsiteY29" fmla="*/ 2095500 h 2895600"/>
                  <a:gd name="connsiteX30" fmla="*/ 6655839 w 6693939"/>
                  <a:gd name="connsiteY30" fmla="*/ 1854200 h 2895600"/>
                  <a:gd name="connsiteX31" fmla="*/ 6693939 w 6693939"/>
                  <a:gd name="connsiteY31" fmla="*/ 1549400 h 2895600"/>
                  <a:gd name="connsiteX32" fmla="*/ 6617739 w 6693939"/>
                  <a:gd name="connsiteY32" fmla="*/ 1206500 h 2895600"/>
                  <a:gd name="connsiteX33" fmla="*/ 6312939 w 6693939"/>
                  <a:gd name="connsiteY33" fmla="*/ 838200 h 2895600"/>
                  <a:gd name="connsiteX34" fmla="*/ 6300239 w 6693939"/>
                  <a:gd name="connsiteY3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6173239 w 6693939"/>
                  <a:gd name="connsiteY11" fmla="*/ 1587500 h 2895600"/>
                  <a:gd name="connsiteX12" fmla="*/ 6071639 w 6693939"/>
                  <a:gd name="connsiteY12" fmla="*/ 1930400 h 2895600"/>
                  <a:gd name="connsiteX13" fmla="*/ 5881138 w 6693939"/>
                  <a:gd name="connsiteY13" fmla="*/ 2278063 h 2895600"/>
                  <a:gd name="connsiteX14" fmla="*/ 5892252 w 6693939"/>
                  <a:gd name="connsiteY14" fmla="*/ 1974850 h 2895600"/>
                  <a:gd name="connsiteX15" fmla="*/ 5823990 w 6693939"/>
                  <a:gd name="connsiteY15" fmla="*/ 1660525 h 2895600"/>
                  <a:gd name="connsiteX16" fmla="*/ 5520777 w 6693939"/>
                  <a:gd name="connsiteY16" fmla="*/ 2271715 h 2895600"/>
                  <a:gd name="connsiteX17" fmla="*/ 5142951 w 6693939"/>
                  <a:gd name="connsiteY17" fmla="*/ 2517775 h 2895600"/>
                  <a:gd name="connsiteX18" fmla="*/ 5673177 w 6693939"/>
                  <a:gd name="connsiteY18" fmla="*/ 2386012 h 2895600"/>
                  <a:gd name="connsiteX19" fmla="*/ 5139776 w 6693939"/>
                  <a:gd name="connsiteY19" fmla="*/ 2590802 h 2895600"/>
                  <a:gd name="connsiteX20" fmla="*/ 5563639 w 6693939"/>
                  <a:gd name="connsiteY20" fmla="*/ 2738441 h 2895600"/>
                  <a:gd name="connsiteX21" fmla="*/ 5255664 w 6693939"/>
                  <a:gd name="connsiteY21" fmla="*/ 2863850 h 2895600"/>
                  <a:gd name="connsiteX22" fmla="*/ 6001789 w 6693939"/>
                  <a:gd name="connsiteY22" fmla="*/ 2311400 h 2895600"/>
                  <a:gd name="connsiteX23" fmla="*/ 5760489 w 6693939"/>
                  <a:gd name="connsiteY23" fmla="*/ 2895600 h 2895600"/>
                  <a:gd name="connsiteX24" fmla="*/ 6103389 w 6693939"/>
                  <a:gd name="connsiteY24" fmla="*/ 2654300 h 2895600"/>
                  <a:gd name="connsiteX25" fmla="*/ 6389139 w 6693939"/>
                  <a:gd name="connsiteY25" fmla="*/ 2070100 h 2895600"/>
                  <a:gd name="connsiteX26" fmla="*/ 6331989 w 6693939"/>
                  <a:gd name="connsiteY26" fmla="*/ 2362200 h 2895600"/>
                  <a:gd name="connsiteX27" fmla="*/ 6214514 w 6693939"/>
                  <a:gd name="connsiteY27" fmla="*/ 2636837 h 2895600"/>
                  <a:gd name="connsiteX28" fmla="*/ 6427239 w 6693939"/>
                  <a:gd name="connsiteY28" fmla="*/ 2413000 h 2895600"/>
                  <a:gd name="connsiteX29" fmla="*/ 6541539 w 6693939"/>
                  <a:gd name="connsiteY29" fmla="*/ 2095500 h 2895600"/>
                  <a:gd name="connsiteX30" fmla="*/ 6655839 w 6693939"/>
                  <a:gd name="connsiteY30" fmla="*/ 1854200 h 2895600"/>
                  <a:gd name="connsiteX31" fmla="*/ 6693939 w 6693939"/>
                  <a:gd name="connsiteY31" fmla="*/ 1549400 h 2895600"/>
                  <a:gd name="connsiteX32" fmla="*/ 6617739 w 6693939"/>
                  <a:gd name="connsiteY32" fmla="*/ 1206500 h 2895600"/>
                  <a:gd name="connsiteX33" fmla="*/ 6312939 w 6693939"/>
                  <a:gd name="connsiteY33" fmla="*/ 838200 h 2895600"/>
                  <a:gd name="connsiteX34" fmla="*/ 6300239 w 6693939"/>
                  <a:gd name="connsiteY3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6173239 w 6693939"/>
                  <a:gd name="connsiteY11" fmla="*/ 1587500 h 2895600"/>
                  <a:gd name="connsiteX12" fmla="*/ 6071639 w 6693939"/>
                  <a:gd name="connsiteY12" fmla="*/ 1930400 h 2895600"/>
                  <a:gd name="connsiteX13" fmla="*/ 5881138 w 6693939"/>
                  <a:gd name="connsiteY13" fmla="*/ 2278063 h 2895600"/>
                  <a:gd name="connsiteX14" fmla="*/ 5892252 w 6693939"/>
                  <a:gd name="connsiteY14" fmla="*/ 1974850 h 2895600"/>
                  <a:gd name="connsiteX15" fmla="*/ 5823990 w 6693939"/>
                  <a:gd name="connsiteY15" fmla="*/ 1660525 h 2895600"/>
                  <a:gd name="connsiteX16" fmla="*/ 5520777 w 6693939"/>
                  <a:gd name="connsiteY16" fmla="*/ 2271715 h 2895600"/>
                  <a:gd name="connsiteX17" fmla="*/ 5142951 w 6693939"/>
                  <a:gd name="connsiteY17" fmla="*/ 2517775 h 2895600"/>
                  <a:gd name="connsiteX18" fmla="*/ 5673177 w 6693939"/>
                  <a:gd name="connsiteY18" fmla="*/ 2386012 h 2895600"/>
                  <a:gd name="connsiteX19" fmla="*/ 5139776 w 6693939"/>
                  <a:gd name="connsiteY19" fmla="*/ 2590802 h 2895600"/>
                  <a:gd name="connsiteX20" fmla="*/ 5563639 w 6693939"/>
                  <a:gd name="connsiteY20" fmla="*/ 2738441 h 2895600"/>
                  <a:gd name="connsiteX21" fmla="*/ 5255664 w 6693939"/>
                  <a:gd name="connsiteY21" fmla="*/ 2863850 h 2895600"/>
                  <a:gd name="connsiteX22" fmla="*/ 6001789 w 6693939"/>
                  <a:gd name="connsiteY22" fmla="*/ 2311400 h 2895600"/>
                  <a:gd name="connsiteX23" fmla="*/ 5760489 w 6693939"/>
                  <a:gd name="connsiteY23" fmla="*/ 2895600 h 2895600"/>
                  <a:gd name="connsiteX24" fmla="*/ 6103389 w 6693939"/>
                  <a:gd name="connsiteY24" fmla="*/ 2654300 h 2895600"/>
                  <a:gd name="connsiteX25" fmla="*/ 6389139 w 6693939"/>
                  <a:gd name="connsiteY25" fmla="*/ 2070100 h 2895600"/>
                  <a:gd name="connsiteX26" fmla="*/ 6331989 w 6693939"/>
                  <a:gd name="connsiteY26" fmla="*/ 2362200 h 2895600"/>
                  <a:gd name="connsiteX27" fmla="*/ 6214514 w 6693939"/>
                  <a:gd name="connsiteY27" fmla="*/ 2636837 h 2895600"/>
                  <a:gd name="connsiteX28" fmla="*/ 6427239 w 6693939"/>
                  <a:gd name="connsiteY28" fmla="*/ 2413000 h 2895600"/>
                  <a:gd name="connsiteX29" fmla="*/ 6541539 w 6693939"/>
                  <a:gd name="connsiteY29" fmla="*/ 2095500 h 2895600"/>
                  <a:gd name="connsiteX30" fmla="*/ 6655839 w 6693939"/>
                  <a:gd name="connsiteY30" fmla="*/ 1854200 h 2895600"/>
                  <a:gd name="connsiteX31" fmla="*/ 6693939 w 6693939"/>
                  <a:gd name="connsiteY31" fmla="*/ 1549400 h 2895600"/>
                  <a:gd name="connsiteX32" fmla="*/ 6617739 w 6693939"/>
                  <a:gd name="connsiteY32" fmla="*/ 1206500 h 2895600"/>
                  <a:gd name="connsiteX33" fmla="*/ 6312939 w 6693939"/>
                  <a:gd name="connsiteY33" fmla="*/ 838200 h 2895600"/>
                  <a:gd name="connsiteX34" fmla="*/ 6300239 w 6693939"/>
                  <a:gd name="connsiteY3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6173239 w 6693939"/>
                  <a:gd name="connsiteY11" fmla="*/ 1587500 h 2895600"/>
                  <a:gd name="connsiteX12" fmla="*/ 6071639 w 6693939"/>
                  <a:gd name="connsiteY12" fmla="*/ 1930400 h 2895600"/>
                  <a:gd name="connsiteX13" fmla="*/ 5881138 w 6693939"/>
                  <a:gd name="connsiteY13" fmla="*/ 2278063 h 2895600"/>
                  <a:gd name="connsiteX14" fmla="*/ 5892252 w 6693939"/>
                  <a:gd name="connsiteY14" fmla="*/ 1974850 h 2895600"/>
                  <a:gd name="connsiteX15" fmla="*/ 5823990 w 6693939"/>
                  <a:gd name="connsiteY15" fmla="*/ 1660525 h 2895600"/>
                  <a:gd name="connsiteX16" fmla="*/ 5520777 w 6693939"/>
                  <a:gd name="connsiteY16" fmla="*/ 2271715 h 2895600"/>
                  <a:gd name="connsiteX17" fmla="*/ 5142951 w 6693939"/>
                  <a:gd name="connsiteY17" fmla="*/ 2517775 h 2895600"/>
                  <a:gd name="connsiteX18" fmla="*/ 5673177 w 6693939"/>
                  <a:gd name="connsiteY18" fmla="*/ 2386012 h 2895600"/>
                  <a:gd name="connsiteX19" fmla="*/ 5139776 w 6693939"/>
                  <a:gd name="connsiteY19" fmla="*/ 2590802 h 2895600"/>
                  <a:gd name="connsiteX20" fmla="*/ 5563639 w 6693939"/>
                  <a:gd name="connsiteY20" fmla="*/ 2738441 h 2895600"/>
                  <a:gd name="connsiteX21" fmla="*/ 5255664 w 6693939"/>
                  <a:gd name="connsiteY21" fmla="*/ 2863850 h 2895600"/>
                  <a:gd name="connsiteX22" fmla="*/ 6001789 w 6693939"/>
                  <a:gd name="connsiteY22" fmla="*/ 2311400 h 2895600"/>
                  <a:gd name="connsiteX23" fmla="*/ 5760489 w 6693939"/>
                  <a:gd name="connsiteY23" fmla="*/ 2895600 h 2895600"/>
                  <a:gd name="connsiteX24" fmla="*/ 6103389 w 6693939"/>
                  <a:gd name="connsiteY24" fmla="*/ 2654300 h 2895600"/>
                  <a:gd name="connsiteX25" fmla="*/ 6389139 w 6693939"/>
                  <a:gd name="connsiteY25" fmla="*/ 2070100 h 2895600"/>
                  <a:gd name="connsiteX26" fmla="*/ 6331989 w 6693939"/>
                  <a:gd name="connsiteY26" fmla="*/ 2362200 h 2895600"/>
                  <a:gd name="connsiteX27" fmla="*/ 6214514 w 6693939"/>
                  <a:gd name="connsiteY27" fmla="*/ 2636837 h 2895600"/>
                  <a:gd name="connsiteX28" fmla="*/ 6427239 w 6693939"/>
                  <a:gd name="connsiteY28" fmla="*/ 2413000 h 2895600"/>
                  <a:gd name="connsiteX29" fmla="*/ 6541539 w 6693939"/>
                  <a:gd name="connsiteY29" fmla="*/ 2095500 h 2895600"/>
                  <a:gd name="connsiteX30" fmla="*/ 6655839 w 6693939"/>
                  <a:gd name="connsiteY30" fmla="*/ 1854200 h 2895600"/>
                  <a:gd name="connsiteX31" fmla="*/ 6693939 w 6693939"/>
                  <a:gd name="connsiteY31" fmla="*/ 1549400 h 2895600"/>
                  <a:gd name="connsiteX32" fmla="*/ 6617739 w 6693939"/>
                  <a:gd name="connsiteY32" fmla="*/ 1206500 h 2895600"/>
                  <a:gd name="connsiteX33" fmla="*/ 6312939 w 6693939"/>
                  <a:gd name="connsiteY33" fmla="*/ 838200 h 2895600"/>
                  <a:gd name="connsiteX34" fmla="*/ 6300239 w 6693939"/>
                  <a:gd name="connsiteY3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6173239 w 6693939"/>
                  <a:gd name="connsiteY11" fmla="*/ 1587500 h 2895600"/>
                  <a:gd name="connsiteX12" fmla="*/ 6071639 w 6693939"/>
                  <a:gd name="connsiteY12" fmla="*/ 1930400 h 2895600"/>
                  <a:gd name="connsiteX13" fmla="*/ 5881138 w 6693939"/>
                  <a:gd name="connsiteY13" fmla="*/ 2278063 h 2895600"/>
                  <a:gd name="connsiteX14" fmla="*/ 5892252 w 6693939"/>
                  <a:gd name="connsiteY14" fmla="*/ 1974850 h 2895600"/>
                  <a:gd name="connsiteX15" fmla="*/ 5823990 w 6693939"/>
                  <a:gd name="connsiteY15" fmla="*/ 1660525 h 2895600"/>
                  <a:gd name="connsiteX16" fmla="*/ 5520777 w 6693939"/>
                  <a:gd name="connsiteY16" fmla="*/ 2271715 h 2895600"/>
                  <a:gd name="connsiteX17" fmla="*/ 5142951 w 6693939"/>
                  <a:gd name="connsiteY17" fmla="*/ 2517775 h 2895600"/>
                  <a:gd name="connsiteX18" fmla="*/ 5673177 w 6693939"/>
                  <a:gd name="connsiteY18" fmla="*/ 2386012 h 2895600"/>
                  <a:gd name="connsiteX19" fmla="*/ 5139776 w 6693939"/>
                  <a:gd name="connsiteY19" fmla="*/ 2590802 h 2895600"/>
                  <a:gd name="connsiteX20" fmla="*/ 5563639 w 6693939"/>
                  <a:gd name="connsiteY20" fmla="*/ 2738441 h 2895600"/>
                  <a:gd name="connsiteX21" fmla="*/ 5255664 w 6693939"/>
                  <a:gd name="connsiteY21" fmla="*/ 2863850 h 2895600"/>
                  <a:gd name="connsiteX22" fmla="*/ 6001789 w 6693939"/>
                  <a:gd name="connsiteY22" fmla="*/ 2311400 h 2895600"/>
                  <a:gd name="connsiteX23" fmla="*/ 5760489 w 6693939"/>
                  <a:gd name="connsiteY23" fmla="*/ 2895600 h 2895600"/>
                  <a:gd name="connsiteX24" fmla="*/ 6103389 w 6693939"/>
                  <a:gd name="connsiteY24" fmla="*/ 2654300 h 2895600"/>
                  <a:gd name="connsiteX25" fmla="*/ 6389139 w 6693939"/>
                  <a:gd name="connsiteY25" fmla="*/ 2070100 h 2895600"/>
                  <a:gd name="connsiteX26" fmla="*/ 6331989 w 6693939"/>
                  <a:gd name="connsiteY26" fmla="*/ 2362200 h 2895600"/>
                  <a:gd name="connsiteX27" fmla="*/ 6214514 w 6693939"/>
                  <a:gd name="connsiteY27" fmla="*/ 2636837 h 2895600"/>
                  <a:gd name="connsiteX28" fmla="*/ 6427239 w 6693939"/>
                  <a:gd name="connsiteY28" fmla="*/ 2413000 h 2895600"/>
                  <a:gd name="connsiteX29" fmla="*/ 6541539 w 6693939"/>
                  <a:gd name="connsiteY29" fmla="*/ 2095500 h 2895600"/>
                  <a:gd name="connsiteX30" fmla="*/ 6655839 w 6693939"/>
                  <a:gd name="connsiteY30" fmla="*/ 1854200 h 2895600"/>
                  <a:gd name="connsiteX31" fmla="*/ 6693939 w 6693939"/>
                  <a:gd name="connsiteY31" fmla="*/ 1549400 h 2895600"/>
                  <a:gd name="connsiteX32" fmla="*/ 6617739 w 6693939"/>
                  <a:gd name="connsiteY32" fmla="*/ 1206500 h 2895600"/>
                  <a:gd name="connsiteX33" fmla="*/ 6312939 w 6693939"/>
                  <a:gd name="connsiteY33" fmla="*/ 838200 h 2895600"/>
                  <a:gd name="connsiteX34" fmla="*/ 6300239 w 6693939"/>
                  <a:gd name="connsiteY3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6173239 w 6693939"/>
                  <a:gd name="connsiteY11" fmla="*/ 1587500 h 2895600"/>
                  <a:gd name="connsiteX12" fmla="*/ 6071639 w 6693939"/>
                  <a:gd name="connsiteY12" fmla="*/ 1930400 h 2895600"/>
                  <a:gd name="connsiteX13" fmla="*/ 5881138 w 6693939"/>
                  <a:gd name="connsiteY13" fmla="*/ 2278063 h 2895600"/>
                  <a:gd name="connsiteX14" fmla="*/ 5892252 w 6693939"/>
                  <a:gd name="connsiteY14" fmla="*/ 1974850 h 2895600"/>
                  <a:gd name="connsiteX15" fmla="*/ 5823990 w 6693939"/>
                  <a:gd name="connsiteY15" fmla="*/ 1660525 h 2895600"/>
                  <a:gd name="connsiteX16" fmla="*/ 5520777 w 6693939"/>
                  <a:gd name="connsiteY16" fmla="*/ 2271715 h 2895600"/>
                  <a:gd name="connsiteX17" fmla="*/ 5142951 w 6693939"/>
                  <a:gd name="connsiteY17" fmla="*/ 2517775 h 2895600"/>
                  <a:gd name="connsiteX18" fmla="*/ 5673177 w 6693939"/>
                  <a:gd name="connsiteY18" fmla="*/ 2386012 h 2895600"/>
                  <a:gd name="connsiteX19" fmla="*/ 5139776 w 6693939"/>
                  <a:gd name="connsiteY19" fmla="*/ 2590802 h 2895600"/>
                  <a:gd name="connsiteX20" fmla="*/ 5563639 w 6693939"/>
                  <a:gd name="connsiteY20" fmla="*/ 2738441 h 2895600"/>
                  <a:gd name="connsiteX21" fmla="*/ 5255664 w 6693939"/>
                  <a:gd name="connsiteY21" fmla="*/ 2863850 h 2895600"/>
                  <a:gd name="connsiteX22" fmla="*/ 6001789 w 6693939"/>
                  <a:gd name="connsiteY22" fmla="*/ 2311400 h 2895600"/>
                  <a:gd name="connsiteX23" fmla="*/ 5760489 w 6693939"/>
                  <a:gd name="connsiteY23" fmla="*/ 2895600 h 2895600"/>
                  <a:gd name="connsiteX24" fmla="*/ 6103389 w 6693939"/>
                  <a:gd name="connsiteY24" fmla="*/ 2654300 h 2895600"/>
                  <a:gd name="connsiteX25" fmla="*/ 6389139 w 6693939"/>
                  <a:gd name="connsiteY25" fmla="*/ 2070100 h 2895600"/>
                  <a:gd name="connsiteX26" fmla="*/ 6331989 w 6693939"/>
                  <a:gd name="connsiteY26" fmla="*/ 2362200 h 2895600"/>
                  <a:gd name="connsiteX27" fmla="*/ 6214514 w 6693939"/>
                  <a:gd name="connsiteY27" fmla="*/ 2636837 h 2895600"/>
                  <a:gd name="connsiteX28" fmla="*/ 6427239 w 6693939"/>
                  <a:gd name="connsiteY28" fmla="*/ 2413000 h 2895600"/>
                  <a:gd name="connsiteX29" fmla="*/ 6541539 w 6693939"/>
                  <a:gd name="connsiteY29" fmla="*/ 2095500 h 2895600"/>
                  <a:gd name="connsiteX30" fmla="*/ 6655839 w 6693939"/>
                  <a:gd name="connsiteY30" fmla="*/ 1854200 h 2895600"/>
                  <a:gd name="connsiteX31" fmla="*/ 6693939 w 6693939"/>
                  <a:gd name="connsiteY31" fmla="*/ 1549400 h 2895600"/>
                  <a:gd name="connsiteX32" fmla="*/ 6617739 w 6693939"/>
                  <a:gd name="connsiteY32" fmla="*/ 1206500 h 2895600"/>
                  <a:gd name="connsiteX33" fmla="*/ 6312939 w 6693939"/>
                  <a:gd name="connsiteY33" fmla="*/ 838200 h 2895600"/>
                  <a:gd name="connsiteX34" fmla="*/ 6300239 w 6693939"/>
                  <a:gd name="connsiteY3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6173239 w 6693939"/>
                  <a:gd name="connsiteY11" fmla="*/ 1587500 h 2895600"/>
                  <a:gd name="connsiteX12" fmla="*/ 6071639 w 6693939"/>
                  <a:gd name="connsiteY12" fmla="*/ 1930400 h 2895600"/>
                  <a:gd name="connsiteX13" fmla="*/ 5881138 w 6693939"/>
                  <a:gd name="connsiteY13" fmla="*/ 2278063 h 2895600"/>
                  <a:gd name="connsiteX14" fmla="*/ 5892252 w 6693939"/>
                  <a:gd name="connsiteY14" fmla="*/ 1974850 h 2895600"/>
                  <a:gd name="connsiteX15" fmla="*/ 5823990 w 6693939"/>
                  <a:gd name="connsiteY15" fmla="*/ 1660525 h 2895600"/>
                  <a:gd name="connsiteX16" fmla="*/ 5520777 w 6693939"/>
                  <a:gd name="connsiteY16" fmla="*/ 2271715 h 2895600"/>
                  <a:gd name="connsiteX17" fmla="*/ 5142951 w 6693939"/>
                  <a:gd name="connsiteY17" fmla="*/ 2517775 h 2895600"/>
                  <a:gd name="connsiteX18" fmla="*/ 5673177 w 6693939"/>
                  <a:gd name="connsiteY18" fmla="*/ 2386012 h 2895600"/>
                  <a:gd name="connsiteX19" fmla="*/ 5139776 w 6693939"/>
                  <a:gd name="connsiteY19" fmla="*/ 2590802 h 2895600"/>
                  <a:gd name="connsiteX20" fmla="*/ 5563639 w 6693939"/>
                  <a:gd name="connsiteY20" fmla="*/ 2738441 h 2895600"/>
                  <a:gd name="connsiteX21" fmla="*/ 5255664 w 6693939"/>
                  <a:gd name="connsiteY21" fmla="*/ 2863850 h 2895600"/>
                  <a:gd name="connsiteX22" fmla="*/ 6001789 w 6693939"/>
                  <a:gd name="connsiteY22" fmla="*/ 2311400 h 2895600"/>
                  <a:gd name="connsiteX23" fmla="*/ 5760489 w 6693939"/>
                  <a:gd name="connsiteY23" fmla="*/ 2895600 h 2895600"/>
                  <a:gd name="connsiteX24" fmla="*/ 6103389 w 6693939"/>
                  <a:gd name="connsiteY24" fmla="*/ 2654300 h 2895600"/>
                  <a:gd name="connsiteX25" fmla="*/ 6389139 w 6693939"/>
                  <a:gd name="connsiteY25" fmla="*/ 2070100 h 2895600"/>
                  <a:gd name="connsiteX26" fmla="*/ 6331989 w 6693939"/>
                  <a:gd name="connsiteY26" fmla="*/ 2362200 h 2895600"/>
                  <a:gd name="connsiteX27" fmla="*/ 6214514 w 6693939"/>
                  <a:gd name="connsiteY27" fmla="*/ 2636837 h 2895600"/>
                  <a:gd name="connsiteX28" fmla="*/ 6427239 w 6693939"/>
                  <a:gd name="connsiteY28" fmla="*/ 2413000 h 2895600"/>
                  <a:gd name="connsiteX29" fmla="*/ 6541539 w 6693939"/>
                  <a:gd name="connsiteY29" fmla="*/ 2095500 h 2895600"/>
                  <a:gd name="connsiteX30" fmla="*/ 6655839 w 6693939"/>
                  <a:gd name="connsiteY30" fmla="*/ 1854200 h 2895600"/>
                  <a:gd name="connsiteX31" fmla="*/ 6693939 w 6693939"/>
                  <a:gd name="connsiteY31" fmla="*/ 1549400 h 2895600"/>
                  <a:gd name="connsiteX32" fmla="*/ 6617739 w 6693939"/>
                  <a:gd name="connsiteY32" fmla="*/ 1206500 h 2895600"/>
                  <a:gd name="connsiteX33" fmla="*/ 6312939 w 6693939"/>
                  <a:gd name="connsiteY33" fmla="*/ 838200 h 2895600"/>
                  <a:gd name="connsiteX34" fmla="*/ 6300239 w 6693939"/>
                  <a:gd name="connsiteY3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96442 w 6693939"/>
                  <a:gd name="connsiteY11" fmla="*/ 14224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118642 w 6693939"/>
                  <a:gd name="connsiteY11" fmla="*/ 16764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763042 w 6693939"/>
                  <a:gd name="connsiteY11" fmla="*/ 17272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042442 w 6693939"/>
                  <a:gd name="connsiteY11" fmla="*/ 15875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652042 w 6693939"/>
                  <a:gd name="connsiteY11" fmla="*/ 18161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58342 w 6693939"/>
                  <a:gd name="connsiteY11" fmla="*/ 13335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156742 w 6693939"/>
                  <a:gd name="connsiteY11" fmla="*/ 17526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118642 w 6693939"/>
                  <a:gd name="connsiteY11" fmla="*/ 16002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093242 w 6693939"/>
                  <a:gd name="connsiteY11" fmla="*/ 16637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182142 w 6693939"/>
                  <a:gd name="connsiteY11" fmla="*/ 17145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07542 w 6693939"/>
                  <a:gd name="connsiteY11" fmla="*/ 1765303 h 2895600"/>
                  <a:gd name="connsiteX12" fmla="*/ 6173239 w 6693939"/>
                  <a:gd name="connsiteY12" fmla="*/ 1587500 h 2895600"/>
                  <a:gd name="connsiteX13" fmla="*/ 6071639 w 6693939"/>
                  <a:gd name="connsiteY13" fmla="*/ 1930400 h 2895600"/>
                  <a:gd name="connsiteX14" fmla="*/ 5881138 w 6693939"/>
                  <a:gd name="connsiteY14" fmla="*/ 2278063 h 2895600"/>
                  <a:gd name="connsiteX15" fmla="*/ 5892252 w 6693939"/>
                  <a:gd name="connsiteY15" fmla="*/ 1974850 h 2895600"/>
                  <a:gd name="connsiteX16" fmla="*/ 5823990 w 6693939"/>
                  <a:gd name="connsiteY16" fmla="*/ 1660525 h 2895600"/>
                  <a:gd name="connsiteX17" fmla="*/ 5520777 w 6693939"/>
                  <a:gd name="connsiteY17" fmla="*/ 2271715 h 2895600"/>
                  <a:gd name="connsiteX18" fmla="*/ 5142951 w 6693939"/>
                  <a:gd name="connsiteY18" fmla="*/ 2517775 h 2895600"/>
                  <a:gd name="connsiteX19" fmla="*/ 5673177 w 6693939"/>
                  <a:gd name="connsiteY19" fmla="*/ 2386012 h 2895600"/>
                  <a:gd name="connsiteX20" fmla="*/ 5139776 w 6693939"/>
                  <a:gd name="connsiteY20" fmla="*/ 2590802 h 2895600"/>
                  <a:gd name="connsiteX21" fmla="*/ 5563639 w 6693939"/>
                  <a:gd name="connsiteY21" fmla="*/ 2738441 h 2895600"/>
                  <a:gd name="connsiteX22" fmla="*/ 5255664 w 6693939"/>
                  <a:gd name="connsiteY22" fmla="*/ 2863850 h 2895600"/>
                  <a:gd name="connsiteX23" fmla="*/ 6001789 w 6693939"/>
                  <a:gd name="connsiteY23" fmla="*/ 2311400 h 2895600"/>
                  <a:gd name="connsiteX24" fmla="*/ 5760489 w 6693939"/>
                  <a:gd name="connsiteY24" fmla="*/ 2895600 h 2895600"/>
                  <a:gd name="connsiteX25" fmla="*/ 6103389 w 6693939"/>
                  <a:gd name="connsiteY25" fmla="*/ 2654300 h 2895600"/>
                  <a:gd name="connsiteX26" fmla="*/ 6389139 w 6693939"/>
                  <a:gd name="connsiteY26" fmla="*/ 2070100 h 2895600"/>
                  <a:gd name="connsiteX27" fmla="*/ 6331989 w 6693939"/>
                  <a:gd name="connsiteY27" fmla="*/ 2362200 h 2895600"/>
                  <a:gd name="connsiteX28" fmla="*/ 6214514 w 6693939"/>
                  <a:gd name="connsiteY28" fmla="*/ 2636837 h 2895600"/>
                  <a:gd name="connsiteX29" fmla="*/ 6427239 w 6693939"/>
                  <a:gd name="connsiteY29" fmla="*/ 2413000 h 2895600"/>
                  <a:gd name="connsiteX30" fmla="*/ 6541539 w 6693939"/>
                  <a:gd name="connsiteY30" fmla="*/ 2095500 h 2895600"/>
                  <a:gd name="connsiteX31" fmla="*/ 6655839 w 6693939"/>
                  <a:gd name="connsiteY31" fmla="*/ 1854200 h 2895600"/>
                  <a:gd name="connsiteX32" fmla="*/ 6693939 w 6693939"/>
                  <a:gd name="connsiteY32" fmla="*/ 1549400 h 2895600"/>
                  <a:gd name="connsiteX33" fmla="*/ 6617739 w 6693939"/>
                  <a:gd name="connsiteY33" fmla="*/ 1206500 h 2895600"/>
                  <a:gd name="connsiteX34" fmla="*/ 6312939 w 6693939"/>
                  <a:gd name="connsiteY34" fmla="*/ 838200 h 2895600"/>
                  <a:gd name="connsiteX35" fmla="*/ 6300239 w 6693939"/>
                  <a:gd name="connsiteY3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85342 w 6693939"/>
                  <a:gd name="connsiteY10" fmla="*/ 20701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980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6173239 w 6693939"/>
                  <a:gd name="connsiteY13" fmla="*/ 1587500 h 2895600"/>
                  <a:gd name="connsiteX14" fmla="*/ 6071639 w 6693939"/>
                  <a:gd name="connsiteY14" fmla="*/ 1930400 h 2895600"/>
                  <a:gd name="connsiteX15" fmla="*/ 5881138 w 6693939"/>
                  <a:gd name="connsiteY15" fmla="*/ 2278063 h 2895600"/>
                  <a:gd name="connsiteX16" fmla="*/ 5892252 w 6693939"/>
                  <a:gd name="connsiteY16" fmla="*/ 1974850 h 2895600"/>
                  <a:gd name="connsiteX17" fmla="*/ 5823990 w 6693939"/>
                  <a:gd name="connsiteY17" fmla="*/ 1660525 h 2895600"/>
                  <a:gd name="connsiteX18" fmla="*/ 5520777 w 6693939"/>
                  <a:gd name="connsiteY18" fmla="*/ 2271715 h 2895600"/>
                  <a:gd name="connsiteX19" fmla="*/ 5142951 w 6693939"/>
                  <a:gd name="connsiteY19" fmla="*/ 2517775 h 2895600"/>
                  <a:gd name="connsiteX20" fmla="*/ 5673177 w 6693939"/>
                  <a:gd name="connsiteY20" fmla="*/ 2386012 h 2895600"/>
                  <a:gd name="connsiteX21" fmla="*/ 5139776 w 6693939"/>
                  <a:gd name="connsiteY21" fmla="*/ 2590802 h 2895600"/>
                  <a:gd name="connsiteX22" fmla="*/ 5563639 w 6693939"/>
                  <a:gd name="connsiteY22" fmla="*/ 2738441 h 2895600"/>
                  <a:gd name="connsiteX23" fmla="*/ 5255664 w 6693939"/>
                  <a:gd name="connsiteY23" fmla="*/ 2863850 h 2895600"/>
                  <a:gd name="connsiteX24" fmla="*/ 6001789 w 6693939"/>
                  <a:gd name="connsiteY24" fmla="*/ 2311400 h 2895600"/>
                  <a:gd name="connsiteX25" fmla="*/ 5760489 w 6693939"/>
                  <a:gd name="connsiteY25" fmla="*/ 2895600 h 2895600"/>
                  <a:gd name="connsiteX26" fmla="*/ 6103389 w 6693939"/>
                  <a:gd name="connsiteY26" fmla="*/ 2654300 h 2895600"/>
                  <a:gd name="connsiteX27" fmla="*/ 6389139 w 6693939"/>
                  <a:gd name="connsiteY27" fmla="*/ 2070100 h 2895600"/>
                  <a:gd name="connsiteX28" fmla="*/ 6331989 w 6693939"/>
                  <a:gd name="connsiteY28" fmla="*/ 2362200 h 2895600"/>
                  <a:gd name="connsiteX29" fmla="*/ 6214514 w 6693939"/>
                  <a:gd name="connsiteY29" fmla="*/ 2636837 h 2895600"/>
                  <a:gd name="connsiteX30" fmla="*/ 6427239 w 6693939"/>
                  <a:gd name="connsiteY30" fmla="*/ 2413000 h 2895600"/>
                  <a:gd name="connsiteX31" fmla="*/ 6541539 w 6693939"/>
                  <a:gd name="connsiteY31" fmla="*/ 2095500 h 2895600"/>
                  <a:gd name="connsiteX32" fmla="*/ 6655839 w 6693939"/>
                  <a:gd name="connsiteY32" fmla="*/ 1854200 h 2895600"/>
                  <a:gd name="connsiteX33" fmla="*/ 6693939 w 6693939"/>
                  <a:gd name="connsiteY33" fmla="*/ 1549400 h 2895600"/>
                  <a:gd name="connsiteX34" fmla="*/ 6617739 w 6693939"/>
                  <a:gd name="connsiteY34" fmla="*/ 1206500 h 2895600"/>
                  <a:gd name="connsiteX35" fmla="*/ 6312939 w 6693939"/>
                  <a:gd name="connsiteY35" fmla="*/ 838200 h 2895600"/>
                  <a:gd name="connsiteX36" fmla="*/ 6300239 w 6693939"/>
                  <a:gd name="connsiteY3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385342 w 6693939"/>
                  <a:gd name="connsiteY13" fmla="*/ 13843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245642 w 6693939"/>
                  <a:gd name="connsiteY13" fmla="*/ 15494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245642 w 6693939"/>
                  <a:gd name="connsiteY13" fmla="*/ 1244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182142 w 6693939"/>
                  <a:gd name="connsiteY13" fmla="*/ 10541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182142 w 6693939"/>
                  <a:gd name="connsiteY13" fmla="*/ 8509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194842 w 6693939"/>
                  <a:gd name="connsiteY13" fmla="*/ 5715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283742 w 6693939"/>
                  <a:gd name="connsiteY13" fmla="*/ 482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677442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25067 w 6693939"/>
                  <a:gd name="connsiteY12" fmla="*/ 1854203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6173239 w 6693939"/>
                  <a:gd name="connsiteY14" fmla="*/ 1587500 h 2895600"/>
                  <a:gd name="connsiteX15" fmla="*/ 6071639 w 6693939"/>
                  <a:gd name="connsiteY15" fmla="*/ 1930400 h 2895600"/>
                  <a:gd name="connsiteX16" fmla="*/ 5881138 w 6693939"/>
                  <a:gd name="connsiteY16" fmla="*/ 2278063 h 2895600"/>
                  <a:gd name="connsiteX17" fmla="*/ 5892252 w 6693939"/>
                  <a:gd name="connsiteY17" fmla="*/ 1974850 h 2895600"/>
                  <a:gd name="connsiteX18" fmla="*/ 5823990 w 6693939"/>
                  <a:gd name="connsiteY18" fmla="*/ 1660525 h 2895600"/>
                  <a:gd name="connsiteX19" fmla="*/ 5520777 w 6693939"/>
                  <a:gd name="connsiteY19" fmla="*/ 2271715 h 2895600"/>
                  <a:gd name="connsiteX20" fmla="*/ 5142951 w 6693939"/>
                  <a:gd name="connsiteY20" fmla="*/ 2517775 h 2895600"/>
                  <a:gd name="connsiteX21" fmla="*/ 5673177 w 6693939"/>
                  <a:gd name="connsiteY21" fmla="*/ 2386012 h 2895600"/>
                  <a:gd name="connsiteX22" fmla="*/ 5139776 w 6693939"/>
                  <a:gd name="connsiteY22" fmla="*/ 2590802 h 2895600"/>
                  <a:gd name="connsiteX23" fmla="*/ 5563639 w 6693939"/>
                  <a:gd name="connsiteY23" fmla="*/ 2738441 h 2895600"/>
                  <a:gd name="connsiteX24" fmla="*/ 5255664 w 6693939"/>
                  <a:gd name="connsiteY24" fmla="*/ 2863850 h 2895600"/>
                  <a:gd name="connsiteX25" fmla="*/ 6001789 w 6693939"/>
                  <a:gd name="connsiteY25" fmla="*/ 2311400 h 2895600"/>
                  <a:gd name="connsiteX26" fmla="*/ 5760489 w 6693939"/>
                  <a:gd name="connsiteY26" fmla="*/ 2895600 h 2895600"/>
                  <a:gd name="connsiteX27" fmla="*/ 6103389 w 6693939"/>
                  <a:gd name="connsiteY27" fmla="*/ 2654300 h 2895600"/>
                  <a:gd name="connsiteX28" fmla="*/ 6389139 w 6693939"/>
                  <a:gd name="connsiteY28" fmla="*/ 2070100 h 2895600"/>
                  <a:gd name="connsiteX29" fmla="*/ 6331989 w 6693939"/>
                  <a:gd name="connsiteY29" fmla="*/ 2362200 h 2895600"/>
                  <a:gd name="connsiteX30" fmla="*/ 6214514 w 6693939"/>
                  <a:gd name="connsiteY30" fmla="*/ 2636837 h 2895600"/>
                  <a:gd name="connsiteX31" fmla="*/ 6427239 w 6693939"/>
                  <a:gd name="connsiteY31" fmla="*/ 2413000 h 2895600"/>
                  <a:gd name="connsiteX32" fmla="*/ 6541539 w 6693939"/>
                  <a:gd name="connsiteY32" fmla="*/ 2095500 h 2895600"/>
                  <a:gd name="connsiteX33" fmla="*/ 6655839 w 6693939"/>
                  <a:gd name="connsiteY33" fmla="*/ 1854200 h 2895600"/>
                  <a:gd name="connsiteX34" fmla="*/ 6693939 w 6693939"/>
                  <a:gd name="connsiteY34" fmla="*/ 1549400 h 2895600"/>
                  <a:gd name="connsiteX35" fmla="*/ 6617739 w 6693939"/>
                  <a:gd name="connsiteY35" fmla="*/ 1206500 h 2895600"/>
                  <a:gd name="connsiteX36" fmla="*/ 6312939 w 6693939"/>
                  <a:gd name="connsiteY36" fmla="*/ 838200 h 2895600"/>
                  <a:gd name="connsiteX37" fmla="*/ 6300239 w 6693939"/>
                  <a:gd name="connsiteY3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6173239 w 6693939"/>
                  <a:gd name="connsiteY15" fmla="*/ 1587500 h 2895600"/>
                  <a:gd name="connsiteX16" fmla="*/ 6071639 w 6693939"/>
                  <a:gd name="connsiteY16" fmla="*/ 1930400 h 2895600"/>
                  <a:gd name="connsiteX17" fmla="*/ 5881138 w 6693939"/>
                  <a:gd name="connsiteY17" fmla="*/ 2278063 h 2895600"/>
                  <a:gd name="connsiteX18" fmla="*/ 5892252 w 6693939"/>
                  <a:gd name="connsiteY18" fmla="*/ 1974850 h 2895600"/>
                  <a:gd name="connsiteX19" fmla="*/ 5823990 w 6693939"/>
                  <a:gd name="connsiteY19" fmla="*/ 1660525 h 2895600"/>
                  <a:gd name="connsiteX20" fmla="*/ 5520777 w 6693939"/>
                  <a:gd name="connsiteY20" fmla="*/ 2271715 h 2895600"/>
                  <a:gd name="connsiteX21" fmla="*/ 5142951 w 6693939"/>
                  <a:gd name="connsiteY21" fmla="*/ 2517775 h 2895600"/>
                  <a:gd name="connsiteX22" fmla="*/ 5673177 w 6693939"/>
                  <a:gd name="connsiteY22" fmla="*/ 2386012 h 2895600"/>
                  <a:gd name="connsiteX23" fmla="*/ 5139776 w 6693939"/>
                  <a:gd name="connsiteY23" fmla="*/ 2590802 h 2895600"/>
                  <a:gd name="connsiteX24" fmla="*/ 5563639 w 6693939"/>
                  <a:gd name="connsiteY24" fmla="*/ 2738441 h 2895600"/>
                  <a:gd name="connsiteX25" fmla="*/ 5255664 w 6693939"/>
                  <a:gd name="connsiteY25" fmla="*/ 2863850 h 2895600"/>
                  <a:gd name="connsiteX26" fmla="*/ 6001789 w 6693939"/>
                  <a:gd name="connsiteY26" fmla="*/ 2311400 h 2895600"/>
                  <a:gd name="connsiteX27" fmla="*/ 5760489 w 6693939"/>
                  <a:gd name="connsiteY27" fmla="*/ 2895600 h 2895600"/>
                  <a:gd name="connsiteX28" fmla="*/ 6103389 w 6693939"/>
                  <a:gd name="connsiteY28" fmla="*/ 2654300 h 2895600"/>
                  <a:gd name="connsiteX29" fmla="*/ 6389139 w 6693939"/>
                  <a:gd name="connsiteY29" fmla="*/ 2070100 h 2895600"/>
                  <a:gd name="connsiteX30" fmla="*/ 6331989 w 6693939"/>
                  <a:gd name="connsiteY30" fmla="*/ 2362200 h 2895600"/>
                  <a:gd name="connsiteX31" fmla="*/ 6214514 w 6693939"/>
                  <a:gd name="connsiteY31" fmla="*/ 2636837 h 2895600"/>
                  <a:gd name="connsiteX32" fmla="*/ 6427239 w 6693939"/>
                  <a:gd name="connsiteY32" fmla="*/ 2413000 h 2895600"/>
                  <a:gd name="connsiteX33" fmla="*/ 6541539 w 6693939"/>
                  <a:gd name="connsiteY33" fmla="*/ 2095500 h 2895600"/>
                  <a:gd name="connsiteX34" fmla="*/ 6655839 w 6693939"/>
                  <a:gd name="connsiteY34" fmla="*/ 1854200 h 2895600"/>
                  <a:gd name="connsiteX35" fmla="*/ 6693939 w 6693939"/>
                  <a:gd name="connsiteY35" fmla="*/ 1549400 h 2895600"/>
                  <a:gd name="connsiteX36" fmla="*/ 6617739 w 6693939"/>
                  <a:gd name="connsiteY36" fmla="*/ 1206500 h 2895600"/>
                  <a:gd name="connsiteX37" fmla="*/ 6312939 w 6693939"/>
                  <a:gd name="connsiteY37" fmla="*/ 838200 h 2895600"/>
                  <a:gd name="connsiteX38" fmla="*/ 6300239 w 6693939"/>
                  <a:gd name="connsiteY3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6173239 w 6693939"/>
                  <a:gd name="connsiteY15" fmla="*/ 1587500 h 2895600"/>
                  <a:gd name="connsiteX16" fmla="*/ 6071639 w 6693939"/>
                  <a:gd name="connsiteY16" fmla="*/ 1930400 h 2895600"/>
                  <a:gd name="connsiteX17" fmla="*/ 5881138 w 6693939"/>
                  <a:gd name="connsiteY17" fmla="*/ 2278063 h 2895600"/>
                  <a:gd name="connsiteX18" fmla="*/ 5892252 w 6693939"/>
                  <a:gd name="connsiteY18" fmla="*/ 1974850 h 2895600"/>
                  <a:gd name="connsiteX19" fmla="*/ 5823990 w 6693939"/>
                  <a:gd name="connsiteY19" fmla="*/ 1660525 h 2895600"/>
                  <a:gd name="connsiteX20" fmla="*/ 5520777 w 6693939"/>
                  <a:gd name="connsiteY20" fmla="*/ 2271715 h 2895600"/>
                  <a:gd name="connsiteX21" fmla="*/ 5142951 w 6693939"/>
                  <a:gd name="connsiteY21" fmla="*/ 2517775 h 2895600"/>
                  <a:gd name="connsiteX22" fmla="*/ 5673177 w 6693939"/>
                  <a:gd name="connsiteY22" fmla="*/ 2386012 h 2895600"/>
                  <a:gd name="connsiteX23" fmla="*/ 5139776 w 6693939"/>
                  <a:gd name="connsiteY23" fmla="*/ 2590802 h 2895600"/>
                  <a:gd name="connsiteX24" fmla="*/ 5563639 w 6693939"/>
                  <a:gd name="connsiteY24" fmla="*/ 2738441 h 2895600"/>
                  <a:gd name="connsiteX25" fmla="*/ 5255664 w 6693939"/>
                  <a:gd name="connsiteY25" fmla="*/ 2863850 h 2895600"/>
                  <a:gd name="connsiteX26" fmla="*/ 6001789 w 6693939"/>
                  <a:gd name="connsiteY26" fmla="*/ 2311400 h 2895600"/>
                  <a:gd name="connsiteX27" fmla="*/ 5760489 w 6693939"/>
                  <a:gd name="connsiteY27" fmla="*/ 2895600 h 2895600"/>
                  <a:gd name="connsiteX28" fmla="*/ 6103389 w 6693939"/>
                  <a:gd name="connsiteY28" fmla="*/ 2654300 h 2895600"/>
                  <a:gd name="connsiteX29" fmla="*/ 6389139 w 6693939"/>
                  <a:gd name="connsiteY29" fmla="*/ 2070100 h 2895600"/>
                  <a:gd name="connsiteX30" fmla="*/ 6331989 w 6693939"/>
                  <a:gd name="connsiteY30" fmla="*/ 2362200 h 2895600"/>
                  <a:gd name="connsiteX31" fmla="*/ 6214514 w 6693939"/>
                  <a:gd name="connsiteY31" fmla="*/ 2636837 h 2895600"/>
                  <a:gd name="connsiteX32" fmla="*/ 6427239 w 6693939"/>
                  <a:gd name="connsiteY32" fmla="*/ 2413000 h 2895600"/>
                  <a:gd name="connsiteX33" fmla="*/ 6541539 w 6693939"/>
                  <a:gd name="connsiteY33" fmla="*/ 2095500 h 2895600"/>
                  <a:gd name="connsiteX34" fmla="*/ 6655839 w 6693939"/>
                  <a:gd name="connsiteY34" fmla="*/ 1854200 h 2895600"/>
                  <a:gd name="connsiteX35" fmla="*/ 6693939 w 6693939"/>
                  <a:gd name="connsiteY35" fmla="*/ 1549400 h 2895600"/>
                  <a:gd name="connsiteX36" fmla="*/ 6617739 w 6693939"/>
                  <a:gd name="connsiteY36" fmla="*/ 1206500 h 2895600"/>
                  <a:gd name="connsiteX37" fmla="*/ 6312939 w 6693939"/>
                  <a:gd name="connsiteY37" fmla="*/ 838200 h 2895600"/>
                  <a:gd name="connsiteX38" fmla="*/ 6300239 w 6693939"/>
                  <a:gd name="connsiteY3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6173239 w 6693939"/>
                  <a:gd name="connsiteY15" fmla="*/ 1587500 h 2895600"/>
                  <a:gd name="connsiteX16" fmla="*/ 6071639 w 6693939"/>
                  <a:gd name="connsiteY16" fmla="*/ 1930400 h 2895600"/>
                  <a:gd name="connsiteX17" fmla="*/ 5881138 w 6693939"/>
                  <a:gd name="connsiteY17" fmla="*/ 2278063 h 2895600"/>
                  <a:gd name="connsiteX18" fmla="*/ 5892252 w 6693939"/>
                  <a:gd name="connsiteY18" fmla="*/ 1974850 h 2895600"/>
                  <a:gd name="connsiteX19" fmla="*/ 5823990 w 6693939"/>
                  <a:gd name="connsiteY19" fmla="*/ 1660525 h 2895600"/>
                  <a:gd name="connsiteX20" fmla="*/ 5520777 w 6693939"/>
                  <a:gd name="connsiteY20" fmla="*/ 2271715 h 2895600"/>
                  <a:gd name="connsiteX21" fmla="*/ 5142951 w 6693939"/>
                  <a:gd name="connsiteY21" fmla="*/ 2517775 h 2895600"/>
                  <a:gd name="connsiteX22" fmla="*/ 5673177 w 6693939"/>
                  <a:gd name="connsiteY22" fmla="*/ 2386012 h 2895600"/>
                  <a:gd name="connsiteX23" fmla="*/ 5139776 w 6693939"/>
                  <a:gd name="connsiteY23" fmla="*/ 2590802 h 2895600"/>
                  <a:gd name="connsiteX24" fmla="*/ 5563639 w 6693939"/>
                  <a:gd name="connsiteY24" fmla="*/ 2738441 h 2895600"/>
                  <a:gd name="connsiteX25" fmla="*/ 5255664 w 6693939"/>
                  <a:gd name="connsiteY25" fmla="*/ 2863850 h 2895600"/>
                  <a:gd name="connsiteX26" fmla="*/ 6001789 w 6693939"/>
                  <a:gd name="connsiteY26" fmla="*/ 2311400 h 2895600"/>
                  <a:gd name="connsiteX27" fmla="*/ 5760489 w 6693939"/>
                  <a:gd name="connsiteY27" fmla="*/ 2895600 h 2895600"/>
                  <a:gd name="connsiteX28" fmla="*/ 6103389 w 6693939"/>
                  <a:gd name="connsiteY28" fmla="*/ 2654300 h 2895600"/>
                  <a:gd name="connsiteX29" fmla="*/ 6389139 w 6693939"/>
                  <a:gd name="connsiteY29" fmla="*/ 2070100 h 2895600"/>
                  <a:gd name="connsiteX30" fmla="*/ 6331989 w 6693939"/>
                  <a:gd name="connsiteY30" fmla="*/ 2362200 h 2895600"/>
                  <a:gd name="connsiteX31" fmla="*/ 6214514 w 6693939"/>
                  <a:gd name="connsiteY31" fmla="*/ 2636837 h 2895600"/>
                  <a:gd name="connsiteX32" fmla="*/ 6427239 w 6693939"/>
                  <a:gd name="connsiteY32" fmla="*/ 2413000 h 2895600"/>
                  <a:gd name="connsiteX33" fmla="*/ 6541539 w 6693939"/>
                  <a:gd name="connsiteY33" fmla="*/ 2095500 h 2895600"/>
                  <a:gd name="connsiteX34" fmla="*/ 6655839 w 6693939"/>
                  <a:gd name="connsiteY34" fmla="*/ 1854200 h 2895600"/>
                  <a:gd name="connsiteX35" fmla="*/ 6693939 w 6693939"/>
                  <a:gd name="connsiteY35" fmla="*/ 1549400 h 2895600"/>
                  <a:gd name="connsiteX36" fmla="*/ 6617739 w 6693939"/>
                  <a:gd name="connsiteY36" fmla="*/ 1206500 h 2895600"/>
                  <a:gd name="connsiteX37" fmla="*/ 6312939 w 6693939"/>
                  <a:gd name="connsiteY37" fmla="*/ 838200 h 2895600"/>
                  <a:gd name="connsiteX38" fmla="*/ 6300239 w 6693939"/>
                  <a:gd name="connsiteY3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6173239 w 6693939"/>
                  <a:gd name="connsiteY15" fmla="*/ 1587500 h 2895600"/>
                  <a:gd name="connsiteX16" fmla="*/ 6071639 w 6693939"/>
                  <a:gd name="connsiteY16" fmla="*/ 1930400 h 2895600"/>
                  <a:gd name="connsiteX17" fmla="*/ 5881138 w 6693939"/>
                  <a:gd name="connsiteY17" fmla="*/ 2278063 h 2895600"/>
                  <a:gd name="connsiteX18" fmla="*/ 5892252 w 6693939"/>
                  <a:gd name="connsiteY18" fmla="*/ 1974850 h 2895600"/>
                  <a:gd name="connsiteX19" fmla="*/ 5823990 w 6693939"/>
                  <a:gd name="connsiteY19" fmla="*/ 1660525 h 2895600"/>
                  <a:gd name="connsiteX20" fmla="*/ 5520777 w 6693939"/>
                  <a:gd name="connsiteY20" fmla="*/ 2271715 h 2895600"/>
                  <a:gd name="connsiteX21" fmla="*/ 5142951 w 6693939"/>
                  <a:gd name="connsiteY21" fmla="*/ 2517775 h 2895600"/>
                  <a:gd name="connsiteX22" fmla="*/ 5673177 w 6693939"/>
                  <a:gd name="connsiteY22" fmla="*/ 2386012 h 2895600"/>
                  <a:gd name="connsiteX23" fmla="*/ 5139776 w 6693939"/>
                  <a:gd name="connsiteY23" fmla="*/ 2590802 h 2895600"/>
                  <a:gd name="connsiteX24" fmla="*/ 5563639 w 6693939"/>
                  <a:gd name="connsiteY24" fmla="*/ 2738441 h 2895600"/>
                  <a:gd name="connsiteX25" fmla="*/ 5255664 w 6693939"/>
                  <a:gd name="connsiteY25" fmla="*/ 2863850 h 2895600"/>
                  <a:gd name="connsiteX26" fmla="*/ 6001789 w 6693939"/>
                  <a:gd name="connsiteY26" fmla="*/ 2311400 h 2895600"/>
                  <a:gd name="connsiteX27" fmla="*/ 5760489 w 6693939"/>
                  <a:gd name="connsiteY27" fmla="*/ 2895600 h 2895600"/>
                  <a:gd name="connsiteX28" fmla="*/ 6103389 w 6693939"/>
                  <a:gd name="connsiteY28" fmla="*/ 2654300 h 2895600"/>
                  <a:gd name="connsiteX29" fmla="*/ 6389139 w 6693939"/>
                  <a:gd name="connsiteY29" fmla="*/ 2070100 h 2895600"/>
                  <a:gd name="connsiteX30" fmla="*/ 6331989 w 6693939"/>
                  <a:gd name="connsiteY30" fmla="*/ 2362200 h 2895600"/>
                  <a:gd name="connsiteX31" fmla="*/ 6214514 w 6693939"/>
                  <a:gd name="connsiteY31" fmla="*/ 2636837 h 2895600"/>
                  <a:gd name="connsiteX32" fmla="*/ 6427239 w 6693939"/>
                  <a:gd name="connsiteY32" fmla="*/ 2413000 h 2895600"/>
                  <a:gd name="connsiteX33" fmla="*/ 6541539 w 6693939"/>
                  <a:gd name="connsiteY33" fmla="*/ 2095500 h 2895600"/>
                  <a:gd name="connsiteX34" fmla="*/ 6655839 w 6693939"/>
                  <a:gd name="connsiteY34" fmla="*/ 1854200 h 2895600"/>
                  <a:gd name="connsiteX35" fmla="*/ 6693939 w 6693939"/>
                  <a:gd name="connsiteY35" fmla="*/ 1549400 h 2895600"/>
                  <a:gd name="connsiteX36" fmla="*/ 6617739 w 6693939"/>
                  <a:gd name="connsiteY36" fmla="*/ 1206500 h 2895600"/>
                  <a:gd name="connsiteX37" fmla="*/ 6312939 w 6693939"/>
                  <a:gd name="connsiteY37" fmla="*/ 838200 h 2895600"/>
                  <a:gd name="connsiteX38" fmla="*/ 6300239 w 6693939"/>
                  <a:gd name="connsiteY3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6173239 w 6693939"/>
                  <a:gd name="connsiteY15" fmla="*/ 1587500 h 2895600"/>
                  <a:gd name="connsiteX16" fmla="*/ 6071639 w 6693939"/>
                  <a:gd name="connsiteY16" fmla="*/ 1930400 h 2895600"/>
                  <a:gd name="connsiteX17" fmla="*/ 5881138 w 6693939"/>
                  <a:gd name="connsiteY17" fmla="*/ 2278063 h 2895600"/>
                  <a:gd name="connsiteX18" fmla="*/ 5892252 w 6693939"/>
                  <a:gd name="connsiteY18" fmla="*/ 1974850 h 2895600"/>
                  <a:gd name="connsiteX19" fmla="*/ 5823990 w 6693939"/>
                  <a:gd name="connsiteY19" fmla="*/ 1660525 h 2895600"/>
                  <a:gd name="connsiteX20" fmla="*/ 5520777 w 6693939"/>
                  <a:gd name="connsiteY20" fmla="*/ 2271715 h 2895600"/>
                  <a:gd name="connsiteX21" fmla="*/ 5142951 w 6693939"/>
                  <a:gd name="connsiteY21" fmla="*/ 2517775 h 2895600"/>
                  <a:gd name="connsiteX22" fmla="*/ 5673177 w 6693939"/>
                  <a:gd name="connsiteY22" fmla="*/ 2386012 h 2895600"/>
                  <a:gd name="connsiteX23" fmla="*/ 5139776 w 6693939"/>
                  <a:gd name="connsiteY23" fmla="*/ 2590802 h 2895600"/>
                  <a:gd name="connsiteX24" fmla="*/ 5563639 w 6693939"/>
                  <a:gd name="connsiteY24" fmla="*/ 2738441 h 2895600"/>
                  <a:gd name="connsiteX25" fmla="*/ 5255664 w 6693939"/>
                  <a:gd name="connsiteY25" fmla="*/ 2863850 h 2895600"/>
                  <a:gd name="connsiteX26" fmla="*/ 6001789 w 6693939"/>
                  <a:gd name="connsiteY26" fmla="*/ 2311400 h 2895600"/>
                  <a:gd name="connsiteX27" fmla="*/ 5760489 w 6693939"/>
                  <a:gd name="connsiteY27" fmla="*/ 2895600 h 2895600"/>
                  <a:gd name="connsiteX28" fmla="*/ 6103389 w 6693939"/>
                  <a:gd name="connsiteY28" fmla="*/ 2654300 h 2895600"/>
                  <a:gd name="connsiteX29" fmla="*/ 6389139 w 6693939"/>
                  <a:gd name="connsiteY29" fmla="*/ 2070100 h 2895600"/>
                  <a:gd name="connsiteX30" fmla="*/ 6331989 w 6693939"/>
                  <a:gd name="connsiteY30" fmla="*/ 2362200 h 2895600"/>
                  <a:gd name="connsiteX31" fmla="*/ 6214514 w 6693939"/>
                  <a:gd name="connsiteY31" fmla="*/ 2636837 h 2895600"/>
                  <a:gd name="connsiteX32" fmla="*/ 6427239 w 6693939"/>
                  <a:gd name="connsiteY32" fmla="*/ 2413000 h 2895600"/>
                  <a:gd name="connsiteX33" fmla="*/ 6541539 w 6693939"/>
                  <a:gd name="connsiteY33" fmla="*/ 2095500 h 2895600"/>
                  <a:gd name="connsiteX34" fmla="*/ 6655839 w 6693939"/>
                  <a:gd name="connsiteY34" fmla="*/ 1854200 h 2895600"/>
                  <a:gd name="connsiteX35" fmla="*/ 6693939 w 6693939"/>
                  <a:gd name="connsiteY35" fmla="*/ 1549400 h 2895600"/>
                  <a:gd name="connsiteX36" fmla="*/ 6617739 w 6693939"/>
                  <a:gd name="connsiteY36" fmla="*/ 1206500 h 2895600"/>
                  <a:gd name="connsiteX37" fmla="*/ 6312939 w 6693939"/>
                  <a:gd name="connsiteY37" fmla="*/ 838200 h 2895600"/>
                  <a:gd name="connsiteX38" fmla="*/ 6300239 w 6693939"/>
                  <a:gd name="connsiteY3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6173239 w 6693939"/>
                  <a:gd name="connsiteY15" fmla="*/ 1587500 h 2895600"/>
                  <a:gd name="connsiteX16" fmla="*/ 6071639 w 6693939"/>
                  <a:gd name="connsiteY16" fmla="*/ 1930400 h 2895600"/>
                  <a:gd name="connsiteX17" fmla="*/ 5881138 w 6693939"/>
                  <a:gd name="connsiteY17" fmla="*/ 2278063 h 2895600"/>
                  <a:gd name="connsiteX18" fmla="*/ 5892252 w 6693939"/>
                  <a:gd name="connsiteY18" fmla="*/ 1974850 h 2895600"/>
                  <a:gd name="connsiteX19" fmla="*/ 5823990 w 6693939"/>
                  <a:gd name="connsiteY19" fmla="*/ 1660525 h 2895600"/>
                  <a:gd name="connsiteX20" fmla="*/ 5520777 w 6693939"/>
                  <a:gd name="connsiteY20" fmla="*/ 2271715 h 2895600"/>
                  <a:gd name="connsiteX21" fmla="*/ 5142951 w 6693939"/>
                  <a:gd name="connsiteY21" fmla="*/ 2517775 h 2895600"/>
                  <a:gd name="connsiteX22" fmla="*/ 5673177 w 6693939"/>
                  <a:gd name="connsiteY22" fmla="*/ 2386012 h 2895600"/>
                  <a:gd name="connsiteX23" fmla="*/ 5139776 w 6693939"/>
                  <a:gd name="connsiteY23" fmla="*/ 2590802 h 2895600"/>
                  <a:gd name="connsiteX24" fmla="*/ 5563639 w 6693939"/>
                  <a:gd name="connsiteY24" fmla="*/ 2738441 h 2895600"/>
                  <a:gd name="connsiteX25" fmla="*/ 5255664 w 6693939"/>
                  <a:gd name="connsiteY25" fmla="*/ 2863850 h 2895600"/>
                  <a:gd name="connsiteX26" fmla="*/ 6001789 w 6693939"/>
                  <a:gd name="connsiteY26" fmla="*/ 2311400 h 2895600"/>
                  <a:gd name="connsiteX27" fmla="*/ 5760489 w 6693939"/>
                  <a:gd name="connsiteY27" fmla="*/ 2895600 h 2895600"/>
                  <a:gd name="connsiteX28" fmla="*/ 6103389 w 6693939"/>
                  <a:gd name="connsiteY28" fmla="*/ 2654300 h 2895600"/>
                  <a:gd name="connsiteX29" fmla="*/ 6389139 w 6693939"/>
                  <a:gd name="connsiteY29" fmla="*/ 2070100 h 2895600"/>
                  <a:gd name="connsiteX30" fmla="*/ 6331989 w 6693939"/>
                  <a:gd name="connsiteY30" fmla="*/ 2362200 h 2895600"/>
                  <a:gd name="connsiteX31" fmla="*/ 6214514 w 6693939"/>
                  <a:gd name="connsiteY31" fmla="*/ 2636837 h 2895600"/>
                  <a:gd name="connsiteX32" fmla="*/ 6427239 w 6693939"/>
                  <a:gd name="connsiteY32" fmla="*/ 2413000 h 2895600"/>
                  <a:gd name="connsiteX33" fmla="*/ 6541539 w 6693939"/>
                  <a:gd name="connsiteY33" fmla="*/ 2095500 h 2895600"/>
                  <a:gd name="connsiteX34" fmla="*/ 6655839 w 6693939"/>
                  <a:gd name="connsiteY34" fmla="*/ 1854200 h 2895600"/>
                  <a:gd name="connsiteX35" fmla="*/ 6693939 w 6693939"/>
                  <a:gd name="connsiteY35" fmla="*/ 1549400 h 2895600"/>
                  <a:gd name="connsiteX36" fmla="*/ 6617739 w 6693939"/>
                  <a:gd name="connsiteY36" fmla="*/ 1206500 h 2895600"/>
                  <a:gd name="connsiteX37" fmla="*/ 6312939 w 6693939"/>
                  <a:gd name="connsiteY37" fmla="*/ 838200 h 2895600"/>
                  <a:gd name="connsiteX38" fmla="*/ 6300239 w 6693939"/>
                  <a:gd name="connsiteY3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772692 w 6693939"/>
                  <a:gd name="connsiteY15" fmla="*/ 933453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029742 w 6693939"/>
                  <a:gd name="connsiteY15" fmla="*/ 2190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6173239 w 6693939"/>
                  <a:gd name="connsiteY16" fmla="*/ 1587500 h 2895600"/>
                  <a:gd name="connsiteX17" fmla="*/ 6071639 w 6693939"/>
                  <a:gd name="connsiteY17" fmla="*/ 1930400 h 2895600"/>
                  <a:gd name="connsiteX18" fmla="*/ 5881138 w 6693939"/>
                  <a:gd name="connsiteY18" fmla="*/ 2278063 h 2895600"/>
                  <a:gd name="connsiteX19" fmla="*/ 5892252 w 6693939"/>
                  <a:gd name="connsiteY19" fmla="*/ 1974850 h 2895600"/>
                  <a:gd name="connsiteX20" fmla="*/ 5823990 w 6693939"/>
                  <a:gd name="connsiteY20" fmla="*/ 1660525 h 2895600"/>
                  <a:gd name="connsiteX21" fmla="*/ 5520777 w 6693939"/>
                  <a:gd name="connsiteY21" fmla="*/ 2271715 h 2895600"/>
                  <a:gd name="connsiteX22" fmla="*/ 5142951 w 6693939"/>
                  <a:gd name="connsiteY22" fmla="*/ 2517775 h 2895600"/>
                  <a:gd name="connsiteX23" fmla="*/ 5673177 w 6693939"/>
                  <a:gd name="connsiteY23" fmla="*/ 2386012 h 2895600"/>
                  <a:gd name="connsiteX24" fmla="*/ 5139776 w 6693939"/>
                  <a:gd name="connsiteY24" fmla="*/ 2590802 h 2895600"/>
                  <a:gd name="connsiteX25" fmla="*/ 5563639 w 6693939"/>
                  <a:gd name="connsiteY25" fmla="*/ 2738441 h 2895600"/>
                  <a:gd name="connsiteX26" fmla="*/ 5255664 w 6693939"/>
                  <a:gd name="connsiteY26" fmla="*/ 2863850 h 2895600"/>
                  <a:gd name="connsiteX27" fmla="*/ 6001789 w 6693939"/>
                  <a:gd name="connsiteY27" fmla="*/ 2311400 h 2895600"/>
                  <a:gd name="connsiteX28" fmla="*/ 5760489 w 6693939"/>
                  <a:gd name="connsiteY28" fmla="*/ 2895600 h 2895600"/>
                  <a:gd name="connsiteX29" fmla="*/ 6103389 w 6693939"/>
                  <a:gd name="connsiteY29" fmla="*/ 2654300 h 2895600"/>
                  <a:gd name="connsiteX30" fmla="*/ 6389139 w 6693939"/>
                  <a:gd name="connsiteY30" fmla="*/ 2070100 h 2895600"/>
                  <a:gd name="connsiteX31" fmla="*/ 6331989 w 6693939"/>
                  <a:gd name="connsiteY31" fmla="*/ 2362200 h 2895600"/>
                  <a:gd name="connsiteX32" fmla="*/ 6214514 w 6693939"/>
                  <a:gd name="connsiteY32" fmla="*/ 2636837 h 2895600"/>
                  <a:gd name="connsiteX33" fmla="*/ 6427239 w 6693939"/>
                  <a:gd name="connsiteY33" fmla="*/ 2413000 h 2895600"/>
                  <a:gd name="connsiteX34" fmla="*/ 6541539 w 6693939"/>
                  <a:gd name="connsiteY34" fmla="*/ 2095500 h 2895600"/>
                  <a:gd name="connsiteX35" fmla="*/ 6655839 w 6693939"/>
                  <a:gd name="connsiteY35" fmla="*/ 1854200 h 2895600"/>
                  <a:gd name="connsiteX36" fmla="*/ 6693939 w 6693939"/>
                  <a:gd name="connsiteY36" fmla="*/ 1549400 h 2895600"/>
                  <a:gd name="connsiteX37" fmla="*/ 6617739 w 6693939"/>
                  <a:gd name="connsiteY37" fmla="*/ 1206500 h 2895600"/>
                  <a:gd name="connsiteX38" fmla="*/ 6312939 w 6693939"/>
                  <a:gd name="connsiteY38" fmla="*/ 838200 h 2895600"/>
                  <a:gd name="connsiteX39" fmla="*/ 6300239 w 6693939"/>
                  <a:gd name="connsiteY3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6173239 w 6693939"/>
                  <a:gd name="connsiteY17" fmla="*/ 1587500 h 2895600"/>
                  <a:gd name="connsiteX18" fmla="*/ 6071639 w 6693939"/>
                  <a:gd name="connsiteY18" fmla="*/ 1930400 h 2895600"/>
                  <a:gd name="connsiteX19" fmla="*/ 5881138 w 6693939"/>
                  <a:gd name="connsiteY19" fmla="*/ 2278063 h 2895600"/>
                  <a:gd name="connsiteX20" fmla="*/ 5892252 w 6693939"/>
                  <a:gd name="connsiteY20" fmla="*/ 1974850 h 2895600"/>
                  <a:gd name="connsiteX21" fmla="*/ 5823990 w 6693939"/>
                  <a:gd name="connsiteY21" fmla="*/ 1660525 h 2895600"/>
                  <a:gd name="connsiteX22" fmla="*/ 5520777 w 6693939"/>
                  <a:gd name="connsiteY22" fmla="*/ 2271715 h 2895600"/>
                  <a:gd name="connsiteX23" fmla="*/ 5142951 w 6693939"/>
                  <a:gd name="connsiteY23" fmla="*/ 2517775 h 2895600"/>
                  <a:gd name="connsiteX24" fmla="*/ 5673177 w 6693939"/>
                  <a:gd name="connsiteY24" fmla="*/ 2386012 h 2895600"/>
                  <a:gd name="connsiteX25" fmla="*/ 5139776 w 6693939"/>
                  <a:gd name="connsiteY25" fmla="*/ 2590802 h 2895600"/>
                  <a:gd name="connsiteX26" fmla="*/ 5563639 w 6693939"/>
                  <a:gd name="connsiteY26" fmla="*/ 2738441 h 2895600"/>
                  <a:gd name="connsiteX27" fmla="*/ 5255664 w 6693939"/>
                  <a:gd name="connsiteY27" fmla="*/ 2863850 h 2895600"/>
                  <a:gd name="connsiteX28" fmla="*/ 6001789 w 6693939"/>
                  <a:gd name="connsiteY28" fmla="*/ 2311400 h 2895600"/>
                  <a:gd name="connsiteX29" fmla="*/ 5760489 w 6693939"/>
                  <a:gd name="connsiteY29" fmla="*/ 2895600 h 2895600"/>
                  <a:gd name="connsiteX30" fmla="*/ 6103389 w 6693939"/>
                  <a:gd name="connsiteY30" fmla="*/ 2654300 h 2895600"/>
                  <a:gd name="connsiteX31" fmla="*/ 6389139 w 6693939"/>
                  <a:gd name="connsiteY31" fmla="*/ 2070100 h 2895600"/>
                  <a:gd name="connsiteX32" fmla="*/ 6331989 w 6693939"/>
                  <a:gd name="connsiteY32" fmla="*/ 2362200 h 2895600"/>
                  <a:gd name="connsiteX33" fmla="*/ 6214514 w 6693939"/>
                  <a:gd name="connsiteY33" fmla="*/ 2636837 h 2895600"/>
                  <a:gd name="connsiteX34" fmla="*/ 6427239 w 6693939"/>
                  <a:gd name="connsiteY34" fmla="*/ 2413000 h 2895600"/>
                  <a:gd name="connsiteX35" fmla="*/ 6541539 w 6693939"/>
                  <a:gd name="connsiteY35" fmla="*/ 2095500 h 2895600"/>
                  <a:gd name="connsiteX36" fmla="*/ 6655839 w 6693939"/>
                  <a:gd name="connsiteY36" fmla="*/ 1854200 h 2895600"/>
                  <a:gd name="connsiteX37" fmla="*/ 6693939 w 6693939"/>
                  <a:gd name="connsiteY37" fmla="*/ 1549400 h 2895600"/>
                  <a:gd name="connsiteX38" fmla="*/ 6617739 w 6693939"/>
                  <a:gd name="connsiteY38" fmla="*/ 1206500 h 2895600"/>
                  <a:gd name="connsiteX39" fmla="*/ 6312939 w 6693939"/>
                  <a:gd name="connsiteY39" fmla="*/ 838200 h 2895600"/>
                  <a:gd name="connsiteX40" fmla="*/ 6300239 w 6693939"/>
                  <a:gd name="connsiteY40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6173239 w 6693939"/>
                  <a:gd name="connsiteY17" fmla="*/ 1587500 h 2895600"/>
                  <a:gd name="connsiteX18" fmla="*/ 6071639 w 6693939"/>
                  <a:gd name="connsiteY18" fmla="*/ 1930400 h 2895600"/>
                  <a:gd name="connsiteX19" fmla="*/ 5881138 w 6693939"/>
                  <a:gd name="connsiteY19" fmla="*/ 2278063 h 2895600"/>
                  <a:gd name="connsiteX20" fmla="*/ 5892252 w 6693939"/>
                  <a:gd name="connsiteY20" fmla="*/ 1974850 h 2895600"/>
                  <a:gd name="connsiteX21" fmla="*/ 5823990 w 6693939"/>
                  <a:gd name="connsiteY21" fmla="*/ 1660525 h 2895600"/>
                  <a:gd name="connsiteX22" fmla="*/ 5520777 w 6693939"/>
                  <a:gd name="connsiteY22" fmla="*/ 2271715 h 2895600"/>
                  <a:gd name="connsiteX23" fmla="*/ 5142951 w 6693939"/>
                  <a:gd name="connsiteY23" fmla="*/ 2517775 h 2895600"/>
                  <a:gd name="connsiteX24" fmla="*/ 5673177 w 6693939"/>
                  <a:gd name="connsiteY24" fmla="*/ 2386012 h 2895600"/>
                  <a:gd name="connsiteX25" fmla="*/ 5139776 w 6693939"/>
                  <a:gd name="connsiteY25" fmla="*/ 2590802 h 2895600"/>
                  <a:gd name="connsiteX26" fmla="*/ 5563639 w 6693939"/>
                  <a:gd name="connsiteY26" fmla="*/ 2738441 h 2895600"/>
                  <a:gd name="connsiteX27" fmla="*/ 5255664 w 6693939"/>
                  <a:gd name="connsiteY27" fmla="*/ 2863850 h 2895600"/>
                  <a:gd name="connsiteX28" fmla="*/ 6001789 w 6693939"/>
                  <a:gd name="connsiteY28" fmla="*/ 2311400 h 2895600"/>
                  <a:gd name="connsiteX29" fmla="*/ 5760489 w 6693939"/>
                  <a:gd name="connsiteY29" fmla="*/ 2895600 h 2895600"/>
                  <a:gd name="connsiteX30" fmla="*/ 6103389 w 6693939"/>
                  <a:gd name="connsiteY30" fmla="*/ 2654300 h 2895600"/>
                  <a:gd name="connsiteX31" fmla="*/ 6389139 w 6693939"/>
                  <a:gd name="connsiteY31" fmla="*/ 2070100 h 2895600"/>
                  <a:gd name="connsiteX32" fmla="*/ 6331989 w 6693939"/>
                  <a:gd name="connsiteY32" fmla="*/ 2362200 h 2895600"/>
                  <a:gd name="connsiteX33" fmla="*/ 6214514 w 6693939"/>
                  <a:gd name="connsiteY33" fmla="*/ 2636837 h 2895600"/>
                  <a:gd name="connsiteX34" fmla="*/ 6427239 w 6693939"/>
                  <a:gd name="connsiteY34" fmla="*/ 2413000 h 2895600"/>
                  <a:gd name="connsiteX35" fmla="*/ 6541539 w 6693939"/>
                  <a:gd name="connsiteY35" fmla="*/ 2095500 h 2895600"/>
                  <a:gd name="connsiteX36" fmla="*/ 6655839 w 6693939"/>
                  <a:gd name="connsiteY36" fmla="*/ 1854200 h 2895600"/>
                  <a:gd name="connsiteX37" fmla="*/ 6693939 w 6693939"/>
                  <a:gd name="connsiteY37" fmla="*/ 1549400 h 2895600"/>
                  <a:gd name="connsiteX38" fmla="*/ 6617739 w 6693939"/>
                  <a:gd name="connsiteY38" fmla="*/ 1206500 h 2895600"/>
                  <a:gd name="connsiteX39" fmla="*/ 6312939 w 6693939"/>
                  <a:gd name="connsiteY39" fmla="*/ 838200 h 2895600"/>
                  <a:gd name="connsiteX40" fmla="*/ 6300239 w 6693939"/>
                  <a:gd name="connsiteY40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6173239 w 6693939"/>
                  <a:gd name="connsiteY17" fmla="*/ 1587500 h 2895600"/>
                  <a:gd name="connsiteX18" fmla="*/ 6071639 w 6693939"/>
                  <a:gd name="connsiteY18" fmla="*/ 1930400 h 2895600"/>
                  <a:gd name="connsiteX19" fmla="*/ 5881138 w 6693939"/>
                  <a:gd name="connsiteY19" fmla="*/ 2278063 h 2895600"/>
                  <a:gd name="connsiteX20" fmla="*/ 5892252 w 6693939"/>
                  <a:gd name="connsiteY20" fmla="*/ 1974850 h 2895600"/>
                  <a:gd name="connsiteX21" fmla="*/ 5823990 w 6693939"/>
                  <a:gd name="connsiteY21" fmla="*/ 1660525 h 2895600"/>
                  <a:gd name="connsiteX22" fmla="*/ 5520777 w 6693939"/>
                  <a:gd name="connsiteY22" fmla="*/ 2271715 h 2895600"/>
                  <a:gd name="connsiteX23" fmla="*/ 5142951 w 6693939"/>
                  <a:gd name="connsiteY23" fmla="*/ 2517775 h 2895600"/>
                  <a:gd name="connsiteX24" fmla="*/ 5673177 w 6693939"/>
                  <a:gd name="connsiteY24" fmla="*/ 2386012 h 2895600"/>
                  <a:gd name="connsiteX25" fmla="*/ 5139776 w 6693939"/>
                  <a:gd name="connsiteY25" fmla="*/ 2590802 h 2895600"/>
                  <a:gd name="connsiteX26" fmla="*/ 5563639 w 6693939"/>
                  <a:gd name="connsiteY26" fmla="*/ 2738441 h 2895600"/>
                  <a:gd name="connsiteX27" fmla="*/ 5255664 w 6693939"/>
                  <a:gd name="connsiteY27" fmla="*/ 2863850 h 2895600"/>
                  <a:gd name="connsiteX28" fmla="*/ 6001789 w 6693939"/>
                  <a:gd name="connsiteY28" fmla="*/ 2311400 h 2895600"/>
                  <a:gd name="connsiteX29" fmla="*/ 5760489 w 6693939"/>
                  <a:gd name="connsiteY29" fmla="*/ 2895600 h 2895600"/>
                  <a:gd name="connsiteX30" fmla="*/ 6103389 w 6693939"/>
                  <a:gd name="connsiteY30" fmla="*/ 2654300 h 2895600"/>
                  <a:gd name="connsiteX31" fmla="*/ 6389139 w 6693939"/>
                  <a:gd name="connsiteY31" fmla="*/ 2070100 h 2895600"/>
                  <a:gd name="connsiteX32" fmla="*/ 6331989 w 6693939"/>
                  <a:gd name="connsiteY32" fmla="*/ 2362200 h 2895600"/>
                  <a:gd name="connsiteX33" fmla="*/ 6214514 w 6693939"/>
                  <a:gd name="connsiteY33" fmla="*/ 2636837 h 2895600"/>
                  <a:gd name="connsiteX34" fmla="*/ 6427239 w 6693939"/>
                  <a:gd name="connsiteY34" fmla="*/ 2413000 h 2895600"/>
                  <a:gd name="connsiteX35" fmla="*/ 6541539 w 6693939"/>
                  <a:gd name="connsiteY35" fmla="*/ 2095500 h 2895600"/>
                  <a:gd name="connsiteX36" fmla="*/ 6655839 w 6693939"/>
                  <a:gd name="connsiteY36" fmla="*/ 1854200 h 2895600"/>
                  <a:gd name="connsiteX37" fmla="*/ 6693939 w 6693939"/>
                  <a:gd name="connsiteY37" fmla="*/ 1549400 h 2895600"/>
                  <a:gd name="connsiteX38" fmla="*/ 6617739 w 6693939"/>
                  <a:gd name="connsiteY38" fmla="*/ 1206500 h 2895600"/>
                  <a:gd name="connsiteX39" fmla="*/ 6312939 w 6693939"/>
                  <a:gd name="connsiteY39" fmla="*/ 838200 h 2895600"/>
                  <a:gd name="connsiteX40" fmla="*/ 6300239 w 6693939"/>
                  <a:gd name="connsiteY40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6173239 w 6693939"/>
                  <a:gd name="connsiteY17" fmla="*/ 1587500 h 2895600"/>
                  <a:gd name="connsiteX18" fmla="*/ 6071639 w 6693939"/>
                  <a:gd name="connsiteY18" fmla="*/ 1930400 h 2895600"/>
                  <a:gd name="connsiteX19" fmla="*/ 5881138 w 6693939"/>
                  <a:gd name="connsiteY19" fmla="*/ 2278063 h 2895600"/>
                  <a:gd name="connsiteX20" fmla="*/ 5892252 w 6693939"/>
                  <a:gd name="connsiteY20" fmla="*/ 1974850 h 2895600"/>
                  <a:gd name="connsiteX21" fmla="*/ 5823990 w 6693939"/>
                  <a:gd name="connsiteY21" fmla="*/ 1660525 h 2895600"/>
                  <a:gd name="connsiteX22" fmla="*/ 5520777 w 6693939"/>
                  <a:gd name="connsiteY22" fmla="*/ 2271715 h 2895600"/>
                  <a:gd name="connsiteX23" fmla="*/ 5142951 w 6693939"/>
                  <a:gd name="connsiteY23" fmla="*/ 2517775 h 2895600"/>
                  <a:gd name="connsiteX24" fmla="*/ 5673177 w 6693939"/>
                  <a:gd name="connsiteY24" fmla="*/ 2386012 h 2895600"/>
                  <a:gd name="connsiteX25" fmla="*/ 5139776 w 6693939"/>
                  <a:gd name="connsiteY25" fmla="*/ 2590802 h 2895600"/>
                  <a:gd name="connsiteX26" fmla="*/ 5563639 w 6693939"/>
                  <a:gd name="connsiteY26" fmla="*/ 2738441 h 2895600"/>
                  <a:gd name="connsiteX27" fmla="*/ 5255664 w 6693939"/>
                  <a:gd name="connsiteY27" fmla="*/ 2863850 h 2895600"/>
                  <a:gd name="connsiteX28" fmla="*/ 6001789 w 6693939"/>
                  <a:gd name="connsiteY28" fmla="*/ 2311400 h 2895600"/>
                  <a:gd name="connsiteX29" fmla="*/ 5760489 w 6693939"/>
                  <a:gd name="connsiteY29" fmla="*/ 2895600 h 2895600"/>
                  <a:gd name="connsiteX30" fmla="*/ 6103389 w 6693939"/>
                  <a:gd name="connsiteY30" fmla="*/ 2654300 h 2895600"/>
                  <a:gd name="connsiteX31" fmla="*/ 6389139 w 6693939"/>
                  <a:gd name="connsiteY31" fmla="*/ 2070100 h 2895600"/>
                  <a:gd name="connsiteX32" fmla="*/ 6331989 w 6693939"/>
                  <a:gd name="connsiteY32" fmla="*/ 2362200 h 2895600"/>
                  <a:gd name="connsiteX33" fmla="*/ 6214514 w 6693939"/>
                  <a:gd name="connsiteY33" fmla="*/ 2636837 h 2895600"/>
                  <a:gd name="connsiteX34" fmla="*/ 6427239 w 6693939"/>
                  <a:gd name="connsiteY34" fmla="*/ 2413000 h 2895600"/>
                  <a:gd name="connsiteX35" fmla="*/ 6541539 w 6693939"/>
                  <a:gd name="connsiteY35" fmla="*/ 2095500 h 2895600"/>
                  <a:gd name="connsiteX36" fmla="*/ 6655839 w 6693939"/>
                  <a:gd name="connsiteY36" fmla="*/ 1854200 h 2895600"/>
                  <a:gd name="connsiteX37" fmla="*/ 6693939 w 6693939"/>
                  <a:gd name="connsiteY37" fmla="*/ 1549400 h 2895600"/>
                  <a:gd name="connsiteX38" fmla="*/ 6617739 w 6693939"/>
                  <a:gd name="connsiteY38" fmla="*/ 1206500 h 2895600"/>
                  <a:gd name="connsiteX39" fmla="*/ 6312939 w 6693939"/>
                  <a:gd name="connsiteY39" fmla="*/ 838200 h 2895600"/>
                  <a:gd name="connsiteX40" fmla="*/ 6300239 w 6693939"/>
                  <a:gd name="connsiteY40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077492 w 6693939"/>
                  <a:gd name="connsiteY17" fmla="*/ 87630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1963192 w 6693939"/>
                  <a:gd name="connsiteY17" fmla="*/ 504828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1982242 w 6693939"/>
                  <a:gd name="connsiteY17" fmla="*/ 2095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182267 w 6693939"/>
                  <a:gd name="connsiteY17" fmla="*/ 53340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1896517 w 6693939"/>
                  <a:gd name="connsiteY16" fmla="*/ 1390653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01267 w 6693939"/>
                  <a:gd name="connsiteY15" fmla="*/ 790578 h 2895600"/>
                  <a:gd name="connsiteX16" fmla="*/ 1896517 w 6693939"/>
                  <a:gd name="connsiteY16" fmla="*/ 1390653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725067 w 6693939"/>
                  <a:gd name="connsiteY15" fmla="*/ 142878 h 2895600"/>
                  <a:gd name="connsiteX16" fmla="*/ 1896517 w 6693939"/>
                  <a:gd name="connsiteY16" fmla="*/ 1390653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0317 w 6693939"/>
                  <a:gd name="connsiteY15" fmla="*/ 514353 h 2895600"/>
                  <a:gd name="connsiteX16" fmla="*/ 1896517 w 6693939"/>
                  <a:gd name="connsiteY16" fmla="*/ 1390653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896517 w 6693939"/>
                  <a:gd name="connsiteY16" fmla="*/ 1390653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896517 w 6693939"/>
                  <a:gd name="connsiteY16" fmla="*/ 1390653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896517 w 6693939"/>
                  <a:gd name="connsiteY16" fmla="*/ 1390653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896517 w 6693939"/>
                  <a:gd name="connsiteY16" fmla="*/ 1390653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2029867 w 6693939"/>
                  <a:gd name="connsiteY16" fmla="*/ 117157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2029867 w 6693939"/>
                  <a:gd name="connsiteY16" fmla="*/ 117157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2029867 w 6693939"/>
                  <a:gd name="connsiteY16" fmla="*/ 117157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2029867 w 6693939"/>
                  <a:gd name="connsiteY16" fmla="*/ 117157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2029867 w 6693939"/>
                  <a:gd name="connsiteY16" fmla="*/ 117157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2029867 w 6693939"/>
                  <a:gd name="connsiteY16" fmla="*/ 117157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934617 w 6693939"/>
                  <a:gd name="connsiteY16" fmla="*/ 141922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934617 w 6693939"/>
                  <a:gd name="connsiteY16" fmla="*/ 141922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934617 w 6693939"/>
                  <a:gd name="connsiteY16" fmla="*/ 141922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934617 w 6693939"/>
                  <a:gd name="connsiteY16" fmla="*/ 141922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29842 w 6693939"/>
                  <a:gd name="connsiteY15" fmla="*/ 771528 h 2895600"/>
                  <a:gd name="connsiteX16" fmla="*/ 1934617 w 6693939"/>
                  <a:gd name="connsiteY16" fmla="*/ 1419228 h 2895600"/>
                  <a:gd name="connsiteX17" fmla="*/ 2668042 w 6693939"/>
                  <a:gd name="connsiteY17" fmla="*/ 1962153 h 2895600"/>
                  <a:gd name="connsiteX18" fmla="*/ 2210842 w 6693939"/>
                  <a:gd name="connsiteY18" fmla="*/ 552453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934617 w 6693939"/>
                  <a:gd name="connsiteY15" fmla="*/ 141922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763167 w 6693939"/>
                  <a:gd name="connsiteY15" fmla="*/ 107632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763167 w 6693939"/>
                  <a:gd name="connsiteY15" fmla="*/ 1076328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68042 w 6693939"/>
                  <a:gd name="connsiteY16" fmla="*/ 19621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239417 w 6693939"/>
                  <a:gd name="connsiteY16" fmla="*/ 209550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553742 w 6693939"/>
                  <a:gd name="connsiteY16" fmla="*/ 18859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553742 w 6693939"/>
                  <a:gd name="connsiteY16" fmla="*/ 18859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553742 w 6693939"/>
                  <a:gd name="connsiteY16" fmla="*/ 18859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553742 w 6693939"/>
                  <a:gd name="connsiteY16" fmla="*/ 18859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553742 w 6693939"/>
                  <a:gd name="connsiteY16" fmla="*/ 18859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553742 w 6693939"/>
                  <a:gd name="connsiteY16" fmla="*/ 18859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172742 w 6693939"/>
                  <a:gd name="connsiteY16" fmla="*/ 1619253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6173239 w 6693939"/>
                  <a:gd name="connsiteY18" fmla="*/ 1587500 h 2895600"/>
                  <a:gd name="connsiteX19" fmla="*/ 6071639 w 6693939"/>
                  <a:gd name="connsiteY19" fmla="*/ 1930400 h 2895600"/>
                  <a:gd name="connsiteX20" fmla="*/ 5881138 w 6693939"/>
                  <a:gd name="connsiteY20" fmla="*/ 2278063 h 2895600"/>
                  <a:gd name="connsiteX21" fmla="*/ 5892252 w 6693939"/>
                  <a:gd name="connsiteY21" fmla="*/ 1974850 h 2895600"/>
                  <a:gd name="connsiteX22" fmla="*/ 5823990 w 6693939"/>
                  <a:gd name="connsiteY22" fmla="*/ 1660525 h 2895600"/>
                  <a:gd name="connsiteX23" fmla="*/ 5520777 w 6693939"/>
                  <a:gd name="connsiteY23" fmla="*/ 2271715 h 2895600"/>
                  <a:gd name="connsiteX24" fmla="*/ 5142951 w 6693939"/>
                  <a:gd name="connsiteY24" fmla="*/ 2517775 h 2895600"/>
                  <a:gd name="connsiteX25" fmla="*/ 5673177 w 6693939"/>
                  <a:gd name="connsiteY25" fmla="*/ 2386012 h 2895600"/>
                  <a:gd name="connsiteX26" fmla="*/ 5139776 w 6693939"/>
                  <a:gd name="connsiteY26" fmla="*/ 2590802 h 2895600"/>
                  <a:gd name="connsiteX27" fmla="*/ 5563639 w 6693939"/>
                  <a:gd name="connsiteY27" fmla="*/ 2738441 h 2895600"/>
                  <a:gd name="connsiteX28" fmla="*/ 5255664 w 6693939"/>
                  <a:gd name="connsiteY28" fmla="*/ 2863850 h 2895600"/>
                  <a:gd name="connsiteX29" fmla="*/ 6001789 w 6693939"/>
                  <a:gd name="connsiteY29" fmla="*/ 2311400 h 2895600"/>
                  <a:gd name="connsiteX30" fmla="*/ 5760489 w 6693939"/>
                  <a:gd name="connsiteY30" fmla="*/ 2895600 h 2895600"/>
                  <a:gd name="connsiteX31" fmla="*/ 6103389 w 6693939"/>
                  <a:gd name="connsiteY31" fmla="*/ 2654300 h 2895600"/>
                  <a:gd name="connsiteX32" fmla="*/ 6389139 w 6693939"/>
                  <a:gd name="connsiteY32" fmla="*/ 2070100 h 2895600"/>
                  <a:gd name="connsiteX33" fmla="*/ 6331989 w 6693939"/>
                  <a:gd name="connsiteY33" fmla="*/ 2362200 h 2895600"/>
                  <a:gd name="connsiteX34" fmla="*/ 6214514 w 6693939"/>
                  <a:gd name="connsiteY34" fmla="*/ 2636837 h 2895600"/>
                  <a:gd name="connsiteX35" fmla="*/ 6427239 w 6693939"/>
                  <a:gd name="connsiteY35" fmla="*/ 2413000 h 2895600"/>
                  <a:gd name="connsiteX36" fmla="*/ 6541539 w 6693939"/>
                  <a:gd name="connsiteY36" fmla="*/ 2095500 h 2895600"/>
                  <a:gd name="connsiteX37" fmla="*/ 6655839 w 6693939"/>
                  <a:gd name="connsiteY37" fmla="*/ 1854200 h 2895600"/>
                  <a:gd name="connsiteX38" fmla="*/ 6693939 w 6693939"/>
                  <a:gd name="connsiteY38" fmla="*/ 1549400 h 2895600"/>
                  <a:gd name="connsiteX39" fmla="*/ 6617739 w 6693939"/>
                  <a:gd name="connsiteY39" fmla="*/ 1206500 h 2895600"/>
                  <a:gd name="connsiteX40" fmla="*/ 6312939 w 6693939"/>
                  <a:gd name="connsiteY40" fmla="*/ 838200 h 2895600"/>
                  <a:gd name="connsiteX41" fmla="*/ 6300239 w 6693939"/>
                  <a:gd name="connsiteY41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53792 w 6693939"/>
                  <a:gd name="connsiteY18" fmla="*/ 1838328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6173239 w 6693939"/>
                  <a:gd name="connsiteY19" fmla="*/ 1587500 h 2895600"/>
                  <a:gd name="connsiteX20" fmla="*/ 6071639 w 6693939"/>
                  <a:gd name="connsiteY20" fmla="*/ 1930400 h 2895600"/>
                  <a:gd name="connsiteX21" fmla="*/ 5881138 w 6693939"/>
                  <a:gd name="connsiteY21" fmla="*/ 2278063 h 2895600"/>
                  <a:gd name="connsiteX22" fmla="*/ 5892252 w 6693939"/>
                  <a:gd name="connsiteY22" fmla="*/ 1974850 h 2895600"/>
                  <a:gd name="connsiteX23" fmla="*/ 5823990 w 6693939"/>
                  <a:gd name="connsiteY23" fmla="*/ 1660525 h 2895600"/>
                  <a:gd name="connsiteX24" fmla="*/ 5520777 w 6693939"/>
                  <a:gd name="connsiteY24" fmla="*/ 2271715 h 2895600"/>
                  <a:gd name="connsiteX25" fmla="*/ 5142951 w 6693939"/>
                  <a:gd name="connsiteY25" fmla="*/ 2517775 h 2895600"/>
                  <a:gd name="connsiteX26" fmla="*/ 5673177 w 6693939"/>
                  <a:gd name="connsiteY26" fmla="*/ 2386012 h 2895600"/>
                  <a:gd name="connsiteX27" fmla="*/ 5139776 w 6693939"/>
                  <a:gd name="connsiteY27" fmla="*/ 2590802 h 2895600"/>
                  <a:gd name="connsiteX28" fmla="*/ 5563639 w 6693939"/>
                  <a:gd name="connsiteY28" fmla="*/ 2738441 h 2895600"/>
                  <a:gd name="connsiteX29" fmla="*/ 5255664 w 6693939"/>
                  <a:gd name="connsiteY29" fmla="*/ 2863850 h 2895600"/>
                  <a:gd name="connsiteX30" fmla="*/ 6001789 w 6693939"/>
                  <a:gd name="connsiteY30" fmla="*/ 2311400 h 2895600"/>
                  <a:gd name="connsiteX31" fmla="*/ 5760489 w 6693939"/>
                  <a:gd name="connsiteY31" fmla="*/ 2895600 h 2895600"/>
                  <a:gd name="connsiteX32" fmla="*/ 6103389 w 6693939"/>
                  <a:gd name="connsiteY32" fmla="*/ 2654300 h 2895600"/>
                  <a:gd name="connsiteX33" fmla="*/ 6389139 w 6693939"/>
                  <a:gd name="connsiteY33" fmla="*/ 2070100 h 2895600"/>
                  <a:gd name="connsiteX34" fmla="*/ 6331989 w 6693939"/>
                  <a:gd name="connsiteY34" fmla="*/ 2362200 h 2895600"/>
                  <a:gd name="connsiteX35" fmla="*/ 6214514 w 6693939"/>
                  <a:gd name="connsiteY35" fmla="*/ 2636837 h 2895600"/>
                  <a:gd name="connsiteX36" fmla="*/ 6427239 w 6693939"/>
                  <a:gd name="connsiteY36" fmla="*/ 2413000 h 2895600"/>
                  <a:gd name="connsiteX37" fmla="*/ 6541539 w 6693939"/>
                  <a:gd name="connsiteY37" fmla="*/ 2095500 h 2895600"/>
                  <a:gd name="connsiteX38" fmla="*/ 6655839 w 6693939"/>
                  <a:gd name="connsiteY38" fmla="*/ 1854200 h 2895600"/>
                  <a:gd name="connsiteX39" fmla="*/ 6693939 w 6693939"/>
                  <a:gd name="connsiteY39" fmla="*/ 1549400 h 2895600"/>
                  <a:gd name="connsiteX40" fmla="*/ 6617739 w 6693939"/>
                  <a:gd name="connsiteY40" fmla="*/ 1206500 h 2895600"/>
                  <a:gd name="connsiteX41" fmla="*/ 6312939 w 6693939"/>
                  <a:gd name="connsiteY41" fmla="*/ 838200 h 2895600"/>
                  <a:gd name="connsiteX42" fmla="*/ 6300239 w 6693939"/>
                  <a:gd name="connsiteY42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2620417 w 6693939"/>
                  <a:gd name="connsiteY19" fmla="*/ 409578 h 2895600"/>
                  <a:gd name="connsiteX20" fmla="*/ 6173239 w 6693939"/>
                  <a:gd name="connsiteY20" fmla="*/ 1587500 h 2895600"/>
                  <a:gd name="connsiteX21" fmla="*/ 6071639 w 6693939"/>
                  <a:gd name="connsiteY21" fmla="*/ 1930400 h 2895600"/>
                  <a:gd name="connsiteX22" fmla="*/ 5881138 w 6693939"/>
                  <a:gd name="connsiteY22" fmla="*/ 2278063 h 2895600"/>
                  <a:gd name="connsiteX23" fmla="*/ 5892252 w 6693939"/>
                  <a:gd name="connsiteY23" fmla="*/ 1974850 h 2895600"/>
                  <a:gd name="connsiteX24" fmla="*/ 5823990 w 6693939"/>
                  <a:gd name="connsiteY24" fmla="*/ 1660525 h 2895600"/>
                  <a:gd name="connsiteX25" fmla="*/ 5520777 w 6693939"/>
                  <a:gd name="connsiteY25" fmla="*/ 2271715 h 2895600"/>
                  <a:gd name="connsiteX26" fmla="*/ 5142951 w 6693939"/>
                  <a:gd name="connsiteY26" fmla="*/ 2517775 h 2895600"/>
                  <a:gd name="connsiteX27" fmla="*/ 5673177 w 6693939"/>
                  <a:gd name="connsiteY27" fmla="*/ 2386012 h 2895600"/>
                  <a:gd name="connsiteX28" fmla="*/ 5139776 w 6693939"/>
                  <a:gd name="connsiteY28" fmla="*/ 2590802 h 2895600"/>
                  <a:gd name="connsiteX29" fmla="*/ 5563639 w 6693939"/>
                  <a:gd name="connsiteY29" fmla="*/ 2738441 h 2895600"/>
                  <a:gd name="connsiteX30" fmla="*/ 5255664 w 6693939"/>
                  <a:gd name="connsiteY30" fmla="*/ 2863850 h 2895600"/>
                  <a:gd name="connsiteX31" fmla="*/ 6001789 w 6693939"/>
                  <a:gd name="connsiteY31" fmla="*/ 2311400 h 2895600"/>
                  <a:gd name="connsiteX32" fmla="*/ 5760489 w 6693939"/>
                  <a:gd name="connsiteY32" fmla="*/ 2895600 h 2895600"/>
                  <a:gd name="connsiteX33" fmla="*/ 6103389 w 6693939"/>
                  <a:gd name="connsiteY33" fmla="*/ 2654300 h 2895600"/>
                  <a:gd name="connsiteX34" fmla="*/ 6389139 w 6693939"/>
                  <a:gd name="connsiteY34" fmla="*/ 2070100 h 2895600"/>
                  <a:gd name="connsiteX35" fmla="*/ 6331989 w 6693939"/>
                  <a:gd name="connsiteY35" fmla="*/ 2362200 h 2895600"/>
                  <a:gd name="connsiteX36" fmla="*/ 6214514 w 6693939"/>
                  <a:gd name="connsiteY36" fmla="*/ 2636837 h 2895600"/>
                  <a:gd name="connsiteX37" fmla="*/ 6427239 w 6693939"/>
                  <a:gd name="connsiteY37" fmla="*/ 2413000 h 2895600"/>
                  <a:gd name="connsiteX38" fmla="*/ 6541539 w 6693939"/>
                  <a:gd name="connsiteY38" fmla="*/ 2095500 h 2895600"/>
                  <a:gd name="connsiteX39" fmla="*/ 6655839 w 6693939"/>
                  <a:gd name="connsiteY39" fmla="*/ 1854200 h 2895600"/>
                  <a:gd name="connsiteX40" fmla="*/ 6693939 w 6693939"/>
                  <a:gd name="connsiteY40" fmla="*/ 1549400 h 2895600"/>
                  <a:gd name="connsiteX41" fmla="*/ 6617739 w 6693939"/>
                  <a:gd name="connsiteY41" fmla="*/ 1206500 h 2895600"/>
                  <a:gd name="connsiteX42" fmla="*/ 6312939 w 6693939"/>
                  <a:gd name="connsiteY42" fmla="*/ 838200 h 2895600"/>
                  <a:gd name="connsiteX43" fmla="*/ 6300239 w 6693939"/>
                  <a:gd name="connsiteY4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2620417 w 6693939"/>
                  <a:gd name="connsiteY19" fmla="*/ 409578 h 2895600"/>
                  <a:gd name="connsiteX20" fmla="*/ 6173239 w 6693939"/>
                  <a:gd name="connsiteY20" fmla="*/ 1587500 h 2895600"/>
                  <a:gd name="connsiteX21" fmla="*/ 6071639 w 6693939"/>
                  <a:gd name="connsiteY21" fmla="*/ 1930400 h 2895600"/>
                  <a:gd name="connsiteX22" fmla="*/ 5881138 w 6693939"/>
                  <a:gd name="connsiteY22" fmla="*/ 2278063 h 2895600"/>
                  <a:gd name="connsiteX23" fmla="*/ 5892252 w 6693939"/>
                  <a:gd name="connsiteY23" fmla="*/ 1974850 h 2895600"/>
                  <a:gd name="connsiteX24" fmla="*/ 5823990 w 6693939"/>
                  <a:gd name="connsiteY24" fmla="*/ 1660525 h 2895600"/>
                  <a:gd name="connsiteX25" fmla="*/ 5520777 w 6693939"/>
                  <a:gd name="connsiteY25" fmla="*/ 2271715 h 2895600"/>
                  <a:gd name="connsiteX26" fmla="*/ 5142951 w 6693939"/>
                  <a:gd name="connsiteY26" fmla="*/ 2517775 h 2895600"/>
                  <a:gd name="connsiteX27" fmla="*/ 5673177 w 6693939"/>
                  <a:gd name="connsiteY27" fmla="*/ 2386012 h 2895600"/>
                  <a:gd name="connsiteX28" fmla="*/ 5139776 w 6693939"/>
                  <a:gd name="connsiteY28" fmla="*/ 2590802 h 2895600"/>
                  <a:gd name="connsiteX29" fmla="*/ 5563639 w 6693939"/>
                  <a:gd name="connsiteY29" fmla="*/ 2738441 h 2895600"/>
                  <a:gd name="connsiteX30" fmla="*/ 5255664 w 6693939"/>
                  <a:gd name="connsiteY30" fmla="*/ 2863850 h 2895600"/>
                  <a:gd name="connsiteX31" fmla="*/ 6001789 w 6693939"/>
                  <a:gd name="connsiteY31" fmla="*/ 2311400 h 2895600"/>
                  <a:gd name="connsiteX32" fmla="*/ 5760489 w 6693939"/>
                  <a:gd name="connsiteY32" fmla="*/ 2895600 h 2895600"/>
                  <a:gd name="connsiteX33" fmla="*/ 6103389 w 6693939"/>
                  <a:gd name="connsiteY33" fmla="*/ 2654300 h 2895600"/>
                  <a:gd name="connsiteX34" fmla="*/ 6389139 w 6693939"/>
                  <a:gd name="connsiteY34" fmla="*/ 2070100 h 2895600"/>
                  <a:gd name="connsiteX35" fmla="*/ 6331989 w 6693939"/>
                  <a:gd name="connsiteY35" fmla="*/ 2362200 h 2895600"/>
                  <a:gd name="connsiteX36" fmla="*/ 6214514 w 6693939"/>
                  <a:gd name="connsiteY36" fmla="*/ 2636837 h 2895600"/>
                  <a:gd name="connsiteX37" fmla="*/ 6427239 w 6693939"/>
                  <a:gd name="connsiteY37" fmla="*/ 2413000 h 2895600"/>
                  <a:gd name="connsiteX38" fmla="*/ 6541539 w 6693939"/>
                  <a:gd name="connsiteY38" fmla="*/ 2095500 h 2895600"/>
                  <a:gd name="connsiteX39" fmla="*/ 6655839 w 6693939"/>
                  <a:gd name="connsiteY39" fmla="*/ 1854200 h 2895600"/>
                  <a:gd name="connsiteX40" fmla="*/ 6693939 w 6693939"/>
                  <a:gd name="connsiteY40" fmla="*/ 1549400 h 2895600"/>
                  <a:gd name="connsiteX41" fmla="*/ 6617739 w 6693939"/>
                  <a:gd name="connsiteY41" fmla="*/ 1206500 h 2895600"/>
                  <a:gd name="connsiteX42" fmla="*/ 6312939 w 6693939"/>
                  <a:gd name="connsiteY42" fmla="*/ 838200 h 2895600"/>
                  <a:gd name="connsiteX43" fmla="*/ 6300239 w 6693939"/>
                  <a:gd name="connsiteY4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2620417 w 6693939"/>
                  <a:gd name="connsiteY19" fmla="*/ 409578 h 2895600"/>
                  <a:gd name="connsiteX20" fmla="*/ 6173239 w 6693939"/>
                  <a:gd name="connsiteY20" fmla="*/ 1587500 h 2895600"/>
                  <a:gd name="connsiteX21" fmla="*/ 6071639 w 6693939"/>
                  <a:gd name="connsiteY21" fmla="*/ 1930400 h 2895600"/>
                  <a:gd name="connsiteX22" fmla="*/ 5881138 w 6693939"/>
                  <a:gd name="connsiteY22" fmla="*/ 2278063 h 2895600"/>
                  <a:gd name="connsiteX23" fmla="*/ 5892252 w 6693939"/>
                  <a:gd name="connsiteY23" fmla="*/ 1974850 h 2895600"/>
                  <a:gd name="connsiteX24" fmla="*/ 5823990 w 6693939"/>
                  <a:gd name="connsiteY24" fmla="*/ 1660525 h 2895600"/>
                  <a:gd name="connsiteX25" fmla="*/ 5520777 w 6693939"/>
                  <a:gd name="connsiteY25" fmla="*/ 2271715 h 2895600"/>
                  <a:gd name="connsiteX26" fmla="*/ 5142951 w 6693939"/>
                  <a:gd name="connsiteY26" fmla="*/ 2517775 h 2895600"/>
                  <a:gd name="connsiteX27" fmla="*/ 5673177 w 6693939"/>
                  <a:gd name="connsiteY27" fmla="*/ 2386012 h 2895600"/>
                  <a:gd name="connsiteX28" fmla="*/ 5139776 w 6693939"/>
                  <a:gd name="connsiteY28" fmla="*/ 2590802 h 2895600"/>
                  <a:gd name="connsiteX29" fmla="*/ 5563639 w 6693939"/>
                  <a:gd name="connsiteY29" fmla="*/ 2738441 h 2895600"/>
                  <a:gd name="connsiteX30" fmla="*/ 5255664 w 6693939"/>
                  <a:gd name="connsiteY30" fmla="*/ 2863850 h 2895600"/>
                  <a:gd name="connsiteX31" fmla="*/ 6001789 w 6693939"/>
                  <a:gd name="connsiteY31" fmla="*/ 2311400 h 2895600"/>
                  <a:gd name="connsiteX32" fmla="*/ 5760489 w 6693939"/>
                  <a:gd name="connsiteY32" fmla="*/ 2895600 h 2895600"/>
                  <a:gd name="connsiteX33" fmla="*/ 6103389 w 6693939"/>
                  <a:gd name="connsiteY33" fmla="*/ 2654300 h 2895600"/>
                  <a:gd name="connsiteX34" fmla="*/ 6389139 w 6693939"/>
                  <a:gd name="connsiteY34" fmla="*/ 2070100 h 2895600"/>
                  <a:gd name="connsiteX35" fmla="*/ 6331989 w 6693939"/>
                  <a:gd name="connsiteY35" fmla="*/ 2362200 h 2895600"/>
                  <a:gd name="connsiteX36" fmla="*/ 6214514 w 6693939"/>
                  <a:gd name="connsiteY36" fmla="*/ 2636837 h 2895600"/>
                  <a:gd name="connsiteX37" fmla="*/ 6427239 w 6693939"/>
                  <a:gd name="connsiteY37" fmla="*/ 2413000 h 2895600"/>
                  <a:gd name="connsiteX38" fmla="*/ 6541539 w 6693939"/>
                  <a:gd name="connsiteY38" fmla="*/ 2095500 h 2895600"/>
                  <a:gd name="connsiteX39" fmla="*/ 6655839 w 6693939"/>
                  <a:gd name="connsiteY39" fmla="*/ 1854200 h 2895600"/>
                  <a:gd name="connsiteX40" fmla="*/ 6693939 w 6693939"/>
                  <a:gd name="connsiteY40" fmla="*/ 1549400 h 2895600"/>
                  <a:gd name="connsiteX41" fmla="*/ 6617739 w 6693939"/>
                  <a:gd name="connsiteY41" fmla="*/ 1206500 h 2895600"/>
                  <a:gd name="connsiteX42" fmla="*/ 6312939 w 6693939"/>
                  <a:gd name="connsiteY42" fmla="*/ 838200 h 2895600"/>
                  <a:gd name="connsiteX43" fmla="*/ 6300239 w 6693939"/>
                  <a:gd name="connsiteY4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2315617 w 6693939"/>
                  <a:gd name="connsiteY19" fmla="*/ 238128 h 2895600"/>
                  <a:gd name="connsiteX20" fmla="*/ 6173239 w 6693939"/>
                  <a:gd name="connsiteY20" fmla="*/ 1587500 h 2895600"/>
                  <a:gd name="connsiteX21" fmla="*/ 6071639 w 6693939"/>
                  <a:gd name="connsiteY21" fmla="*/ 1930400 h 2895600"/>
                  <a:gd name="connsiteX22" fmla="*/ 5881138 w 6693939"/>
                  <a:gd name="connsiteY22" fmla="*/ 2278063 h 2895600"/>
                  <a:gd name="connsiteX23" fmla="*/ 5892252 w 6693939"/>
                  <a:gd name="connsiteY23" fmla="*/ 1974850 h 2895600"/>
                  <a:gd name="connsiteX24" fmla="*/ 5823990 w 6693939"/>
                  <a:gd name="connsiteY24" fmla="*/ 1660525 h 2895600"/>
                  <a:gd name="connsiteX25" fmla="*/ 5520777 w 6693939"/>
                  <a:gd name="connsiteY25" fmla="*/ 2271715 h 2895600"/>
                  <a:gd name="connsiteX26" fmla="*/ 5142951 w 6693939"/>
                  <a:gd name="connsiteY26" fmla="*/ 2517775 h 2895600"/>
                  <a:gd name="connsiteX27" fmla="*/ 5673177 w 6693939"/>
                  <a:gd name="connsiteY27" fmla="*/ 2386012 h 2895600"/>
                  <a:gd name="connsiteX28" fmla="*/ 5139776 w 6693939"/>
                  <a:gd name="connsiteY28" fmla="*/ 2590802 h 2895600"/>
                  <a:gd name="connsiteX29" fmla="*/ 5563639 w 6693939"/>
                  <a:gd name="connsiteY29" fmla="*/ 2738441 h 2895600"/>
                  <a:gd name="connsiteX30" fmla="*/ 5255664 w 6693939"/>
                  <a:gd name="connsiteY30" fmla="*/ 2863850 h 2895600"/>
                  <a:gd name="connsiteX31" fmla="*/ 6001789 w 6693939"/>
                  <a:gd name="connsiteY31" fmla="*/ 2311400 h 2895600"/>
                  <a:gd name="connsiteX32" fmla="*/ 5760489 w 6693939"/>
                  <a:gd name="connsiteY32" fmla="*/ 2895600 h 2895600"/>
                  <a:gd name="connsiteX33" fmla="*/ 6103389 w 6693939"/>
                  <a:gd name="connsiteY33" fmla="*/ 2654300 h 2895600"/>
                  <a:gd name="connsiteX34" fmla="*/ 6389139 w 6693939"/>
                  <a:gd name="connsiteY34" fmla="*/ 2070100 h 2895600"/>
                  <a:gd name="connsiteX35" fmla="*/ 6331989 w 6693939"/>
                  <a:gd name="connsiteY35" fmla="*/ 2362200 h 2895600"/>
                  <a:gd name="connsiteX36" fmla="*/ 6214514 w 6693939"/>
                  <a:gd name="connsiteY36" fmla="*/ 2636837 h 2895600"/>
                  <a:gd name="connsiteX37" fmla="*/ 6427239 w 6693939"/>
                  <a:gd name="connsiteY37" fmla="*/ 2413000 h 2895600"/>
                  <a:gd name="connsiteX38" fmla="*/ 6541539 w 6693939"/>
                  <a:gd name="connsiteY38" fmla="*/ 2095500 h 2895600"/>
                  <a:gd name="connsiteX39" fmla="*/ 6655839 w 6693939"/>
                  <a:gd name="connsiteY39" fmla="*/ 1854200 h 2895600"/>
                  <a:gd name="connsiteX40" fmla="*/ 6693939 w 6693939"/>
                  <a:gd name="connsiteY40" fmla="*/ 1549400 h 2895600"/>
                  <a:gd name="connsiteX41" fmla="*/ 6617739 w 6693939"/>
                  <a:gd name="connsiteY41" fmla="*/ 1206500 h 2895600"/>
                  <a:gd name="connsiteX42" fmla="*/ 6312939 w 6693939"/>
                  <a:gd name="connsiteY42" fmla="*/ 838200 h 2895600"/>
                  <a:gd name="connsiteX43" fmla="*/ 6300239 w 6693939"/>
                  <a:gd name="connsiteY43" fmla="*/ 488950 h 2895600"/>
                  <a:gd name="connsiteX0" fmla="*/ 6300239 w 6693939"/>
                  <a:gd name="connsiteY0" fmla="*/ 507997 h 2914647"/>
                  <a:gd name="connsiteX1" fmla="*/ 6104976 w 6693939"/>
                  <a:gd name="connsiteY1" fmla="*/ 468310 h 2914647"/>
                  <a:gd name="connsiteX2" fmla="*/ 5603327 w 6693939"/>
                  <a:gd name="connsiteY2" fmla="*/ 19047 h 2914647"/>
                  <a:gd name="connsiteX3" fmla="*/ 274089 w 6693939"/>
                  <a:gd name="connsiteY3" fmla="*/ 19047 h 2914647"/>
                  <a:gd name="connsiteX4" fmla="*/ 102639 w 6693939"/>
                  <a:gd name="connsiteY4" fmla="*/ 1200147 h 2914647"/>
                  <a:gd name="connsiteX5" fmla="*/ 724942 w 6693939"/>
                  <a:gd name="connsiteY5" fmla="*/ 158750 h 2914647"/>
                  <a:gd name="connsiteX6" fmla="*/ 724942 w 6693939"/>
                  <a:gd name="connsiteY6" fmla="*/ 1949450 h 2914647"/>
                  <a:gd name="connsiteX7" fmla="*/ 864642 w 6693939"/>
                  <a:gd name="connsiteY7" fmla="*/ 666750 h 2914647"/>
                  <a:gd name="connsiteX8" fmla="*/ 1245642 w 6693939"/>
                  <a:gd name="connsiteY8" fmla="*/ 2241550 h 2914647"/>
                  <a:gd name="connsiteX9" fmla="*/ 991642 w 6693939"/>
                  <a:gd name="connsiteY9" fmla="*/ 1492250 h 2914647"/>
                  <a:gd name="connsiteX10" fmla="*/ 1372642 w 6693939"/>
                  <a:gd name="connsiteY10" fmla="*/ 2063750 h 2914647"/>
                  <a:gd name="connsiteX11" fmla="*/ 1207542 w 6693939"/>
                  <a:gd name="connsiteY11" fmla="*/ 1784350 h 2914647"/>
                  <a:gd name="connsiteX12" fmla="*/ 1734592 w 6693939"/>
                  <a:gd name="connsiteY12" fmla="*/ 1882775 h 2914647"/>
                  <a:gd name="connsiteX13" fmla="*/ 1512342 w 6693939"/>
                  <a:gd name="connsiteY13" fmla="*/ 755650 h 2914647"/>
                  <a:gd name="connsiteX14" fmla="*/ 2163217 w 6693939"/>
                  <a:gd name="connsiteY14" fmla="*/ 1828800 h 2914647"/>
                  <a:gd name="connsiteX15" fmla="*/ 1886992 w 6693939"/>
                  <a:gd name="connsiteY15" fmla="*/ 1409700 h 2914647"/>
                  <a:gd name="connsiteX16" fmla="*/ 2610892 w 6693939"/>
                  <a:gd name="connsiteY16" fmla="*/ 1952625 h 2914647"/>
                  <a:gd name="connsiteX17" fmla="*/ 2210842 w 6693939"/>
                  <a:gd name="connsiteY17" fmla="*/ 571500 h 2914647"/>
                  <a:gd name="connsiteX18" fmla="*/ 2915692 w 6693939"/>
                  <a:gd name="connsiteY18" fmla="*/ 1857375 h 2914647"/>
                  <a:gd name="connsiteX19" fmla="*/ 3106192 w 6693939"/>
                  <a:gd name="connsiteY19" fmla="*/ 0 h 2914647"/>
                  <a:gd name="connsiteX20" fmla="*/ 6173239 w 6693939"/>
                  <a:gd name="connsiteY20" fmla="*/ 1606547 h 2914647"/>
                  <a:gd name="connsiteX21" fmla="*/ 6071639 w 6693939"/>
                  <a:gd name="connsiteY21" fmla="*/ 1949447 h 2914647"/>
                  <a:gd name="connsiteX22" fmla="*/ 5881138 w 6693939"/>
                  <a:gd name="connsiteY22" fmla="*/ 2297110 h 2914647"/>
                  <a:gd name="connsiteX23" fmla="*/ 5892252 w 6693939"/>
                  <a:gd name="connsiteY23" fmla="*/ 1993897 h 2914647"/>
                  <a:gd name="connsiteX24" fmla="*/ 5823990 w 6693939"/>
                  <a:gd name="connsiteY24" fmla="*/ 1679572 h 2914647"/>
                  <a:gd name="connsiteX25" fmla="*/ 5520777 w 6693939"/>
                  <a:gd name="connsiteY25" fmla="*/ 2290762 h 2914647"/>
                  <a:gd name="connsiteX26" fmla="*/ 5142951 w 6693939"/>
                  <a:gd name="connsiteY26" fmla="*/ 2536822 h 2914647"/>
                  <a:gd name="connsiteX27" fmla="*/ 5673177 w 6693939"/>
                  <a:gd name="connsiteY27" fmla="*/ 2405059 h 2914647"/>
                  <a:gd name="connsiteX28" fmla="*/ 5139776 w 6693939"/>
                  <a:gd name="connsiteY28" fmla="*/ 2609849 h 2914647"/>
                  <a:gd name="connsiteX29" fmla="*/ 5563639 w 6693939"/>
                  <a:gd name="connsiteY29" fmla="*/ 2757488 h 2914647"/>
                  <a:gd name="connsiteX30" fmla="*/ 5255664 w 6693939"/>
                  <a:gd name="connsiteY30" fmla="*/ 2882897 h 2914647"/>
                  <a:gd name="connsiteX31" fmla="*/ 6001789 w 6693939"/>
                  <a:gd name="connsiteY31" fmla="*/ 2330447 h 2914647"/>
                  <a:gd name="connsiteX32" fmla="*/ 5760489 w 6693939"/>
                  <a:gd name="connsiteY32" fmla="*/ 2914647 h 2914647"/>
                  <a:gd name="connsiteX33" fmla="*/ 6103389 w 6693939"/>
                  <a:gd name="connsiteY33" fmla="*/ 2673347 h 2914647"/>
                  <a:gd name="connsiteX34" fmla="*/ 6389139 w 6693939"/>
                  <a:gd name="connsiteY34" fmla="*/ 2089147 h 2914647"/>
                  <a:gd name="connsiteX35" fmla="*/ 6331989 w 6693939"/>
                  <a:gd name="connsiteY35" fmla="*/ 2381247 h 2914647"/>
                  <a:gd name="connsiteX36" fmla="*/ 6214514 w 6693939"/>
                  <a:gd name="connsiteY36" fmla="*/ 2655884 h 2914647"/>
                  <a:gd name="connsiteX37" fmla="*/ 6427239 w 6693939"/>
                  <a:gd name="connsiteY37" fmla="*/ 2432047 h 2914647"/>
                  <a:gd name="connsiteX38" fmla="*/ 6541539 w 6693939"/>
                  <a:gd name="connsiteY38" fmla="*/ 2114547 h 2914647"/>
                  <a:gd name="connsiteX39" fmla="*/ 6655839 w 6693939"/>
                  <a:gd name="connsiteY39" fmla="*/ 1873247 h 2914647"/>
                  <a:gd name="connsiteX40" fmla="*/ 6693939 w 6693939"/>
                  <a:gd name="connsiteY40" fmla="*/ 1568447 h 2914647"/>
                  <a:gd name="connsiteX41" fmla="*/ 6617739 w 6693939"/>
                  <a:gd name="connsiteY41" fmla="*/ 1225547 h 2914647"/>
                  <a:gd name="connsiteX42" fmla="*/ 6312939 w 6693939"/>
                  <a:gd name="connsiteY42" fmla="*/ 857247 h 2914647"/>
                  <a:gd name="connsiteX43" fmla="*/ 6300239 w 6693939"/>
                  <a:gd name="connsiteY43" fmla="*/ 507997 h 2914647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6173239 w 6693939"/>
                  <a:gd name="connsiteY20" fmla="*/ 1587500 h 2895600"/>
                  <a:gd name="connsiteX21" fmla="*/ 6071639 w 6693939"/>
                  <a:gd name="connsiteY21" fmla="*/ 1930400 h 2895600"/>
                  <a:gd name="connsiteX22" fmla="*/ 5881138 w 6693939"/>
                  <a:gd name="connsiteY22" fmla="*/ 2278063 h 2895600"/>
                  <a:gd name="connsiteX23" fmla="*/ 5892252 w 6693939"/>
                  <a:gd name="connsiteY23" fmla="*/ 1974850 h 2895600"/>
                  <a:gd name="connsiteX24" fmla="*/ 5823990 w 6693939"/>
                  <a:gd name="connsiteY24" fmla="*/ 1660525 h 2895600"/>
                  <a:gd name="connsiteX25" fmla="*/ 5520777 w 6693939"/>
                  <a:gd name="connsiteY25" fmla="*/ 2271715 h 2895600"/>
                  <a:gd name="connsiteX26" fmla="*/ 5142951 w 6693939"/>
                  <a:gd name="connsiteY26" fmla="*/ 2517775 h 2895600"/>
                  <a:gd name="connsiteX27" fmla="*/ 5673177 w 6693939"/>
                  <a:gd name="connsiteY27" fmla="*/ 2386012 h 2895600"/>
                  <a:gd name="connsiteX28" fmla="*/ 5139776 w 6693939"/>
                  <a:gd name="connsiteY28" fmla="*/ 2590802 h 2895600"/>
                  <a:gd name="connsiteX29" fmla="*/ 5563639 w 6693939"/>
                  <a:gd name="connsiteY29" fmla="*/ 2738441 h 2895600"/>
                  <a:gd name="connsiteX30" fmla="*/ 5255664 w 6693939"/>
                  <a:gd name="connsiteY30" fmla="*/ 2863850 h 2895600"/>
                  <a:gd name="connsiteX31" fmla="*/ 6001789 w 6693939"/>
                  <a:gd name="connsiteY31" fmla="*/ 2311400 h 2895600"/>
                  <a:gd name="connsiteX32" fmla="*/ 5760489 w 6693939"/>
                  <a:gd name="connsiteY32" fmla="*/ 2895600 h 2895600"/>
                  <a:gd name="connsiteX33" fmla="*/ 6103389 w 6693939"/>
                  <a:gd name="connsiteY33" fmla="*/ 2654300 h 2895600"/>
                  <a:gd name="connsiteX34" fmla="*/ 6389139 w 6693939"/>
                  <a:gd name="connsiteY34" fmla="*/ 2070100 h 2895600"/>
                  <a:gd name="connsiteX35" fmla="*/ 6331989 w 6693939"/>
                  <a:gd name="connsiteY35" fmla="*/ 2362200 h 2895600"/>
                  <a:gd name="connsiteX36" fmla="*/ 6214514 w 6693939"/>
                  <a:gd name="connsiteY36" fmla="*/ 2636837 h 2895600"/>
                  <a:gd name="connsiteX37" fmla="*/ 6427239 w 6693939"/>
                  <a:gd name="connsiteY37" fmla="*/ 2413000 h 2895600"/>
                  <a:gd name="connsiteX38" fmla="*/ 6541539 w 6693939"/>
                  <a:gd name="connsiteY38" fmla="*/ 2095500 h 2895600"/>
                  <a:gd name="connsiteX39" fmla="*/ 6655839 w 6693939"/>
                  <a:gd name="connsiteY39" fmla="*/ 1854200 h 2895600"/>
                  <a:gd name="connsiteX40" fmla="*/ 6693939 w 6693939"/>
                  <a:gd name="connsiteY40" fmla="*/ 1549400 h 2895600"/>
                  <a:gd name="connsiteX41" fmla="*/ 6617739 w 6693939"/>
                  <a:gd name="connsiteY41" fmla="*/ 1206500 h 2895600"/>
                  <a:gd name="connsiteX42" fmla="*/ 6312939 w 6693939"/>
                  <a:gd name="connsiteY42" fmla="*/ 838200 h 2895600"/>
                  <a:gd name="connsiteX43" fmla="*/ 6300239 w 6693939"/>
                  <a:gd name="connsiteY4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6173239 w 6693939"/>
                  <a:gd name="connsiteY20" fmla="*/ 1587500 h 2895600"/>
                  <a:gd name="connsiteX21" fmla="*/ 6071639 w 6693939"/>
                  <a:gd name="connsiteY21" fmla="*/ 1930400 h 2895600"/>
                  <a:gd name="connsiteX22" fmla="*/ 5881138 w 6693939"/>
                  <a:gd name="connsiteY22" fmla="*/ 2278063 h 2895600"/>
                  <a:gd name="connsiteX23" fmla="*/ 5892252 w 6693939"/>
                  <a:gd name="connsiteY23" fmla="*/ 1974850 h 2895600"/>
                  <a:gd name="connsiteX24" fmla="*/ 5823990 w 6693939"/>
                  <a:gd name="connsiteY24" fmla="*/ 1660525 h 2895600"/>
                  <a:gd name="connsiteX25" fmla="*/ 5520777 w 6693939"/>
                  <a:gd name="connsiteY25" fmla="*/ 2271715 h 2895600"/>
                  <a:gd name="connsiteX26" fmla="*/ 5142951 w 6693939"/>
                  <a:gd name="connsiteY26" fmla="*/ 2517775 h 2895600"/>
                  <a:gd name="connsiteX27" fmla="*/ 5673177 w 6693939"/>
                  <a:gd name="connsiteY27" fmla="*/ 2386012 h 2895600"/>
                  <a:gd name="connsiteX28" fmla="*/ 5139776 w 6693939"/>
                  <a:gd name="connsiteY28" fmla="*/ 2590802 h 2895600"/>
                  <a:gd name="connsiteX29" fmla="*/ 5563639 w 6693939"/>
                  <a:gd name="connsiteY29" fmla="*/ 2738441 h 2895600"/>
                  <a:gd name="connsiteX30" fmla="*/ 5255664 w 6693939"/>
                  <a:gd name="connsiteY30" fmla="*/ 2863850 h 2895600"/>
                  <a:gd name="connsiteX31" fmla="*/ 6001789 w 6693939"/>
                  <a:gd name="connsiteY31" fmla="*/ 2311400 h 2895600"/>
                  <a:gd name="connsiteX32" fmla="*/ 5760489 w 6693939"/>
                  <a:gd name="connsiteY32" fmla="*/ 2895600 h 2895600"/>
                  <a:gd name="connsiteX33" fmla="*/ 6103389 w 6693939"/>
                  <a:gd name="connsiteY33" fmla="*/ 2654300 h 2895600"/>
                  <a:gd name="connsiteX34" fmla="*/ 6389139 w 6693939"/>
                  <a:gd name="connsiteY34" fmla="*/ 2070100 h 2895600"/>
                  <a:gd name="connsiteX35" fmla="*/ 6331989 w 6693939"/>
                  <a:gd name="connsiteY35" fmla="*/ 2362200 h 2895600"/>
                  <a:gd name="connsiteX36" fmla="*/ 6214514 w 6693939"/>
                  <a:gd name="connsiteY36" fmla="*/ 2636837 h 2895600"/>
                  <a:gd name="connsiteX37" fmla="*/ 6427239 w 6693939"/>
                  <a:gd name="connsiteY37" fmla="*/ 2413000 h 2895600"/>
                  <a:gd name="connsiteX38" fmla="*/ 6541539 w 6693939"/>
                  <a:gd name="connsiteY38" fmla="*/ 2095500 h 2895600"/>
                  <a:gd name="connsiteX39" fmla="*/ 6655839 w 6693939"/>
                  <a:gd name="connsiteY39" fmla="*/ 1854200 h 2895600"/>
                  <a:gd name="connsiteX40" fmla="*/ 6693939 w 6693939"/>
                  <a:gd name="connsiteY40" fmla="*/ 1549400 h 2895600"/>
                  <a:gd name="connsiteX41" fmla="*/ 6617739 w 6693939"/>
                  <a:gd name="connsiteY41" fmla="*/ 1206500 h 2895600"/>
                  <a:gd name="connsiteX42" fmla="*/ 6312939 w 6693939"/>
                  <a:gd name="connsiteY42" fmla="*/ 838200 h 2895600"/>
                  <a:gd name="connsiteX43" fmla="*/ 6300239 w 6693939"/>
                  <a:gd name="connsiteY4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6173239 w 6693939"/>
                  <a:gd name="connsiteY20" fmla="*/ 1587500 h 2895600"/>
                  <a:gd name="connsiteX21" fmla="*/ 6071639 w 6693939"/>
                  <a:gd name="connsiteY21" fmla="*/ 1930400 h 2895600"/>
                  <a:gd name="connsiteX22" fmla="*/ 5881138 w 6693939"/>
                  <a:gd name="connsiteY22" fmla="*/ 2278063 h 2895600"/>
                  <a:gd name="connsiteX23" fmla="*/ 5892252 w 6693939"/>
                  <a:gd name="connsiteY23" fmla="*/ 1974850 h 2895600"/>
                  <a:gd name="connsiteX24" fmla="*/ 5823990 w 6693939"/>
                  <a:gd name="connsiteY24" fmla="*/ 1660525 h 2895600"/>
                  <a:gd name="connsiteX25" fmla="*/ 5520777 w 6693939"/>
                  <a:gd name="connsiteY25" fmla="*/ 2271715 h 2895600"/>
                  <a:gd name="connsiteX26" fmla="*/ 5142951 w 6693939"/>
                  <a:gd name="connsiteY26" fmla="*/ 2517775 h 2895600"/>
                  <a:gd name="connsiteX27" fmla="*/ 5673177 w 6693939"/>
                  <a:gd name="connsiteY27" fmla="*/ 2386012 h 2895600"/>
                  <a:gd name="connsiteX28" fmla="*/ 5139776 w 6693939"/>
                  <a:gd name="connsiteY28" fmla="*/ 2590802 h 2895600"/>
                  <a:gd name="connsiteX29" fmla="*/ 5563639 w 6693939"/>
                  <a:gd name="connsiteY29" fmla="*/ 2738441 h 2895600"/>
                  <a:gd name="connsiteX30" fmla="*/ 5255664 w 6693939"/>
                  <a:gd name="connsiteY30" fmla="*/ 2863850 h 2895600"/>
                  <a:gd name="connsiteX31" fmla="*/ 6001789 w 6693939"/>
                  <a:gd name="connsiteY31" fmla="*/ 2311400 h 2895600"/>
                  <a:gd name="connsiteX32" fmla="*/ 5760489 w 6693939"/>
                  <a:gd name="connsiteY32" fmla="*/ 2895600 h 2895600"/>
                  <a:gd name="connsiteX33" fmla="*/ 6103389 w 6693939"/>
                  <a:gd name="connsiteY33" fmla="*/ 2654300 h 2895600"/>
                  <a:gd name="connsiteX34" fmla="*/ 6389139 w 6693939"/>
                  <a:gd name="connsiteY34" fmla="*/ 2070100 h 2895600"/>
                  <a:gd name="connsiteX35" fmla="*/ 6331989 w 6693939"/>
                  <a:gd name="connsiteY35" fmla="*/ 2362200 h 2895600"/>
                  <a:gd name="connsiteX36" fmla="*/ 6214514 w 6693939"/>
                  <a:gd name="connsiteY36" fmla="*/ 2636837 h 2895600"/>
                  <a:gd name="connsiteX37" fmla="*/ 6427239 w 6693939"/>
                  <a:gd name="connsiteY37" fmla="*/ 2413000 h 2895600"/>
                  <a:gd name="connsiteX38" fmla="*/ 6541539 w 6693939"/>
                  <a:gd name="connsiteY38" fmla="*/ 2095500 h 2895600"/>
                  <a:gd name="connsiteX39" fmla="*/ 6655839 w 6693939"/>
                  <a:gd name="connsiteY39" fmla="*/ 1854200 h 2895600"/>
                  <a:gd name="connsiteX40" fmla="*/ 6693939 w 6693939"/>
                  <a:gd name="connsiteY40" fmla="*/ 1549400 h 2895600"/>
                  <a:gd name="connsiteX41" fmla="*/ 6617739 w 6693939"/>
                  <a:gd name="connsiteY41" fmla="*/ 1206500 h 2895600"/>
                  <a:gd name="connsiteX42" fmla="*/ 6312939 w 6693939"/>
                  <a:gd name="connsiteY42" fmla="*/ 838200 h 2895600"/>
                  <a:gd name="connsiteX43" fmla="*/ 6300239 w 6693939"/>
                  <a:gd name="connsiteY4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6173239 w 6693939"/>
                  <a:gd name="connsiteY20" fmla="*/ 1587500 h 2895600"/>
                  <a:gd name="connsiteX21" fmla="*/ 6071639 w 6693939"/>
                  <a:gd name="connsiteY21" fmla="*/ 1930400 h 2895600"/>
                  <a:gd name="connsiteX22" fmla="*/ 5881138 w 6693939"/>
                  <a:gd name="connsiteY22" fmla="*/ 2278063 h 2895600"/>
                  <a:gd name="connsiteX23" fmla="*/ 5892252 w 6693939"/>
                  <a:gd name="connsiteY23" fmla="*/ 1974850 h 2895600"/>
                  <a:gd name="connsiteX24" fmla="*/ 5823990 w 6693939"/>
                  <a:gd name="connsiteY24" fmla="*/ 1660525 h 2895600"/>
                  <a:gd name="connsiteX25" fmla="*/ 5520777 w 6693939"/>
                  <a:gd name="connsiteY25" fmla="*/ 2271715 h 2895600"/>
                  <a:gd name="connsiteX26" fmla="*/ 5142951 w 6693939"/>
                  <a:gd name="connsiteY26" fmla="*/ 2517775 h 2895600"/>
                  <a:gd name="connsiteX27" fmla="*/ 5673177 w 6693939"/>
                  <a:gd name="connsiteY27" fmla="*/ 2386012 h 2895600"/>
                  <a:gd name="connsiteX28" fmla="*/ 5139776 w 6693939"/>
                  <a:gd name="connsiteY28" fmla="*/ 2590802 h 2895600"/>
                  <a:gd name="connsiteX29" fmla="*/ 5563639 w 6693939"/>
                  <a:gd name="connsiteY29" fmla="*/ 2738441 h 2895600"/>
                  <a:gd name="connsiteX30" fmla="*/ 5255664 w 6693939"/>
                  <a:gd name="connsiteY30" fmla="*/ 2863850 h 2895600"/>
                  <a:gd name="connsiteX31" fmla="*/ 6001789 w 6693939"/>
                  <a:gd name="connsiteY31" fmla="*/ 2311400 h 2895600"/>
                  <a:gd name="connsiteX32" fmla="*/ 5760489 w 6693939"/>
                  <a:gd name="connsiteY32" fmla="*/ 2895600 h 2895600"/>
                  <a:gd name="connsiteX33" fmla="*/ 6103389 w 6693939"/>
                  <a:gd name="connsiteY33" fmla="*/ 2654300 h 2895600"/>
                  <a:gd name="connsiteX34" fmla="*/ 6389139 w 6693939"/>
                  <a:gd name="connsiteY34" fmla="*/ 2070100 h 2895600"/>
                  <a:gd name="connsiteX35" fmla="*/ 6331989 w 6693939"/>
                  <a:gd name="connsiteY35" fmla="*/ 2362200 h 2895600"/>
                  <a:gd name="connsiteX36" fmla="*/ 6214514 w 6693939"/>
                  <a:gd name="connsiteY36" fmla="*/ 2636837 h 2895600"/>
                  <a:gd name="connsiteX37" fmla="*/ 6427239 w 6693939"/>
                  <a:gd name="connsiteY37" fmla="*/ 2413000 h 2895600"/>
                  <a:gd name="connsiteX38" fmla="*/ 6541539 w 6693939"/>
                  <a:gd name="connsiteY38" fmla="*/ 2095500 h 2895600"/>
                  <a:gd name="connsiteX39" fmla="*/ 6655839 w 6693939"/>
                  <a:gd name="connsiteY39" fmla="*/ 1854200 h 2895600"/>
                  <a:gd name="connsiteX40" fmla="*/ 6693939 w 6693939"/>
                  <a:gd name="connsiteY40" fmla="*/ 1549400 h 2895600"/>
                  <a:gd name="connsiteX41" fmla="*/ 6617739 w 6693939"/>
                  <a:gd name="connsiteY41" fmla="*/ 1206500 h 2895600"/>
                  <a:gd name="connsiteX42" fmla="*/ 6312939 w 6693939"/>
                  <a:gd name="connsiteY42" fmla="*/ 838200 h 2895600"/>
                  <a:gd name="connsiteX43" fmla="*/ 6300239 w 6693939"/>
                  <a:gd name="connsiteY43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72892 w 6693939"/>
                  <a:gd name="connsiteY20" fmla="*/ 790578 h 2895600"/>
                  <a:gd name="connsiteX21" fmla="*/ 6173239 w 6693939"/>
                  <a:gd name="connsiteY21" fmla="*/ 1587500 h 2895600"/>
                  <a:gd name="connsiteX22" fmla="*/ 6071639 w 6693939"/>
                  <a:gd name="connsiteY22" fmla="*/ 1930400 h 2895600"/>
                  <a:gd name="connsiteX23" fmla="*/ 5881138 w 6693939"/>
                  <a:gd name="connsiteY23" fmla="*/ 2278063 h 2895600"/>
                  <a:gd name="connsiteX24" fmla="*/ 5892252 w 6693939"/>
                  <a:gd name="connsiteY24" fmla="*/ 1974850 h 2895600"/>
                  <a:gd name="connsiteX25" fmla="*/ 5823990 w 6693939"/>
                  <a:gd name="connsiteY25" fmla="*/ 1660525 h 2895600"/>
                  <a:gd name="connsiteX26" fmla="*/ 5520777 w 6693939"/>
                  <a:gd name="connsiteY26" fmla="*/ 2271715 h 2895600"/>
                  <a:gd name="connsiteX27" fmla="*/ 5142951 w 6693939"/>
                  <a:gd name="connsiteY27" fmla="*/ 2517775 h 2895600"/>
                  <a:gd name="connsiteX28" fmla="*/ 5673177 w 6693939"/>
                  <a:gd name="connsiteY28" fmla="*/ 2386012 h 2895600"/>
                  <a:gd name="connsiteX29" fmla="*/ 5139776 w 6693939"/>
                  <a:gd name="connsiteY29" fmla="*/ 2590802 h 2895600"/>
                  <a:gd name="connsiteX30" fmla="*/ 5563639 w 6693939"/>
                  <a:gd name="connsiteY30" fmla="*/ 2738441 h 2895600"/>
                  <a:gd name="connsiteX31" fmla="*/ 5255664 w 6693939"/>
                  <a:gd name="connsiteY31" fmla="*/ 2863850 h 2895600"/>
                  <a:gd name="connsiteX32" fmla="*/ 6001789 w 6693939"/>
                  <a:gd name="connsiteY32" fmla="*/ 2311400 h 2895600"/>
                  <a:gd name="connsiteX33" fmla="*/ 5760489 w 6693939"/>
                  <a:gd name="connsiteY33" fmla="*/ 2895600 h 2895600"/>
                  <a:gd name="connsiteX34" fmla="*/ 6103389 w 6693939"/>
                  <a:gd name="connsiteY34" fmla="*/ 2654300 h 2895600"/>
                  <a:gd name="connsiteX35" fmla="*/ 6389139 w 6693939"/>
                  <a:gd name="connsiteY35" fmla="*/ 2070100 h 2895600"/>
                  <a:gd name="connsiteX36" fmla="*/ 6331989 w 6693939"/>
                  <a:gd name="connsiteY36" fmla="*/ 2362200 h 2895600"/>
                  <a:gd name="connsiteX37" fmla="*/ 6214514 w 6693939"/>
                  <a:gd name="connsiteY37" fmla="*/ 2636837 h 2895600"/>
                  <a:gd name="connsiteX38" fmla="*/ 6427239 w 6693939"/>
                  <a:gd name="connsiteY38" fmla="*/ 2413000 h 2895600"/>
                  <a:gd name="connsiteX39" fmla="*/ 6541539 w 6693939"/>
                  <a:gd name="connsiteY39" fmla="*/ 2095500 h 2895600"/>
                  <a:gd name="connsiteX40" fmla="*/ 6655839 w 6693939"/>
                  <a:gd name="connsiteY40" fmla="*/ 1854200 h 2895600"/>
                  <a:gd name="connsiteX41" fmla="*/ 6693939 w 6693939"/>
                  <a:gd name="connsiteY41" fmla="*/ 1549400 h 2895600"/>
                  <a:gd name="connsiteX42" fmla="*/ 6617739 w 6693939"/>
                  <a:gd name="connsiteY42" fmla="*/ 1206500 h 2895600"/>
                  <a:gd name="connsiteX43" fmla="*/ 6312939 w 6693939"/>
                  <a:gd name="connsiteY43" fmla="*/ 838200 h 2895600"/>
                  <a:gd name="connsiteX44" fmla="*/ 6300239 w 6693939"/>
                  <a:gd name="connsiteY4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72892 w 6693939"/>
                  <a:gd name="connsiteY20" fmla="*/ 790578 h 2895600"/>
                  <a:gd name="connsiteX21" fmla="*/ 6173239 w 6693939"/>
                  <a:gd name="connsiteY21" fmla="*/ 1587500 h 2895600"/>
                  <a:gd name="connsiteX22" fmla="*/ 6071639 w 6693939"/>
                  <a:gd name="connsiteY22" fmla="*/ 1930400 h 2895600"/>
                  <a:gd name="connsiteX23" fmla="*/ 5881138 w 6693939"/>
                  <a:gd name="connsiteY23" fmla="*/ 2278063 h 2895600"/>
                  <a:gd name="connsiteX24" fmla="*/ 5892252 w 6693939"/>
                  <a:gd name="connsiteY24" fmla="*/ 1974850 h 2895600"/>
                  <a:gd name="connsiteX25" fmla="*/ 5823990 w 6693939"/>
                  <a:gd name="connsiteY25" fmla="*/ 1660525 h 2895600"/>
                  <a:gd name="connsiteX26" fmla="*/ 5520777 w 6693939"/>
                  <a:gd name="connsiteY26" fmla="*/ 2271715 h 2895600"/>
                  <a:gd name="connsiteX27" fmla="*/ 5142951 w 6693939"/>
                  <a:gd name="connsiteY27" fmla="*/ 2517775 h 2895600"/>
                  <a:gd name="connsiteX28" fmla="*/ 5673177 w 6693939"/>
                  <a:gd name="connsiteY28" fmla="*/ 2386012 h 2895600"/>
                  <a:gd name="connsiteX29" fmla="*/ 5139776 w 6693939"/>
                  <a:gd name="connsiteY29" fmla="*/ 2590802 h 2895600"/>
                  <a:gd name="connsiteX30" fmla="*/ 5563639 w 6693939"/>
                  <a:gd name="connsiteY30" fmla="*/ 2738441 h 2895600"/>
                  <a:gd name="connsiteX31" fmla="*/ 5255664 w 6693939"/>
                  <a:gd name="connsiteY31" fmla="*/ 2863850 h 2895600"/>
                  <a:gd name="connsiteX32" fmla="*/ 6001789 w 6693939"/>
                  <a:gd name="connsiteY32" fmla="*/ 2311400 h 2895600"/>
                  <a:gd name="connsiteX33" fmla="*/ 5760489 w 6693939"/>
                  <a:gd name="connsiteY33" fmla="*/ 2895600 h 2895600"/>
                  <a:gd name="connsiteX34" fmla="*/ 6103389 w 6693939"/>
                  <a:gd name="connsiteY34" fmla="*/ 2654300 h 2895600"/>
                  <a:gd name="connsiteX35" fmla="*/ 6389139 w 6693939"/>
                  <a:gd name="connsiteY35" fmla="*/ 2070100 h 2895600"/>
                  <a:gd name="connsiteX36" fmla="*/ 6331989 w 6693939"/>
                  <a:gd name="connsiteY36" fmla="*/ 2362200 h 2895600"/>
                  <a:gd name="connsiteX37" fmla="*/ 6214514 w 6693939"/>
                  <a:gd name="connsiteY37" fmla="*/ 2636837 h 2895600"/>
                  <a:gd name="connsiteX38" fmla="*/ 6427239 w 6693939"/>
                  <a:gd name="connsiteY38" fmla="*/ 2413000 h 2895600"/>
                  <a:gd name="connsiteX39" fmla="*/ 6541539 w 6693939"/>
                  <a:gd name="connsiteY39" fmla="*/ 2095500 h 2895600"/>
                  <a:gd name="connsiteX40" fmla="*/ 6655839 w 6693939"/>
                  <a:gd name="connsiteY40" fmla="*/ 1854200 h 2895600"/>
                  <a:gd name="connsiteX41" fmla="*/ 6693939 w 6693939"/>
                  <a:gd name="connsiteY41" fmla="*/ 1549400 h 2895600"/>
                  <a:gd name="connsiteX42" fmla="*/ 6617739 w 6693939"/>
                  <a:gd name="connsiteY42" fmla="*/ 1206500 h 2895600"/>
                  <a:gd name="connsiteX43" fmla="*/ 6312939 w 6693939"/>
                  <a:gd name="connsiteY43" fmla="*/ 838200 h 2895600"/>
                  <a:gd name="connsiteX44" fmla="*/ 6300239 w 6693939"/>
                  <a:gd name="connsiteY4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72892 w 6693939"/>
                  <a:gd name="connsiteY20" fmla="*/ 790578 h 2895600"/>
                  <a:gd name="connsiteX21" fmla="*/ 6173239 w 6693939"/>
                  <a:gd name="connsiteY21" fmla="*/ 1587500 h 2895600"/>
                  <a:gd name="connsiteX22" fmla="*/ 6071639 w 6693939"/>
                  <a:gd name="connsiteY22" fmla="*/ 1930400 h 2895600"/>
                  <a:gd name="connsiteX23" fmla="*/ 5881138 w 6693939"/>
                  <a:gd name="connsiteY23" fmla="*/ 2278063 h 2895600"/>
                  <a:gd name="connsiteX24" fmla="*/ 5892252 w 6693939"/>
                  <a:gd name="connsiteY24" fmla="*/ 1974850 h 2895600"/>
                  <a:gd name="connsiteX25" fmla="*/ 5823990 w 6693939"/>
                  <a:gd name="connsiteY25" fmla="*/ 1660525 h 2895600"/>
                  <a:gd name="connsiteX26" fmla="*/ 5520777 w 6693939"/>
                  <a:gd name="connsiteY26" fmla="*/ 2271715 h 2895600"/>
                  <a:gd name="connsiteX27" fmla="*/ 5142951 w 6693939"/>
                  <a:gd name="connsiteY27" fmla="*/ 2517775 h 2895600"/>
                  <a:gd name="connsiteX28" fmla="*/ 5673177 w 6693939"/>
                  <a:gd name="connsiteY28" fmla="*/ 2386012 h 2895600"/>
                  <a:gd name="connsiteX29" fmla="*/ 5139776 w 6693939"/>
                  <a:gd name="connsiteY29" fmla="*/ 2590802 h 2895600"/>
                  <a:gd name="connsiteX30" fmla="*/ 5563639 w 6693939"/>
                  <a:gd name="connsiteY30" fmla="*/ 2738441 h 2895600"/>
                  <a:gd name="connsiteX31" fmla="*/ 5255664 w 6693939"/>
                  <a:gd name="connsiteY31" fmla="*/ 2863850 h 2895600"/>
                  <a:gd name="connsiteX32" fmla="*/ 6001789 w 6693939"/>
                  <a:gd name="connsiteY32" fmla="*/ 2311400 h 2895600"/>
                  <a:gd name="connsiteX33" fmla="*/ 5760489 w 6693939"/>
                  <a:gd name="connsiteY33" fmla="*/ 2895600 h 2895600"/>
                  <a:gd name="connsiteX34" fmla="*/ 6103389 w 6693939"/>
                  <a:gd name="connsiteY34" fmla="*/ 2654300 h 2895600"/>
                  <a:gd name="connsiteX35" fmla="*/ 6389139 w 6693939"/>
                  <a:gd name="connsiteY35" fmla="*/ 2070100 h 2895600"/>
                  <a:gd name="connsiteX36" fmla="*/ 6331989 w 6693939"/>
                  <a:gd name="connsiteY36" fmla="*/ 2362200 h 2895600"/>
                  <a:gd name="connsiteX37" fmla="*/ 6214514 w 6693939"/>
                  <a:gd name="connsiteY37" fmla="*/ 2636837 h 2895600"/>
                  <a:gd name="connsiteX38" fmla="*/ 6427239 w 6693939"/>
                  <a:gd name="connsiteY38" fmla="*/ 2413000 h 2895600"/>
                  <a:gd name="connsiteX39" fmla="*/ 6541539 w 6693939"/>
                  <a:gd name="connsiteY39" fmla="*/ 2095500 h 2895600"/>
                  <a:gd name="connsiteX40" fmla="*/ 6655839 w 6693939"/>
                  <a:gd name="connsiteY40" fmla="*/ 1854200 h 2895600"/>
                  <a:gd name="connsiteX41" fmla="*/ 6693939 w 6693939"/>
                  <a:gd name="connsiteY41" fmla="*/ 1549400 h 2895600"/>
                  <a:gd name="connsiteX42" fmla="*/ 6617739 w 6693939"/>
                  <a:gd name="connsiteY42" fmla="*/ 1206500 h 2895600"/>
                  <a:gd name="connsiteX43" fmla="*/ 6312939 w 6693939"/>
                  <a:gd name="connsiteY43" fmla="*/ 838200 h 2895600"/>
                  <a:gd name="connsiteX44" fmla="*/ 6300239 w 6693939"/>
                  <a:gd name="connsiteY4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53842 w 6693939"/>
                  <a:gd name="connsiteY20" fmla="*/ 790578 h 2895600"/>
                  <a:gd name="connsiteX21" fmla="*/ 6173239 w 6693939"/>
                  <a:gd name="connsiteY21" fmla="*/ 1587500 h 2895600"/>
                  <a:gd name="connsiteX22" fmla="*/ 6071639 w 6693939"/>
                  <a:gd name="connsiteY22" fmla="*/ 1930400 h 2895600"/>
                  <a:gd name="connsiteX23" fmla="*/ 5881138 w 6693939"/>
                  <a:gd name="connsiteY23" fmla="*/ 2278063 h 2895600"/>
                  <a:gd name="connsiteX24" fmla="*/ 5892252 w 6693939"/>
                  <a:gd name="connsiteY24" fmla="*/ 1974850 h 2895600"/>
                  <a:gd name="connsiteX25" fmla="*/ 5823990 w 6693939"/>
                  <a:gd name="connsiteY25" fmla="*/ 1660525 h 2895600"/>
                  <a:gd name="connsiteX26" fmla="*/ 5520777 w 6693939"/>
                  <a:gd name="connsiteY26" fmla="*/ 2271715 h 2895600"/>
                  <a:gd name="connsiteX27" fmla="*/ 5142951 w 6693939"/>
                  <a:gd name="connsiteY27" fmla="*/ 2517775 h 2895600"/>
                  <a:gd name="connsiteX28" fmla="*/ 5673177 w 6693939"/>
                  <a:gd name="connsiteY28" fmla="*/ 2386012 h 2895600"/>
                  <a:gd name="connsiteX29" fmla="*/ 5139776 w 6693939"/>
                  <a:gd name="connsiteY29" fmla="*/ 2590802 h 2895600"/>
                  <a:gd name="connsiteX30" fmla="*/ 5563639 w 6693939"/>
                  <a:gd name="connsiteY30" fmla="*/ 2738441 h 2895600"/>
                  <a:gd name="connsiteX31" fmla="*/ 5255664 w 6693939"/>
                  <a:gd name="connsiteY31" fmla="*/ 2863850 h 2895600"/>
                  <a:gd name="connsiteX32" fmla="*/ 6001789 w 6693939"/>
                  <a:gd name="connsiteY32" fmla="*/ 2311400 h 2895600"/>
                  <a:gd name="connsiteX33" fmla="*/ 5760489 w 6693939"/>
                  <a:gd name="connsiteY33" fmla="*/ 2895600 h 2895600"/>
                  <a:gd name="connsiteX34" fmla="*/ 6103389 w 6693939"/>
                  <a:gd name="connsiteY34" fmla="*/ 2654300 h 2895600"/>
                  <a:gd name="connsiteX35" fmla="*/ 6389139 w 6693939"/>
                  <a:gd name="connsiteY35" fmla="*/ 2070100 h 2895600"/>
                  <a:gd name="connsiteX36" fmla="*/ 6331989 w 6693939"/>
                  <a:gd name="connsiteY36" fmla="*/ 2362200 h 2895600"/>
                  <a:gd name="connsiteX37" fmla="*/ 6214514 w 6693939"/>
                  <a:gd name="connsiteY37" fmla="*/ 2636837 h 2895600"/>
                  <a:gd name="connsiteX38" fmla="*/ 6427239 w 6693939"/>
                  <a:gd name="connsiteY38" fmla="*/ 2413000 h 2895600"/>
                  <a:gd name="connsiteX39" fmla="*/ 6541539 w 6693939"/>
                  <a:gd name="connsiteY39" fmla="*/ 2095500 h 2895600"/>
                  <a:gd name="connsiteX40" fmla="*/ 6655839 w 6693939"/>
                  <a:gd name="connsiteY40" fmla="*/ 1854200 h 2895600"/>
                  <a:gd name="connsiteX41" fmla="*/ 6693939 w 6693939"/>
                  <a:gd name="connsiteY41" fmla="*/ 1549400 h 2895600"/>
                  <a:gd name="connsiteX42" fmla="*/ 6617739 w 6693939"/>
                  <a:gd name="connsiteY42" fmla="*/ 1206500 h 2895600"/>
                  <a:gd name="connsiteX43" fmla="*/ 6312939 w 6693939"/>
                  <a:gd name="connsiteY43" fmla="*/ 838200 h 2895600"/>
                  <a:gd name="connsiteX44" fmla="*/ 6300239 w 6693939"/>
                  <a:gd name="connsiteY4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6173239 w 6693939"/>
                  <a:gd name="connsiteY21" fmla="*/ 1587500 h 2895600"/>
                  <a:gd name="connsiteX22" fmla="*/ 6071639 w 6693939"/>
                  <a:gd name="connsiteY22" fmla="*/ 1930400 h 2895600"/>
                  <a:gd name="connsiteX23" fmla="*/ 5881138 w 6693939"/>
                  <a:gd name="connsiteY23" fmla="*/ 2278063 h 2895600"/>
                  <a:gd name="connsiteX24" fmla="*/ 5892252 w 6693939"/>
                  <a:gd name="connsiteY24" fmla="*/ 1974850 h 2895600"/>
                  <a:gd name="connsiteX25" fmla="*/ 5823990 w 6693939"/>
                  <a:gd name="connsiteY25" fmla="*/ 1660525 h 2895600"/>
                  <a:gd name="connsiteX26" fmla="*/ 5520777 w 6693939"/>
                  <a:gd name="connsiteY26" fmla="*/ 2271715 h 2895600"/>
                  <a:gd name="connsiteX27" fmla="*/ 5142951 w 6693939"/>
                  <a:gd name="connsiteY27" fmla="*/ 2517775 h 2895600"/>
                  <a:gd name="connsiteX28" fmla="*/ 5673177 w 6693939"/>
                  <a:gd name="connsiteY28" fmla="*/ 2386012 h 2895600"/>
                  <a:gd name="connsiteX29" fmla="*/ 5139776 w 6693939"/>
                  <a:gd name="connsiteY29" fmla="*/ 2590802 h 2895600"/>
                  <a:gd name="connsiteX30" fmla="*/ 5563639 w 6693939"/>
                  <a:gd name="connsiteY30" fmla="*/ 2738441 h 2895600"/>
                  <a:gd name="connsiteX31" fmla="*/ 5255664 w 6693939"/>
                  <a:gd name="connsiteY31" fmla="*/ 2863850 h 2895600"/>
                  <a:gd name="connsiteX32" fmla="*/ 6001789 w 6693939"/>
                  <a:gd name="connsiteY32" fmla="*/ 2311400 h 2895600"/>
                  <a:gd name="connsiteX33" fmla="*/ 5760489 w 6693939"/>
                  <a:gd name="connsiteY33" fmla="*/ 2895600 h 2895600"/>
                  <a:gd name="connsiteX34" fmla="*/ 6103389 w 6693939"/>
                  <a:gd name="connsiteY34" fmla="*/ 2654300 h 2895600"/>
                  <a:gd name="connsiteX35" fmla="*/ 6389139 w 6693939"/>
                  <a:gd name="connsiteY35" fmla="*/ 2070100 h 2895600"/>
                  <a:gd name="connsiteX36" fmla="*/ 6331989 w 6693939"/>
                  <a:gd name="connsiteY36" fmla="*/ 2362200 h 2895600"/>
                  <a:gd name="connsiteX37" fmla="*/ 6214514 w 6693939"/>
                  <a:gd name="connsiteY37" fmla="*/ 2636837 h 2895600"/>
                  <a:gd name="connsiteX38" fmla="*/ 6427239 w 6693939"/>
                  <a:gd name="connsiteY38" fmla="*/ 2413000 h 2895600"/>
                  <a:gd name="connsiteX39" fmla="*/ 6541539 w 6693939"/>
                  <a:gd name="connsiteY39" fmla="*/ 2095500 h 2895600"/>
                  <a:gd name="connsiteX40" fmla="*/ 6655839 w 6693939"/>
                  <a:gd name="connsiteY40" fmla="*/ 1854200 h 2895600"/>
                  <a:gd name="connsiteX41" fmla="*/ 6693939 w 6693939"/>
                  <a:gd name="connsiteY41" fmla="*/ 1549400 h 2895600"/>
                  <a:gd name="connsiteX42" fmla="*/ 6617739 w 6693939"/>
                  <a:gd name="connsiteY42" fmla="*/ 1206500 h 2895600"/>
                  <a:gd name="connsiteX43" fmla="*/ 6312939 w 6693939"/>
                  <a:gd name="connsiteY43" fmla="*/ 838200 h 2895600"/>
                  <a:gd name="connsiteX44" fmla="*/ 6300239 w 6693939"/>
                  <a:gd name="connsiteY44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591967 w 6693939"/>
                  <a:gd name="connsiteY21" fmla="*/ 228603 h 2895600"/>
                  <a:gd name="connsiteX22" fmla="*/ 6173239 w 6693939"/>
                  <a:gd name="connsiteY22" fmla="*/ 1587500 h 2895600"/>
                  <a:gd name="connsiteX23" fmla="*/ 6071639 w 6693939"/>
                  <a:gd name="connsiteY23" fmla="*/ 1930400 h 2895600"/>
                  <a:gd name="connsiteX24" fmla="*/ 5881138 w 6693939"/>
                  <a:gd name="connsiteY24" fmla="*/ 2278063 h 2895600"/>
                  <a:gd name="connsiteX25" fmla="*/ 5892252 w 6693939"/>
                  <a:gd name="connsiteY25" fmla="*/ 1974850 h 2895600"/>
                  <a:gd name="connsiteX26" fmla="*/ 5823990 w 6693939"/>
                  <a:gd name="connsiteY26" fmla="*/ 1660525 h 2895600"/>
                  <a:gd name="connsiteX27" fmla="*/ 5520777 w 6693939"/>
                  <a:gd name="connsiteY27" fmla="*/ 2271715 h 2895600"/>
                  <a:gd name="connsiteX28" fmla="*/ 5142951 w 6693939"/>
                  <a:gd name="connsiteY28" fmla="*/ 2517775 h 2895600"/>
                  <a:gd name="connsiteX29" fmla="*/ 5673177 w 6693939"/>
                  <a:gd name="connsiteY29" fmla="*/ 2386012 h 2895600"/>
                  <a:gd name="connsiteX30" fmla="*/ 5139776 w 6693939"/>
                  <a:gd name="connsiteY30" fmla="*/ 2590802 h 2895600"/>
                  <a:gd name="connsiteX31" fmla="*/ 5563639 w 6693939"/>
                  <a:gd name="connsiteY31" fmla="*/ 2738441 h 2895600"/>
                  <a:gd name="connsiteX32" fmla="*/ 5255664 w 6693939"/>
                  <a:gd name="connsiteY32" fmla="*/ 2863850 h 2895600"/>
                  <a:gd name="connsiteX33" fmla="*/ 6001789 w 6693939"/>
                  <a:gd name="connsiteY33" fmla="*/ 2311400 h 2895600"/>
                  <a:gd name="connsiteX34" fmla="*/ 5760489 w 6693939"/>
                  <a:gd name="connsiteY34" fmla="*/ 2895600 h 2895600"/>
                  <a:gd name="connsiteX35" fmla="*/ 6103389 w 6693939"/>
                  <a:gd name="connsiteY35" fmla="*/ 2654300 h 2895600"/>
                  <a:gd name="connsiteX36" fmla="*/ 6389139 w 6693939"/>
                  <a:gd name="connsiteY36" fmla="*/ 2070100 h 2895600"/>
                  <a:gd name="connsiteX37" fmla="*/ 6331989 w 6693939"/>
                  <a:gd name="connsiteY37" fmla="*/ 2362200 h 2895600"/>
                  <a:gd name="connsiteX38" fmla="*/ 6214514 w 6693939"/>
                  <a:gd name="connsiteY38" fmla="*/ 2636837 h 2895600"/>
                  <a:gd name="connsiteX39" fmla="*/ 6427239 w 6693939"/>
                  <a:gd name="connsiteY39" fmla="*/ 2413000 h 2895600"/>
                  <a:gd name="connsiteX40" fmla="*/ 6541539 w 6693939"/>
                  <a:gd name="connsiteY40" fmla="*/ 2095500 h 2895600"/>
                  <a:gd name="connsiteX41" fmla="*/ 6655839 w 6693939"/>
                  <a:gd name="connsiteY41" fmla="*/ 1854200 h 2895600"/>
                  <a:gd name="connsiteX42" fmla="*/ 6693939 w 6693939"/>
                  <a:gd name="connsiteY42" fmla="*/ 1549400 h 2895600"/>
                  <a:gd name="connsiteX43" fmla="*/ 6617739 w 6693939"/>
                  <a:gd name="connsiteY43" fmla="*/ 1206500 h 2895600"/>
                  <a:gd name="connsiteX44" fmla="*/ 6312939 w 6693939"/>
                  <a:gd name="connsiteY44" fmla="*/ 838200 h 2895600"/>
                  <a:gd name="connsiteX45" fmla="*/ 6300239 w 6693939"/>
                  <a:gd name="connsiteY4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4077742 w 6693939"/>
                  <a:gd name="connsiteY21" fmla="*/ 152403 h 2895600"/>
                  <a:gd name="connsiteX22" fmla="*/ 6173239 w 6693939"/>
                  <a:gd name="connsiteY22" fmla="*/ 1587500 h 2895600"/>
                  <a:gd name="connsiteX23" fmla="*/ 6071639 w 6693939"/>
                  <a:gd name="connsiteY23" fmla="*/ 1930400 h 2895600"/>
                  <a:gd name="connsiteX24" fmla="*/ 5881138 w 6693939"/>
                  <a:gd name="connsiteY24" fmla="*/ 2278063 h 2895600"/>
                  <a:gd name="connsiteX25" fmla="*/ 5892252 w 6693939"/>
                  <a:gd name="connsiteY25" fmla="*/ 1974850 h 2895600"/>
                  <a:gd name="connsiteX26" fmla="*/ 5823990 w 6693939"/>
                  <a:gd name="connsiteY26" fmla="*/ 1660525 h 2895600"/>
                  <a:gd name="connsiteX27" fmla="*/ 5520777 w 6693939"/>
                  <a:gd name="connsiteY27" fmla="*/ 2271715 h 2895600"/>
                  <a:gd name="connsiteX28" fmla="*/ 5142951 w 6693939"/>
                  <a:gd name="connsiteY28" fmla="*/ 2517775 h 2895600"/>
                  <a:gd name="connsiteX29" fmla="*/ 5673177 w 6693939"/>
                  <a:gd name="connsiteY29" fmla="*/ 2386012 h 2895600"/>
                  <a:gd name="connsiteX30" fmla="*/ 5139776 w 6693939"/>
                  <a:gd name="connsiteY30" fmla="*/ 2590802 h 2895600"/>
                  <a:gd name="connsiteX31" fmla="*/ 5563639 w 6693939"/>
                  <a:gd name="connsiteY31" fmla="*/ 2738441 h 2895600"/>
                  <a:gd name="connsiteX32" fmla="*/ 5255664 w 6693939"/>
                  <a:gd name="connsiteY32" fmla="*/ 2863850 h 2895600"/>
                  <a:gd name="connsiteX33" fmla="*/ 6001789 w 6693939"/>
                  <a:gd name="connsiteY33" fmla="*/ 2311400 h 2895600"/>
                  <a:gd name="connsiteX34" fmla="*/ 5760489 w 6693939"/>
                  <a:gd name="connsiteY34" fmla="*/ 2895600 h 2895600"/>
                  <a:gd name="connsiteX35" fmla="*/ 6103389 w 6693939"/>
                  <a:gd name="connsiteY35" fmla="*/ 2654300 h 2895600"/>
                  <a:gd name="connsiteX36" fmla="*/ 6389139 w 6693939"/>
                  <a:gd name="connsiteY36" fmla="*/ 2070100 h 2895600"/>
                  <a:gd name="connsiteX37" fmla="*/ 6331989 w 6693939"/>
                  <a:gd name="connsiteY37" fmla="*/ 2362200 h 2895600"/>
                  <a:gd name="connsiteX38" fmla="*/ 6214514 w 6693939"/>
                  <a:gd name="connsiteY38" fmla="*/ 2636837 h 2895600"/>
                  <a:gd name="connsiteX39" fmla="*/ 6427239 w 6693939"/>
                  <a:gd name="connsiteY39" fmla="*/ 2413000 h 2895600"/>
                  <a:gd name="connsiteX40" fmla="*/ 6541539 w 6693939"/>
                  <a:gd name="connsiteY40" fmla="*/ 2095500 h 2895600"/>
                  <a:gd name="connsiteX41" fmla="*/ 6655839 w 6693939"/>
                  <a:gd name="connsiteY41" fmla="*/ 1854200 h 2895600"/>
                  <a:gd name="connsiteX42" fmla="*/ 6693939 w 6693939"/>
                  <a:gd name="connsiteY42" fmla="*/ 1549400 h 2895600"/>
                  <a:gd name="connsiteX43" fmla="*/ 6617739 w 6693939"/>
                  <a:gd name="connsiteY43" fmla="*/ 1206500 h 2895600"/>
                  <a:gd name="connsiteX44" fmla="*/ 6312939 w 6693939"/>
                  <a:gd name="connsiteY44" fmla="*/ 838200 h 2895600"/>
                  <a:gd name="connsiteX45" fmla="*/ 6300239 w 6693939"/>
                  <a:gd name="connsiteY4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6173239 w 6693939"/>
                  <a:gd name="connsiteY22" fmla="*/ 1587500 h 2895600"/>
                  <a:gd name="connsiteX23" fmla="*/ 6071639 w 6693939"/>
                  <a:gd name="connsiteY23" fmla="*/ 1930400 h 2895600"/>
                  <a:gd name="connsiteX24" fmla="*/ 5881138 w 6693939"/>
                  <a:gd name="connsiteY24" fmla="*/ 2278063 h 2895600"/>
                  <a:gd name="connsiteX25" fmla="*/ 5892252 w 6693939"/>
                  <a:gd name="connsiteY25" fmla="*/ 1974850 h 2895600"/>
                  <a:gd name="connsiteX26" fmla="*/ 5823990 w 6693939"/>
                  <a:gd name="connsiteY26" fmla="*/ 1660525 h 2895600"/>
                  <a:gd name="connsiteX27" fmla="*/ 5520777 w 6693939"/>
                  <a:gd name="connsiteY27" fmla="*/ 2271715 h 2895600"/>
                  <a:gd name="connsiteX28" fmla="*/ 5142951 w 6693939"/>
                  <a:gd name="connsiteY28" fmla="*/ 2517775 h 2895600"/>
                  <a:gd name="connsiteX29" fmla="*/ 5673177 w 6693939"/>
                  <a:gd name="connsiteY29" fmla="*/ 2386012 h 2895600"/>
                  <a:gd name="connsiteX30" fmla="*/ 5139776 w 6693939"/>
                  <a:gd name="connsiteY30" fmla="*/ 2590802 h 2895600"/>
                  <a:gd name="connsiteX31" fmla="*/ 5563639 w 6693939"/>
                  <a:gd name="connsiteY31" fmla="*/ 2738441 h 2895600"/>
                  <a:gd name="connsiteX32" fmla="*/ 5255664 w 6693939"/>
                  <a:gd name="connsiteY32" fmla="*/ 2863850 h 2895600"/>
                  <a:gd name="connsiteX33" fmla="*/ 6001789 w 6693939"/>
                  <a:gd name="connsiteY33" fmla="*/ 2311400 h 2895600"/>
                  <a:gd name="connsiteX34" fmla="*/ 5760489 w 6693939"/>
                  <a:gd name="connsiteY34" fmla="*/ 2895600 h 2895600"/>
                  <a:gd name="connsiteX35" fmla="*/ 6103389 w 6693939"/>
                  <a:gd name="connsiteY35" fmla="*/ 2654300 h 2895600"/>
                  <a:gd name="connsiteX36" fmla="*/ 6389139 w 6693939"/>
                  <a:gd name="connsiteY36" fmla="*/ 2070100 h 2895600"/>
                  <a:gd name="connsiteX37" fmla="*/ 6331989 w 6693939"/>
                  <a:gd name="connsiteY37" fmla="*/ 2362200 h 2895600"/>
                  <a:gd name="connsiteX38" fmla="*/ 6214514 w 6693939"/>
                  <a:gd name="connsiteY38" fmla="*/ 2636837 h 2895600"/>
                  <a:gd name="connsiteX39" fmla="*/ 6427239 w 6693939"/>
                  <a:gd name="connsiteY39" fmla="*/ 2413000 h 2895600"/>
                  <a:gd name="connsiteX40" fmla="*/ 6541539 w 6693939"/>
                  <a:gd name="connsiteY40" fmla="*/ 2095500 h 2895600"/>
                  <a:gd name="connsiteX41" fmla="*/ 6655839 w 6693939"/>
                  <a:gd name="connsiteY41" fmla="*/ 1854200 h 2895600"/>
                  <a:gd name="connsiteX42" fmla="*/ 6693939 w 6693939"/>
                  <a:gd name="connsiteY42" fmla="*/ 1549400 h 2895600"/>
                  <a:gd name="connsiteX43" fmla="*/ 6617739 w 6693939"/>
                  <a:gd name="connsiteY43" fmla="*/ 1206500 h 2895600"/>
                  <a:gd name="connsiteX44" fmla="*/ 6312939 w 6693939"/>
                  <a:gd name="connsiteY44" fmla="*/ 838200 h 2895600"/>
                  <a:gd name="connsiteX45" fmla="*/ 6300239 w 6693939"/>
                  <a:gd name="connsiteY4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6173239 w 6693939"/>
                  <a:gd name="connsiteY22" fmla="*/ 1587500 h 2895600"/>
                  <a:gd name="connsiteX23" fmla="*/ 6071639 w 6693939"/>
                  <a:gd name="connsiteY23" fmla="*/ 1930400 h 2895600"/>
                  <a:gd name="connsiteX24" fmla="*/ 5881138 w 6693939"/>
                  <a:gd name="connsiteY24" fmla="*/ 2278063 h 2895600"/>
                  <a:gd name="connsiteX25" fmla="*/ 5892252 w 6693939"/>
                  <a:gd name="connsiteY25" fmla="*/ 1974850 h 2895600"/>
                  <a:gd name="connsiteX26" fmla="*/ 5823990 w 6693939"/>
                  <a:gd name="connsiteY26" fmla="*/ 1660525 h 2895600"/>
                  <a:gd name="connsiteX27" fmla="*/ 5520777 w 6693939"/>
                  <a:gd name="connsiteY27" fmla="*/ 2271715 h 2895600"/>
                  <a:gd name="connsiteX28" fmla="*/ 5142951 w 6693939"/>
                  <a:gd name="connsiteY28" fmla="*/ 2517775 h 2895600"/>
                  <a:gd name="connsiteX29" fmla="*/ 5673177 w 6693939"/>
                  <a:gd name="connsiteY29" fmla="*/ 2386012 h 2895600"/>
                  <a:gd name="connsiteX30" fmla="*/ 5139776 w 6693939"/>
                  <a:gd name="connsiteY30" fmla="*/ 2590802 h 2895600"/>
                  <a:gd name="connsiteX31" fmla="*/ 5563639 w 6693939"/>
                  <a:gd name="connsiteY31" fmla="*/ 2738441 h 2895600"/>
                  <a:gd name="connsiteX32" fmla="*/ 5255664 w 6693939"/>
                  <a:gd name="connsiteY32" fmla="*/ 2863850 h 2895600"/>
                  <a:gd name="connsiteX33" fmla="*/ 6001789 w 6693939"/>
                  <a:gd name="connsiteY33" fmla="*/ 2311400 h 2895600"/>
                  <a:gd name="connsiteX34" fmla="*/ 5760489 w 6693939"/>
                  <a:gd name="connsiteY34" fmla="*/ 2895600 h 2895600"/>
                  <a:gd name="connsiteX35" fmla="*/ 6103389 w 6693939"/>
                  <a:gd name="connsiteY35" fmla="*/ 2654300 h 2895600"/>
                  <a:gd name="connsiteX36" fmla="*/ 6389139 w 6693939"/>
                  <a:gd name="connsiteY36" fmla="*/ 2070100 h 2895600"/>
                  <a:gd name="connsiteX37" fmla="*/ 6331989 w 6693939"/>
                  <a:gd name="connsiteY37" fmla="*/ 2362200 h 2895600"/>
                  <a:gd name="connsiteX38" fmla="*/ 6214514 w 6693939"/>
                  <a:gd name="connsiteY38" fmla="*/ 2636837 h 2895600"/>
                  <a:gd name="connsiteX39" fmla="*/ 6427239 w 6693939"/>
                  <a:gd name="connsiteY39" fmla="*/ 2413000 h 2895600"/>
                  <a:gd name="connsiteX40" fmla="*/ 6541539 w 6693939"/>
                  <a:gd name="connsiteY40" fmla="*/ 2095500 h 2895600"/>
                  <a:gd name="connsiteX41" fmla="*/ 6655839 w 6693939"/>
                  <a:gd name="connsiteY41" fmla="*/ 1854200 h 2895600"/>
                  <a:gd name="connsiteX42" fmla="*/ 6693939 w 6693939"/>
                  <a:gd name="connsiteY42" fmla="*/ 1549400 h 2895600"/>
                  <a:gd name="connsiteX43" fmla="*/ 6617739 w 6693939"/>
                  <a:gd name="connsiteY43" fmla="*/ 1206500 h 2895600"/>
                  <a:gd name="connsiteX44" fmla="*/ 6312939 w 6693939"/>
                  <a:gd name="connsiteY44" fmla="*/ 838200 h 2895600"/>
                  <a:gd name="connsiteX45" fmla="*/ 6300239 w 6693939"/>
                  <a:gd name="connsiteY4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6173239 w 6693939"/>
                  <a:gd name="connsiteY22" fmla="*/ 1587500 h 2895600"/>
                  <a:gd name="connsiteX23" fmla="*/ 6071639 w 6693939"/>
                  <a:gd name="connsiteY23" fmla="*/ 1930400 h 2895600"/>
                  <a:gd name="connsiteX24" fmla="*/ 5881138 w 6693939"/>
                  <a:gd name="connsiteY24" fmla="*/ 2278063 h 2895600"/>
                  <a:gd name="connsiteX25" fmla="*/ 5892252 w 6693939"/>
                  <a:gd name="connsiteY25" fmla="*/ 1974850 h 2895600"/>
                  <a:gd name="connsiteX26" fmla="*/ 5823990 w 6693939"/>
                  <a:gd name="connsiteY26" fmla="*/ 1660525 h 2895600"/>
                  <a:gd name="connsiteX27" fmla="*/ 5520777 w 6693939"/>
                  <a:gd name="connsiteY27" fmla="*/ 2271715 h 2895600"/>
                  <a:gd name="connsiteX28" fmla="*/ 5142951 w 6693939"/>
                  <a:gd name="connsiteY28" fmla="*/ 2517775 h 2895600"/>
                  <a:gd name="connsiteX29" fmla="*/ 5673177 w 6693939"/>
                  <a:gd name="connsiteY29" fmla="*/ 2386012 h 2895600"/>
                  <a:gd name="connsiteX30" fmla="*/ 5139776 w 6693939"/>
                  <a:gd name="connsiteY30" fmla="*/ 2590802 h 2895600"/>
                  <a:gd name="connsiteX31" fmla="*/ 5563639 w 6693939"/>
                  <a:gd name="connsiteY31" fmla="*/ 2738441 h 2895600"/>
                  <a:gd name="connsiteX32" fmla="*/ 5255664 w 6693939"/>
                  <a:gd name="connsiteY32" fmla="*/ 2863850 h 2895600"/>
                  <a:gd name="connsiteX33" fmla="*/ 6001789 w 6693939"/>
                  <a:gd name="connsiteY33" fmla="*/ 2311400 h 2895600"/>
                  <a:gd name="connsiteX34" fmla="*/ 5760489 w 6693939"/>
                  <a:gd name="connsiteY34" fmla="*/ 2895600 h 2895600"/>
                  <a:gd name="connsiteX35" fmla="*/ 6103389 w 6693939"/>
                  <a:gd name="connsiteY35" fmla="*/ 2654300 h 2895600"/>
                  <a:gd name="connsiteX36" fmla="*/ 6389139 w 6693939"/>
                  <a:gd name="connsiteY36" fmla="*/ 2070100 h 2895600"/>
                  <a:gd name="connsiteX37" fmla="*/ 6331989 w 6693939"/>
                  <a:gd name="connsiteY37" fmla="*/ 2362200 h 2895600"/>
                  <a:gd name="connsiteX38" fmla="*/ 6214514 w 6693939"/>
                  <a:gd name="connsiteY38" fmla="*/ 2636837 h 2895600"/>
                  <a:gd name="connsiteX39" fmla="*/ 6427239 w 6693939"/>
                  <a:gd name="connsiteY39" fmla="*/ 2413000 h 2895600"/>
                  <a:gd name="connsiteX40" fmla="*/ 6541539 w 6693939"/>
                  <a:gd name="connsiteY40" fmla="*/ 2095500 h 2895600"/>
                  <a:gd name="connsiteX41" fmla="*/ 6655839 w 6693939"/>
                  <a:gd name="connsiteY41" fmla="*/ 1854200 h 2895600"/>
                  <a:gd name="connsiteX42" fmla="*/ 6693939 w 6693939"/>
                  <a:gd name="connsiteY42" fmla="*/ 1549400 h 2895600"/>
                  <a:gd name="connsiteX43" fmla="*/ 6617739 w 6693939"/>
                  <a:gd name="connsiteY43" fmla="*/ 1206500 h 2895600"/>
                  <a:gd name="connsiteX44" fmla="*/ 6312939 w 6693939"/>
                  <a:gd name="connsiteY44" fmla="*/ 838200 h 2895600"/>
                  <a:gd name="connsiteX45" fmla="*/ 6300239 w 6693939"/>
                  <a:gd name="connsiteY4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6173239 w 6693939"/>
                  <a:gd name="connsiteY22" fmla="*/ 1587500 h 2895600"/>
                  <a:gd name="connsiteX23" fmla="*/ 6071639 w 6693939"/>
                  <a:gd name="connsiteY23" fmla="*/ 1930400 h 2895600"/>
                  <a:gd name="connsiteX24" fmla="*/ 5881138 w 6693939"/>
                  <a:gd name="connsiteY24" fmla="*/ 2278063 h 2895600"/>
                  <a:gd name="connsiteX25" fmla="*/ 5892252 w 6693939"/>
                  <a:gd name="connsiteY25" fmla="*/ 1974850 h 2895600"/>
                  <a:gd name="connsiteX26" fmla="*/ 5823990 w 6693939"/>
                  <a:gd name="connsiteY26" fmla="*/ 1660525 h 2895600"/>
                  <a:gd name="connsiteX27" fmla="*/ 5520777 w 6693939"/>
                  <a:gd name="connsiteY27" fmla="*/ 2271715 h 2895600"/>
                  <a:gd name="connsiteX28" fmla="*/ 5142951 w 6693939"/>
                  <a:gd name="connsiteY28" fmla="*/ 2517775 h 2895600"/>
                  <a:gd name="connsiteX29" fmla="*/ 5673177 w 6693939"/>
                  <a:gd name="connsiteY29" fmla="*/ 2386012 h 2895600"/>
                  <a:gd name="connsiteX30" fmla="*/ 5139776 w 6693939"/>
                  <a:gd name="connsiteY30" fmla="*/ 2590802 h 2895600"/>
                  <a:gd name="connsiteX31" fmla="*/ 5563639 w 6693939"/>
                  <a:gd name="connsiteY31" fmla="*/ 2738441 h 2895600"/>
                  <a:gd name="connsiteX32" fmla="*/ 5255664 w 6693939"/>
                  <a:gd name="connsiteY32" fmla="*/ 2863850 h 2895600"/>
                  <a:gd name="connsiteX33" fmla="*/ 6001789 w 6693939"/>
                  <a:gd name="connsiteY33" fmla="*/ 2311400 h 2895600"/>
                  <a:gd name="connsiteX34" fmla="*/ 5760489 w 6693939"/>
                  <a:gd name="connsiteY34" fmla="*/ 2895600 h 2895600"/>
                  <a:gd name="connsiteX35" fmla="*/ 6103389 w 6693939"/>
                  <a:gd name="connsiteY35" fmla="*/ 2654300 h 2895600"/>
                  <a:gd name="connsiteX36" fmla="*/ 6389139 w 6693939"/>
                  <a:gd name="connsiteY36" fmla="*/ 2070100 h 2895600"/>
                  <a:gd name="connsiteX37" fmla="*/ 6331989 w 6693939"/>
                  <a:gd name="connsiteY37" fmla="*/ 2362200 h 2895600"/>
                  <a:gd name="connsiteX38" fmla="*/ 6214514 w 6693939"/>
                  <a:gd name="connsiteY38" fmla="*/ 2636837 h 2895600"/>
                  <a:gd name="connsiteX39" fmla="*/ 6427239 w 6693939"/>
                  <a:gd name="connsiteY39" fmla="*/ 2413000 h 2895600"/>
                  <a:gd name="connsiteX40" fmla="*/ 6541539 w 6693939"/>
                  <a:gd name="connsiteY40" fmla="*/ 2095500 h 2895600"/>
                  <a:gd name="connsiteX41" fmla="*/ 6655839 w 6693939"/>
                  <a:gd name="connsiteY41" fmla="*/ 1854200 h 2895600"/>
                  <a:gd name="connsiteX42" fmla="*/ 6693939 w 6693939"/>
                  <a:gd name="connsiteY42" fmla="*/ 1549400 h 2895600"/>
                  <a:gd name="connsiteX43" fmla="*/ 6617739 w 6693939"/>
                  <a:gd name="connsiteY43" fmla="*/ 1206500 h 2895600"/>
                  <a:gd name="connsiteX44" fmla="*/ 6312939 w 6693939"/>
                  <a:gd name="connsiteY44" fmla="*/ 838200 h 2895600"/>
                  <a:gd name="connsiteX45" fmla="*/ 6300239 w 6693939"/>
                  <a:gd name="connsiteY4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6173239 w 6693939"/>
                  <a:gd name="connsiteY22" fmla="*/ 1587500 h 2895600"/>
                  <a:gd name="connsiteX23" fmla="*/ 6071639 w 6693939"/>
                  <a:gd name="connsiteY23" fmla="*/ 1930400 h 2895600"/>
                  <a:gd name="connsiteX24" fmla="*/ 5881138 w 6693939"/>
                  <a:gd name="connsiteY24" fmla="*/ 2278063 h 2895600"/>
                  <a:gd name="connsiteX25" fmla="*/ 5892252 w 6693939"/>
                  <a:gd name="connsiteY25" fmla="*/ 1974850 h 2895600"/>
                  <a:gd name="connsiteX26" fmla="*/ 5823990 w 6693939"/>
                  <a:gd name="connsiteY26" fmla="*/ 1660525 h 2895600"/>
                  <a:gd name="connsiteX27" fmla="*/ 5520777 w 6693939"/>
                  <a:gd name="connsiteY27" fmla="*/ 2271715 h 2895600"/>
                  <a:gd name="connsiteX28" fmla="*/ 5142951 w 6693939"/>
                  <a:gd name="connsiteY28" fmla="*/ 2517775 h 2895600"/>
                  <a:gd name="connsiteX29" fmla="*/ 5673177 w 6693939"/>
                  <a:gd name="connsiteY29" fmla="*/ 2386012 h 2895600"/>
                  <a:gd name="connsiteX30" fmla="*/ 5139776 w 6693939"/>
                  <a:gd name="connsiteY30" fmla="*/ 2590802 h 2895600"/>
                  <a:gd name="connsiteX31" fmla="*/ 5563639 w 6693939"/>
                  <a:gd name="connsiteY31" fmla="*/ 2738441 h 2895600"/>
                  <a:gd name="connsiteX32" fmla="*/ 5255664 w 6693939"/>
                  <a:gd name="connsiteY32" fmla="*/ 2863850 h 2895600"/>
                  <a:gd name="connsiteX33" fmla="*/ 6001789 w 6693939"/>
                  <a:gd name="connsiteY33" fmla="*/ 2311400 h 2895600"/>
                  <a:gd name="connsiteX34" fmla="*/ 5760489 w 6693939"/>
                  <a:gd name="connsiteY34" fmla="*/ 2895600 h 2895600"/>
                  <a:gd name="connsiteX35" fmla="*/ 6103389 w 6693939"/>
                  <a:gd name="connsiteY35" fmla="*/ 2654300 h 2895600"/>
                  <a:gd name="connsiteX36" fmla="*/ 6389139 w 6693939"/>
                  <a:gd name="connsiteY36" fmla="*/ 2070100 h 2895600"/>
                  <a:gd name="connsiteX37" fmla="*/ 6331989 w 6693939"/>
                  <a:gd name="connsiteY37" fmla="*/ 2362200 h 2895600"/>
                  <a:gd name="connsiteX38" fmla="*/ 6214514 w 6693939"/>
                  <a:gd name="connsiteY38" fmla="*/ 2636837 h 2895600"/>
                  <a:gd name="connsiteX39" fmla="*/ 6427239 w 6693939"/>
                  <a:gd name="connsiteY39" fmla="*/ 2413000 h 2895600"/>
                  <a:gd name="connsiteX40" fmla="*/ 6541539 w 6693939"/>
                  <a:gd name="connsiteY40" fmla="*/ 2095500 h 2895600"/>
                  <a:gd name="connsiteX41" fmla="*/ 6655839 w 6693939"/>
                  <a:gd name="connsiteY41" fmla="*/ 1854200 h 2895600"/>
                  <a:gd name="connsiteX42" fmla="*/ 6693939 w 6693939"/>
                  <a:gd name="connsiteY42" fmla="*/ 1549400 h 2895600"/>
                  <a:gd name="connsiteX43" fmla="*/ 6617739 w 6693939"/>
                  <a:gd name="connsiteY43" fmla="*/ 1206500 h 2895600"/>
                  <a:gd name="connsiteX44" fmla="*/ 6312939 w 6693939"/>
                  <a:gd name="connsiteY44" fmla="*/ 838200 h 2895600"/>
                  <a:gd name="connsiteX45" fmla="*/ 6300239 w 6693939"/>
                  <a:gd name="connsiteY45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82442 w 6693939"/>
                  <a:gd name="connsiteY22" fmla="*/ 1866903 h 2895600"/>
                  <a:gd name="connsiteX23" fmla="*/ 6173239 w 6693939"/>
                  <a:gd name="connsiteY23" fmla="*/ 1587500 h 2895600"/>
                  <a:gd name="connsiteX24" fmla="*/ 6071639 w 6693939"/>
                  <a:gd name="connsiteY24" fmla="*/ 1930400 h 2895600"/>
                  <a:gd name="connsiteX25" fmla="*/ 5881138 w 6693939"/>
                  <a:gd name="connsiteY25" fmla="*/ 2278063 h 2895600"/>
                  <a:gd name="connsiteX26" fmla="*/ 5892252 w 6693939"/>
                  <a:gd name="connsiteY26" fmla="*/ 1974850 h 2895600"/>
                  <a:gd name="connsiteX27" fmla="*/ 5823990 w 6693939"/>
                  <a:gd name="connsiteY27" fmla="*/ 1660525 h 2895600"/>
                  <a:gd name="connsiteX28" fmla="*/ 5520777 w 6693939"/>
                  <a:gd name="connsiteY28" fmla="*/ 2271715 h 2895600"/>
                  <a:gd name="connsiteX29" fmla="*/ 5142951 w 6693939"/>
                  <a:gd name="connsiteY29" fmla="*/ 2517775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82442 w 6693939"/>
                  <a:gd name="connsiteY22" fmla="*/ 1866903 h 2895600"/>
                  <a:gd name="connsiteX23" fmla="*/ 6173239 w 6693939"/>
                  <a:gd name="connsiteY23" fmla="*/ 1587500 h 2895600"/>
                  <a:gd name="connsiteX24" fmla="*/ 6071639 w 6693939"/>
                  <a:gd name="connsiteY24" fmla="*/ 1930400 h 2895600"/>
                  <a:gd name="connsiteX25" fmla="*/ 5881138 w 6693939"/>
                  <a:gd name="connsiteY25" fmla="*/ 2278063 h 2895600"/>
                  <a:gd name="connsiteX26" fmla="*/ 5892252 w 6693939"/>
                  <a:gd name="connsiteY26" fmla="*/ 1974850 h 2895600"/>
                  <a:gd name="connsiteX27" fmla="*/ 5823990 w 6693939"/>
                  <a:gd name="connsiteY27" fmla="*/ 1660525 h 2895600"/>
                  <a:gd name="connsiteX28" fmla="*/ 5520777 w 6693939"/>
                  <a:gd name="connsiteY28" fmla="*/ 2271715 h 2895600"/>
                  <a:gd name="connsiteX29" fmla="*/ 5142951 w 6693939"/>
                  <a:gd name="connsiteY29" fmla="*/ 2517775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82442 w 6693939"/>
                  <a:gd name="connsiteY22" fmla="*/ 1866903 h 2895600"/>
                  <a:gd name="connsiteX23" fmla="*/ 6173239 w 6693939"/>
                  <a:gd name="connsiteY23" fmla="*/ 1587500 h 2895600"/>
                  <a:gd name="connsiteX24" fmla="*/ 6071639 w 6693939"/>
                  <a:gd name="connsiteY24" fmla="*/ 1930400 h 2895600"/>
                  <a:gd name="connsiteX25" fmla="*/ 5881138 w 6693939"/>
                  <a:gd name="connsiteY25" fmla="*/ 2278063 h 2895600"/>
                  <a:gd name="connsiteX26" fmla="*/ 5892252 w 6693939"/>
                  <a:gd name="connsiteY26" fmla="*/ 1974850 h 2895600"/>
                  <a:gd name="connsiteX27" fmla="*/ 5823990 w 6693939"/>
                  <a:gd name="connsiteY27" fmla="*/ 1660525 h 2895600"/>
                  <a:gd name="connsiteX28" fmla="*/ 5520777 w 6693939"/>
                  <a:gd name="connsiteY28" fmla="*/ 2271715 h 2895600"/>
                  <a:gd name="connsiteX29" fmla="*/ 5142951 w 6693939"/>
                  <a:gd name="connsiteY29" fmla="*/ 2517775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53867 w 6693939"/>
                  <a:gd name="connsiteY22" fmla="*/ 1838328 h 2895600"/>
                  <a:gd name="connsiteX23" fmla="*/ 6173239 w 6693939"/>
                  <a:gd name="connsiteY23" fmla="*/ 1587500 h 2895600"/>
                  <a:gd name="connsiteX24" fmla="*/ 6071639 w 6693939"/>
                  <a:gd name="connsiteY24" fmla="*/ 1930400 h 2895600"/>
                  <a:gd name="connsiteX25" fmla="*/ 5881138 w 6693939"/>
                  <a:gd name="connsiteY25" fmla="*/ 2278063 h 2895600"/>
                  <a:gd name="connsiteX26" fmla="*/ 5892252 w 6693939"/>
                  <a:gd name="connsiteY26" fmla="*/ 1974850 h 2895600"/>
                  <a:gd name="connsiteX27" fmla="*/ 5823990 w 6693939"/>
                  <a:gd name="connsiteY27" fmla="*/ 1660525 h 2895600"/>
                  <a:gd name="connsiteX28" fmla="*/ 5520777 w 6693939"/>
                  <a:gd name="connsiteY28" fmla="*/ 2271715 h 2895600"/>
                  <a:gd name="connsiteX29" fmla="*/ 5142951 w 6693939"/>
                  <a:gd name="connsiteY29" fmla="*/ 2517775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53867 w 6693939"/>
                  <a:gd name="connsiteY22" fmla="*/ 1838328 h 2895600"/>
                  <a:gd name="connsiteX23" fmla="*/ 6173239 w 6693939"/>
                  <a:gd name="connsiteY23" fmla="*/ 1587500 h 2895600"/>
                  <a:gd name="connsiteX24" fmla="*/ 6071639 w 6693939"/>
                  <a:gd name="connsiteY24" fmla="*/ 1930400 h 2895600"/>
                  <a:gd name="connsiteX25" fmla="*/ 5881138 w 6693939"/>
                  <a:gd name="connsiteY25" fmla="*/ 2278063 h 2895600"/>
                  <a:gd name="connsiteX26" fmla="*/ 5892252 w 6693939"/>
                  <a:gd name="connsiteY26" fmla="*/ 1974850 h 2895600"/>
                  <a:gd name="connsiteX27" fmla="*/ 5823990 w 6693939"/>
                  <a:gd name="connsiteY27" fmla="*/ 1660525 h 2895600"/>
                  <a:gd name="connsiteX28" fmla="*/ 5520777 w 6693939"/>
                  <a:gd name="connsiteY28" fmla="*/ 2271715 h 2895600"/>
                  <a:gd name="connsiteX29" fmla="*/ 5142951 w 6693939"/>
                  <a:gd name="connsiteY29" fmla="*/ 2517775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53867 w 6693939"/>
                  <a:gd name="connsiteY22" fmla="*/ 1838328 h 2895600"/>
                  <a:gd name="connsiteX23" fmla="*/ 6173239 w 6693939"/>
                  <a:gd name="connsiteY23" fmla="*/ 1587500 h 2895600"/>
                  <a:gd name="connsiteX24" fmla="*/ 6071639 w 6693939"/>
                  <a:gd name="connsiteY24" fmla="*/ 1930400 h 2895600"/>
                  <a:gd name="connsiteX25" fmla="*/ 5881138 w 6693939"/>
                  <a:gd name="connsiteY25" fmla="*/ 2278063 h 2895600"/>
                  <a:gd name="connsiteX26" fmla="*/ 5892252 w 6693939"/>
                  <a:gd name="connsiteY26" fmla="*/ 1974850 h 2895600"/>
                  <a:gd name="connsiteX27" fmla="*/ 5823990 w 6693939"/>
                  <a:gd name="connsiteY27" fmla="*/ 1660525 h 2895600"/>
                  <a:gd name="connsiteX28" fmla="*/ 5520777 w 6693939"/>
                  <a:gd name="connsiteY28" fmla="*/ 2271715 h 2895600"/>
                  <a:gd name="connsiteX29" fmla="*/ 5142951 w 6693939"/>
                  <a:gd name="connsiteY29" fmla="*/ 2517775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6173239 w 6693939"/>
                  <a:gd name="connsiteY23" fmla="*/ 1587500 h 2895600"/>
                  <a:gd name="connsiteX24" fmla="*/ 6071639 w 6693939"/>
                  <a:gd name="connsiteY24" fmla="*/ 1930400 h 2895600"/>
                  <a:gd name="connsiteX25" fmla="*/ 5881138 w 6693939"/>
                  <a:gd name="connsiteY25" fmla="*/ 2278063 h 2895600"/>
                  <a:gd name="connsiteX26" fmla="*/ 5892252 w 6693939"/>
                  <a:gd name="connsiteY26" fmla="*/ 1974850 h 2895600"/>
                  <a:gd name="connsiteX27" fmla="*/ 5823990 w 6693939"/>
                  <a:gd name="connsiteY27" fmla="*/ 1660525 h 2895600"/>
                  <a:gd name="connsiteX28" fmla="*/ 5520777 w 6693939"/>
                  <a:gd name="connsiteY28" fmla="*/ 2271715 h 2895600"/>
                  <a:gd name="connsiteX29" fmla="*/ 5142951 w 6693939"/>
                  <a:gd name="connsiteY29" fmla="*/ 2517775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230142 w 6693939"/>
                  <a:gd name="connsiteY23" fmla="*/ 106680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544467 w 6693939"/>
                  <a:gd name="connsiteY23" fmla="*/ 53340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6173239 w 6693939"/>
                  <a:gd name="connsiteY24" fmla="*/ 1587500 h 2895600"/>
                  <a:gd name="connsiteX25" fmla="*/ 6071639 w 6693939"/>
                  <a:gd name="connsiteY25" fmla="*/ 1930400 h 2895600"/>
                  <a:gd name="connsiteX26" fmla="*/ 5881138 w 6693939"/>
                  <a:gd name="connsiteY26" fmla="*/ 2278063 h 2895600"/>
                  <a:gd name="connsiteX27" fmla="*/ 5892252 w 6693939"/>
                  <a:gd name="connsiteY27" fmla="*/ 1974850 h 2895600"/>
                  <a:gd name="connsiteX28" fmla="*/ 5823990 w 6693939"/>
                  <a:gd name="connsiteY28" fmla="*/ 1660525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3925342 w 6693939"/>
                  <a:gd name="connsiteY24" fmla="*/ 1952628 h 2895600"/>
                  <a:gd name="connsiteX25" fmla="*/ 6173239 w 6693939"/>
                  <a:gd name="connsiteY25" fmla="*/ 1587500 h 2895600"/>
                  <a:gd name="connsiteX26" fmla="*/ 6071639 w 6693939"/>
                  <a:gd name="connsiteY26" fmla="*/ 1930400 h 2895600"/>
                  <a:gd name="connsiteX27" fmla="*/ 5881138 w 6693939"/>
                  <a:gd name="connsiteY27" fmla="*/ 2278063 h 2895600"/>
                  <a:gd name="connsiteX28" fmla="*/ 5892252 w 6693939"/>
                  <a:gd name="connsiteY28" fmla="*/ 19748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3925342 w 6693939"/>
                  <a:gd name="connsiteY24" fmla="*/ 1952628 h 2895600"/>
                  <a:gd name="connsiteX25" fmla="*/ 6173239 w 6693939"/>
                  <a:gd name="connsiteY25" fmla="*/ 1587500 h 2895600"/>
                  <a:gd name="connsiteX26" fmla="*/ 6071639 w 6693939"/>
                  <a:gd name="connsiteY26" fmla="*/ 1930400 h 2895600"/>
                  <a:gd name="connsiteX27" fmla="*/ 5881138 w 6693939"/>
                  <a:gd name="connsiteY27" fmla="*/ 2278063 h 2895600"/>
                  <a:gd name="connsiteX28" fmla="*/ 5892252 w 6693939"/>
                  <a:gd name="connsiteY28" fmla="*/ 19748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3925342 w 6693939"/>
                  <a:gd name="connsiteY24" fmla="*/ 1952628 h 2895600"/>
                  <a:gd name="connsiteX25" fmla="*/ 6173239 w 6693939"/>
                  <a:gd name="connsiteY25" fmla="*/ 1587500 h 2895600"/>
                  <a:gd name="connsiteX26" fmla="*/ 6071639 w 6693939"/>
                  <a:gd name="connsiteY26" fmla="*/ 1930400 h 2895600"/>
                  <a:gd name="connsiteX27" fmla="*/ 5881138 w 6693939"/>
                  <a:gd name="connsiteY27" fmla="*/ 2278063 h 2895600"/>
                  <a:gd name="connsiteX28" fmla="*/ 5892252 w 6693939"/>
                  <a:gd name="connsiteY28" fmla="*/ 19748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3925342 w 6693939"/>
                  <a:gd name="connsiteY24" fmla="*/ 1952628 h 2895600"/>
                  <a:gd name="connsiteX25" fmla="*/ 6173239 w 6693939"/>
                  <a:gd name="connsiteY25" fmla="*/ 1587500 h 2895600"/>
                  <a:gd name="connsiteX26" fmla="*/ 6071639 w 6693939"/>
                  <a:gd name="connsiteY26" fmla="*/ 1930400 h 2895600"/>
                  <a:gd name="connsiteX27" fmla="*/ 5881138 w 6693939"/>
                  <a:gd name="connsiteY27" fmla="*/ 2278063 h 2895600"/>
                  <a:gd name="connsiteX28" fmla="*/ 5892252 w 6693939"/>
                  <a:gd name="connsiteY28" fmla="*/ 19748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3925342 w 6693939"/>
                  <a:gd name="connsiteY24" fmla="*/ 1952628 h 2895600"/>
                  <a:gd name="connsiteX25" fmla="*/ 6173239 w 6693939"/>
                  <a:gd name="connsiteY25" fmla="*/ 1587500 h 2895600"/>
                  <a:gd name="connsiteX26" fmla="*/ 6071639 w 6693939"/>
                  <a:gd name="connsiteY26" fmla="*/ 1930400 h 2895600"/>
                  <a:gd name="connsiteX27" fmla="*/ 5881138 w 6693939"/>
                  <a:gd name="connsiteY27" fmla="*/ 2278063 h 2895600"/>
                  <a:gd name="connsiteX28" fmla="*/ 5892252 w 6693939"/>
                  <a:gd name="connsiteY28" fmla="*/ 19748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96817 w 6693939"/>
                  <a:gd name="connsiteY24" fmla="*/ 1543053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96817 w 6693939"/>
                  <a:gd name="connsiteY24" fmla="*/ 1543053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306342 w 6693939"/>
                  <a:gd name="connsiteY24" fmla="*/ 1466853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306342 w 6693939"/>
                  <a:gd name="connsiteY24" fmla="*/ 1466853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306342 w 6693939"/>
                  <a:gd name="connsiteY24" fmla="*/ 1466853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382542 w 6693939"/>
                  <a:gd name="connsiteY24" fmla="*/ 1476378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830217 w 6693939"/>
                  <a:gd name="connsiteY24" fmla="*/ 1533528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344442 w 6693939"/>
                  <a:gd name="connsiteY24" fmla="*/ 1476378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315867 w 6693939"/>
                  <a:gd name="connsiteY24" fmla="*/ 1485903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925342 w 6693939"/>
                  <a:gd name="connsiteY25" fmla="*/ 1952628 h 2895600"/>
                  <a:gd name="connsiteX26" fmla="*/ 6173239 w 6693939"/>
                  <a:gd name="connsiteY26" fmla="*/ 1587500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925342 w 6693939"/>
                  <a:gd name="connsiteY25" fmla="*/ 1952628 h 2895600"/>
                  <a:gd name="connsiteX26" fmla="*/ 5392189 w 6693939"/>
                  <a:gd name="connsiteY26" fmla="*/ 10255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925342 w 6693939"/>
                  <a:gd name="connsiteY25" fmla="*/ 1952628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925342 w 6693939"/>
                  <a:gd name="connsiteY25" fmla="*/ 1952628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925342 w 6693939"/>
                  <a:gd name="connsiteY25" fmla="*/ 1952628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4068217 w 6693939"/>
                  <a:gd name="connsiteY25" fmla="*/ 2152653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6071639 w 6693939"/>
                  <a:gd name="connsiteY27" fmla="*/ 193040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5290589 w 6693939"/>
                  <a:gd name="connsiteY27" fmla="*/ 1568450 h 2895600"/>
                  <a:gd name="connsiteX28" fmla="*/ 5881138 w 6693939"/>
                  <a:gd name="connsiteY28" fmla="*/ 2278063 h 2895600"/>
                  <a:gd name="connsiteX29" fmla="*/ 5892252 w 6693939"/>
                  <a:gd name="connsiteY29" fmla="*/ 1974850 h 2895600"/>
                  <a:gd name="connsiteX30" fmla="*/ 5823990 w 6693939"/>
                  <a:gd name="connsiteY30" fmla="*/ 1660525 h 2895600"/>
                  <a:gd name="connsiteX31" fmla="*/ 5520777 w 6693939"/>
                  <a:gd name="connsiteY31" fmla="*/ 2271715 h 2895600"/>
                  <a:gd name="connsiteX32" fmla="*/ 5142951 w 6693939"/>
                  <a:gd name="connsiteY32" fmla="*/ 2517775 h 2895600"/>
                  <a:gd name="connsiteX33" fmla="*/ 5673177 w 6693939"/>
                  <a:gd name="connsiteY33" fmla="*/ 2386012 h 2895600"/>
                  <a:gd name="connsiteX34" fmla="*/ 5139776 w 6693939"/>
                  <a:gd name="connsiteY34" fmla="*/ 2590802 h 2895600"/>
                  <a:gd name="connsiteX35" fmla="*/ 5563639 w 6693939"/>
                  <a:gd name="connsiteY35" fmla="*/ 2738441 h 2895600"/>
                  <a:gd name="connsiteX36" fmla="*/ 5255664 w 6693939"/>
                  <a:gd name="connsiteY36" fmla="*/ 2863850 h 2895600"/>
                  <a:gd name="connsiteX37" fmla="*/ 6001789 w 6693939"/>
                  <a:gd name="connsiteY37" fmla="*/ 2311400 h 2895600"/>
                  <a:gd name="connsiteX38" fmla="*/ 5760489 w 6693939"/>
                  <a:gd name="connsiteY38" fmla="*/ 2895600 h 2895600"/>
                  <a:gd name="connsiteX39" fmla="*/ 6103389 w 6693939"/>
                  <a:gd name="connsiteY39" fmla="*/ 2654300 h 2895600"/>
                  <a:gd name="connsiteX40" fmla="*/ 6389139 w 6693939"/>
                  <a:gd name="connsiteY40" fmla="*/ 2070100 h 2895600"/>
                  <a:gd name="connsiteX41" fmla="*/ 6331989 w 6693939"/>
                  <a:gd name="connsiteY41" fmla="*/ 2362200 h 2895600"/>
                  <a:gd name="connsiteX42" fmla="*/ 6214514 w 6693939"/>
                  <a:gd name="connsiteY42" fmla="*/ 2636837 h 2895600"/>
                  <a:gd name="connsiteX43" fmla="*/ 6427239 w 6693939"/>
                  <a:gd name="connsiteY43" fmla="*/ 2413000 h 2895600"/>
                  <a:gd name="connsiteX44" fmla="*/ 6541539 w 6693939"/>
                  <a:gd name="connsiteY44" fmla="*/ 2095500 h 2895600"/>
                  <a:gd name="connsiteX45" fmla="*/ 6655839 w 6693939"/>
                  <a:gd name="connsiteY45" fmla="*/ 1854200 h 2895600"/>
                  <a:gd name="connsiteX46" fmla="*/ 6693939 w 6693939"/>
                  <a:gd name="connsiteY46" fmla="*/ 1549400 h 2895600"/>
                  <a:gd name="connsiteX47" fmla="*/ 6617739 w 6693939"/>
                  <a:gd name="connsiteY47" fmla="*/ 1206500 h 2895600"/>
                  <a:gd name="connsiteX48" fmla="*/ 6312939 w 6693939"/>
                  <a:gd name="connsiteY48" fmla="*/ 838200 h 2895600"/>
                  <a:gd name="connsiteX49" fmla="*/ 6300239 w 6693939"/>
                  <a:gd name="connsiteY49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5290589 w 6693939"/>
                  <a:gd name="connsiteY27" fmla="*/ 1568450 h 2895600"/>
                  <a:gd name="connsiteX28" fmla="*/ 5892252 w 6693939"/>
                  <a:gd name="connsiteY28" fmla="*/ 19748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5290589 w 6693939"/>
                  <a:gd name="connsiteY27" fmla="*/ 1568450 h 2895600"/>
                  <a:gd name="connsiteX28" fmla="*/ 5739852 w 6693939"/>
                  <a:gd name="connsiteY28" fmla="*/ 138430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5290589 w 6693939"/>
                  <a:gd name="connsiteY27" fmla="*/ 156845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23990 w 6693939"/>
                  <a:gd name="connsiteY29" fmla="*/ 16605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804940 w 6693939"/>
                  <a:gd name="connsiteY29" fmla="*/ 1889125 h 2895600"/>
                  <a:gd name="connsiteX30" fmla="*/ 5520777 w 6693939"/>
                  <a:gd name="connsiteY30" fmla="*/ 2271715 h 2895600"/>
                  <a:gd name="connsiteX31" fmla="*/ 5142951 w 6693939"/>
                  <a:gd name="connsiteY31" fmla="*/ 2517775 h 2895600"/>
                  <a:gd name="connsiteX32" fmla="*/ 5673177 w 6693939"/>
                  <a:gd name="connsiteY32" fmla="*/ 2386012 h 2895600"/>
                  <a:gd name="connsiteX33" fmla="*/ 5139776 w 6693939"/>
                  <a:gd name="connsiteY33" fmla="*/ 2590802 h 2895600"/>
                  <a:gd name="connsiteX34" fmla="*/ 5563639 w 6693939"/>
                  <a:gd name="connsiteY34" fmla="*/ 2738441 h 2895600"/>
                  <a:gd name="connsiteX35" fmla="*/ 5255664 w 6693939"/>
                  <a:gd name="connsiteY35" fmla="*/ 2863850 h 2895600"/>
                  <a:gd name="connsiteX36" fmla="*/ 6001789 w 6693939"/>
                  <a:gd name="connsiteY36" fmla="*/ 2311400 h 2895600"/>
                  <a:gd name="connsiteX37" fmla="*/ 5760489 w 6693939"/>
                  <a:gd name="connsiteY37" fmla="*/ 2895600 h 2895600"/>
                  <a:gd name="connsiteX38" fmla="*/ 6103389 w 6693939"/>
                  <a:gd name="connsiteY38" fmla="*/ 2654300 h 2895600"/>
                  <a:gd name="connsiteX39" fmla="*/ 6389139 w 6693939"/>
                  <a:gd name="connsiteY39" fmla="*/ 2070100 h 2895600"/>
                  <a:gd name="connsiteX40" fmla="*/ 6331989 w 6693939"/>
                  <a:gd name="connsiteY40" fmla="*/ 2362200 h 2895600"/>
                  <a:gd name="connsiteX41" fmla="*/ 6214514 w 6693939"/>
                  <a:gd name="connsiteY41" fmla="*/ 2636837 h 2895600"/>
                  <a:gd name="connsiteX42" fmla="*/ 6427239 w 6693939"/>
                  <a:gd name="connsiteY42" fmla="*/ 2413000 h 2895600"/>
                  <a:gd name="connsiteX43" fmla="*/ 6541539 w 6693939"/>
                  <a:gd name="connsiteY43" fmla="*/ 2095500 h 2895600"/>
                  <a:gd name="connsiteX44" fmla="*/ 6655839 w 6693939"/>
                  <a:gd name="connsiteY44" fmla="*/ 1854200 h 2895600"/>
                  <a:gd name="connsiteX45" fmla="*/ 6693939 w 6693939"/>
                  <a:gd name="connsiteY45" fmla="*/ 1549400 h 2895600"/>
                  <a:gd name="connsiteX46" fmla="*/ 6617739 w 6693939"/>
                  <a:gd name="connsiteY46" fmla="*/ 1206500 h 2895600"/>
                  <a:gd name="connsiteX47" fmla="*/ 6312939 w 6693939"/>
                  <a:gd name="connsiteY47" fmla="*/ 838200 h 2895600"/>
                  <a:gd name="connsiteX48" fmla="*/ 6300239 w 6693939"/>
                  <a:gd name="connsiteY48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520777 w 6693939"/>
                  <a:gd name="connsiteY29" fmla="*/ 2271715 h 2895600"/>
                  <a:gd name="connsiteX30" fmla="*/ 5142951 w 6693939"/>
                  <a:gd name="connsiteY30" fmla="*/ 2517775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520777 w 6693939"/>
                  <a:gd name="connsiteY29" fmla="*/ 2271715 h 2895600"/>
                  <a:gd name="connsiteX30" fmla="*/ 4857201 w 6693939"/>
                  <a:gd name="connsiteY30" fmla="*/ 2413000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5520777 w 6693939"/>
                  <a:gd name="connsiteY29" fmla="*/ 2271715 h 2895600"/>
                  <a:gd name="connsiteX30" fmla="*/ 4857201 w 6693939"/>
                  <a:gd name="connsiteY30" fmla="*/ 2413000 h 2895600"/>
                  <a:gd name="connsiteX31" fmla="*/ 5673177 w 6693939"/>
                  <a:gd name="connsiteY31" fmla="*/ 2386012 h 2895600"/>
                  <a:gd name="connsiteX32" fmla="*/ 5139776 w 6693939"/>
                  <a:gd name="connsiteY32" fmla="*/ 2590802 h 2895600"/>
                  <a:gd name="connsiteX33" fmla="*/ 5563639 w 6693939"/>
                  <a:gd name="connsiteY33" fmla="*/ 2738441 h 2895600"/>
                  <a:gd name="connsiteX34" fmla="*/ 5255664 w 6693939"/>
                  <a:gd name="connsiteY34" fmla="*/ 2863850 h 2895600"/>
                  <a:gd name="connsiteX35" fmla="*/ 6001789 w 6693939"/>
                  <a:gd name="connsiteY35" fmla="*/ 2311400 h 2895600"/>
                  <a:gd name="connsiteX36" fmla="*/ 5760489 w 6693939"/>
                  <a:gd name="connsiteY36" fmla="*/ 2895600 h 2895600"/>
                  <a:gd name="connsiteX37" fmla="*/ 6103389 w 6693939"/>
                  <a:gd name="connsiteY37" fmla="*/ 2654300 h 2895600"/>
                  <a:gd name="connsiteX38" fmla="*/ 6389139 w 6693939"/>
                  <a:gd name="connsiteY38" fmla="*/ 2070100 h 2895600"/>
                  <a:gd name="connsiteX39" fmla="*/ 6331989 w 6693939"/>
                  <a:gd name="connsiteY39" fmla="*/ 2362200 h 2895600"/>
                  <a:gd name="connsiteX40" fmla="*/ 6214514 w 6693939"/>
                  <a:gd name="connsiteY40" fmla="*/ 2636837 h 2895600"/>
                  <a:gd name="connsiteX41" fmla="*/ 6427239 w 6693939"/>
                  <a:gd name="connsiteY41" fmla="*/ 2413000 h 2895600"/>
                  <a:gd name="connsiteX42" fmla="*/ 6541539 w 6693939"/>
                  <a:gd name="connsiteY42" fmla="*/ 2095500 h 2895600"/>
                  <a:gd name="connsiteX43" fmla="*/ 6655839 w 6693939"/>
                  <a:gd name="connsiteY43" fmla="*/ 1854200 h 2895600"/>
                  <a:gd name="connsiteX44" fmla="*/ 6693939 w 6693939"/>
                  <a:gd name="connsiteY44" fmla="*/ 1549400 h 2895600"/>
                  <a:gd name="connsiteX45" fmla="*/ 6617739 w 6693939"/>
                  <a:gd name="connsiteY45" fmla="*/ 1206500 h 2895600"/>
                  <a:gd name="connsiteX46" fmla="*/ 6312939 w 6693939"/>
                  <a:gd name="connsiteY46" fmla="*/ 838200 h 2895600"/>
                  <a:gd name="connsiteX47" fmla="*/ 6300239 w 6693939"/>
                  <a:gd name="connsiteY47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93939"/>
                  <a:gd name="connsiteY0" fmla="*/ 488950 h 2895600"/>
                  <a:gd name="connsiteX1" fmla="*/ 6104976 w 6693939"/>
                  <a:gd name="connsiteY1" fmla="*/ 449263 h 2895600"/>
                  <a:gd name="connsiteX2" fmla="*/ 5603327 w 6693939"/>
                  <a:gd name="connsiteY2" fmla="*/ 0 h 2895600"/>
                  <a:gd name="connsiteX3" fmla="*/ 274089 w 6693939"/>
                  <a:gd name="connsiteY3" fmla="*/ 0 h 2895600"/>
                  <a:gd name="connsiteX4" fmla="*/ 102639 w 6693939"/>
                  <a:gd name="connsiteY4" fmla="*/ 1181100 h 2895600"/>
                  <a:gd name="connsiteX5" fmla="*/ 724942 w 6693939"/>
                  <a:gd name="connsiteY5" fmla="*/ 139703 h 2895600"/>
                  <a:gd name="connsiteX6" fmla="*/ 724942 w 6693939"/>
                  <a:gd name="connsiteY6" fmla="*/ 1930403 h 2895600"/>
                  <a:gd name="connsiteX7" fmla="*/ 864642 w 6693939"/>
                  <a:gd name="connsiteY7" fmla="*/ 647703 h 2895600"/>
                  <a:gd name="connsiteX8" fmla="*/ 1245642 w 6693939"/>
                  <a:gd name="connsiteY8" fmla="*/ 2222503 h 2895600"/>
                  <a:gd name="connsiteX9" fmla="*/ 991642 w 6693939"/>
                  <a:gd name="connsiteY9" fmla="*/ 1473203 h 2895600"/>
                  <a:gd name="connsiteX10" fmla="*/ 1372642 w 6693939"/>
                  <a:gd name="connsiteY10" fmla="*/ 2044703 h 2895600"/>
                  <a:gd name="connsiteX11" fmla="*/ 1207542 w 6693939"/>
                  <a:gd name="connsiteY11" fmla="*/ 1765303 h 2895600"/>
                  <a:gd name="connsiteX12" fmla="*/ 1734592 w 6693939"/>
                  <a:gd name="connsiteY12" fmla="*/ 1863728 h 2895600"/>
                  <a:gd name="connsiteX13" fmla="*/ 1512342 w 6693939"/>
                  <a:gd name="connsiteY13" fmla="*/ 736603 h 2895600"/>
                  <a:gd name="connsiteX14" fmla="*/ 2163217 w 6693939"/>
                  <a:gd name="connsiteY14" fmla="*/ 1809753 h 2895600"/>
                  <a:gd name="connsiteX15" fmla="*/ 1886992 w 6693939"/>
                  <a:gd name="connsiteY15" fmla="*/ 1390653 h 2895600"/>
                  <a:gd name="connsiteX16" fmla="*/ 2610892 w 6693939"/>
                  <a:gd name="connsiteY16" fmla="*/ 1933578 h 2895600"/>
                  <a:gd name="connsiteX17" fmla="*/ 2210842 w 6693939"/>
                  <a:gd name="connsiteY17" fmla="*/ 552453 h 2895600"/>
                  <a:gd name="connsiteX18" fmla="*/ 2915692 w 6693939"/>
                  <a:gd name="connsiteY18" fmla="*/ 1838328 h 2895600"/>
                  <a:gd name="connsiteX19" fmla="*/ 3115717 w 6693939"/>
                  <a:gd name="connsiteY19" fmla="*/ 323853 h 2895600"/>
                  <a:gd name="connsiteX20" fmla="*/ 3363367 w 6693939"/>
                  <a:gd name="connsiteY20" fmla="*/ 819153 h 2895600"/>
                  <a:gd name="connsiteX21" fmla="*/ 3953917 w 6693939"/>
                  <a:gd name="connsiteY21" fmla="*/ 361953 h 2895600"/>
                  <a:gd name="connsiteX22" fmla="*/ 3525292 w 6693939"/>
                  <a:gd name="connsiteY22" fmla="*/ 1847853 h 2895600"/>
                  <a:gd name="connsiteX23" fmla="*/ 4382542 w 6693939"/>
                  <a:gd name="connsiteY23" fmla="*/ 857253 h 2895600"/>
                  <a:gd name="connsiteX24" fmla="*/ 4287292 w 6693939"/>
                  <a:gd name="connsiteY24" fmla="*/ 1485903 h 2895600"/>
                  <a:gd name="connsiteX25" fmla="*/ 3868192 w 6693939"/>
                  <a:gd name="connsiteY25" fmla="*/ 1962153 h 2895600"/>
                  <a:gd name="connsiteX26" fmla="*/ 5039764 w 6693939"/>
                  <a:gd name="connsiteY26" fmla="*/ 1482725 h 2895600"/>
                  <a:gd name="connsiteX27" fmla="*/ 4176164 w 6693939"/>
                  <a:gd name="connsiteY27" fmla="*/ 2159000 h 2895600"/>
                  <a:gd name="connsiteX28" fmla="*/ 5558877 w 6693939"/>
                  <a:gd name="connsiteY28" fmla="*/ 1746250 h 2895600"/>
                  <a:gd name="connsiteX29" fmla="*/ 4857201 w 6693939"/>
                  <a:gd name="connsiteY29" fmla="*/ 2413000 h 2895600"/>
                  <a:gd name="connsiteX30" fmla="*/ 5673177 w 6693939"/>
                  <a:gd name="connsiteY30" fmla="*/ 2386012 h 2895600"/>
                  <a:gd name="connsiteX31" fmla="*/ 5139776 w 6693939"/>
                  <a:gd name="connsiteY31" fmla="*/ 2590802 h 2895600"/>
                  <a:gd name="connsiteX32" fmla="*/ 5563639 w 6693939"/>
                  <a:gd name="connsiteY32" fmla="*/ 2738441 h 2895600"/>
                  <a:gd name="connsiteX33" fmla="*/ 5255664 w 6693939"/>
                  <a:gd name="connsiteY33" fmla="*/ 2863850 h 2895600"/>
                  <a:gd name="connsiteX34" fmla="*/ 6001789 w 6693939"/>
                  <a:gd name="connsiteY34" fmla="*/ 2311400 h 2895600"/>
                  <a:gd name="connsiteX35" fmla="*/ 5760489 w 6693939"/>
                  <a:gd name="connsiteY35" fmla="*/ 2895600 h 2895600"/>
                  <a:gd name="connsiteX36" fmla="*/ 6103389 w 6693939"/>
                  <a:gd name="connsiteY36" fmla="*/ 2654300 h 2895600"/>
                  <a:gd name="connsiteX37" fmla="*/ 6389139 w 6693939"/>
                  <a:gd name="connsiteY37" fmla="*/ 2070100 h 2895600"/>
                  <a:gd name="connsiteX38" fmla="*/ 6331989 w 6693939"/>
                  <a:gd name="connsiteY38" fmla="*/ 2362200 h 2895600"/>
                  <a:gd name="connsiteX39" fmla="*/ 6214514 w 6693939"/>
                  <a:gd name="connsiteY39" fmla="*/ 2636837 h 2895600"/>
                  <a:gd name="connsiteX40" fmla="*/ 6427239 w 6693939"/>
                  <a:gd name="connsiteY40" fmla="*/ 2413000 h 2895600"/>
                  <a:gd name="connsiteX41" fmla="*/ 6541539 w 6693939"/>
                  <a:gd name="connsiteY41" fmla="*/ 2095500 h 2895600"/>
                  <a:gd name="connsiteX42" fmla="*/ 6655839 w 6693939"/>
                  <a:gd name="connsiteY42" fmla="*/ 1854200 h 2895600"/>
                  <a:gd name="connsiteX43" fmla="*/ 6693939 w 6693939"/>
                  <a:gd name="connsiteY43" fmla="*/ 1549400 h 2895600"/>
                  <a:gd name="connsiteX44" fmla="*/ 6617739 w 6693939"/>
                  <a:gd name="connsiteY44" fmla="*/ 1206500 h 2895600"/>
                  <a:gd name="connsiteX45" fmla="*/ 6312939 w 6693939"/>
                  <a:gd name="connsiteY45" fmla="*/ 838200 h 2895600"/>
                  <a:gd name="connsiteX46" fmla="*/ 6300239 w 6693939"/>
                  <a:gd name="connsiteY46" fmla="*/ 488950 h 2895600"/>
                  <a:gd name="connsiteX0" fmla="*/ 6300239 w 6655839"/>
                  <a:gd name="connsiteY0" fmla="*/ 488950 h 2895600"/>
                  <a:gd name="connsiteX1" fmla="*/ 6104976 w 6655839"/>
                  <a:gd name="connsiteY1" fmla="*/ 449263 h 2895600"/>
                  <a:gd name="connsiteX2" fmla="*/ 5603327 w 6655839"/>
                  <a:gd name="connsiteY2" fmla="*/ 0 h 2895600"/>
                  <a:gd name="connsiteX3" fmla="*/ 274089 w 6655839"/>
                  <a:gd name="connsiteY3" fmla="*/ 0 h 2895600"/>
                  <a:gd name="connsiteX4" fmla="*/ 102639 w 6655839"/>
                  <a:gd name="connsiteY4" fmla="*/ 1181100 h 2895600"/>
                  <a:gd name="connsiteX5" fmla="*/ 724942 w 6655839"/>
                  <a:gd name="connsiteY5" fmla="*/ 139703 h 2895600"/>
                  <a:gd name="connsiteX6" fmla="*/ 724942 w 6655839"/>
                  <a:gd name="connsiteY6" fmla="*/ 1930403 h 2895600"/>
                  <a:gd name="connsiteX7" fmla="*/ 864642 w 6655839"/>
                  <a:gd name="connsiteY7" fmla="*/ 647703 h 2895600"/>
                  <a:gd name="connsiteX8" fmla="*/ 1245642 w 6655839"/>
                  <a:gd name="connsiteY8" fmla="*/ 2222503 h 2895600"/>
                  <a:gd name="connsiteX9" fmla="*/ 991642 w 6655839"/>
                  <a:gd name="connsiteY9" fmla="*/ 1473203 h 2895600"/>
                  <a:gd name="connsiteX10" fmla="*/ 1372642 w 6655839"/>
                  <a:gd name="connsiteY10" fmla="*/ 2044703 h 2895600"/>
                  <a:gd name="connsiteX11" fmla="*/ 1207542 w 6655839"/>
                  <a:gd name="connsiteY11" fmla="*/ 1765303 h 2895600"/>
                  <a:gd name="connsiteX12" fmla="*/ 1734592 w 6655839"/>
                  <a:gd name="connsiteY12" fmla="*/ 1863728 h 2895600"/>
                  <a:gd name="connsiteX13" fmla="*/ 1512342 w 6655839"/>
                  <a:gd name="connsiteY13" fmla="*/ 736603 h 2895600"/>
                  <a:gd name="connsiteX14" fmla="*/ 2163217 w 6655839"/>
                  <a:gd name="connsiteY14" fmla="*/ 1809753 h 2895600"/>
                  <a:gd name="connsiteX15" fmla="*/ 1886992 w 6655839"/>
                  <a:gd name="connsiteY15" fmla="*/ 1390653 h 2895600"/>
                  <a:gd name="connsiteX16" fmla="*/ 2610892 w 6655839"/>
                  <a:gd name="connsiteY16" fmla="*/ 1933578 h 2895600"/>
                  <a:gd name="connsiteX17" fmla="*/ 2210842 w 6655839"/>
                  <a:gd name="connsiteY17" fmla="*/ 552453 h 2895600"/>
                  <a:gd name="connsiteX18" fmla="*/ 2915692 w 6655839"/>
                  <a:gd name="connsiteY18" fmla="*/ 1838328 h 2895600"/>
                  <a:gd name="connsiteX19" fmla="*/ 3115717 w 6655839"/>
                  <a:gd name="connsiteY19" fmla="*/ 323853 h 2895600"/>
                  <a:gd name="connsiteX20" fmla="*/ 3363367 w 6655839"/>
                  <a:gd name="connsiteY20" fmla="*/ 819153 h 2895600"/>
                  <a:gd name="connsiteX21" fmla="*/ 3953917 w 6655839"/>
                  <a:gd name="connsiteY21" fmla="*/ 361953 h 2895600"/>
                  <a:gd name="connsiteX22" fmla="*/ 3525292 w 6655839"/>
                  <a:gd name="connsiteY22" fmla="*/ 1847853 h 2895600"/>
                  <a:gd name="connsiteX23" fmla="*/ 4382542 w 6655839"/>
                  <a:gd name="connsiteY23" fmla="*/ 857253 h 2895600"/>
                  <a:gd name="connsiteX24" fmla="*/ 4287292 w 6655839"/>
                  <a:gd name="connsiteY24" fmla="*/ 1485903 h 2895600"/>
                  <a:gd name="connsiteX25" fmla="*/ 3868192 w 6655839"/>
                  <a:gd name="connsiteY25" fmla="*/ 1962153 h 2895600"/>
                  <a:gd name="connsiteX26" fmla="*/ 5039764 w 6655839"/>
                  <a:gd name="connsiteY26" fmla="*/ 1482725 h 2895600"/>
                  <a:gd name="connsiteX27" fmla="*/ 4176164 w 6655839"/>
                  <a:gd name="connsiteY27" fmla="*/ 2159000 h 2895600"/>
                  <a:gd name="connsiteX28" fmla="*/ 5558877 w 6655839"/>
                  <a:gd name="connsiteY28" fmla="*/ 1746250 h 2895600"/>
                  <a:gd name="connsiteX29" fmla="*/ 4857201 w 6655839"/>
                  <a:gd name="connsiteY29" fmla="*/ 2413000 h 2895600"/>
                  <a:gd name="connsiteX30" fmla="*/ 5673177 w 6655839"/>
                  <a:gd name="connsiteY30" fmla="*/ 2386012 h 2895600"/>
                  <a:gd name="connsiteX31" fmla="*/ 5139776 w 6655839"/>
                  <a:gd name="connsiteY31" fmla="*/ 2590802 h 2895600"/>
                  <a:gd name="connsiteX32" fmla="*/ 5563639 w 6655839"/>
                  <a:gd name="connsiteY32" fmla="*/ 2738441 h 2895600"/>
                  <a:gd name="connsiteX33" fmla="*/ 5255664 w 6655839"/>
                  <a:gd name="connsiteY33" fmla="*/ 2863850 h 2895600"/>
                  <a:gd name="connsiteX34" fmla="*/ 6001789 w 6655839"/>
                  <a:gd name="connsiteY34" fmla="*/ 2311400 h 2895600"/>
                  <a:gd name="connsiteX35" fmla="*/ 5760489 w 6655839"/>
                  <a:gd name="connsiteY35" fmla="*/ 2895600 h 2895600"/>
                  <a:gd name="connsiteX36" fmla="*/ 6103389 w 6655839"/>
                  <a:gd name="connsiteY36" fmla="*/ 2654300 h 2895600"/>
                  <a:gd name="connsiteX37" fmla="*/ 6389139 w 6655839"/>
                  <a:gd name="connsiteY37" fmla="*/ 2070100 h 2895600"/>
                  <a:gd name="connsiteX38" fmla="*/ 6331989 w 6655839"/>
                  <a:gd name="connsiteY38" fmla="*/ 2362200 h 2895600"/>
                  <a:gd name="connsiteX39" fmla="*/ 6214514 w 6655839"/>
                  <a:gd name="connsiteY39" fmla="*/ 2636837 h 2895600"/>
                  <a:gd name="connsiteX40" fmla="*/ 6427239 w 6655839"/>
                  <a:gd name="connsiteY40" fmla="*/ 2413000 h 2895600"/>
                  <a:gd name="connsiteX41" fmla="*/ 6541539 w 6655839"/>
                  <a:gd name="connsiteY41" fmla="*/ 2095500 h 2895600"/>
                  <a:gd name="connsiteX42" fmla="*/ 6655839 w 6655839"/>
                  <a:gd name="connsiteY42" fmla="*/ 1854200 h 2895600"/>
                  <a:gd name="connsiteX43" fmla="*/ 6446289 w 6655839"/>
                  <a:gd name="connsiteY43" fmla="*/ 1558925 h 2895600"/>
                  <a:gd name="connsiteX44" fmla="*/ 6617739 w 6655839"/>
                  <a:gd name="connsiteY44" fmla="*/ 1206500 h 2895600"/>
                  <a:gd name="connsiteX45" fmla="*/ 6312939 w 6655839"/>
                  <a:gd name="connsiteY45" fmla="*/ 838200 h 2895600"/>
                  <a:gd name="connsiteX46" fmla="*/ 6300239 w 6655839"/>
                  <a:gd name="connsiteY46" fmla="*/ 488950 h 2895600"/>
                  <a:gd name="connsiteX0" fmla="*/ 6300239 w 6655839"/>
                  <a:gd name="connsiteY0" fmla="*/ 488950 h 2895600"/>
                  <a:gd name="connsiteX1" fmla="*/ 6104976 w 6655839"/>
                  <a:gd name="connsiteY1" fmla="*/ 449263 h 2895600"/>
                  <a:gd name="connsiteX2" fmla="*/ 5603327 w 6655839"/>
                  <a:gd name="connsiteY2" fmla="*/ 0 h 2895600"/>
                  <a:gd name="connsiteX3" fmla="*/ 274089 w 6655839"/>
                  <a:gd name="connsiteY3" fmla="*/ 0 h 2895600"/>
                  <a:gd name="connsiteX4" fmla="*/ 102639 w 6655839"/>
                  <a:gd name="connsiteY4" fmla="*/ 1181100 h 2895600"/>
                  <a:gd name="connsiteX5" fmla="*/ 724942 w 6655839"/>
                  <a:gd name="connsiteY5" fmla="*/ 139703 h 2895600"/>
                  <a:gd name="connsiteX6" fmla="*/ 724942 w 6655839"/>
                  <a:gd name="connsiteY6" fmla="*/ 1930403 h 2895600"/>
                  <a:gd name="connsiteX7" fmla="*/ 864642 w 6655839"/>
                  <a:gd name="connsiteY7" fmla="*/ 647703 h 2895600"/>
                  <a:gd name="connsiteX8" fmla="*/ 1245642 w 6655839"/>
                  <a:gd name="connsiteY8" fmla="*/ 2222503 h 2895600"/>
                  <a:gd name="connsiteX9" fmla="*/ 991642 w 6655839"/>
                  <a:gd name="connsiteY9" fmla="*/ 1473203 h 2895600"/>
                  <a:gd name="connsiteX10" fmla="*/ 1372642 w 6655839"/>
                  <a:gd name="connsiteY10" fmla="*/ 2044703 h 2895600"/>
                  <a:gd name="connsiteX11" fmla="*/ 1207542 w 6655839"/>
                  <a:gd name="connsiteY11" fmla="*/ 1765303 h 2895600"/>
                  <a:gd name="connsiteX12" fmla="*/ 1734592 w 6655839"/>
                  <a:gd name="connsiteY12" fmla="*/ 1863728 h 2895600"/>
                  <a:gd name="connsiteX13" fmla="*/ 1512342 w 6655839"/>
                  <a:gd name="connsiteY13" fmla="*/ 736603 h 2895600"/>
                  <a:gd name="connsiteX14" fmla="*/ 2163217 w 6655839"/>
                  <a:gd name="connsiteY14" fmla="*/ 1809753 h 2895600"/>
                  <a:gd name="connsiteX15" fmla="*/ 1886992 w 6655839"/>
                  <a:gd name="connsiteY15" fmla="*/ 1390653 h 2895600"/>
                  <a:gd name="connsiteX16" fmla="*/ 2610892 w 6655839"/>
                  <a:gd name="connsiteY16" fmla="*/ 1933578 h 2895600"/>
                  <a:gd name="connsiteX17" fmla="*/ 2210842 w 6655839"/>
                  <a:gd name="connsiteY17" fmla="*/ 552453 h 2895600"/>
                  <a:gd name="connsiteX18" fmla="*/ 2915692 w 6655839"/>
                  <a:gd name="connsiteY18" fmla="*/ 1838328 h 2895600"/>
                  <a:gd name="connsiteX19" fmla="*/ 3115717 w 6655839"/>
                  <a:gd name="connsiteY19" fmla="*/ 323853 h 2895600"/>
                  <a:gd name="connsiteX20" fmla="*/ 3363367 w 6655839"/>
                  <a:gd name="connsiteY20" fmla="*/ 819153 h 2895600"/>
                  <a:gd name="connsiteX21" fmla="*/ 3953917 w 6655839"/>
                  <a:gd name="connsiteY21" fmla="*/ 361953 h 2895600"/>
                  <a:gd name="connsiteX22" fmla="*/ 3525292 w 6655839"/>
                  <a:gd name="connsiteY22" fmla="*/ 1847853 h 2895600"/>
                  <a:gd name="connsiteX23" fmla="*/ 4382542 w 6655839"/>
                  <a:gd name="connsiteY23" fmla="*/ 857253 h 2895600"/>
                  <a:gd name="connsiteX24" fmla="*/ 4287292 w 6655839"/>
                  <a:gd name="connsiteY24" fmla="*/ 1485903 h 2895600"/>
                  <a:gd name="connsiteX25" fmla="*/ 3868192 w 6655839"/>
                  <a:gd name="connsiteY25" fmla="*/ 1962153 h 2895600"/>
                  <a:gd name="connsiteX26" fmla="*/ 5039764 w 6655839"/>
                  <a:gd name="connsiteY26" fmla="*/ 1482725 h 2895600"/>
                  <a:gd name="connsiteX27" fmla="*/ 4176164 w 6655839"/>
                  <a:gd name="connsiteY27" fmla="*/ 2159000 h 2895600"/>
                  <a:gd name="connsiteX28" fmla="*/ 5558877 w 6655839"/>
                  <a:gd name="connsiteY28" fmla="*/ 1746250 h 2895600"/>
                  <a:gd name="connsiteX29" fmla="*/ 4857201 w 6655839"/>
                  <a:gd name="connsiteY29" fmla="*/ 2413000 h 2895600"/>
                  <a:gd name="connsiteX30" fmla="*/ 5673177 w 6655839"/>
                  <a:gd name="connsiteY30" fmla="*/ 2386012 h 2895600"/>
                  <a:gd name="connsiteX31" fmla="*/ 5139776 w 6655839"/>
                  <a:gd name="connsiteY31" fmla="*/ 2590802 h 2895600"/>
                  <a:gd name="connsiteX32" fmla="*/ 5563639 w 6655839"/>
                  <a:gd name="connsiteY32" fmla="*/ 2738441 h 2895600"/>
                  <a:gd name="connsiteX33" fmla="*/ 5255664 w 6655839"/>
                  <a:gd name="connsiteY33" fmla="*/ 2863850 h 2895600"/>
                  <a:gd name="connsiteX34" fmla="*/ 6001789 w 6655839"/>
                  <a:gd name="connsiteY34" fmla="*/ 2311400 h 2895600"/>
                  <a:gd name="connsiteX35" fmla="*/ 5760489 w 6655839"/>
                  <a:gd name="connsiteY35" fmla="*/ 2895600 h 2895600"/>
                  <a:gd name="connsiteX36" fmla="*/ 6103389 w 6655839"/>
                  <a:gd name="connsiteY36" fmla="*/ 2654300 h 2895600"/>
                  <a:gd name="connsiteX37" fmla="*/ 6389139 w 6655839"/>
                  <a:gd name="connsiteY37" fmla="*/ 2070100 h 2895600"/>
                  <a:gd name="connsiteX38" fmla="*/ 6331989 w 6655839"/>
                  <a:gd name="connsiteY38" fmla="*/ 2362200 h 2895600"/>
                  <a:gd name="connsiteX39" fmla="*/ 6214514 w 6655839"/>
                  <a:gd name="connsiteY39" fmla="*/ 2636837 h 2895600"/>
                  <a:gd name="connsiteX40" fmla="*/ 6427239 w 6655839"/>
                  <a:gd name="connsiteY40" fmla="*/ 2413000 h 2895600"/>
                  <a:gd name="connsiteX41" fmla="*/ 6541539 w 6655839"/>
                  <a:gd name="connsiteY41" fmla="*/ 2095500 h 2895600"/>
                  <a:gd name="connsiteX42" fmla="*/ 6655839 w 6655839"/>
                  <a:gd name="connsiteY42" fmla="*/ 1854200 h 2895600"/>
                  <a:gd name="connsiteX43" fmla="*/ 6617739 w 6655839"/>
                  <a:gd name="connsiteY43" fmla="*/ 1206500 h 2895600"/>
                  <a:gd name="connsiteX44" fmla="*/ 6312939 w 6655839"/>
                  <a:gd name="connsiteY44" fmla="*/ 838200 h 2895600"/>
                  <a:gd name="connsiteX45" fmla="*/ 6300239 w 6655839"/>
                  <a:gd name="connsiteY45" fmla="*/ 488950 h 2895600"/>
                  <a:gd name="connsiteX0" fmla="*/ 6300239 w 6690661"/>
                  <a:gd name="connsiteY0" fmla="*/ 488950 h 2895600"/>
                  <a:gd name="connsiteX1" fmla="*/ 6104976 w 6690661"/>
                  <a:gd name="connsiteY1" fmla="*/ 449263 h 2895600"/>
                  <a:gd name="connsiteX2" fmla="*/ 5603327 w 6690661"/>
                  <a:gd name="connsiteY2" fmla="*/ 0 h 2895600"/>
                  <a:gd name="connsiteX3" fmla="*/ 274089 w 6690661"/>
                  <a:gd name="connsiteY3" fmla="*/ 0 h 2895600"/>
                  <a:gd name="connsiteX4" fmla="*/ 102639 w 6690661"/>
                  <a:gd name="connsiteY4" fmla="*/ 1181100 h 2895600"/>
                  <a:gd name="connsiteX5" fmla="*/ 724942 w 6690661"/>
                  <a:gd name="connsiteY5" fmla="*/ 139703 h 2895600"/>
                  <a:gd name="connsiteX6" fmla="*/ 724942 w 6690661"/>
                  <a:gd name="connsiteY6" fmla="*/ 1930403 h 2895600"/>
                  <a:gd name="connsiteX7" fmla="*/ 864642 w 6690661"/>
                  <a:gd name="connsiteY7" fmla="*/ 647703 h 2895600"/>
                  <a:gd name="connsiteX8" fmla="*/ 1245642 w 6690661"/>
                  <a:gd name="connsiteY8" fmla="*/ 2222503 h 2895600"/>
                  <a:gd name="connsiteX9" fmla="*/ 991642 w 6690661"/>
                  <a:gd name="connsiteY9" fmla="*/ 1473203 h 2895600"/>
                  <a:gd name="connsiteX10" fmla="*/ 1372642 w 6690661"/>
                  <a:gd name="connsiteY10" fmla="*/ 2044703 h 2895600"/>
                  <a:gd name="connsiteX11" fmla="*/ 1207542 w 6690661"/>
                  <a:gd name="connsiteY11" fmla="*/ 1765303 h 2895600"/>
                  <a:gd name="connsiteX12" fmla="*/ 1734592 w 6690661"/>
                  <a:gd name="connsiteY12" fmla="*/ 1863728 h 2895600"/>
                  <a:gd name="connsiteX13" fmla="*/ 1512342 w 6690661"/>
                  <a:gd name="connsiteY13" fmla="*/ 736603 h 2895600"/>
                  <a:gd name="connsiteX14" fmla="*/ 2163217 w 6690661"/>
                  <a:gd name="connsiteY14" fmla="*/ 1809753 h 2895600"/>
                  <a:gd name="connsiteX15" fmla="*/ 1886992 w 6690661"/>
                  <a:gd name="connsiteY15" fmla="*/ 1390653 h 2895600"/>
                  <a:gd name="connsiteX16" fmla="*/ 2610892 w 6690661"/>
                  <a:gd name="connsiteY16" fmla="*/ 1933578 h 2895600"/>
                  <a:gd name="connsiteX17" fmla="*/ 2210842 w 6690661"/>
                  <a:gd name="connsiteY17" fmla="*/ 552453 h 2895600"/>
                  <a:gd name="connsiteX18" fmla="*/ 2915692 w 6690661"/>
                  <a:gd name="connsiteY18" fmla="*/ 1838328 h 2895600"/>
                  <a:gd name="connsiteX19" fmla="*/ 3115717 w 6690661"/>
                  <a:gd name="connsiteY19" fmla="*/ 323853 h 2895600"/>
                  <a:gd name="connsiteX20" fmla="*/ 3363367 w 6690661"/>
                  <a:gd name="connsiteY20" fmla="*/ 819153 h 2895600"/>
                  <a:gd name="connsiteX21" fmla="*/ 3953917 w 6690661"/>
                  <a:gd name="connsiteY21" fmla="*/ 361953 h 2895600"/>
                  <a:gd name="connsiteX22" fmla="*/ 3525292 w 6690661"/>
                  <a:gd name="connsiteY22" fmla="*/ 1847853 h 2895600"/>
                  <a:gd name="connsiteX23" fmla="*/ 4382542 w 6690661"/>
                  <a:gd name="connsiteY23" fmla="*/ 857253 h 2895600"/>
                  <a:gd name="connsiteX24" fmla="*/ 4287292 w 6690661"/>
                  <a:gd name="connsiteY24" fmla="*/ 1485903 h 2895600"/>
                  <a:gd name="connsiteX25" fmla="*/ 3868192 w 6690661"/>
                  <a:gd name="connsiteY25" fmla="*/ 1962153 h 2895600"/>
                  <a:gd name="connsiteX26" fmla="*/ 5039764 w 6690661"/>
                  <a:gd name="connsiteY26" fmla="*/ 1482725 h 2895600"/>
                  <a:gd name="connsiteX27" fmla="*/ 4176164 w 6690661"/>
                  <a:gd name="connsiteY27" fmla="*/ 2159000 h 2895600"/>
                  <a:gd name="connsiteX28" fmla="*/ 5558877 w 6690661"/>
                  <a:gd name="connsiteY28" fmla="*/ 1746250 h 2895600"/>
                  <a:gd name="connsiteX29" fmla="*/ 4857201 w 6690661"/>
                  <a:gd name="connsiteY29" fmla="*/ 2413000 h 2895600"/>
                  <a:gd name="connsiteX30" fmla="*/ 5673177 w 6690661"/>
                  <a:gd name="connsiteY30" fmla="*/ 2386012 h 2895600"/>
                  <a:gd name="connsiteX31" fmla="*/ 5139776 w 6690661"/>
                  <a:gd name="connsiteY31" fmla="*/ 2590802 h 2895600"/>
                  <a:gd name="connsiteX32" fmla="*/ 5563639 w 6690661"/>
                  <a:gd name="connsiteY32" fmla="*/ 2738441 h 2895600"/>
                  <a:gd name="connsiteX33" fmla="*/ 5255664 w 6690661"/>
                  <a:gd name="connsiteY33" fmla="*/ 2863850 h 2895600"/>
                  <a:gd name="connsiteX34" fmla="*/ 6001789 w 6690661"/>
                  <a:gd name="connsiteY34" fmla="*/ 2311400 h 2895600"/>
                  <a:gd name="connsiteX35" fmla="*/ 5760489 w 6690661"/>
                  <a:gd name="connsiteY35" fmla="*/ 2895600 h 2895600"/>
                  <a:gd name="connsiteX36" fmla="*/ 6103389 w 6690661"/>
                  <a:gd name="connsiteY36" fmla="*/ 2654300 h 2895600"/>
                  <a:gd name="connsiteX37" fmla="*/ 6389139 w 6690661"/>
                  <a:gd name="connsiteY37" fmla="*/ 2070100 h 2895600"/>
                  <a:gd name="connsiteX38" fmla="*/ 6331989 w 6690661"/>
                  <a:gd name="connsiteY38" fmla="*/ 2362200 h 2895600"/>
                  <a:gd name="connsiteX39" fmla="*/ 6214514 w 6690661"/>
                  <a:gd name="connsiteY39" fmla="*/ 2636837 h 2895600"/>
                  <a:gd name="connsiteX40" fmla="*/ 6427239 w 6690661"/>
                  <a:gd name="connsiteY40" fmla="*/ 2413000 h 2895600"/>
                  <a:gd name="connsiteX41" fmla="*/ 6541539 w 6690661"/>
                  <a:gd name="connsiteY41" fmla="*/ 2095500 h 2895600"/>
                  <a:gd name="connsiteX42" fmla="*/ 6655839 w 6690661"/>
                  <a:gd name="connsiteY42" fmla="*/ 1854200 h 2895600"/>
                  <a:gd name="connsiteX43" fmla="*/ 6617739 w 6690661"/>
                  <a:gd name="connsiteY43" fmla="*/ 1206500 h 2895600"/>
                  <a:gd name="connsiteX44" fmla="*/ 6312939 w 6690661"/>
                  <a:gd name="connsiteY44" fmla="*/ 838200 h 2895600"/>
                  <a:gd name="connsiteX45" fmla="*/ 6300239 w 6690661"/>
                  <a:gd name="connsiteY45" fmla="*/ 488950 h 2895600"/>
                  <a:gd name="connsiteX0" fmla="*/ 6300239 w 6705260"/>
                  <a:gd name="connsiteY0" fmla="*/ 488950 h 2895600"/>
                  <a:gd name="connsiteX1" fmla="*/ 6104976 w 6705260"/>
                  <a:gd name="connsiteY1" fmla="*/ 449263 h 2895600"/>
                  <a:gd name="connsiteX2" fmla="*/ 5603327 w 6705260"/>
                  <a:gd name="connsiteY2" fmla="*/ 0 h 2895600"/>
                  <a:gd name="connsiteX3" fmla="*/ 274089 w 6705260"/>
                  <a:gd name="connsiteY3" fmla="*/ 0 h 2895600"/>
                  <a:gd name="connsiteX4" fmla="*/ 102639 w 6705260"/>
                  <a:gd name="connsiteY4" fmla="*/ 1181100 h 2895600"/>
                  <a:gd name="connsiteX5" fmla="*/ 724942 w 6705260"/>
                  <a:gd name="connsiteY5" fmla="*/ 139703 h 2895600"/>
                  <a:gd name="connsiteX6" fmla="*/ 724942 w 6705260"/>
                  <a:gd name="connsiteY6" fmla="*/ 1930403 h 2895600"/>
                  <a:gd name="connsiteX7" fmla="*/ 864642 w 6705260"/>
                  <a:gd name="connsiteY7" fmla="*/ 647703 h 2895600"/>
                  <a:gd name="connsiteX8" fmla="*/ 1245642 w 6705260"/>
                  <a:gd name="connsiteY8" fmla="*/ 2222503 h 2895600"/>
                  <a:gd name="connsiteX9" fmla="*/ 991642 w 6705260"/>
                  <a:gd name="connsiteY9" fmla="*/ 1473203 h 2895600"/>
                  <a:gd name="connsiteX10" fmla="*/ 1372642 w 6705260"/>
                  <a:gd name="connsiteY10" fmla="*/ 2044703 h 2895600"/>
                  <a:gd name="connsiteX11" fmla="*/ 1207542 w 6705260"/>
                  <a:gd name="connsiteY11" fmla="*/ 1765303 h 2895600"/>
                  <a:gd name="connsiteX12" fmla="*/ 1734592 w 6705260"/>
                  <a:gd name="connsiteY12" fmla="*/ 1863728 h 2895600"/>
                  <a:gd name="connsiteX13" fmla="*/ 1512342 w 6705260"/>
                  <a:gd name="connsiteY13" fmla="*/ 736603 h 2895600"/>
                  <a:gd name="connsiteX14" fmla="*/ 2163217 w 6705260"/>
                  <a:gd name="connsiteY14" fmla="*/ 1809753 h 2895600"/>
                  <a:gd name="connsiteX15" fmla="*/ 1886992 w 6705260"/>
                  <a:gd name="connsiteY15" fmla="*/ 1390653 h 2895600"/>
                  <a:gd name="connsiteX16" fmla="*/ 2610892 w 6705260"/>
                  <a:gd name="connsiteY16" fmla="*/ 1933578 h 2895600"/>
                  <a:gd name="connsiteX17" fmla="*/ 2210842 w 6705260"/>
                  <a:gd name="connsiteY17" fmla="*/ 552453 h 2895600"/>
                  <a:gd name="connsiteX18" fmla="*/ 2915692 w 6705260"/>
                  <a:gd name="connsiteY18" fmla="*/ 1838328 h 2895600"/>
                  <a:gd name="connsiteX19" fmla="*/ 3115717 w 6705260"/>
                  <a:gd name="connsiteY19" fmla="*/ 323853 h 2895600"/>
                  <a:gd name="connsiteX20" fmla="*/ 3363367 w 6705260"/>
                  <a:gd name="connsiteY20" fmla="*/ 819153 h 2895600"/>
                  <a:gd name="connsiteX21" fmla="*/ 3953917 w 6705260"/>
                  <a:gd name="connsiteY21" fmla="*/ 361953 h 2895600"/>
                  <a:gd name="connsiteX22" fmla="*/ 3525292 w 6705260"/>
                  <a:gd name="connsiteY22" fmla="*/ 1847853 h 2895600"/>
                  <a:gd name="connsiteX23" fmla="*/ 4382542 w 6705260"/>
                  <a:gd name="connsiteY23" fmla="*/ 857253 h 2895600"/>
                  <a:gd name="connsiteX24" fmla="*/ 4287292 w 6705260"/>
                  <a:gd name="connsiteY24" fmla="*/ 1485903 h 2895600"/>
                  <a:gd name="connsiteX25" fmla="*/ 3868192 w 6705260"/>
                  <a:gd name="connsiteY25" fmla="*/ 1962153 h 2895600"/>
                  <a:gd name="connsiteX26" fmla="*/ 5039764 w 6705260"/>
                  <a:gd name="connsiteY26" fmla="*/ 1482725 h 2895600"/>
                  <a:gd name="connsiteX27" fmla="*/ 4176164 w 6705260"/>
                  <a:gd name="connsiteY27" fmla="*/ 2159000 h 2895600"/>
                  <a:gd name="connsiteX28" fmla="*/ 5558877 w 6705260"/>
                  <a:gd name="connsiteY28" fmla="*/ 1746250 h 2895600"/>
                  <a:gd name="connsiteX29" fmla="*/ 4857201 w 6705260"/>
                  <a:gd name="connsiteY29" fmla="*/ 2413000 h 2895600"/>
                  <a:gd name="connsiteX30" fmla="*/ 5673177 w 6705260"/>
                  <a:gd name="connsiteY30" fmla="*/ 2386012 h 2895600"/>
                  <a:gd name="connsiteX31" fmla="*/ 5139776 w 6705260"/>
                  <a:gd name="connsiteY31" fmla="*/ 2590802 h 2895600"/>
                  <a:gd name="connsiteX32" fmla="*/ 5563639 w 6705260"/>
                  <a:gd name="connsiteY32" fmla="*/ 2738441 h 2895600"/>
                  <a:gd name="connsiteX33" fmla="*/ 5255664 w 6705260"/>
                  <a:gd name="connsiteY33" fmla="*/ 2863850 h 2895600"/>
                  <a:gd name="connsiteX34" fmla="*/ 6001789 w 6705260"/>
                  <a:gd name="connsiteY34" fmla="*/ 2311400 h 2895600"/>
                  <a:gd name="connsiteX35" fmla="*/ 5760489 w 6705260"/>
                  <a:gd name="connsiteY35" fmla="*/ 2895600 h 2895600"/>
                  <a:gd name="connsiteX36" fmla="*/ 6103389 w 6705260"/>
                  <a:gd name="connsiteY36" fmla="*/ 2654300 h 2895600"/>
                  <a:gd name="connsiteX37" fmla="*/ 6389139 w 6705260"/>
                  <a:gd name="connsiteY37" fmla="*/ 2070100 h 2895600"/>
                  <a:gd name="connsiteX38" fmla="*/ 6331989 w 6705260"/>
                  <a:gd name="connsiteY38" fmla="*/ 2362200 h 2895600"/>
                  <a:gd name="connsiteX39" fmla="*/ 6214514 w 6705260"/>
                  <a:gd name="connsiteY39" fmla="*/ 2636837 h 2895600"/>
                  <a:gd name="connsiteX40" fmla="*/ 6427239 w 6705260"/>
                  <a:gd name="connsiteY40" fmla="*/ 2413000 h 2895600"/>
                  <a:gd name="connsiteX41" fmla="*/ 6541539 w 6705260"/>
                  <a:gd name="connsiteY41" fmla="*/ 2095500 h 2895600"/>
                  <a:gd name="connsiteX42" fmla="*/ 6655839 w 6705260"/>
                  <a:gd name="connsiteY42" fmla="*/ 1854200 h 2895600"/>
                  <a:gd name="connsiteX43" fmla="*/ 6617739 w 6705260"/>
                  <a:gd name="connsiteY43" fmla="*/ 1206500 h 2895600"/>
                  <a:gd name="connsiteX44" fmla="*/ 6312939 w 6705260"/>
                  <a:gd name="connsiteY44" fmla="*/ 838200 h 2895600"/>
                  <a:gd name="connsiteX45" fmla="*/ 6300239 w 6705260"/>
                  <a:gd name="connsiteY45" fmla="*/ 488950 h 289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705260" h="2895600">
                    <a:moveTo>
                      <a:pt x="6300239" y="488950"/>
                    </a:moveTo>
                    <a:cubicBezTo>
                      <a:pt x="6235151" y="475721"/>
                      <a:pt x="6193876" y="481542"/>
                      <a:pt x="6104976" y="449263"/>
                    </a:cubicBezTo>
                    <a:cubicBezTo>
                      <a:pt x="5899660" y="369359"/>
                      <a:pt x="5795943" y="283104"/>
                      <a:pt x="5603327" y="0"/>
                    </a:cubicBezTo>
                    <a:lnTo>
                      <a:pt x="274089" y="0"/>
                    </a:lnTo>
                    <a:cubicBezTo>
                      <a:pt x="200006" y="84667"/>
                      <a:pt x="-178878" y="461433"/>
                      <a:pt x="102639" y="1181100"/>
                    </a:cubicBezTo>
                    <a:cubicBezTo>
                      <a:pt x="157673" y="1185334"/>
                      <a:pt x="-41292" y="681569"/>
                      <a:pt x="724942" y="139703"/>
                    </a:cubicBezTo>
                    <a:cubicBezTo>
                      <a:pt x="470942" y="190503"/>
                      <a:pt x="-329158" y="1358903"/>
                      <a:pt x="724942" y="1930403"/>
                    </a:cubicBezTo>
                    <a:cubicBezTo>
                      <a:pt x="542909" y="1515536"/>
                      <a:pt x="424375" y="1189570"/>
                      <a:pt x="864642" y="647703"/>
                    </a:cubicBezTo>
                    <a:cubicBezTo>
                      <a:pt x="414850" y="1116545"/>
                      <a:pt x="504809" y="2163236"/>
                      <a:pt x="1245642" y="2222503"/>
                    </a:cubicBezTo>
                    <a:cubicBezTo>
                      <a:pt x="1072075" y="2006603"/>
                      <a:pt x="1025509" y="1955803"/>
                      <a:pt x="991642" y="1473203"/>
                    </a:cubicBezTo>
                    <a:cubicBezTo>
                      <a:pt x="1033975" y="1735670"/>
                      <a:pt x="1101709" y="1998136"/>
                      <a:pt x="1372642" y="2044703"/>
                    </a:cubicBezTo>
                    <a:cubicBezTo>
                      <a:pt x="1279509" y="1943103"/>
                      <a:pt x="1211775" y="1892303"/>
                      <a:pt x="1207542" y="1765303"/>
                    </a:cubicBezTo>
                    <a:cubicBezTo>
                      <a:pt x="1321842" y="1816103"/>
                      <a:pt x="1305967" y="1905003"/>
                      <a:pt x="1734592" y="1863728"/>
                    </a:cubicBezTo>
                    <a:cubicBezTo>
                      <a:pt x="1616059" y="1719795"/>
                      <a:pt x="1313375" y="1464736"/>
                      <a:pt x="1512342" y="736603"/>
                    </a:cubicBezTo>
                    <a:cubicBezTo>
                      <a:pt x="1459425" y="1110195"/>
                      <a:pt x="1301734" y="1807636"/>
                      <a:pt x="2163217" y="1809753"/>
                    </a:cubicBezTo>
                    <a:cubicBezTo>
                      <a:pt x="1919271" y="1694924"/>
                      <a:pt x="1926680" y="1536703"/>
                      <a:pt x="1886992" y="1390653"/>
                    </a:cubicBezTo>
                    <a:cubicBezTo>
                      <a:pt x="2031455" y="1633541"/>
                      <a:pt x="2363242" y="1866903"/>
                      <a:pt x="2610892" y="1933578"/>
                    </a:cubicBezTo>
                    <a:cubicBezTo>
                      <a:pt x="2369592" y="1774828"/>
                      <a:pt x="2004467" y="1511303"/>
                      <a:pt x="2210842" y="552453"/>
                    </a:cubicBezTo>
                    <a:cubicBezTo>
                      <a:pt x="2045742" y="1108078"/>
                      <a:pt x="2242592" y="1720853"/>
                      <a:pt x="2915692" y="1838328"/>
                    </a:cubicBezTo>
                    <a:cubicBezTo>
                      <a:pt x="2433092" y="1390653"/>
                      <a:pt x="2626767" y="561978"/>
                      <a:pt x="3115717" y="323853"/>
                    </a:cubicBezTo>
                    <a:cubicBezTo>
                      <a:pt x="3306217" y="511178"/>
                      <a:pt x="3306217" y="650878"/>
                      <a:pt x="3363367" y="819153"/>
                    </a:cubicBezTo>
                    <a:cubicBezTo>
                      <a:pt x="3484017" y="635003"/>
                      <a:pt x="3785642" y="327028"/>
                      <a:pt x="3953917" y="361953"/>
                    </a:cubicBezTo>
                    <a:cubicBezTo>
                      <a:pt x="4112667" y="454028"/>
                      <a:pt x="3966617" y="1565278"/>
                      <a:pt x="3525292" y="1847853"/>
                    </a:cubicBezTo>
                    <a:cubicBezTo>
                      <a:pt x="3814217" y="1863728"/>
                      <a:pt x="4512717" y="1584328"/>
                      <a:pt x="4382542" y="857253"/>
                    </a:cubicBezTo>
                    <a:cubicBezTo>
                      <a:pt x="4455567" y="1065216"/>
                      <a:pt x="4363492" y="1303341"/>
                      <a:pt x="4287292" y="1485903"/>
                    </a:cubicBezTo>
                    <a:cubicBezTo>
                      <a:pt x="4201567" y="1706565"/>
                      <a:pt x="4185693" y="1861083"/>
                      <a:pt x="3868192" y="1962153"/>
                    </a:cubicBezTo>
                    <a:cubicBezTo>
                      <a:pt x="4401591" y="2196044"/>
                      <a:pt x="4763540" y="2039409"/>
                      <a:pt x="5039764" y="1482725"/>
                    </a:cubicBezTo>
                    <a:cubicBezTo>
                      <a:pt x="4847147" y="1841500"/>
                      <a:pt x="4692631" y="2076450"/>
                      <a:pt x="4176164" y="2159000"/>
                    </a:cubicBezTo>
                    <a:cubicBezTo>
                      <a:pt x="4598968" y="2650067"/>
                      <a:pt x="5412298" y="2283883"/>
                      <a:pt x="5558877" y="1746250"/>
                    </a:cubicBezTo>
                    <a:cubicBezTo>
                      <a:pt x="5405683" y="2160058"/>
                      <a:pt x="5371551" y="2306373"/>
                      <a:pt x="4857201" y="2413000"/>
                    </a:cubicBezTo>
                    <a:cubicBezTo>
                      <a:pt x="5120726" y="2574925"/>
                      <a:pt x="5468919" y="2535766"/>
                      <a:pt x="5673177" y="2386012"/>
                    </a:cubicBezTo>
                    <a:cubicBezTo>
                      <a:pt x="5698577" y="2392362"/>
                      <a:pt x="5416795" y="2579689"/>
                      <a:pt x="5139776" y="2590802"/>
                    </a:cubicBezTo>
                    <a:cubicBezTo>
                      <a:pt x="5305669" y="2701928"/>
                      <a:pt x="5449076" y="2728650"/>
                      <a:pt x="5563639" y="2738441"/>
                    </a:cubicBezTo>
                    <a:cubicBezTo>
                      <a:pt x="5481353" y="2789506"/>
                      <a:pt x="5492202" y="2782623"/>
                      <a:pt x="5255664" y="2863850"/>
                    </a:cubicBezTo>
                    <a:cubicBezTo>
                      <a:pt x="5622906" y="2894542"/>
                      <a:pt x="5961572" y="2681817"/>
                      <a:pt x="6001789" y="2311400"/>
                    </a:cubicBezTo>
                    <a:cubicBezTo>
                      <a:pt x="5953106" y="2658533"/>
                      <a:pt x="5924531" y="2693458"/>
                      <a:pt x="5760489" y="2895600"/>
                    </a:cubicBezTo>
                    <a:cubicBezTo>
                      <a:pt x="5931939" y="2808817"/>
                      <a:pt x="5963689" y="2779183"/>
                      <a:pt x="6103389" y="2654300"/>
                    </a:cubicBezTo>
                    <a:cubicBezTo>
                      <a:pt x="6243089" y="2504017"/>
                      <a:pt x="6306589" y="2391833"/>
                      <a:pt x="6389139" y="2070100"/>
                    </a:cubicBezTo>
                    <a:cubicBezTo>
                      <a:pt x="6378556" y="2159000"/>
                      <a:pt x="6329872" y="2343150"/>
                      <a:pt x="6331989" y="2362200"/>
                    </a:cubicBezTo>
                    <a:cubicBezTo>
                      <a:pt x="6287539" y="2514600"/>
                      <a:pt x="6306589" y="2473325"/>
                      <a:pt x="6214514" y="2636837"/>
                    </a:cubicBezTo>
                    <a:cubicBezTo>
                      <a:pt x="6325109" y="2551112"/>
                      <a:pt x="6340456" y="2541587"/>
                      <a:pt x="6427239" y="2413000"/>
                    </a:cubicBezTo>
                    <a:cubicBezTo>
                      <a:pt x="6465339" y="2307167"/>
                      <a:pt x="6493914" y="2287058"/>
                      <a:pt x="6541539" y="2095500"/>
                    </a:cubicBezTo>
                    <a:cubicBezTo>
                      <a:pt x="6598689" y="2019830"/>
                      <a:pt x="6617739" y="1934633"/>
                      <a:pt x="6655839" y="1854200"/>
                    </a:cubicBezTo>
                    <a:cubicBezTo>
                      <a:pt x="6690764" y="1704975"/>
                      <a:pt x="6763789" y="1603375"/>
                      <a:pt x="6617739" y="1206500"/>
                    </a:cubicBezTo>
                    <a:cubicBezTo>
                      <a:pt x="6541539" y="1077383"/>
                      <a:pt x="6414539" y="960967"/>
                      <a:pt x="6312939" y="838200"/>
                    </a:cubicBezTo>
                    <a:lnTo>
                      <a:pt x="6300239" y="488950"/>
                    </a:lnTo>
                    <a:close/>
                  </a:path>
                </a:pathLst>
              </a:custGeom>
              <a:solidFill>
                <a:srgbClr val="F2EEBE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72F250F5-6F62-4981-A5E0-71A4AAB3EB53}"/>
                  </a:ext>
                </a:extLst>
              </p:cNvPr>
              <p:cNvSpPr/>
              <p:nvPr/>
            </p:nvSpPr>
            <p:spPr>
              <a:xfrm>
                <a:off x="5881289" y="817031"/>
                <a:ext cx="419294" cy="1191520"/>
              </a:xfrm>
              <a:custGeom>
                <a:avLst/>
                <a:gdLst>
                  <a:gd name="connsiteX0" fmla="*/ 304800 w 419100"/>
                  <a:gd name="connsiteY0" fmla="*/ 0 h 1409700"/>
                  <a:gd name="connsiteX1" fmla="*/ 0 w 419100"/>
                  <a:gd name="connsiteY1" fmla="*/ 1143000 h 1409700"/>
                  <a:gd name="connsiteX2" fmla="*/ 419100 w 419100"/>
                  <a:gd name="connsiteY2" fmla="*/ 1409700 h 1409700"/>
                  <a:gd name="connsiteX3" fmla="*/ 304800 w 419100"/>
                  <a:gd name="connsiteY3" fmla="*/ 0 h 1409700"/>
                  <a:gd name="connsiteX0" fmla="*/ 304800 w 419100"/>
                  <a:gd name="connsiteY0" fmla="*/ 0 h 1409700"/>
                  <a:gd name="connsiteX1" fmla="*/ 0 w 419100"/>
                  <a:gd name="connsiteY1" fmla="*/ 1143000 h 1409700"/>
                  <a:gd name="connsiteX2" fmla="*/ 419100 w 419100"/>
                  <a:gd name="connsiteY2" fmla="*/ 1409700 h 1409700"/>
                  <a:gd name="connsiteX3" fmla="*/ 304800 w 41910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09650 w 423950"/>
                  <a:gd name="connsiteY0" fmla="*/ 0 h 1409700"/>
                  <a:gd name="connsiteX1" fmla="*/ 4850 w 423950"/>
                  <a:gd name="connsiteY1" fmla="*/ 1143000 h 1409700"/>
                  <a:gd name="connsiteX2" fmla="*/ 423950 w 423950"/>
                  <a:gd name="connsiteY2" fmla="*/ 1409700 h 1409700"/>
                  <a:gd name="connsiteX3" fmla="*/ 309650 w 423950"/>
                  <a:gd name="connsiteY3" fmla="*/ 0 h 1409700"/>
                  <a:gd name="connsiteX0" fmla="*/ 336911 w 451211"/>
                  <a:gd name="connsiteY0" fmla="*/ 0 h 1409700"/>
                  <a:gd name="connsiteX1" fmla="*/ 3536 w 451211"/>
                  <a:gd name="connsiteY1" fmla="*/ 1146175 h 1409700"/>
                  <a:gd name="connsiteX2" fmla="*/ 451211 w 451211"/>
                  <a:gd name="connsiteY2" fmla="*/ 1409700 h 1409700"/>
                  <a:gd name="connsiteX3" fmla="*/ 336911 w 451211"/>
                  <a:gd name="connsiteY3" fmla="*/ 0 h 1409700"/>
                  <a:gd name="connsiteX0" fmla="*/ 336911 w 451211"/>
                  <a:gd name="connsiteY0" fmla="*/ 0 h 1409700"/>
                  <a:gd name="connsiteX1" fmla="*/ 3536 w 451211"/>
                  <a:gd name="connsiteY1" fmla="*/ 1146175 h 1409700"/>
                  <a:gd name="connsiteX2" fmla="*/ 451211 w 451211"/>
                  <a:gd name="connsiteY2" fmla="*/ 1409700 h 1409700"/>
                  <a:gd name="connsiteX3" fmla="*/ 336911 w 451211"/>
                  <a:gd name="connsiteY3" fmla="*/ 0 h 1409700"/>
                  <a:gd name="connsiteX0" fmla="*/ 336911 w 451211"/>
                  <a:gd name="connsiteY0" fmla="*/ 0 h 1409700"/>
                  <a:gd name="connsiteX1" fmla="*/ 3536 w 451211"/>
                  <a:gd name="connsiteY1" fmla="*/ 1146175 h 1409700"/>
                  <a:gd name="connsiteX2" fmla="*/ 451211 w 451211"/>
                  <a:gd name="connsiteY2" fmla="*/ 1409700 h 1409700"/>
                  <a:gd name="connsiteX3" fmla="*/ 336911 w 451211"/>
                  <a:gd name="connsiteY3" fmla="*/ 0 h 1409700"/>
                  <a:gd name="connsiteX0" fmla="*/ 336911 w 508361"/>
                  <a:gd name="connsiteY0" fmla="*/ 0 h 1444625"/>
                  <a:gd name="connsiteX1" fmla="*/ 3536 w 508361"/>
                  <a:gd name="connsiteY1" fmla="*/ 1146175 h 1444625"/>
                  <a:gd name="connsiteX2" fmla="*/ 508361 w 508361"/>
                  <a:gd name="connsiteY2" fmla="*/ 1444625 h 1444625"/>
                  <a:gd name="connsiteX3" fmla="*/ 336911 w 508361"/>
                  <a:gd name="connsiteY3" fmla="*/ 0 h 1444625"/>
                  <a:gd name="connsiteX0" fmla="*/ 336911 w 508361"/>
                  <a:gd name="connsiteY0" fmla="*/ 0 h 1444625"/>
                  <a:gd name="connsiteX1" fmla="*/ 3536 w 508361"/>
                  <a:gd name="connsiteY1" fmla="*/ 1146175 h 1444625"/>
                  <a:gd name="connsiteX2" fmla="*/ 508361 w 508361"/>
                  <a:gd name="connsiteY2" fmla="*/ 1444625 h 1444625"/>
                  <a:gd name="connsiteX3" fmla="*/ 336911 w 508361"/>
                  <a:gd name="connsiteY3" fmla="*/ 0 h 1444625"/>
                  <a:gd name="connsiteX0" fmla="*/ 336911 w 508361"/>
                  <a:gd name="connsiteY0" fmla="*/ 0 h 1444625"/>
                  <a:gd name="connsiteX1" fmla="*/ 3536 w 508361"/>
                  <a:gd name="connsiteY1" fmla="*/ 1146175 h 1444625"/>
                  <a:gd name="connsiteX2" fmla="*/ 508361 w 508361"/>
                  <a:gd name="connsiteY2" fmla="*/ 1444625 h 1444625"/>
                  <a:gd name="connsiteX3" fmla="*/ 336911 w 508361"/>
                  <a:gd name="connsiteY3" fmla="*/ 0 h 1444625"/>
                  <a:gd name="connsiteX0" fmla="*/ 336911 w 508361"/>
                  <a:gd name="connsiteY0" fmla="*/ 0 h 1444625"/>
                  <a:gd name="connsiteX1" fmla="*/ 3536 w 508361"/>
                  <a:gd name="connsiteY1" fmla="*/ 1146175 h 1444625"/>
                  <a:gd name="connsiteX2" fmla="*/ 508361 w 508361"/>
                  <a:gd name="connsiteY2" fmla="*/ 1444625 h 1444625"/>
                  <a:gd name="connsiteX3" fmla="*/ 336911 w 508361"/>
                  <a:gd name="connsiteY3" fmla="*/ 0 h 1444625"/>
                  <a:gd name="connsiteX0" fmla="*/ 336911 w 508361"/>
                  <a:gd name="connsiteY0" fmla="*/ 0 h 1444625"/>
                  <a:gd name="connsiteX1" fmla="*/ 3536 w 508361"/>
                  <a:gd name="connsiteY1" fmla="*/ 1146175 h 1444625"/>
                  <a:gd name="connsiteX2" fmla="*/ 508361 w 508361"/>
                  <a:gd name="connsiteY2" fmla="*/ 1444625 h 1444625"/>
                  <a:gd name="connsiteX3" fmla="*/ 336911 w 508361"/>
                  <a:gd name="connsiteY3" fmla="*/ 0 h 144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361" h="1444625">
                    <a:moveTo>
                      <a:pt x="336911" y="0"/>
                    </a:moveTo>
                    <a:cubicBezTo>
                      <a:pt x="44811" y="541020"/>
                      <a:pt x="-16784" y="688975"/>
                      <a:pt x="3536" y="1146175"/>
                    </a:cubicBezTo>
                    <a:cubicBezTo>
                      <a:pt x="124186" y="1275080"/>
                      <a:pt x="201656" y="1342390"/>
                      <a:pt x="508361" y="1444625"/>
                    </a:cubicBezTo>
                    <a:cubicBezTo>
                      <a:pt x="256901" y="1140460"/>
                      <a:pt x="54971" y="759460"/>
                      <a:pt x="336911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6C9C0E00-9DDE-408A-AAFC-20F6D2F277B4}"/>
                  </a:ext>
                </a:extLst>
              </p:cNvPr>
              <p:cNvSpPr/>
              <p:nvPr/>
            </p:nvSpPr>
            <p:spPr>
              <a:xfrm>
                <a:off x="5512983" y="720250"/>
                <a:ext cx="482664" cy="1338693"/>
              </a:xfrm>
              <a:custGeom>
                <a:avLst/>
                <a:gdLst>
                  <a:gd name="connsiteX0" fmla="*/ 434340 w 548640"/>
                  <a:gd name="connsiteY0" fmla="*/ 0 h 1623060"/>
                  <a:gd name="connsiteX1" fmla="*/ 0 w 548640"/>
                  <a:gd name="connsiteY1" fmla="*/ 1173480 h 1623060"/>
                  <a:gd name="connsiteX2" fmla="*/ 548640 w 548640"/>
                  <a:gd name="connsiteY2" fmla="*/ 1623060 h 1623060"/>
                  <a:gd name="connsiteX3" fmla="*/ 434340 w 548640"/>
                  <a:gd name="connsiteY3" fmla="*/ 0 h 1623060"/>
                  <a:gd name="connsiteX0" fmla="*/ 434340 w 548640"/>
                  <a:gd name="connsiteY0" fmla="*/ 0 h 1623060"/>
                  <a:gd name="connsiteX1" fmla="*/ 0 w 548640"/>
                  <a:gd name="connsiteY1" fmla="*/ 1173480 h 1623060"/>
                  <a:gd name="connsiteX2" fmla="*/ 548640 w 548640"/>
                  <a:gd name="connsiteY2" fmla="*/ 1623060 h 1623060"/>
                  <a:gd name="connsiteX3" fmla="*/ 434340 w 548640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73546 w 587846"/>
                  <a:gd name="connsiteY0" fmla="*/ 0 h 1623060"/>
                  <a:gd name="connsiteX1" fmla="*/ 39206 w 587846"/>
                  <a:gd name="connsiteY1" fmla="*/ 1173480 h 1623060"/>
                  <a:gd name="connsiteX2" fmla="*/ 587846 w 587846"/>
                  <a:gd name="connsiteY2" fmla="*/ 1623060 h 1623060"/>
                  <a:gd name="connsiteX3" fmla="*/ 473546 w 587846"/>
                  <a:gd name="connsiteY3" fmla="*/ 0 h 1623060"/>
                  <a:gd name="connsiteX0" fmla="*/ 451532 w 565832"/>
                  <a:gd name="connsiteY0" fmla="*/ 0 h 1623060"/>
                  <a:gd name="connsiteX1" fmla="*/ 17192 w 565832"/>
                  <a:gd name="connsiteY1" fmla="*/ 1173480 h 1623060"/>
                  <a:gd name="connsiteX2" fmla="*/ 565832 w 565832"/>
                  <a:gd name="connsiteY2" fmla="*/ 1623060 h 1623060"/>
                  <a:gd name="connsiteX3" fmla="*/ 451532 w 565832"/>
                  <a:gd name="connsiteY3" fmla="*/ 0 h 1623060"/>
                  <a:gd name="connsiteX0" fmla="*/ 470892 w 585192"/>
                  <a:gd name="connsiteY0" fmla="*/ 0 h 1623060"/>
                  <a:gd name="connsiteX1" fmla="*/ 36552 w 585192"/>
                  <a:gd name="connsiteY1" fmla="*/ 1173480 h 1623060"/>
                  <a:gd name="connsiteX2" fmla="*/ 585192 w 585192"/>
                  <a:gd name="connsiteY2" fmla="*/ 1623060 h 1623060"/>
                  <a:gd name="connsiteX3" fmla="*/ 470892 w 585192"/>
                  <a:gd name="connsiteY3" fmla="*/ 0 h 1623060"/>
                  <a:gd name="connsiteX0" fmla="*/ 470892 w 585192"/>
                  <a:gd name="connsiteY0" fmla="*/ 0 h 1623060"/>
                  <a:gd name="connsiteX1" fmla="*/ 36552 w 585192"/>
                  <a:gd name="connsiteY1" fmla="*/ 1173480 h 1623060"/>
                  <a:gd name="connsiteX2" fmla="*/ 585192 w 585192"/>
                  <a:gd name="connsiteY2" fmla="*/ 1623060 h 1623060"/>
                  <a:gd name="connsiteX3" fmla="*/ 470892 w 585192"/>
                  <a:gd name="connsiteY3" fmla="*/ 0 h 1623060"/>
                  <a:gd name="connsiteX0" fmla="*/ 470892 w 585192"/>
                  <a:gd name="connsiteY0" fmla="*/ 0 h 1623060"/>
                  <a:gd name="connsiteX1" fmla="*/ 36552 w 585192"/>
                  <a:gd name="connsiteY1" fmla="*/ 1173480 h 1623060"/>
                  <a:gd name="connsiteX2" fmla="*/ 585192 w 585192"/>
                  <a:gd name="connsiteY2" fmla="*/ 1623060 h 1623060"/>
                  <a:gd name="connsiteX3" fmla="*/ 470892 w 585192"/>
                  <a:gd name="connsiteY3" fmla="*/ 0 h 1623060"/>
                  <a:gd name="connsiteX0" fmla="*/ 470892 w 585192"/>
                  <a:gd name="connsiteY0" fmla="*/ 0 h 1623060"/>
                  <a:gd name="connsiteX1" fmla="*/ 36552 w 585192"/>
                  <a:gd name="connsiteY1" fmla="*/ 1173480 h 1623060"/>
                  <a:gd name="connsiteX2" fmla="*/ 585192 w 585192"/>
                  <a:gd name="connsiteY2" fmla="*/ 1623060 h 1623060"/>
                  <a:gd name="connsiteX3" fmla="*/ 470892 w 585192"/>
                  <a:gd name="connsiteY3" fmla="*/ 0 h 1623060"/>
                  <a:gd name="connsiteX0" fmla="*/ 470892 w 585192"/>
                  <a:gd name="connsiteY0" fmla="*/ 0 h 1623060"/>
                  <a:gd name="connsiteX1" fmla="*/ 36552 w 585192"/>
                  <a:gd name="connsiteY1" fmla="*/ 1173480 h 1623060"/>
                  <a:gd name="connsiteX2" fmla="*/ 585192 w 585192"/>
                  <a:gd name="connsiteY2" fmla="*/ 1623060 h 1623060"/>
                  <a:gd name="connsiteX3" fmla="*/ 470892 w 585192"/>
                  <a:gd name="connsiteY3" fmla="*/ 0 h 1623060"/>
                  <a:gd name="connsiteX0" fmla="*/ 470892 w 585192"/>
                  <a:gd name="connsiteY0" fmla="*/ 0 h 1623060"/>
                  <a:gd name="connsiteX1" fmla="*/ 36552 w 585192"/>
                  <a:gd name="connsiteY1" fmla="*/ 1173480 h 1623060"/>
                  <a:gd name="connsiteX2" fmla="*/ 585192 w 585192"/>
                  <a:gd name="connsiteY2" fmla="*/ 1623060 h 1623060"/>
                  <a:gd name="connsiteX3" fmla="*/ 470892 w 585192"/>
                  <a:gd name="connsiteY3" fmla="*/ 0 h 162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192" h="1623060">
                    <a:moveTo>
                      <a:pt x="470892" y="0"/>
                    </a:moveTo>
                    <a:cubicBezTo>
                      <a:pt x="-39648" y="490220"/>
                      <a:pt x="-39648" y="1003300"/>
                      <a:pt x="36552" y="1173480"/>
                    </a:cubicBezTo>
                    <a:cubicBezTo>
                      <a:pt x="228957" y="1392555"/>
                      <a:pt x="288647" y="1471295"/>
                      <a:pt x="585192" y="1623060"/>
                    </a:cubicBezTo>
                    <a:cubicBezTo>
                      <a:pt x="221972" y="1290955"/>
                      <a:pt x="43537" y="902970"/>
                      <a:pt x="470892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8078D7-58D0-494F-A8CC-C2184985A0F9}"/>
                  </a:ext>
                </a:extLst>
              </p:cNvPr>
              <p:cNvSpPr/>
              <p:nvPr/>
            </p:nvSpPr>
            <p:spPr>
              <a:xfrm>
                <a:off x="5210148" y="975726"/>
                <a:ext cx="465086" cy="1014197"/>
              </a:xfrm>
              <a:custGeom>
                <a:avLst/>
                <a:gdLst>
                  <a:gd name="connsiteX0" fmla="*/ 327660 w 518160"/>
                  <a:gd name="connsiteY0" fmla="*/ 0 h 1226820"/>
                  <a:gd name="connsiteX1" fmla="*/ 0 w 518160"/>
                  <a:gd name="connsiteY1" fmla="*/ 914400 h 1226820"/>
                  <a:gd name="connsiteX2" fmla="*/ 518160 w 518160"/>
                  <a:gd name="connsiteY2" fmla="*/ 1226820 h 1226820"/>
                  <a:gd name="connsiteX3" fmla="*/ 327660 w 518160"/>
                  <a:gd name="connsiteY3" fmla="*/ 0 h 1226820"/>
                  <a:gd name="connsiteX0" fmla="*/ 327660 w 518160"/>
                  <a:gd name="connsiteY0" fmla="*/ 0 h 1226820"/>
                  <a:gd name="connsiteX1" fmla="*/ 0 w 518160"/>
                  <a:gd name="connsiteY1" fmla="*/ 914400 h 1226820"/>
                  <a:gd name="connsiteX2" fmla="*/ 518160 w 518160"/>
                  <a:gd name="connsiteY2" fmla="*/ 1226820 h 1226820"/>
                  <a:gd name="connsiteX3" fmla="*/ 327660 w 518160"/>
                  <a:gd name="connsiteY3" fmla="*/ 0 h 1226820"/>
                  <a:gd name="connsiteX0" fmla="*/ 327660 w 518160"/>
                  <a:gd name="connsiteY0" fmla="*/ 0 h 1226820"/>
                  <a:gd name="connsiteX1" fmla="*/ 0 w 518160"/>
                  <a:gd name="connsiteY1" fmla="*/ 914400 h 1226820"/>
                  <a:gd name="connsiteX2" fmla="*/ 518160 w 518160"/>
                  <a:gd name="connsiteY2" fmla="*/ 1226820 h 1226820"/>
                  <a:gd name="connsiteX3" fmla="*/ 327660 w 518160"/>
                  <a:gd name="connsiteY3" fmla="*/ 0 h 1226820"/>
                  <a:gd name="connsiteX0" fmla="*/ 327660 w 518160"/>
                  <a:gd name="connsiteY0" fmla="*/ 0 h 1226820"/>
                  <a:gd name="connsiteX1" fmla="*/ 0 w 518160"/>
                  <a:gd name="connsiteY1" fmla="*/ 914400 h 1226820"/>
                  <a:gd name="connsiteX2" fmla="*/ 518160 w 518160"/>
                  <a:gd name="connsiteY2" fmla="*/ 1226820 h 1226820"/>
                  <a:gd name="connsiteX3" fmla="*/ 327660 w 518160"/>
                  <a:gd name="connsiteY3" fmla="*/ 0 h 1226820"/>
                  <a:gd name="connsiteX0" fmla="*/ 327660 w 518160"/>
                  <a:gd name="connsiteY0" fmla="*/ 0 h 1226965"/>
                  <a:gd name="connsiteX1" fmla="*/ 0 w 518160"/>
                  <a:gd name="connsiteY1" fmla="*/ 914400 h 1226965"/>
                  <a:gd name="connsiteX2" fmla="*/ 518160 w 518160"/>
                  <a:gd name="connsiteY2" fmla="*/ 1226820 h 1226965"/>
                  <a:gd name="connsiteX3" fmla="*/ 327660 w 518160"/>
                  <a:gd name="connsiteY3" fmla="*/ 0 h 1226965"/>
                  <a:gd name="connsiteX0" fmla="*/ 327660 w 525780"/>
                  <a:gd name="connsiteY0" fmla="*/ 0 h 1242161"/>
                  <a:gd name="connsiteX1" fmla="*/ 0 w 525780"/>
                  <a:gd name="connsiteY1" fmla="*/ 914400 h 1242161"/>
                  <a:gd name="connsiteX2" fmla="*/ 525780 w 525780"/>
                  <a:gd name="connsiteY2" fmla="*/ 1242060 h 1242161"/>
                  <a:gd name="connsiteX3" fmla="*/ 327660 w 525780"/>
                  <a:gd name="connsiteY3" fmla="*/ 0 h 1242161"/>
                  <a:gd name="connsiteX0" fmla="*/ 327660 w 525780"/>
                  <a:gd name="connsiteY0" fmla="*/ 0 h 1242161"/>
                  <a:gd name="connsiteX1" fmla="*/ 0 w 525780"/>
                  <a:gd name="connsiteY1" fmla="*/ 914400 h 1242161"/>
                  <a:gd name="connsiteX2" fmla="*/ 525780 w 525780"/>
                  <a:gd name="connsiteY2" fmla="*/ 1242060 h 1242161"/>
                  <a:gd name="connsiteX3" fmla="*/ 327660 w 525780"/>
                  <a:gd name="connsiteY3" fmla="*/ 0 h 1242161"/>
                  <a:gd name="connsiteX0" fmla="*/ 327660 w 525780"/>
                  <a:gd name="connsiteY0" fmla="*/ 0 h 1242161"/>
                  <a:gd name="connsiteX1" fmla="*/ 0 w 525780"/>
                  <a:gd name="connsiteY1" fmla="*/ 914400 h 1242161"/>
                  <a:gd name="connsiteX2" fmla="*/ 525780 w 525780"/>
                  <a:gd name="connsiteY2" fmla="*/ 1242060 h 1242161"/>
                  <a:gd name="connsiteX3" fmla="*/ 327660 w 525780"/>
                  <a:gd name="connsiteY3" fmla="*/ 0 h 1242161"/>
                  <a:gd name="connsiteX0" fmla="*/ 327660 w 525780"/>
                  <a:gd name="connsiteY0" fmla="*/ 0 h 1242161"/>
                  <a:gd name="connsiteX1" fmla="*/ 0 w 525780"/>
                  <a:gd name="connsiteY1" fmla="*/ 914400 h 1242161"/>
                  <a:gd name="connsiteX2" fmla="*/ 525780 w 525780"/>
                  <a:gd name="connsiteY2" fmla="*/ 1242060 h 1242161"/>
                  <a:gd name="connsiteX3" fmla="*/ 327660 w 525780"/>
                  <a:gd name="connsiteY3" fmla="*/ 0 h 1242161"/>
                  <a:gd name="connsiteX0" fmla="*/ 327660 w 525780"/>
                  <a:gd name="connsiteY0" fmla="*/ 0 h 1242161"/>
                  <a:gd name="connsiteX1" fmla="*/ 0 w 525780"/>
                  <a:gd name="connsiteY1" fmla="*/ 914400 h 1242161"/>
                  <a:gd name="connsiteX2" fmla="*/ 525780 w 525780"/>
                  <a:gd name="connsiteY2" fmla="*/ 1242060 h 1242161"/>
                  <a:gd name="connsiteX3" fmla="*/ 327660 w 525780"/>
                  <a:gd name="connsiteY3" fmla="*/ 0 h 1242161"/>
                  <a:gd name="connsiteX0" fmla="*/ 327660 w 525780"/>
                  <a:gd name="connsiteY0" fmla="*/ 0 h 1242161"/>
                  <a:gd name="connsiteX1" fmla="*/ 0 w 525780"/>
                  <a:gd name="connsiteY1" fmla="*/ 914400 h 1242161"/>
                  <a:gd name="connsiteX2" fmla="*/ 525780 w 525780"/>
                  <a:gd name="connsiteY2" fmla="*/ 1242060 h 1242161"/>
                  <a:gd name="connsiteX3" fmla="*/ 327660 w 525780"/>
                  <a:gd name="connsiteY3" fmla="*/ 0 h 1242161"/>
                  <a:gd name="connsiteX0" fmla="*/ 327660 w 525780"/>
                  <a:gd name="connsiteY0" fmla="*/ 0 h 1242161"/>
                  <a:gd name="connsiteX1" fmla="*/ 0 w 525780"/>
                  <a:gd name="connsiteY1" fmla="*/ 914400 h 1242161"/>
                  <a:gd name="connsiteX2" fmla="*/ 525780 w 525780"/>
                  <a:gd name="connsiteY2" fmla="*/ 1242060 h 1242161"/>
                  <a:gd name="connsiteX3" fmla="*/ 327660 w 525780"/>
                  <a:gd name="connsiteY3" fmla="*/ 0 h 1242161"/>
                  <a:gd name="connsiteX0" fmla="*/ 327660 w 525780"/>
                  <a:gd name="connsiteY0" fmla="*/ 0 h 1242161"/>
                  <a:gd name="connsiteX1" fmla="*/ 0 w 525780"/>
                  <a:gd name="connsiteY1" fmla="*/ 914400 h 1242161"/>
                  <a:gd name="connsiteX2" fmla="*/ 525780 w 525780"/>
                  <a:gd name="connsiteY2" fmla="*/ 1242060 h 1242161"/>
                  <a:gd name="connsiteX3" fmla="*/ 327660 w 525780"/>
                  <a:gd name="connsiteY3" fmla="*/ 0 h 1242161"/>
                  <a:gd name="connsiteX0" fmla="*/ 327660 w 529173"/>
                  <a:gd name="connsiteY0" fmla="*/ 1571 h 1243732"/>
                  <a:gd name="connsiteX1" fmla="*/ 0 w 529173"/>
                  <a:gd name="connsiteY1" fmla="*/ 915971 h 1243732"/>
                  <a:gd name="connsiteX2" fmla="*/ 525780 w 529173"/>
                  <a:gd name="connsiteY2" fmla="*/ 1243631 h 1243732"/>
                  <a:gd name="connsiteX3" fmla="*/ 236220 w 529173"/>
                  <a:gd name="connsiteY3" fmla="*/ 710231 h 1243732"/>
                  <a:gd name="connsiteX4" fmla="*/ 327660 w 529173"/>
                  <a:gd name="connsiteY4" fmla="*/ 1571 h 1243732"/>
                  <a:gd name="connsiteX0" fmla="*/ 327660 w 529173"/>
                  <a:gd name="connsiteY0" fmla="*/ 2104 h 1244265"/>
                  <a:gd name="connsiteX1" fmla="*/ 0 w 529173"/>
                  <a:gd name="connsiteY1" fmla="*/ 916504 h 1244265"/>
                  <a:gd name="connsiteX2" fmla="*/ 525780 w 529173"/>
                  <a:gd name="connsiteY2" fmla="*/ 1244164 h 1244265"/>
                  <a:gd name="connsiteX3" fmla="*/ 236220 w 529173"/>
                  <a:gd name="connsiteY3" fmla="*/ 710764 h 1244265"/>
                  <a:gd name="connsiteX4" fmla="*/ 327660 w 529173"/>
                  <a:gd name="connsiteY4" fmla="*/ 2104 h 1244265"/>
                  <a:gd name="connsiteX0" fmla="*/ 327660 w 529173"/>
                  <a:gd name="connsiteY0" fmla="*/ 2068 h 1244229"/>
                  <a:gd name="connsiteX1" fmla="*/ 0 w 529173"/>
                  <a:gd name="connsiteY1" fmla="*/ 916468 h 1244229"/>
                  <a:gd name="connsiteX2" fmla="*/ 525780 w 529173"/>
                  <a:gd name="connsiteY2" fmla="*/ 1244128 h 1244229"/>
                  <a:gd name="connsiteX3" fmla="*/ 236220 w 529173"/>
                  <a:gd name="connsiteY3" fmla="*/ 710728 h 1244229"/>
                  <a:gd name="connsiteX4" fmla="*/ 327660 w 529173"/>
                  <a:gd name="connsiteY4" fmla="*/ 2068 h 1244229"/>
                  <a:gd name="connsiteX0" fmla="*/ 327660 w 529173"/>
                  <a:gd name="connsiteY0" fmla="*/ 0 h 1242161"/>
                  <a:gd name="connsiteX1" fmla="*/ 0 w 529173"/>
                  <a:gd name="connsiteY1" fmla="*/ 914400 h 1242161"/>
                  <a:gd name="connsiteX2" fmla="*/ 525780 w 529173"/>
                  <a:gd name="connsiteY2" fmla="*/ 1242060 h 1242161"/>
                  <a:gd name="connsiteX3" fmla="*/ 236220 w 529173"/>
                  <a:gd name="connsiteY3" fmla="*/ 708660 h 1242161"/>
                  <a:gd name="connsiteX4" fmla="*/ 327660 w 529173"/>
                  <a:gd name="connsiteY4" fmla="*/ 0 h 1242161"/>
                  <a:gd name="connsiteX0" fmla="*/ 327660 w 529173"/>
                  <a:gd name="connsiteY0" fmla="*/ 0 h 1242161"/>
                  <a:gd name="connsiteX1" fmla="*/ 0 w 529173"/>
                  <a:gd name="connsiteY1" fmla="*/ 914400 h 1242161"/>
                  <a:gd name="connsiteX2" fmla="*/ 525780 w 529173"/>
                  <a:gd name="connsiteY2" fmla="*/ 1242060 h 1242161"/>
                  <a:gd name="connsiteX3" fmla="*/ 236220 w 529173"/>
                  <a:gd name="connsiteY3" fmla="*/ 708660 h 1242161"/>
                  <a:gd name="connsiteX4" fmla="*/ 327660 w 529173"/>
                  <a:gd name="connsiteY4" fmla="*/ 0 h 1242161"/>
                  <a:gd name="connsiteX0" fmla="*/ 327660 w 529173"/>
                  <a:gd name="connsiteY0" fmla="*/ 0 h 1242161"/>
                  <a:gd name="connsiteX1" fmla="*/ 0 w 529173"/>
                  <a:gd name="connsiteY1" fmla="*/ 914400 h 1242161"/>
                  <a:gd name="connsiteX2" fmla="*/ 525780 w 529173"/>
                  <a:gd name="connsiteY2" fmla="*/ 1242060 h 1242161"/>
                  <a:gd name="connsiteX3" fmla="*/ 236220 w 529173"/>
                  <a:gd name="connsiteY3" fmla="*/ 708660 h 1242161"/>
                  <a:gd name="connsiteX4" fmla="*/ 327660 w 529173"/>
                  <a:gd name="connsiteY4" fmla="*/ 0 h 1242161"/>
                  <a:gd name="connsiteX0" fmla="*/ 327660 w 529341"/>
                  <a:gd name="connsiteY0" fmla="*/ 0 h 1242161"/>
                  <a:gd name="connsiteX1" fmla="*/ 0 w 529341"/>
                  <a:gd name="connsiteY1" fmla="*/ 914400 h 1242161"/>
                  <a:gd name="connsiteX2" fmla="*/ 525780 w 529341"/>
                  <a:gd name="connsiteY2" fmla="*/ 1242060 h 1242161"/>
                  <a:gd name="connsiteX3" fmla="*/ 251460 w 529341"/>
                  <a:gd name="connsiteY3" fmla="*/ 708660 h 1242161"/>
                  <a:gd name="connsiteX4" fmla="*/ 327660 w 529341"/>
                  <a:gd name="connsiteY4" fmla="*/ 0 h 1242161"/>
                  <a:gd name="connsiteX0" fmla="*/ 327660 w 529341"/>
                  <a:gd name="connsiteY0" fmla="*/ 0 h 1242161"/>
                  <a:gd name="connsiteX1" fmla="*/ 0 w 529341"/>
                  <a:gd name="connsiteY1" fmla="*/ 914400 h 1242161"/>
                  <a:gd name="connsiteX2" fmla="*/ 525780 w 529341"/>
                  <a:gd name="connsiteY2" fmla="*/ 1242060 h 1242161"/>
                  <a:gd name="connsiteX3" fmla="*/ 251460 w 529341"/>
                  <a:gd name="connsiteY3" fmla="*/ 708660 h 1242161"/>
                  <a:gd name="connsiteX4" fmla="*/ 327660 w 529341"/>
                  <a:gd name="connsiteY4" fmla="*/ 0 h 1242161"/>
                  <a:gd name="connsiteX0" fmla="*/ 327660 w 548183"/>
                  <a:gd name="connsiteY0" fmla="*/ 0 h 1242161"/>
                  <a:gd name="connsiteX1" fmla="*/ 0 w 548183"/>
                  <a:gd name="connsiteY1" fmla="*/ 914400 h 1242161"/>
                  <a:gd name="connsiteX2" fmla="*/ 544830 w 548183"/>
                  <a:gd name="connsiteY2" fmla="*/ 1242060 h 1242161"/>
                  <a:gd name="connsiteX3" fmla="*/ 251460 w 548183"/>
                  <a:gd name="connsiteY3" fmla="*/ 708660 h 1242161"/>
                  <a:gd name="connsiteX4" fmla="*/ 327660 w 548183"/>
                  <a:gd name="connsiteY4" fmla="*/ 0 h 1242161"/>
                  <a:gd name="connsiteX0" fmla="*/ 327660 w 544830"/>
                  <a:gd name="connsiteY0" fmla="*/ 0 h 1242161"/>
                  <a:gd name="connsiteX1" fmla="*/ 0 w 544830"/>
                  <a:gd name="connsiteY1" fmla="*/ 914400 h 1242161"/>
                  <a:gd name="connsiteX2" fmla="*/ 544830 w 544830"/>
                  <a:gd name="connsiteY2" fmla="*/ 1242060 h 1242161"/>
                  <a:gd name="connsiteX3" fmla="*/ 251460 w 544830"/>
                  <a:gd name="connsiteY3" fmla="*/ 708660 h 1242161"/>
                  <a:gd name="connsiteX4" fmla="*/ 327660 w 544830"/>
                  <a:gd name="connsiteY4" fmla="*/ 0 h 1242161"/>
                  <a:gd name="connsiteX0" fmla="*/ 327660 w 554355"/>
                  <a:gd name="connsiteY0" fmla="*/ 0 h 1242161"/>
                  <a:gd name="connsiteX1" fmla="*/ 0 w 554355"/>
                  <a:gd name="connsiteY1" fmla="*/ 914400 h 1242161"/>
                  <a:gd name="connsiteX2" fmla="*/ 554355 w 554355"/>
                  <a:gd name="connsiteY2" fmla="*/ 1242060 h 1242161"/>
                  <a:gd name="connsiteX3" fmla="*/ 251460 w 554355"/>
                  <a:gd name="connsiteY3" fmla="*/ 708660 h 1242161"/>
                  <a:gd name="connsiteX4" fmla="*/ 327660 w 554355"/>
                  <a:gd name="connsiteY4" fmla="*/ 0 h 1242161"/>
                  <a:gd name="connsiteX0" fmla="*/ 327660 w 554355"/>
                  <a:gd name="connsiteY0" fmla="*/ 0 h 1242161"/>
                  <a:gd name="connsiteX1" fmla="*/ 0 w 554355"/>
                  <a:gd name="connsiteY1" fmla="*/ 914400 h 1242161"/>
                  <a:gd name="connsiteX2" fmla="*/ 554355 w 554355"/>
                  <a:gd name="connsiteY2" fmla="*/ 1242060 h 1242161"/>
                  <a:gd name="connsiteX3" fmla="*/ 251460 w 554355"/>
                  <a:gd name="connsiteY3" fmla="*/ 708660 h 1242161"/>
                  <a:gd name="connsiteX4" fmla="*/ 327660 w 554355"/>
                  <a:gd name="connsiteY4" fmla="*/ 0 h 1242161"/>
                  <a:gd name="connsiteX0" fmla="*/ 327660 w 468630"/>
                  <a:gd name="connsiteY0" fmla="*/ 0 h 1275458"/>
                  <a:gd name="connsiteX1" fmla="*/ 0 w 468630"/>
                  <a:gd name="connsiteY1" fmla="*/ 914400 h 1275458"/>
                  <a:gd name="connsiteX2" fmla="*/ 468630 w 468630"/>
                  <a:gd name="connsiteY2" fmla="*/ 1275398 h 1275458"/>
                  <a:gd name="connsiteX3" fmla="*/ 251460 w 468630"/>
                  <a:gd name="connsiteY3" fmla="*/ 708660 h 1275458"/>
                  <a:gd name="connsiteX4" fmla="*/ 327660 w 468630"/>
                  <a:gd name="connsiteY4" fmla="*/ 0 h 1275458"/>
                  <a:gd name="connsiteX0" fmla="*/ 327660 w 549593"/>
                  <a:gd name="connsiteY0" fmla="*/ 0 h 1237410"/>
                  <a:gd name="connsiteX1" fmla="*/ 0 w 549593"/>
                  <a:gd name="connsiteY1" fmla="*/ 914400 h 1237410"/>
                  <a:gd name="connsiteX2" fmla="*/ 549593 w 549593"/>
                  <a:gd name="connsiteY2" fmla="*/ 1237298 h 1237410"/>
                  <a:gd name="connsiteX3" fmla="*/ 251460 w 549593"/>
                  <a:gd name="connsiteY3" fmla="*/ 708660 h 1237410"/>
                  <a:gd name="connsiteX4" fmla="*/ 327660 w 549593"/>
                  <a:gd name="connsiteY4" fmla="*/ 0 h 1237410"/>
                  <a:gd name="connsiteX0" fmla="*/ 327660 w 549593"/>
                  <a:gd name="connsiteY0" fmla="*/ 0 h 1237410"/>
                  <a:gd name="connsiteX1" fmla="*/ 0 w 549593"/>
                  <a:gd name="connsiteY1" fmla="*/ 914400 h 1237410"/>
                  <a:gd name="connsiteX2" fmla="*/ 549593 w 549593"/>
                  <a:gd name="connsiteY2" fmla="*/ 1237298 h 1237410"/>
                  <a:gd name="connsiteX3" fmla="*/ 251460 w 549593"/>
                  <a:gd name="connsiteY3" fmla="*/ 708660 h 1237410"/>
                  <a:gd name="connsiteX4" fmla="*/ 327660 w 549593"/>
                  <a:gd name="connsiteY4" fmla="*/ 0 h 1237410"/>
                  <a:gd name="connsiteX0" fmla="*/ 328314 w 550247"/>
                  <a:gd name="connsiteY0" fmla="*/ 0 h 1237326"/>
                  <a:gd name="connsiteX1" fmla="*/ 654 w 550247"/>
                  <a:gd name="connsiteY1" fmla="*/ 914400 h 1237326"/>
                  <a:gd name="connsiteX2" fmla="*/ 550247 w 550247"/>
                  <a:gd name="connsiteY2" fmla="*/ 1237298 h 1237326"/>
                  <a:gd name="connsiteX3" fmla="*/ 252114 w 550247"/>
                  <a:gd name="connsiteY3" fmla="*/ 708660 h 1237326"/>
                  <a:gd name="connsiteX4" fmla="*/ 328314 w 550247"/>
                  <a:gd name="connsiteY4" fmla="*/ 0 h 1237326"/>
                  <a:gd name="connsiteX0" fmla="*/ 328465 w 550398"/>
                  <a:gd name="connsiteY0" fmla="*/ 0 h 1239016"/>
                  <a:gd name="connsiteX1" fmla="*/ 805 w 550398"/>
                  <a:gd name="connsiteY1" fmla="*/ 914400 h 1239016"/>
                  <a:gd name="connsiteX2" fmla="*/ 550398 w 550398"/>
                  <a:gd name="connsiteY2" fmla="*/ 1237298 h 1239016"/>
                  <a:gd name="connsiteX3" fmla="*/ 252265 w 550398"/>
                  <a:gd name="connsiteY3" fmla="*/ 708660 h 1239016"/>
                  <a:gd name="connsiteX4" fmla="*/ 328465 w 550398"/>
                  <a:gd name="connsiteY4" fmla="*/ 0 h 1239016"/>
                  <a:gd name="connsiteX0" fmla="*/ 327660 w 549593"/>
                  <a:gd name="connsiteY0" fmla="*/ 0 h 1239016"/>
                  <a:gd name="connsiteX1" fmla="*/ 0 w 549593"/>
                  <a:gd name="connsiteY1" fmla="*/ 914400 h 1239016"/>
                  <a:gd name="connsiteX2" fmla="*/ 549593 w 549593"/>
                  <a:gd name="connsiteY2" fmla="*/ 1237298 h 1239016"/>
                  <a:gd name="connsiteX3" fmla="*/ 251460 w 549593"/>
                  <a:gd name="connsiteY3" fmla="*/ 708660 h 1239016"/>
                  <a:gd name="connsiteX4" fmla="*/ 327660 w 549593"/>
                  <a:gd name="connsiteY4" fmla="*/ 0 h 1239016"/>
                  <a:gd name="connsiteX0" fmla="*/ 327660 w 549593"/>
                  <a:gd name="connsiteY0" fmla="*/ 0 h 1239016"/>
                  <a:gd name="connsiteX1" fmla="*/ 0 w 549593"/>
                  <a:gd name="connsiteY1" fmla="*/ 914400 h 1239016"/>
                  <a:gd name="connsiteX2" fmla="*/ 549593 w 549593"/>
                  <a:gd name="connsiteY2" fmla="*/ 1237298 h 1239016"/>
                  <a:gd name="connsiteX3" fmla="*/ 265748 w 549593"/>
                  <a:gd name="connsiteY3" fmla="*/ 708660 h 1239016"/>
                  <a:gd name="connsiteX4" fmla="*/ 327660 w 549593"/>
                  <a:gd name="connsiteY4" fmla="*/ 0 h 1239016"/>
                  <a:gd name="connsiteX0" fmla="*/ 327660 w 563880"/>
                  <a:gd name="connsiteY0" fmla="*/ 0 h 1239016"/>
                  <a:gd name="connsiteX1" fmla="*/ 0 w 563880"/>
                  <a:gd name="connsiteY1" fmla="*/ 914400 h 1239016"/>
                  <a:gd name="connsiteX2" fmla="*/ 563880 w 563880"/>
                  <a:gd name="connsiteY2" fmla="*/ 1237298 h 1239016"/>
                  <a:gd name="connsiteX3" fmla="*/ 265748 w 563880"/>
                  <a:gd name="connsiteY3" fmla="*/ 708660 h 1239016"/>
                  <a:gd name="connsiteX4" fmla="*/ 327660 w 563880"/>
                  <a:gd name="connsiteY4" fmla="*/ 0 h 1239016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65748 w 563880"/>
                  <a:gd name="connsiteY3" fmla="*/ 69913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94323 w 563880"/>
                  <a:gd name="connsiteY3" fmla="*/ 71183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94323 w 563880"/>
                  <a:gd name="connsiteY3" fmla="*/ 71183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94323 w 563880"/>
                  <a:gd name="connsiteY3" fmla="*/ 71183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94323 w 563880"/>
                  <a:gd name="connsiteY3" fmla="*/ 71183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94323 w 563880"/>
                  <a:gd name="connsiteY3" fmla="*/ 71183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94323 w 563880"/>
                  <a:gd name="connsiteY3" fmla="*/ 71183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84798 w 563880"/>
                  <a:gd name="connsiteY3" fmla="*/ 73088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84798 w 563880"/>
                  <a:gd name="connsiteY3" fmla="*/ 730885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94323 w 563880"/>
                  <a:gd name="connsiteY3" fmla="*/ 727710 h 1229491"/>
                  <a:gd name="connsiteX4" fmla="*/ 368935 w 563880"/>
                  <a:gd name="connsiteY4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294323 w 563880"/>
                  <a:gd name="connsiteY3" fmla="*/ 727710 h 1229491"/>
                  <a:gd name="connsiteX4" fmla="*/ 368935 w 563880"/>
                  <a:gd name="connsiteY4" fmla="*/ 0 h 1229491"/>
                  <a:gd name="connsiteX0" fmla="*/ 368935 w 575983"/>
                  <a:gd name="connsiteY0" fmla="*/ 0 h 1229738"/>
                  <a:gd name="connsiteX1" fmla="*/ 0 w 575983"/>
                  <a:gd name="connsiteY1" fmla="*/ 904875 h 1229738"/>
                  <a:gd name="connsiteX2" fmla="*/ 563880 w 575983"/>
                  <a:gd name="connsiteY2" fmla="*/ 1227773 h 1229738"/>
                  <a:gd name="connsiteX3" fmla="*/ 369569 w 575983"/>
                  <a:gd name="connsiteY3" fmla="*/ 1029970 h 1229738"/>
                  <a:gd name="connsiteX4" fmla="*/ 294323 w 575983"/>
                  <a:gd name="connsiteY4" fmla="*/ 727710 h 1229738"/>
                  <a:gd name="connsiteX5" fmla="*/ 368935 w 575983"/>
                  <a:gd name="connsiteY5" fmla="*/ 0 h 1229738"/>
                  <a:gd name="connsiteX0" fmla="*/ 368935 w 575198"/>
                  <a:gd name="connsiteY0" fmla="*/ 0 h 1230176"/>
                  <a:gd name="connsiteX1" fmla="*/ 0 w 575198"/>
                  <a:gd name="connsiteY1" fmla="*/ 904875 h 1230176"/>
                  <a:gd name="connsiteX2" fmla="*/ 563880 w 575198"/>
                  <a:gd name="connsiteY2" fmla="*/ 1227773 h 1230176"/>
                  <a:gd name="connsiteX3" fmla="*/ 369569 w 575198"/>
                  <a:gd name="connsiteY3" fmla="*/ 1029970 h 1230176"/>
                  <a:gd name="connsiteX4" fmla="*/ 294323 w 575198"/>
                  <a:gd name="connsiteY4" fmla="*/ 727710 h 1230176"/>
                  <a:gd name="connsiteX5" fmla="*/ 368935 w 575198"/>
                  <a:gd name="connsiteY5" fmla="*/ 0 h 1230176"/>
                  <a:gd name="connsiteX0" fmla="*/ 368935 w 575198"/>
                  <a:gd name="connsiteY0" fmla="*/ 0 h 1230366"/>
                  <a:gd name="connsiteX1" fmla="*/ 0 w 575198"/>
                  <a:gd name="connsiteY1" fmla="*/ 904875 h 1230366"/>
                  <a:gd name="connsiteX2" fmla="*/ 563880 w 575198"/>
                  <a:gd name="connsiteY2" fmla="*/ 1227773 h 1230366"/>
                  <a:gd name="connsiteX3" fmla="*/ 369569 w 575198"/>
                  <a:gd name="connsiteY3" fmla="*/ 1029970 h 1230366"/>
                  <a:gd name="connsiteX4" fmla="*/ 294323 w 575198"/>
                  <a:gd name="connsiteY4" fmla="*/ 727710 h 1230366"/>
                  <a:gd name="connsiteX5" fmla="*/ 368935 w 575198"/>
                  <a:gd name="connsiteY5" fmla="*/ 0 h 1230366"/>
                  <a:gd name="connsiteX0" fmla="*/ 368935 w 574614"/>
                  <a:gd name="connsiteY0" fmla="*/ 0 h 1230666"/>
                  <a:gd name="connsiteX1" fmla="*/ 0 w 574614"/>
                  <a:gd name="connsiteY1" fmla="*/ 904875 h 1230666"/>
                  <a:gd name="connsiteX2" fmla="*/ 563880 w 574614"/>
                  <a:gd name="connsiteY2" fmla="*/ 1227773 h 1230666"/>
                  <a:gd name="connsiteX3" fmla="*/ 369569 w 574614"/>
                  <a:gd name="connsiteY3" fmla="*/ 1029970 h 1230666"/>
                  <a:gd name="connsiteX4" fmla="*/ 294323 w 574614"/>
                  <a:gd name="connsiteY4" fmla="*/ 727710 h 1230666"/>
                  <a:gd name="connsiteX5" fmla="*/ 368935 w 574614"/>
                  <a:gd name="connsiteY5" fmla="*/ 0 h 1230666"/>
                  <a:gd name="connsiteX0" fmla="*/ 368935 w 574290"/>
                  <a:gd name="connsiteY0" fmla="*/ 0 h 1230585"/>
                  <a:gd name="connsiteX1" fmla="*/ 0 w 574290"/>
                  <a:gd name="connsiteY1" fmla="*/ 904875 h 1230585"/>
                  <a:gd name="connsiteX2" fmla="*/ 563880 w 574290"/>
                  <a:gd name="connsiteY2" fmla="*/ 1227773 h 1230585"/>
                  <a:gd name="connsiteX3" fmla="*/ 369569 w 574290"/>
                  <a:gd name="connsiteY3" fmla="*/ 1029970 h 1230585"/>
                  <a:gd name="connsiteX4" fmla="*/ 294323 w 574290"/>
                  <a:gd name="connsiteY4" fmla="*/ 727710 h 1230585"/>
                  <a:gd name="connsiteX5" fmla="*/ 368935 w 574290"/>
                  <a:gd name="connsiteY5" fmla="*/ 0 h 1230585"/>
                  <a:gd name="connsiteX0" fmla="*/ 368935 w 574513"/>
                  <a:gd name="connsiteY0" fmla="*/ 0 h 1230585"/>
                  <a:gd name="connsiteX1" fmla="*/ 0 w 574513"/>
                  <a:gd name="connsiteY1" fmla="*/ 904875 h 1230585"/>
                  <a:gd name="connsiteX2" fmla="*/ 563880 w 574513"/>
                  <a:gd name="connsiteY2" fmla="*/ 1227773 h 1230585"/>
                  <a:gd name="connsiteX3" fmla="*/ 375919 w 574513"/>
                  <a:gd name="connsiteY3" fmla="*/ 1029970 h 1230585"/>
                  <a:gd name="connsiteX4" fmla="*/ 294323 w 574513"/>
                  <a:gd name="connsiteY4" fmla="*/ 727710 h 1230585"/>
                  <a:gd name="connsiteX5" fmla="*/ 368935 w 574513"/>
                  <a:gd name="connsiteY5" fmla="*/ 0 h 1230585"/>
                  <a:gd name="connsiteX0" fmla="*/ 368935 w 575461"/>
                  <a:gd name="connsiteY0" fmla="*/ 0 h 1230508"/>
                  <a:gd name="connsiteX1" fmla="*/ 0 w 575461"/>
                  <a:gd name="connsiteY1" fmla="*/ 904875 h 1230508"/>
                  <a:gd name="connsiteX2" fmla="*/ 563880 w 575461"/>
                  <a:gd name="connsiteY2" fmla="*/ 1227773 h 1230508"/>
                  <a:gd name="connsiteX3" fmla="*/ 375919 w 575461"/>
                  <a:gd name="connsiteY3" fmla="*/ 1029970 h 1230508"/>
                  <a:gd name="connsiteX4" fmla="*/ 294323 w 575461"/>
                  <a:gd name="connsiteY4" fmla="*/ 727710 h 1230508"/>
                  <a:gd name="connsiteX5" fmla="*/ 368935 w 575461"/>
                  <a:gd name="connsiteY5" fmla="*/ 0 h 1230508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375919 w 563880"/>
                  <a:gd name="connsiteY3" fmla="*/ 1029970 h 1229491"/>
                  <a:gd name="connsiteX4" fmla="*/ 294323 w 563880"/>
                  <a:gd name="connsiteY4" fmla="*/ 727710 h 1229491"/>
                  <a:gd name="connsiteX5" fmla="*/ 368935 w 563880"/>
                  <a:gd name="connsiteY5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375919 w 563880"/>
                  <a:gd name="connsiteY3" fmla="*/ 1029970 h 1229491"/>
                  <a:gd name="connsiteX4" fmla="*/ 294323 w 563880"/>
                  <a:gd name="connsiteY4" fmla="*/ 727710 h 1229491"/>
                  <a:gd name="connsiteX5" fmla="*/ 368935 w 563880"/>
                  <a:gd name="connsiteY5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375919 w 563880"/>
                  <a:gd name="connsiteY3" fmla="*/ 1029970 h 1229491"/>
                  <a:gd name="connsiteX4" fmla="*/ 294323 w 563880"/>
                  <a:gd name="connsiteY4" fmla="*/ 727710 h 1229491"/>
                  <a:gd name="connsiteX5" fmla="*/ 368935 w 563880"/>
                  <a:gd name="connsiteY5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375919 w 563880"/>
                  <a:gd name="connsiteY3" fmla="*/ 1029970 h 1229491"/>
                  <a:gd name="connsiteX4" fmla="*/ 294323 w 563880"/>
                  <a:gd name="connsiteY4" fmla="*/ 727710 h 1229491"/>
                  <a:gd name="connsiteX5" fmla="*/ 368935 w 563880"/>
                  <a:gd name="connsiteY5" fmla="*/ 0 h 1229491"/>
                  <a:gd name="connsiteX0" fmla="*/ 368935 w 563880"/>
                  <a:gd name="connsiteY0" fmla="*/ 0 h 1229491"/>
                  <a:gd name="connsiteX1" fmla="*/ 0 w 563880"/>
                  <a:gd name="connsiteY1" fmla="*/ 904875 h 1229491"/>
                  <a:gd name="connsiteX2" fmla="*/ 563880 w 563880"/>
                  <a:gd name="connsiteY2" fmla="*/ 1227773 h 1229491"/>
                  <a:gd name="connsiteX3" fmla="*/ 375919 w 563880"/>
                  <a:gd name="connsiteY3" fmla="*/ 1029970 h 1229491"/>
                  <a:gd name="connsiteX4" fmla="*/ 294323 w 563880"/>
                  <a:gd name="connsiteY4" fmla="*/ 727710 h 1229491"/>
                  <a:gd name="connsiteX5" fmla="*/ 368935 w 563880"/>
                  <a:gd name="connsiteY5" fmla="*/ 0 h 1229491"/>
                  <a:gd name="connsiteX0" fmla="*/ 368935 w 563880"/>
                  <a:gd name="connsiteY0" fmla="*/ 0 h 1229634"/>
                  <a:gd name="connsiteX1" fmla="*/ 0 w 563880"/>
                  <a:gd name="connsiteY1" fmla="*/ 920750 h 1229634"/>
                  <a:gd name="connsiteX2" fmla="*/ 563880 w 563880"/>
                  <a:gd name="connsiteY2" fmla="*/ 1227773 h 1229634"/>
                  <a:gd name="connsiteX3" fmla="*/ 375919 w 563880"/>
                  <a:gd name="connsiteY3" fmla="*/ 1029970 h 1229634"/>
                  <a:gd name="connsiteX4" fmla="*/ 294323 w 563880"/>
                  <a:gd name="connsiteY4" fmla="*/ 727710 h 1229634"/>
                  <a:gd name="connsiteX5" fmla="*/ 368935 w 563880"/>
                  <a:gd name="connsiteY5" fmla="*/ 0 h 1229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3880" h="1229634">
                    <a:moveTo>
                      <a:pt x="368935" y="0"/>
                    </a:moveTo>
                    <a:cubicBezTo>
                      <a:pt x="183515" y="335280"/>
                      <a:pt x="48260" y="615950"/>
                      <a:pt x="0" y="920750"/>
                    </a:cubicBezTo>
                    <a:cubicBezTo>
                      <a:pt x="19368" y="1079182"/>
                      <a:pt x="307340" y="1249363"/>
                      <a:pt x="563880" y="1227773"/>
                    </a:cubicBezTo>
                    <a:cubicBezTo>
                      <a:pt x="476250" y="1165014"/>
                      <a:pt x="420845" y="1141889"/>
                      <a:pt x="375919" y="1029970"/>
                    </a:cubicBezTo>
                    <a:cubicBezTo>
                      <a:pt x="318293" y="860901"/>
                      <a:pt x="326179" y="844338"/>
                      <a:pt x="294323" y="727710"/>
                    </a:cubicBezTo>
                    <a:cubicBezTo>
                      <a:pt x="230823" y="383540"/>
                      <a:pt x="269875" y="232410"/>
                      <a:pt x="368935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354F752B-CC81-4AE6-A055-7D1B16F4C70D}"/>
                  </a:ext>
                </a:extLst>
              </p:cNvPr>
              <p:cNvSpPr/>
              <p:nvPr/>
            </p:nvSpPr>
            <p:spPr>
              <a:xfrm>
                <a:off x="4907622" y="1029148"/>
                <a:ext cx="430580" cy="1012282"/>
              </a:xfrm>
              <a:custGeom>
                <a:avLst/>
                <a:gdLst>
                  <a:gd name="connsiteX0" fmla="*/ 280988 w 414338"/>
                  <a:gd name="connsiteY0" fmla="*/ 0 h 1257300"/>
                  <a:gd name="connsiteX1" fmla="*/ 0 w 414338"/>
                  <a:gd name="connsiteY1" fmla="*/ 1147762 h 1257300"/>
                  <a:gd name="connsiteX2" fmla="*/ 414338 w 414338"/>
                  <a:gd name="connsiteY2" fmla="*/ 1257300 h 1257300"/>
                  <a:gd name="connsiteX3" fmla="*/ 280988 w 414338"/>
                  <a:gd name="connsiteY3" fmla="*/ 0 h 1257300"/>
                  <a:gd name="connsiteX0" fmla="*/ 280988 w 414338"/>
                  <a:gd name="connsiteY0" fmla="*/ 0 h 1257300"/>
                  <a:gd name="connsiteX1" fmla="*/ 0 w 414338"/>
                  <a:gd name="connsiteY1" fmla="*/ 1147762 h 1257300"/>
                  <a:gd name="connsiteX2" fmla="*/ 414338 w 414338"/>
                  <a:gd name="connsiteY2" fmla="*/ 1257300 h 1257300"/>
                  <a:gd name="connsiteX3" fmla="*/ 280988 w 414338"/>
                  <a:gd name="connsiteY3" fmla="*/ 0 h 1257300"/>
                  <a:gd name="connsiteX0" fmla="*/ 320785 w 454135"/>
                  <a:gd name="connsiteY0" fmla="*/ 0 h 1257300"/>
                  <a:gd name="connsiteX1" fmla="*/ 39797 w 454135"/>
                  <a:gd name="connsiteY1" fmla="*/ 1147762 h 1257300"/>
                  <a:gd name="connsiteX2" fmla="*/ 454135 w 454135"/>
                  <a:gd name="connsiteY2" fmla="*/ 1257300 h 1257300"/>
                  <a:gd name="connsiteX3" fmla="*/ 320785 w 454135"/>
                  <a:gd name="connsiteY3" fmla="*/ 0 h 1257300"/>
                  <a:gd name="connsiteX0" fmla="*/ 337320 w 470670"/>
                  <a:gd name="connsiteY0" fmla="*/ 0 h 1257300"/>
                  <a:gd name="connsiteX1" fmla="*/ 56332 w 470670"/>
                  <a:gd name="connsiteY1" fmla="*/ 1147762 h 1257300"/>
                  <a:gd name="connsiteX2" fmla="*/ 470670 w 470670"/>
                  <a:gd name="connsiteY2" fmla="*/ 1257300 h 1257300"/>
                  <a:gd name="connsiteX3" fmla="*/ 337320 w 470670"/>
                  <a:gd name="connsiteY3" fmla="*/ 0 h 1257300"/>
                  <a:gd name="connsiteX0" fmla="*/ 337320 w 470670"/>
                  <a:gd name="connsiteY0" fmla="*/ 0 h 1257300"/>
                  <a:gd name="connsiteX1" fmla="*/ 56332 w 470670"/>
                  <a:gd name="connsiteY1" fmla="*/ 1147762 h 1257300"/>
                  <a:gd name="connsiteX2" fmla="*/ 470670 w 470670"/>
                  <a:gd name="connsiteY2" fmla="*/ 1257300 h 1257300"/>
                  <a:gd name="connsiteX3" fmla="*/ 337320 w 470670"/>
                  <a:gd name="connsiteY3" fmla="*/ 0 h 1257300"/>
                  <a:gd name="connsiteX0" fmla="*/ 337320 w 470670"/>
                  <a:gd name="connsiteY0" fmla="*/ 0 h 1257300"/>
                  <a:gd name="connsiteX1" fmla="*/ 56332 w 470670"/>
                  <a:gd name="connsiteY1" fmla="*/ 1147762 h 1257300"/>
                  <a:gd name="connsiteX2" fmla="*/ 470670 w 470670"/>
                  <a:gd name="connsiteY2" fmla="*/ 1257300 h 1257300"/>
                  <a:gd name="connsiteX3" fmla="*/ 337320 w 470670"/>
                  <a:gd name="connsiteY3" fmla="*/ 0 h 1257300"/>
                  <a:gd name="connsiteX0" fmla="*/ 337320 w 470670"/>
                  <a:gd name="connsiteY0" fmla="*/ 0 h 1257300"/>
                  <a:gd name="connsiteX1" fmla="*/ 56332 w 470670"/>
                  <a:gd name="connsiteY1" fmla="*/ 1147762 h 1257300"/>
                  <a:gd name="connsiteX2" fmla="*/ 470670 w 470670"/>
                  <a:gd name="connsiteY2" fmla="*/ 1257300 h 1257300"/>
                  <a:gd name="connsiteX3" fmla="*/ 337320 w 470670"/>
                  <a:gd name="connsiteY3" fmla="*/ 0 h 1257300"/>
                  <a:gd name="connsiteX0" fmla="*/ 337320 w 470670"/>
                  <a:gd name="connsiteY0" fmla="*/ 0 h 1260235"/>
                  <a:gd name="connsiteX1" fmla="*/ 56332 w 470670"/>
                  <a:gd name="connsiteY1" fmla="*/ 1147762 h 1260235"/>
                  <a:gd name="connsiteX2" fmla="*/ 470670 w 470670"/>
                  <a:gd name="connsiteY2" fmla="*/ 1257300 h 1260235"/>
                  <a:gd name="connsiteX3" fmla="*/ 337320 w 470670"/>
                  <a:gd name="connsiteY3" fmla="*/ 0 h 1260235"/>
                  <a:gd name="connsiteX0" fmla="*/ 337320 w 470670"/>
                  <a:gd name="connsiteY0" fmla="*/ 0 h 1262527"/>
                  <a:gd name="connsiteX1" fmla="*/ 56332 w 470670"/>
                  <a:gd name="connsiteY1" fmla="*/ 1147762 h 1262527"/>
                  <a:gd name="connsiteX2" fmla="*/ 470670 w 470670"/>
                  <a:gd name="connsiteY2" fmla="*/ 1257300 h 1262527"/>
                  <a:gd name="connsiteX3" fmla="*/ 337320 w 470670"/>
                  <a:gd name="connsiteY3" fmla="*/ 0 h 1262527"/>
                  <a:gd name="connsiteX0" fmla="*/ 337320 w 470670"/>
                  <a:gd name="connsiteY0" fmla="*/ 0 h 1265414"/>
                  <a:gd name="connsiteX1" fmla="*/ 56332 w 470670"/>
                  <a:gd name="connsiteY1" fmla="*/ 1147762 h 1265414"/>
                  <a:gd name="connsiteX2" fmla="*/ 470670 w 470670"/>
                  <a:gd name="connsiteY2" fmla="*/ 1257300 h 1265414"/>
                  <a:gd name="connsiteX3" fmla="*/ 337320 w 470670"/>
                  <a:gd name="connsiteY3" fmla="*/ 0 h 1265414"/>
                  <a:gd name="connsiteX0" fmla="*/ 337320 w 470670"/>
                  <a:gd name="connsiteY0" fmla="*/ 0 h 1265414"/>
                  <a:gd name="connsiteX1" fmla="*/ 56332 w 470670"/>
                  <a:gd name="connsiteY1" fmla="*/ 1147762 h 1265414"/>
                  <a:gd name="connsiteX2" fmla="*/ 470670 w 470670"/>
                  <a:gd name="connsiteY2" fmla="*/ 1257300 h 1265414"/>
                  <a:gd name="connsiteX3" fmla="*/ 337320 w 470670"/>
                  <a:gd name="connsiteY3" fmla="*/ 0 h 1265414"/>
                  <a:gd name="connsiteX0" fmla="*/ 337320 w 470670"/>
                  <a:gd name="connsiteY0" fmla="*/ 0 h 1265414"/>
                  <a:gd name="connsiteX1" fmla="*/ 56332 w 470670"/>
                  <a:gd name="connsiteY1" fmla="*/ 1147762 h 1265414"/>
                  <a:gd name="connsiteX2" fmla="*/ 470670 w 470670"/>
                  <a:gd name="connsiteY2" fmla="*/ 1257300 h 1265414"/>
                  <a:gd name="connsiteX3" fmla="*/ 337320 w 470670"/>
                  <a:gd name="connsiteY3" fmla="*/ 0 h 1265414"/>
                  <a:gd name="connsiteX0" fmla="*/ 337320 w 489720"/>
                  <a:gd name="connsiteY0" fmla="*/ 0 h 1261418"/>
                  <a:gd name="connsiteX1" fmla="*/ 56332 w 489720"/>
                  <a:gd name="connsiteY1" fmla="*/ 1147762 h 1261418"/>
                  <a:gd name="connsiteX2" fmla="*/ 489720 w 489720"/>
                  <a:gd name="connsiteY2" fmla="*/ 1252538 h 1261418"/>
                  <a:gd name="connsiteX3" fmla="*/ 337320 w 489720"/>
                  <a:gd name="connsiteY3" fmla="*/ 0 h 1261418"/>
                  <a:gd name="connsiteX0" fmla="*/ 337320 w 489720"/>
                  <a:gd name="connsiteY0" fmla="*/ 0 h 1261418"/>
                  <a:gd name="connsiteX1" fmla="*/ 56332 w 489720"/>
                  <a:gd name="connsiteY1" fmla="*/ 1147762 h 1261418"/>
                  <a:gd name="connsiteX2" fmla="*/ 489720 w 489720"/>
                  <a:gd name="connsiteY2" fmla="*/ 1252538 h 1261418"/>
                  <a:gd name="connsiteX3" fmla="*/ 337320 w 489720"/>
                  <a:gd name="connsiteY3" fmla="*/ 0 h 1261418"/>
                  <a:gd name="connsiteX0" fmla="*/ 337320 w 489720"/>
                  <a:gd name="connsiteY0" fmla="*/ 0 h 1261418"/>
                  <a:gd name="connsiteX1" fmla="*/ 56332 w 489720"/>
                  <a:gd name="connsiteY1" fmla="*/ 1147762 h 1261418"/>
                  <a:gd name="connsiteX2" fmla="*/ 489720 w 489720"/>
                  <a:gd name="connsiteY2" fmla="*/ 1252538 h 1261418"/>
                  <a:gd name="connsiteX3" fmla="*/ 337320 w 489720"/>
                  <a:gd name="connsiteY3" fmla="*/ 0 h 1261418"/>
                  <a:gd name="connsiteX0" fmla="*/ 193992 w 703579"/>
                  <a:gd name="connsiteY0" fmla="*/ 0 h 1180456"/>
                  <a:gd name="connsiteX1" fmla="*/ 270191 w 703579"/>
                  <a:gd name="connsiteY1" fmla="*/ 1066800 h 1180456"/>
                  <a:gd name="connsiteX2" fmla="*/ 703579 w 703579"/>
                  <a:gd name="connsiteY2" fmla="*/ 1171576 h 1180456"/>
                  <a:gd name="connsiteX3" fmla="*/ 193992 w 703579"/>
                  <a:gd name="connsiteY3" fmla="*/ 0 h 1180456"/>
                  <a:gd name="connsiteX0" fmla="*/ 322596 w 498808"/>
                  <a:gd name="connsiteY0" fmla="*/ 0 h 1247131"/>
                  <a:gd name="connsiteX1" fmla="*/ 65420 w 498808"/>
                  <a:gd name="connsiteY1" fmla="*/ 1133475 h 1247131"/>
                  <a:gd name="connsiteX2" fmla="*/ 498808 w 498808"/>
                  <a:gd name="connsiteY2" fmla="*/ 1238251 h 1247131"/>
                  <a:gd name="connsiteX3" fmla="*/ 322596 w 498808"/>
                  <a:gd name="connsiteY3" fmla="*/ 0 h 1247131"/>
                  <a:gd name="connsiteX0" fmla="*/ 322596 w 498808"/>
                  <a:gd name="connsiteY0" fmla="*/ 0 h 1247131"/>
                  <a:gd name="connsiteX1" fmla="*/ 65420 w 498808"/>
                  <a:gd name="connsiteY1" fmla="*/ 1133475 h 1247131"/>
                  <a:gd name="connsiteX2" fmla="*/ 498808 w 498808"/>
                  <a:gd name="connsiteY2" fmla="*/ 1238251 h 1247131"/>
                  <a:gd name="connsiteX3" fmla="*/ 322596 w 498808"/>
                  <a:gd name="connsiteY3" fmla="*/ 0 h 1247131"/>
                  <a:gd name="connsiteX0" fmla="*/ 322596 w 498808"/>
                  <a:gd name="connsiteY0" fmla="*/ 0 h 1247131"/>
                  <a:gd name="connsiteX1" fmla="*/ 65420 w 498808"/>
                  <a:gd name="connsiteY1" fmla="*/ 1133475 h 1247131"/>
                  <a:gd name="connsiteX2" fmla="*/ 498808 w 498808"/>
                  <a:gd name="connsiteY2" fmla="*/ 1238251 h 1247131"/>
                  <a:gd name="connsiteX3" fmla="*/ 322596 w 498808"/>
                  <a:gd name="connsiteY3" fmla="*/ 0 h 1247131"/>
                  <a:gd name="connsiteX0" fmla="*/ 322596 w 498808"/>
                  <a:gd name="connsiteY0" fmla="*/ 0 h 1247131"/>
                  <a:gd name="connsiteX1" fmla="*/ 65420 w 498808"/>
                  <a:gd name="connsiteY1" fmla="*/ 1133475 h 1247131"/>
                  <a:gd name="connsiteX2" fmla="*/ 498808 w 498808"/>
                  <a:gd name="connsiteY2" fmla="*/ 1238251 h 1247131"/>
                  <a:gd name="connsiteX3" fmla="*/ 322596 w 498808"/>
                  <a:gd name="connsiteY3" fmla="*/ 0 h 1247131"/>
                  <a:gd name="connsiteX0" fmla="*/ 322596 w 498808"/>
                  <a:gd name="connsiteY0" fmla="*/ 0 h 1247131"/>
                  <a:gd name="connsiteX1" fmla="*/ 65420 w 498808"/>
                  <a:gd name="connsiteY1" fmla="*/ 1133475 h 1247131"/>
                  <a:gd name="connsiteX2" fmla="*/ 498808 w 498808"/>
                  <a:gd name="connsiteY2" fmla="*/ 1238251 h 1247131"/>
                  <a:gd name="connsiteX3" fmla="*/ 322596 w 498808"/>
                  <a:gd name="connsiteY3" fmla="*/ 0 h 1247131"/>
                  <a:gd name="connsiteX0" fmla="*/ 336308 w 512520"/>
                  <a:gd name="connsiteY0" fmla="*/ 0 h 1248981"/>
                  <a:gd name="connsiteX1" fmla="*/ 56907 w 512520"/>
                  <a:gd name="connsiteY1" fmla="*/ 1143000 h 1248981"/>
                  <a:gd name="connsiteX2" fmla="*/ 512520 w 512520"/>
                  <a:gd name="connsiteY2" fmla="*/ 1238251 h 1248981"/>
                  <a:gd name="connsiteX3" fmla="*/ 336308 w 512520"/>
                  <a:gd name="connsiteY3" fmla="*/ 0 h 1248981"/>
                  <a:gd name="connsiteX0" fmla="*/ 336308 w 512520"/>
                  <a:gd name="connsiteY0" fmla="*/ 0 h 1246362"/>
                  <a:gd name="connsiteX1" fmla="*/ 56907 w 512520"/>
                  <a:gd name="connsiteY1" fmla="*/ 1143000 h 1246362"/>
                  <a:gd name="connsiteX2" fmla="*/ 512520 w 512520"/>
                  <a:gd name="connsiteY2" fmla="*/ 1238251 h 1246362"/>
                  <a:gd name="connsiteX3" fmla="*/ 336308 w 512520"/>
                  <a:gd name="connsiteY3" fmla="*/ 0 h 1246362"/>
                  <a:gd name="connsiteX0" fmla="*/ 336308 w 512520"/>
                  <a:gd name="connsiteY0" fmla="*/ 0 h 1246362"/>
                  <a:gd name="connsiteX1" fmla="*/ 56907 w 512520"/>
                  <a:gd name="connsiteY1" fmla="*/ 1143000 h 1246362"/>
                  <a:gd name="connsiteX2" fmla="*/ 512520 w 512520"/>
                  <a:gd name="connsiteY2" fmla="*/ 1238251 h 1246362"/>
                  <a:gd name="connsiteX3" fmla="*/ 336308 w 512520"/>
                  <a:gd name="connsiteY3" fmla="*/ 0 h 1246362"/>
                  <a:gd name="connsiteX0" fmla="*/ 336308 w 522045"/>
                  <a:gd name="connsiteY0" fmla="*/ 0 h 1246362"/>
                  <a:gd name="connsiteX1" fmla="*/ 56907 w 522045"/>
                  <a:gd name="connsiteY1" fmla="*/ 1143000 h 1246362"/>
                  <a:gd name="connsiteX2" fmla="*/ 522045 w 522045"/>
                  <a:gd name="connsiteY2" fmla="*/ 1238251 h 1246362"/>
                  <a:gd name="connsiteX3" fmla="*/ 336308 w 522045"/>
                  <a:gd name="connsiteY3" fmla="*/ 0 h 1246362"/>
                  <a:gd name="connsiteX0" fmla="*/ 336308 w 522045"/>
                  <a:gd name="connsiteY0" fmla="*/ 0 h 1246362"/>
                  <a:gd name="connsiteX1" fmla="*/ 56907 w 522045"/>
                  <a:gd name="connsiteY1" fmla="*/ 1143000 h 1246362"/>
                  <a:gd name="connsiteX2" fmla="*/ 522045 w 522045"/>
                  <a:gd name="connsiteY2" fmla="*/ 1238251 h 1246362"/>
                  <a:gd name="connsiteX3" fmla="*/ 336308 w 522045"/>
                  <a:gd name="connsiteY3" fmla="*/ 0 h 1246362"/>
                  <a:gd name="connsiteX0" fmla="*/ 336308 w 522045"/>
                  <a:gd name="connsiteY0" fmla="*/ 0 h 1246362"/>
                  <a:gd name="connsiteX1" fmla="*/ 56907 w 522045"/>
                  <a:gd name="connsiteY1" fmla="*/ 1143000 h 1246362"/>
                  <a:gd name="connsiteX2" fmla="*/ 522045 w 522045"/>
                  <a:gd name="connsiteY2" fmla="*/ 1238251 h 1246362"/>
                  <a:gd name="connsiteX3" fmla="*/ 336308 w 522045"/>
                  <a:gd name="connsiteY3" fmla="*/ 0 h 1246362"/>
                  <a:gd name="connsiteX0" fmla="*/ 336308 w 522045"/>
                  <a:gd name="connsiteY0" fmla="*/ 0 h 1227312"/>
                  <a:gd name="connsiteX1" fmla="*/ 56907 w 522045"/>
                  <a:gd name="connsiteY1" fmla="*/ 1123950 h 1227312"/>
                  <a:gd name="connsiteX2" fmla="*/ 522045 w 522045"/>
                  <a:gd name="connsiteY2" fmla="*/ 1219201 h 1227312"/>
                  <a:gd name="connsiteX3" fmla="*/ 336308 w 522045"/>
                  <a:gd name="connsiteY3" fmla="*/ 0 h 1227312"/>
                  <a:gd name="connsiteX0" fmla="*/ 336308 w 522045"/>
                  <a:gd name="connsiteY0" fmla="*/ 0 h 1227312"/>
                  <a:gd name="connsiteX1" fmla="*/ 56907 w 522045"/>
                  <a:gd name="connsiteY1" fmla="*/ 1123950 h 1227312"/>
                  <a:gd name="connsiteX2" fmla="*/ 522045 w 522045"/>
                  <a:gd name="connsiteY2" fmla="*/ 1219201 h 1227312"/>
                  <a:gd name="connsiteX3" fmla="*/ 336308 w 522045"/>
                  <a:gd name="connsiteY3" fmla="*/ 0 h 122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045" h="1227312">
                    <a:moveTo>
                      <a:pt x="336308" y="0"/>
                    </a:moveTo>
                    <a:cubicBezTo>
                      <a:pt x="-114543" y="392113"/>
                      <a:pt x="-1830" y="727076"/>
                      <a:pt x="56907" y="1123950"/>
                    </a:cubicBezTo>
                    <a:cubicBezTo>
                      <a:pt x="155333" y="1225551"/>
                      <a:pt x="331544" y="1239838"/>
                      <a:pt x="522045" y="1219201"/>
                    </a:cubicBezTo>
                    <a:cubicBezTo>
                      <a:pt x="347420" y="1025525"/>
                      <a:pt x="133107" y="782638"/>
                      <a:pt x="336308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3762C69C-8A87-431F-82C9-0EBE5C9ACE4B}"/>
                  </a:ext>
                </a:extLst>
              </p:cNvPr>
              <p:cNvSpPr/>
              <p:nvPr/>
            </p:nvSpPr>
            <p:spPr>
              <a:xfrm>
                <a:off x="4218697" y="1143063"/>
                <a:ext cx="298536" cy="927030"/>
              </a:xfrm>
              <a:custGeom>
                <a:avLst/>
                <a:gdLst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43000"/>
                  <a:gd name="connsiteX1" fmla="*/ 0 w 357188"/>
                  <a:gd name="connsiteY1" fmla="*/ 714375 h 1143000"/>
                  <a:gd name="connsiteX2" fmla="*/ 342900 w 357188"/>
                  <a:gd name="connsiteY2" fmla="*/ 1143000 h 1143000"/>
                  <a:gd name="connsiteX3" fmla="*/ 357188 w 357188"/>
                  <a:gd name="connsiteY3" fmla="*/ 0 h 1143000"/>
                  <a:gd name="connsiteX0" fmla="*/ 357188 w 357188"/>
                  <a:gd name="connsiteY0" fmla="*/ 0 h 1133475"/>
                  <a:gd name="connsiteX1" fmla="*/ 0 w 357188"/>
                  <a:gd name="connsiteY1" fmla="*/ 714375 h 1133475"/>
                  <a:gd name="connsiteX2" fmla="*/ 342900 w 357188"/>
                  <a:gd name="connsiteY2" fmla="*/ 1133475 h 1133475"/>
                  <a:gd name="connsiteX3" fmla="*/ 357188 w 357188"/>
                  <a:gd name="connsiteY3" fmla="*/ 0 h 1133475"/>
                  <a:gd name="connsiteX0" fmla="*/ 357188 w 357188"/>
                  <a:gd name="connsiteY0" fmla="*/ 0 h 1133475"/>
                  <a:gd name="connsiteX1" fmla="*/ 0 w 357188"/>
                  <a:gd name="connsiteY1" fmla="*/ 714375 h 1133475"/>
                  <a:gd name="connsiteX2" fmla="*/ 342900 w 357188"/>
                  <a:gd name="connsiteY2" fmla="*/ 1133475 h 1133475"/>
                  <a:gd name="connsiteX3" fmla="*/ 357188 w 357188"/>
                  <a:gd name="connsiteY3" fmla="*/ 0 h 1133475"/>
                  <a:gd name="connsiteX0" fmla="*/ 357188 w 357188"/>
                  <a:gd name="connsiteY0" fmla="*/ 0 h 1133475"/>
                  <a:gd name="connsiteX1" fmla="*/ 0 w 357188"/>
                  <a:gd name="connsiteY1" fmla="*/ 714375 h 1133475"/>
                  <a:gd name="connsiteX2" fmla="*/ 342900 w 357188"/>
                  <a:gd name="connsiteY2" fmla="*/ 1133475 h 1133475"/>
                  <a:gd name="connsiteX3" fmla="*/ 357188 w 357188"/>
                  <a:gd name="connsiteY3" fmla="*/ 0 h 1133475"/>
                  <a:gd name="connsiteX0" fmla="*/ 361951 w 361951"/>
                  <a:gd name="connsiteY0" fmla="*/ 0 h 1123950"/>
                  <a:gd name="connsiteX1" fmla="*/ 0 w 361951"/>
                  <a:gd name="connsiteY1" fmla="*/ 704850 h 1123950"/>
                  <a:gd name="connsiteX2" fmla="*/ 342900 w 361951"/>
                  <a:gd name="connsiteY2" fmla="*/ 1123950 h 1123950"/>
                  <a:gd name="connsiteX3" fmla="*/ 361951 w 361951"/>
                  <a:gd name="connsiteY3" fmla="*/ 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1" h="1123950">
                    <a:moveTo>
                      <a:pt x="361951" y="0"/>
                    </a:moveTo>
                    <a:cubicBezTo>
                      <a:pt x="80963" y="266700"/>
                      <a:pt x="47626" y="509587"/>
                      <a:pt x="0" y="704850"/>
                    </a:cubicBezTo>
                    <a:cubicBezTo>
                      <a:pt x="38100" y="952500"/>
                      <a:pt x="238124" y="1076324"/>
                      <a:pt x="342900" y="1123950"/>
                    </a:cubicBezTo>
                    <a:cubicBezTo>
                      <a:pt x="219075" y="823913"/>
                      <a:pt x="104776" y="428625"/>
                      <a:pt x="361951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84E4FF7B-90BE-43DC-8F70-5DDD66A1448C}"/>
                  </a:ext>
                </a:extLst>
              </p:cNvPr>
              <p:cNvSpPr/>
              <p:nvPr/>
            </p:nvSpPr>
            <p:spPr>
              <a:xfrm>
                <a:off x="4640686" y="1389641"/>
                <a:ext cx="295916" cy="935434"/>
              </a:xfrm>
              <a:custGeom>
                <a:avLst/>
                <a:gdLst>
                  <a:gd name="connsiteX0" fmla="*/ 114300 w 333375"/>
                  <a:gd name="connsiteY0" fmla="*/ 0 h 1138238"/>
                  <a:gd name="connsiteX1" fmla="*/ 0 w 333375"/>
                  <a:gd name="connsiteY1" fmla="*/ 285750 h 1138238"/>
                  <a:gd name="connsiteX2" fmla="*/ 100013 w 333375"/>
                  <a:gd name="connsiteY2" fmla="*/ 1019175 h 1138238"/>
                  <a:gd name="connsiteX3" fmla="*/ 333375 w 333375"/>
                  <a:gd name="connsiteY3" fmla="*/ 1138238 h 1138238"/>
                  <a:gd name="connsiteX4" fmla="*/ 114300 w 333375"/>
                  <a:gd name="connsiteY4" fmla="*/ 0 h 1138238"/>
                  <a:gd name="connsiteX0" fmla="*/ 114300 w 333375"/>
                  <a:gd name="connsiteY0" fmla="*/ 0 h 1138238"/>
                  <a:gd name="connsiteX1" fmla="*/ 0 w 333375"/>
                  <a:gd name="connsiteY1" fmla="*/ 285750 h 1138238"/>
                  <a:gd name="connsiteX2" fmla="*/ 100013 w 333375"/>
                  <a:gd name="connsiteY2" fmla="*/ 1019175 h 1138238"/>
                  <a:gd name="connsiteX3" fmla="*/ 333375 w 333375"/>
                  <a:gd name="connsiteY3" fmla="*/ 1138238 h 1138238"/>
                  <a:gd name="connsiteX4" fmla="*/ 114300 w 333375"/>
                  <a:gd name="connsiteY4" fmla="*/ 0 h 1138238"/>
                  <a:gd name="connsiteX0" fmla="*/ 114300 w 333375"/>
                  <a:gd name="connsiteY0" fmla="*/ 0 h 1138238"/>
                  <a:gd name="connsiteX1" fmla="*/ 0 w 333375"/>
                  <a:gd name="connsiteY1" fmla="*/ 285750 h 1138238"/>
                  <a:gd name="connsiteX2" fmla="*/ 100013 w 333375"/>
                  <a:gd name="connsiteY2" fmla="*/ 1019175 h 1138238"/>
                  <a:gd name="connsiteX3" fmla="*/ 333375 w 333375"/>
                  <a:gd name="connsiteY3" fmla="*/ 1138238 h 1138238"/>
                  <a:gd name="connsiteX4" fmla="*/ 114300 w 333375"/>
                  <a:gd name="connsiteY4" fmla="*/ 0 h 1138238"/>
                  <a:gd name="connsiteX0" fmla="*/ 114300 w 333375"/>
                  <a:gd name="connsiteY0" fmla="*/ 0 h 1138238"/>
                  <a:gd name="connsiteX1" fmla="*/ 0 w 333375"/>
                  <a:gd name="connsiteY1" fmla="*/ 285750 h 1138238"/>
                  <a:gd name="connsiteX2" fmla="*/ 100013 w 333375"/>
                  <a:gd name="connsiteY2" fmla="*/ 1019175 h 1138238"/>
                  <a:gd name="connsiteX3" fmla="*/ 333375 w 333375"/>
                  <a:gd name="connsiteY3" fmla="*/ 1138238 h 1138238"/>
                  <a:gd name="connsiteX4" fmla="*/ 114300 w 333375"/>
                  <a:gd name="connsiteY4" fmla="*/ 0 h 1138238"/>
                  <a:gd name="connsiteX0" fmla="*/ 114300 w 333375"/>
                  <a:gd name="connsiteY0" fmla="*/ 0 h 1138238"/>
                  <a:gd name="connsiteX1" fmla="*/ 0 w 333375"/>
                  <a:gd name="connsiteY1" fmla="*/ 285750 h 1138238"/>
                  <a:gd name="connsiteX2" fmla="*/ 100013 w 333375"/>
                  <a:gd name="connsiteY2" fmla="*/ 1019175 h 1138238"/>
                  <a:gd name="connsiteX3" fmla="*/ 333375 w 333375"/>
                  <a:gd name="connsiteY3" fmla="*/ 1138238 h 1138238"/>
                  <a:gd name="connsiteX4" fmla="*/ 114300 w 333375"/>
                  <a:gd name="connsiteY4" fmla="*/ 0 h 1138238"/>
                  <a:gd name="connsiteX0" fmla="*/ 114300 w 333375"/>
                  <a:gd name="connsiteY0" fmla="*/ 0 h 1138238"/>
                  <a:gd name="connsiteX1" fmla="*/ 0 w 333375"/>
                  <a:gd name="connsiteY1" fmla="*/ 285750 h 1138238"/>
                  <a:gd name="connsiteX2" fmla="*/ 100013 w 333375"/>
                  <a:gd name="connsiteY2" fmla="*/ 1019175 h 1138238"/>
                  <a:gd name="connsiteX3" fmla="*/ 333375 w 333375"/>
                  <a:gd name="connsiteY3" fmla="*/ 1138238 h 1138238"/>
                  <a:gd name="connsiteX4" fmla="*/ 114300 w 333375"/>
                  <a:gd name="connsiteY4" fmla="*/ 0 h 1138238"/>
                  <a:gd name="connsiteX0" fmla="*/ 114300 w 333375"/>
                  <a:gd name="connsiteY0" fmla="*/ 0 h 1138238"/>
                  <a:gd name="connsiteX1" fmla="*/ 0 w 333375"/>
                  <a:gd name="connsiteY1" fmla="*/ 285750 h 1138238"/>
                  <a:gd name="connsiteX2" fmla="*/ 100013 w 333375"/>
                  <a:gd name="connsiteY2" fmla="*/ 1019175 h 1138238"/>
                  <a:gd name="connsiteX3" fmla="*/ 333375 w 333375"/>
                  <a:gd name="connsiteY3" fmla="*/ 1138238 h 1138238"/>
                  <a:gd name="connsiteX4" fmla="*/ 114300 w 333375"/>
                  <a:gd name="connsiteY4" fmla="*/ 0 h 1138238"/>
                  <a:gd name="connsiteX0" fmla="*/ 151664 w 370739"/>
                  <a:gd name="connsiteY0" fmla="*/ 0 h 1138238"/>
                  <a:gd name="connsiteX1" fmla="*/ 37364 w 370739"/>
                  <a:gd name="connsiteY1" fmla="*/ 285750 h 1138238"/>
                  <a:gd name="connsiteX2" fmla="*/ 137377 w 370739"/>
                  <a:gd name="connsiteY2" fmla="*/ 1019175 h 1138238"/>
                  <a:gd name="connsiteX3" fmla="*/ 370739 w 370739"/>
                  <a:gd name="connsiteY3" fmla="*/ 1138238 h 1138238"/>
                  <a:gd name="connsiteX4" fmla="*/ 151664 w 370739"/>
                  <a:gd name="connsiteY4" fmla="*/ 0 h 1138238"/>
                  <a:gd name="connsiteX0" fmla="*/ 114300 w 333375"/>
                  <a:gd name="connsiteY0" fmla="*/ 0 h 1138238"/>
                  <a:gd name="connsiteX1" fmla="*/ 0 w 333375"/>
                  <a:gd name="connsiteY1" fmla="*/ 285750 h 1138238"/>
                  <a:gd name="connsiteX2" fmla="*/ 100013 w 333375"/>
                  <a:gd name="connsiteY2" fmla="*/ 1019175 h 1138238"/>
                  <a:gd name="connsiteX3" fmla="*/ 333375 w 333375"/>
                  <a:gd name="connsiteY3" fmla="*/ 1138238 h 1138238"/>
                  <a:gd name="connsiteX4" fmla="*/ 114300 w 333375"/>
                  <a:gd name="connsiteY4" fmla="*/ 0 h 1138238"/>
                  <a:gd name="connsiteX0" fmla="*/ 114300 w 333377"/>
                  <a:gd name="connsiteY0" fmla="*/ 3950 h 1142188"/>
                  <a:gd name="connsiteX1" fmla="*/ 0 w 333377"/>
                  <a:gd name="connsiteY1" fmla="*/ 289700 h 1142188"/>
                  <a:gd name="connsiteX2" fmla="*/ 100013 w 333377"/>
                  <a:gd name="connsiteY2" fmla="*/ 1023125 h 1142188"/>
                  <a:gd name="connsiteX3" fmla="*/ 333375 w 333377"/>
                  <a:gd name="connsiteY3" fmla="*/ 1142188 h 1142188"/>
                  <a:gd name="connsiteX4" fmla="*/ 71438 w 333377"/>
                  <a:gd name="connsiteY4" fmla="*/ 199213 h 1142188"/>
                  <a:gd name="connsiteX5" fmla="*/ 114300 w 333377"/>
                  <a:gd name="connsiteY5" fmla="*/ 3950 h 1142188"/>
                  <a:gd name="connsiteX0" fmla="*/ 114300 w 333376"/>
                  <a:gd name="connsiteY0" fmla="*/ 3950 h 1142188"/>
                  <a:gd name="connsiteX1" fmla="*/ 0 w 333376"/>
                  <a:gd name="connsiteY1" fmla="*/ 289700 h 1142188"/>
                  <a:gd name="connsiteX2" fmla="*/ 100013 w 333376"/>
                  <a:gd name="connsiteY2" fmla="*/ 1023125 h 1142188"/>
                  <a:gd name="connsiteX3" fmla="*/ 333375 w 333376"/>
                  <a:gd name="connsiteY3" fmla="*/ 1142188 h 1142188"/>
                  <a:gd name="connsiteX4" fmla="*/ 71438 w 333376"/>
                  <a:gd name="connsiteY4" fmla="*/ 199213 h 1142188"/>
                  <a:gd name="connsiteX5" fmla="*/ 114300 w 333376"/>
                  <a:gd name="connsiteY5" fmla="*/ 3950 h 1142188"/>
                  <a:gd name="connsiteX0" fmla="*/ 114300 w 333376"/>
                  <a:gd name="connsiteY0" fmla="*/ 780 h 1139018"/>
                  <a:gd name="connsiteX1" fmla="*/ 0 w 333376"/>
                  <a:gd name="connsiteY1" fmla="*/ 286530 h 1139018"/>
                  <a:gd name="connsiteX2" fmla="*/ 100013 w 333376"/>
                  <a:gd name="connsiteY2" fmla="*/ 1019955 h 1139018"/>
                  <a:gd name="connsiteX3" fmla="*/ 333375 w 333376"/>
                  <a:gd name="connsiteY3" fmla="*/ 1139018 h 1139018"/>
                  <a:gd name="connsiteX4" fmla="*/ 109538 w 333376"/>
                  <a:gd name="connsiteY4" fmla="*/ 381781 h 1139018"/>
                  <a:gd name="connsiteX5" fmla="*/ 114300 w 333376"/>
                  <a:gd name="connsiteY5" fmla="*/ 780 h 1139018"/>
                  <a:gd name="connsiteX0" fmla="*/ 114300 w 333376"/>
                  <a:gd name="connsiteY0" fmla="*/ 780 h 1139018"/>
                  <a:gd name="connsiteX1" fmla="*/ 0 w 333376"/>
                  <a:gd name="connsiteY1" fmla="*/ 286530 h 1139018"/>
                  <a:gd name="connsiteX2" fmla="*/ 100013 w 333376"/>
                  <a:gd name="connsiteY2" fmla="*/ 1019955 h 1139018"/>
                  <a:gd name="connsiteX3" fmla="*/ 333375 w 333376"/>
                  <a:gd name="connsiteY3" fmla="*/ 1139018 h 1139018"/>
                  <a:gd name="connsiteX4" fmla="*/ 109538 w 333376"/>
                  <a:gd name="connsiteY4" fmla="*/ 381781 h 1139018"/>
                  <a:gd name="connsiteX5" fmla="*/ 114300 w 333376"/>
                  <a:gd name="connsiteY5" fmla="*/ 780 h 1139018"/>
                  <a:gd name="connsiteX0" fmla="*/ 114300 w 333375"/>
                  <a:gd name="connsiteY0" fmla="*/ 780 h 1139018"/>
                  <a:gd name="connsiteX1" fmla="*/ 0 w 333375"/>
                  <a:gd name="connsiteY1" fmla="*/ 286530 h 1139018"/>
                  <a:gd name="connsiteX2" fmla="*/ 100013 w 333375"/>
                  <a:gd name="connsiteY2" fmla="*/ 1019955 h 1139018"/>
                  <a:gd name="connsiteX3" fmla="*/ 333375 w 333375"/>
                  <a:gd name="connsiteY3" fmla="*/ 1139018 h 1139018"/>
                  <a:gd name="connsiteX4" fmla="*/ 109538 w 333375"/>
                  <a:gd name="connsiteY4" fmla="*/ 381781 h 1139018"/>
                  <a:gd name="connsiteX5" fmla="*/ 114300 w 333375"/>
                  <a:gd name="connsiteY5" fmla="*/ 780 h 1139018"/>
                  <a:gd name="connsiteX0" fmla="*/ 114300 w 352425"/>
                  <a:gd name="connsiteY0" fmla="*/ 780 h 1139018"/>
                  <a:gd name="connsiteX1" fmla="*/ 0 w 352425"/>
                  <a:gd name="connsiteY1" fmla="*/ 286530 h 1139018"/>
                  <a:gd name="connsiteX2" fmla="*/ 100013 w 352425"/>
                  <a:gd name="connsiteY2" fmla="*/ 1019955 h 1139018"/>
                  <a:gd name="connsiteX3" fmla="*/ 352425 w 352425"/>
                  <a:gd name="connsiteY3" fmla="*/ 1139018 h 1139018"/>
                  <a:gd name="connsiteX4" fmla="*/ 109538 w 352425"/>
                  <a:gd name="connsiteY4" fmla="*/ 381781 h 1139018"/>
                  <a:gd name="connsiteX5" fmla="*/ 114300 w 352425"/>
                  <a:gd name="connsiteY5" fmla="*/ 780 h 1139018"/>
                  <a:gd name="connsiteX0" fmla="*/ 114300 w 342900"/>
                  <a:gd name="connsiteY0" fmla="*/ 780 h 1134255"/>
                  <a:gd name="connsiteX1" fmla="*/ 0 w 342900"/>
                  <a:gd name="connsiteY1" fmla="*/ 286530 h 1134255"/>
                  <a:gd name="connsiteX2" fmla="*/ 100013 w 342900"/>
                  <a:gd name="connsiteY2" fmla="*/ 1019955 h 1134255"/>
                  <a:gd name="connsiteX3" fmla="*/ 342900 w 342900"/>
                  <a:gd name="connsiteY3" fmla="*/ 1134255 h 1134255"/>
                  <a:gd name="connsiteX4" fmla="*/ 109538 w 342900"/>
                  <a:gd name="connsiteY4" fmla="*/ 381781 h 1134255"/>
                  <a:gd name="connsiteX5" fmla="*/ 114300 w 342900"/>
                  <a:gd name="connsiteY5" fmla="*/ 780 h 1134255"/>
                  <a:gd name="connsiteX0" fmla="*/ 114300 w 342900"/>
                  <a:gd name="connsiteY0" fmla="*/ 780 h 1134255"/>
                  <a:gd name="connsiteX1" fmla="*/ 0 w 342900"/>
                  <a:gd name="connsiteY1" fmla="*/ 286530 h 1134255"/>
                  <a:gd name="connsiteX2" fmla="*/ 100013 w 342900"/>
                  <a:gd name="connsiteY2" fmla="*/ 1019955 h 1134255"/>
                  <a:gd name="connsiteX3" fmla="*/ 342900 w 342900"/>
                  <a:gd name="connsiteY3" fmla="*/ 1134255 h 1134255"/>
                  <a:gd name="connsiteX4" fmla="*/ 109538 w 342900"/>
                  <a:gd name="connsiteY4" fmla="*/ 381781 h 1134255"/>
                  <a:gd name="connsiteX5" fmla="*/ 114300 w 342900"/>
                  <a:gd name="connsiteY5" fmla="*/ 780 h 1134255"/>
                  <a:gd name="connsiteX0" fmla="*/ 114300 w 342900"/>
                  <a:gd name="connsiteY0" fmla="*/ 666 h 1134141"/>
                  <a:gd name="connsiteX1" fmla="*/ 0 w 342900"/>
                  <a:gd name="connsiteY1" fmla="*/ 286416 h 1134141"/>
                  <a:gd name="connsiteX2" fmla="*/ 100013 w 342900"/>
                  <a:gd name="connsiteY2" fmla="*/ 1019841 h 1134141"/>
                  <a:gd name="connsiteX3" fmla="*/ 342900 w 342900"/>
                  <a:gd name="connsiteY3" fmla="*/ 1134141 h 1134141"/>
                  <a:gd name="connsiteX4" fmla="*/ 114300 w 342900"/>
                  <a:gd name="connsiteY4" fmla="*/ 419767 h 1134141"/>
                  <a:gd name="connsiteX5" fmla="*/ 114300 w 342900"/>
                  <a:gd name="connsiteY5" fmla="*/ 666 h 1134141"/>
                  <a:gd name="connsiteX0" fmla="*/ 114300 w 342900"/>
                  <a:gd name="connsiteY0" fmla="*/ 666 h 1134141"/>
                  <a:gd name="connsiteX1" fmla="*/ 0 w 342900"/>
                  <a:gd name="connsiteY1" fmla="*/ 286416 h 1134141"/>
                  <a:gd name="connsiteX2" fmla="*/ 95250 w 342900"/>
                  <a:gd name="connsiteY2" fmla="*/ 1067466 h 1134141"/>
                  <a:gd name="connsiteX3" fmla="*/ 342900 w 342900"/>
                  <a:gd name="connsiteY3" fmla="*/ 1134141 h 1134141"/>
                  <a:gd name="connsiteX4" fmla="*/ 114300 w 342900"/>
                  <a:gd name="connsiteY4" fmla="*/ 419767 h 1134141"/>
                  <a:gd name="connsiteX5" fmla="*/ 114300 w 342900"/>
                  <a:gd name="connsiteY5" fmla="*/ 666 h 1134141"/>
                  <a:gd name="connsiteX0" fmla="*/ 114300 w 342900"/>
                  <a:gd name="connsiteY0" fmla="*/ 666 h 1134141"/>
                  <a:gd name="connsiteX1" fmla="*/ 0 w 342900"/>
                  <a:gd name="connsiteY1" fmla="*/ 286416 h 1134141"/>
                  <a:gd name="connsiteX2" fmla="*/ 95250 w 342900"/>
                  <a:gd name="connsiteY2" fmla="*/ 1067466 h 1134141"/>
                  <a:gd name="connsiteX3" fmla="*/ 342900 w 342900"/>
                  <a:gd name="connsiteY3" fmla="*/ 1134141 h 1134141"/>
                  <a:gd name="connsiteX4" fmla="*/ 114300 w 342900"/>
                  <a:gd name="connsiteY4" fmla="*/ 419767 h 1134141"/>
                  <a:gd name="connsiteX5" fmla="*/ 114300 w 342900"/>
                  <a:gd name="connsiteY5" fmla="*/ 666 h 1134141"/>
                  <a:gd name="connsiteX0" fmla="*/ 114300 w 342900"/>
                  <a:gd name="connsiteY0" fmla="*/ 666 h 1134141"/>
                  <a:gd name="connsiteX1" fmla="*/ 0 w 342900"/>
                  <a:gd name="connsiteY1" fmla="*/ 286416 h 1134141"/>
                  <a:gd name="connsiteX2" fmla="*/ 100012 w 342900"/>
                  <a:gd name="connsiteY2" fmla="*/ 1053178 h 1134141"/>
                  <a:gd name="connsiteX3" fmla="*/ 342900 w 342900"/>
                  <a:gd name="connsiteY3" fmla="*/ 1134141 h 1134141"/>
                  <a:gd name="connsiteX4" fmla="*/ 114300 w 342900"/>
                  <a:gd name="connsiteY4" fmla="*/ 419767 h 1134141"/>
                  <a:gd name="connsiteX5" fmla="*/ 114300 w 342900"/>
                  <a:gd name="connsiteY5" fmla="*/ 666 h 1134141"/>
                  <a:gd name="connsiteX0" fmla="*/ 114300 w 342900"/>
                  <a:gd name="connsiteY0" fmla="*/ 666 h 1134141"/>
                  <a:gd name="connsiteX1" fmla="*/ 0 w 342900"/>
                  <a:gd name="connsiteY1" fmla="*/ 286416 h 1134141"/>
                  <a:gd name="connsiteX2" fmla="*/ 100012 w 342900"/>
                  <a:gd name="connsiteY2" fmla="*/ 1053178 h 1134141"/>
                  <a:gd name="connsiteX3" fmla="*/ 342900 w 342900"/>
                  <a:gd name="connsiteY3" fmla="*/ 1134141 h 1134141"/>
                  <a:gd name="connsiteX4" fmla="*/ 114300 w 342900"/>
                  <a:gd name="connsiteY4" fmla="*/ 419767 h 1134141"/>
                  <a:gd name="connsiteX5" fmla="*/ 114300 w 342900"/>
                  <a:gd name="connsiteY5" fmla="*/ 666 h 1134141"/>
                  <a:gd name="connsiteX0" fmla="*/ 114300 w 342900"/>
                  <a:gd name="connsiteY0" fmla="*/ 666 h 1134141"/>
                  <a:gd name="connsiteX1" fmla="*/ 0 w 342900"/>
                  <a:gd name="connsiteY1" fmla="*/ 286416 h 1134141"/>
                  <a:gd name="connsiteX2" fmla="*/ 100012 w 342900"/>
                  <a:gd name="connsiteY2" fmla="*/ 1053178 h 1134141"/>
                  <a:gd name="connsiteX3" fmla="*/ 342900 w 342900"/>
                  <a:gd name="connsiteY3" fmla="*/ 1134141 h 1134141"/>
                  <a:gd name="connsiteX4" fmla="*/ 114300 w 342900"/>
                  <a:gd name="connsiteY4" fmla="*/ 419767 h 1134141"/>
                  <a:gd name="connsiteX5" fmla="*/ 114300 w 342900"/>
                  <a:gd name="connsiteY5" fmla="*/ 666 h 1134141"/>
                  <a:gd name="connsiteX0" fmla="*/ 114300 w 346075"/>
                  <a:gd name="connsiteY0" fmla="*/ 666 h 1134141"/>
                  <a:gd name="connsiteX1" fmla="*/ 0 w 346075"/>
                  <a:gd name="connsiteY1" fmla="*/ 286416 h 1134141"/>
                  <a:gd name="connsiteX2" fmla="*/ 100012 w 346075"/>
                  <a:gd name="connsiteY2" fmla="*/ 1053178 h 1134141"/>
                  <a:gd name="connsiteX3" fmla="*/ 346075 w 346075"/>
                  <a:gd name="connsiteY3" fmla="*/ 1134141 h 1134141"/>
                  <a:gd name="connsiteX4" fmla="*/ 114300 w 346075"/>
                  <a:gd name="connsiteY4" fmla="*/ 419767 h 1134141"/>
                  <a:gd name="connsiteX5" fmla="*/ 114300 w 346075"/>
                  <a:gd name="connsiteY5" fmla="*/ 666 h 1134141"/>
                  <a:gd name="connsiteX0" fmla="*/ 114300 w 346075"/>
                  <a:gd name="connsiteY0" fmla="*/ 666 h 1134141"/>
                  <a:gd name="connsiteX1" fmla="*/ 0 w 346075"/>
                  <a:gd name="connsiteY1" fmla="*/ 286416 h 1134141"/>
                  <a:gd name="connsiteX2" fmla="*/ 100012 w 346075"/>
                  <a:gd name="connsiteY2" fmla="*/ 1053178 h 1134141"/>
                  <a:gd name="connsiteX3" fmla="*/ 346075 w 346075"/>
                  <a:gd name="connsiteY3" fmla="*/ 1134141 h 1134141"/>
                  <a:gd name="connsiteX4" fmla="*/ 114300 w 346075"/>
                  <a:gd name="connsiteY4" fmla="*/ 419767 h 1134141"/>
                  <a:gd name="connsiteX5" fmla="*/ 114300 w 346075"/>
                  <a:gd name="connsiteY5" fmla="*/ 666 h 1134141"/>
                  <a:gd name="connsiteX0" fmla="*/ 114300 w 346075"/>
                  <a:gd name="connsiteY0" fmla="*/ 666 h 1134141"/>
                  <a:gd name="connsiteX1" fmla="*/ 0 w 346075"/>
                  <a:gd name="connsiteY1" fmla="*/ 286416 h 1134141"/>
                  <a:gd name="connsiteX2" fmla="*/ 100012 w 346075"/>
                  <a:gd name="connsiteY2" fmla="*/ 1053178 h 1134141"/>
                  <a:gd name="connsiteX3" fmla="*/ 346075 w 346075"/>
                  <a:gd name="connsiteY3" fmla="*/ 1134141 h 1134141"/>
                  <a:gd name="connsiteX4" fmla="*/ 114300 w 346075"/>
                  <a:gd name="connsiteY4" fmla="*/ 419767 h 1134141"/>
                  <a:gd name="connsiteX5" fmla="*/ 114300 w 346075"/>
                  <a:gd name="connsiteY5" fmla="*/ 666 h 1134141"/>
                  <a:gd name="connsiteX0" fmla="*/ 114300 w 346075"/>
                  <a:gd name="connsiteY0" fmla="*/ 666 h 1134141"/>
                  <a:gd name="connsiteX1" fmla="*/ 0 w 346075"/>
                  <a:gd name="connsiteY1" fmla="*/ 286416 h 1134141"/>
                  <a:gd name="connsiteX2" fmla="*/ 100012 w 346075"/>
                  <a:gd name="connsiteY2" fmla="*/ 1053178 h 1134141"/>
                  <a:gd name="connsiteX3" fmla="*/ 346075 w 346075"/>
                  <a:gd name="connsiteY3" fmla="*/ 1134141 h 1134141"/>
                  <a:gd name="connsiteX4" fmla="*/ 114300 w 346075"/>
                  <a:gd name="connsiteY4" fmla="*/ 419767 h 1134141"/>
                  <a:gd name="connsiteX5" fmla="*/ 114300 w 346075"/>
                  <a:gd name="connsiteY5" fmla="*/ 666 h 1134141"/>
                  <a:gd name="connsiteX0" fmla="*/ 114300 w 358775"/>
                  <a:gd name="connsiteY0" fmla="*/ 666 h 1134141"/>
                  <a:gd name="connsiteX1" fmla="*/ 0 w 358775"/>
                  <a:gd name="connsiteY1" fmla="*/ 286416 h 1134141"/>
                  <a:gd name="connsiteX2" fmla="*/ 100012 w 358775"/>
                  <a:gd name="connsiteY2" fmla="*/ 1053178 h 1134141"/>
                  <a:gd name="connsiteX3" fmla="*/ 358775 w 358775"/>
                  <a:gd name="connsiteY3" fmla="*/ 1134141 h 1134141"/>
                  <a:gd name="connsiteX4" fmla="*/ 114300 w 358775"/>
                  <a:gd name="connsiteY4" fmla="*/ 419767 h 1134141"/>
                  <a:gd name="connsiteX5" fmla="*/ 114300 w 358775"/>
                  <a:gd name="connsiteY5" fmla="*/ 666 h 1134141"/>
                  <a:gd name="connsiteX0" fmla="*/ 114300 w 358775"/>
                  <a:gd name="connsiteY0" fmla="*/ 666 h 1134141"/>
                  <a:gd name="connsiteX1" fmla="*/ 0 w 358775"/>
                  <a:gd name="connsiteY1" fmla="*/ 286416 h 1134141"/>
                  <a:gd name="connsiteX2" fmla="*/ 96837 w 358775"/>
                  <a:gd name="connsiteY2" fmla="*/ 1046828 h 1134141"/>
                  <a:gd name="connsiteX3" fmla="*/ 358775 w 358775"/>
                  <a:gd name="connsiteY3" fmla="*/ 1134141 h 1134141"/>
                  <a:gd name="connsiteX4" fmla="*/ 114300 w 358775"/>
                  <a:gd name="connsiteY4" fmla="*/ 419767 h 1134141"/>
                  <a:gd name="connsiteX5" fmla="*/ 114300 w 358775"/>
                  <a:gd name="connsiteY5" fmla="*/ 666 h 113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775" h="1134141">
                    <a:moveTo>
                      <a:pt x="114300" y="666"/>
                    </a:moveTo>
                    <a:lnTo>
                      <a:pt x="0" y="286416"/>
                    </a:lnTo>
                    <a:cubicBezTo>
                      <a:pt x="14288" y="807116"/>
                      <a:pt x="15874" y="802353"/>
                      <a:pt x="96837" y="1046828"/>
                    </a:cubicBezTo>
                    <a:cubicBezTo>
                      <a:pt x="231774" y="1116678"/>
                      <a:pt x="276225" y="1111916"/>
                      <a:pt x="358775" y="1134141"/>
                    </a:cubicBezTo>
                    <a:cubicBezTo>
                      <a:pt x="205582" y="1003172"/>
                      <a:pt x="117474" y="709486"/>
                      <a:pt x="114300" y="419767"/>
                    </a:cubicBezTo>
                    <a:cubicBezTo>
                      <a:pt x="84138" y="230061"/>
                      <a:pt x="131762" y="-14415"/>
                      <a:pt x="114300" y="666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46F1D4AF-0775-4DFD-A70A-668C06C6F90A}"/>
                  </a:ext>
                </a:extLst>
              </p:cNvPr>
              <p:cNvSpPr/>
              <p:nvPr/>
            </p:nvSpPr>
            <p:spPr>
              <a:xfrm>
                <a:off x="4814547" y="2484556"/>
                <a:ext cx="202341" cy="217170"/>
              </a:xfrm>
              <a:custGeom>
                <a:avLst/>
                <a:gdLst>
                  <a:gd name="connsiteX0" fmla="*/ 175260 w 175260"/>
                  <a:gd name="connsiteY0" fmla="*/ 0 h 449580"/>
                  <a:gd name="connsiteX1" fmla="*/ 45720 w 175260"/>
                  <a:gd name="connsiteY1" fmla="*/ 312420 h 449580"/>
                  <a:gd name="connsiteX2" fmla="*/ 0 w 175260"/>
                  <a:gd name="connsiteY2" fmla="*/ 449580 h 449580"/>
                  <a:gd name="connsiteX0" fmla="*/ 160973 w 160973"/>
                  <a:gd name="connsiteY0" fmla="*/ 0 h 463868"/>
                  <a:gd name="connsiteX1" fmla="*/ 31433 w 160973"/>
                  <a:gd name="connsiteY1" fmla="*/ 312420 h 463868"/>
                  <a:gd name="connsiteX2" fmla="*/ 0 w 160973"/>
                  <a:gd name="connsiteY2" fmla="*/ 463868 h 463868"/>
                  <a:gd name="connsiteX0" fmla="*/ 160973 w 160973"/>
                  <a:gd name="connsiteY0" fmla="*/ 0 h 463868"/>
                  <a:gd name="connsiteX1" fmla="*/ 31433 w 160973"/>
                  <a:gd name="connsiteY1" fmla="*/ 312420 h 463868"/>
                  <a:gd name="connsiteX2" fmla="*/ 0 w 160973"/>
                  <a:gd name="connsiteY2" fmla="*/ 463868 h 4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73" h="463868">
                    <a:moveTo>
                      <a:pt x="160973" y="0"/>
                    </a:moveTo>
                    <a:lnTo>
                      <a:pt x="31433" y="312420"/>
                    </a:lnTo>
                    <a:lnTo>
                      <a:pt x="0" y="463868"/>
                    </a:ln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A020B46D-3057-4522-A3F8-DD53C06A2C9B}"/>
                  </a:ext>
                </a:extLst>
              </p:cNvPr>
              <p:cNvSpPr/>
              <p:nvPr/>
            </p:nvSpPr>
            <p:spPr>
              <a:xfrm flipH="1">
                <a:off x="5035220" y="2684937"/>
                <a:ext cx="82842" cy="282235"/>
              </a:xfrm>
              <a:custGeom>
                <a:avLst/>
                <a:gdLst>
                  <a:gd name="connsiteX0" fmla="*/ 175260 w 175260"/>
                  <a:gd name="connsiteY0" fmla="*/ 0 h 449580"/>
                  <a:gd name="connsiteX1" fmla="*/ 45720 w 175260"/>
                  <a:gd name="connsiteY1" fmla="*/ 312420 h 449580"/>
                  <a:gd name="connsiteX2" fmla="*/ 0 w 175260"/>
                  <a:gd name="connsiteY2" fmla="*/ 449580 h 449580"/>
                  <a:gd name="connsiteX0" fmla="*/ 160973 w 160973"/>
                  <a:gd name="connsiteY0" fmla="*/ 0 h 463868"/>
                  <a:gd name="connsiteX1" fmla="*/ 31433 w 160973"/>
                  <a:gd name="connsiteY1" fmla="*/ 312420 h 463868"/>
                  <a:gd name="connsiteX2" fmla="*/ 0 w 160973"/>
                  <a:gd name="connsiteY2" fmla="*/ 463868 h 463868"/>
                  <a:gd name="connsiteX0" fmla="*/ 160973 w 160973"/>
                  <a:gd name="connsiteY0" fmla="*/ 0 h 463868"/>
                  <a:gd name="connsiteX1" fmla="*/ 31433 w 160973"/>
                  <a:gd name="connsiteY1" fmla="*/ 312420 h 463868"/>
                  <a:gd name="connsiteX2" fmla="*/ 0 w 160973"/>
                  <a:gd name="connsiteY2" fmla="*/ 463868 h 463868"/>
                  <a:gd name="connsiteX0" fmla="*/ 160973 w 400336"/>
                  <a:gd name="connsiteY0" fmla="*/ 0 h 463868"/>
                  <a:gd name="connsiteX1" fmla="*/ 400336 w 400336"/>
                  <a:gd name="connsiteY1" fmla="*/ 253427 h 463868"/>
                  <a:gd name="connsiteX2" fmla="*/ 0 w 400336"/>
                  <a:gd name="connsiteY2" fmla="*/ 463868 h 463868"/>
                  <a:gd name="connsiteX0" fmla="*/ 160973 w 400336"/>
                  <a:gd name="connsiteY0" fmla="*/ 0 h 463868"/>
                  <a:gd name="connsiteX1" fmla="*/ 400336 w 400336"/>
                  <a:gd name="connsiteY1" fmla="*/ 253427 h 463868"/>
                  <a:gd name="connsiteX2" fmla="*/ 0 w 400336"/>
                  <a:gd name="connsiteY2" fmla="*/ 463868 h 463868"/>
                  <a:gd name="connsiteX0" fmla="*/ 160973 w 400336"/>
                  <a:gd name="connsiteY0" fmla="*/ 0 h 463868"/>
                  <a:gd name="connsiteX1" fmla="*/ 400336 w 400336"/>
                  <a:gd name="connsiteY1" fmla="*/ 253427 h 463868"/>
                  <a:gd name="connsiteX2" fmla="*/ 0 w 400336"/>
                  <a:gd name="connsiteY2" fmla="*/ 463868 h 46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0336" h="463868">
                    <a:moveTo>
                      <a:pt x="160973" y="0"/>
                    </a:moveTo>
                    <a:cubicBezTo>
                      <a:pt x="240761" y="84476"/>
                      <a:pt x="354085" y="162395"/>
                      <a:pt x="400336" y="253427"/>
                    </a:cubicBezTo>
                    <a:cubicBezTo>
                      <a:pt x="283656" y="343240"/>
                      <a:pt x="133445" y="393721"/>
                      <a:pt x="0" y="463868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38F5E384-1A88-4A18-A79B-5B12F8E04C60}"/>
                  </a:ext>
                </a:extLst>
              </p:cNvPr>
              <p:cNvSpPr/>
              <p:nvPr/>
            </p:nvSpPr>
            <p:spPr>
              <a:xfrm>
                <a:off x="6292729" y="3346721"/>
                <a:ext cx="173485" cy="255327"/>
              </a:xfrm>
              <a:custGeom>
                <a:avLst/>
                <a:gdLst>
                  <a:gd name="connsiteX0" fmla="*/ 100013 w 214313"/>
                  <a:gd name="connsiteY0" fmla="*/ 0 h 309563"/>
                  <a:gd name="connsiteX1" fmla="*/ 0 w 214313"/>
                  <a:gd name="connsiteY1" fmla="*/ 130969 h 309563"/>
                  <a:gd name="connsiteX2" fmla="*/ 30957 w 214313"/>
                  <a:gd name="connsiteY2" fmla="*/ 245269 h 309563"/>
                  <a:gd name="connsiteX3" fmla="*/ 107157 w 214313"/>
                  <a:gd name="connsiteY3" fmla="*/ 302419 h 309563"/>
                  <a:gd name="connsiteX4" fmla="*/ 188119 w 214313"/>
                  <a:gd name="connsiteY4" fmla="*/ 309563 h 309563"/>
                  <a:gd name="connsiteX5" fmla="*/ 214313 w 214313"/>
                  <a:gd name="connsiteY5" fmla="*/ 152400 h 309563"/>
                  <a:gd name="connsiteX6" fmla="*/ 100013 w 214313"/>
                  <a:gd name="connsiteY6" fmla="*/ 0 h 309563"/>
                  <a:gd name="connsiteX0" fmla="*/ 100013 w 214313"/>
                  <a:gd name="connsiteY0" fmla="*/ 0 h 309563"/>
                  <a:gd name="connsiteX1" fmla="*/ 0 w 214313"/>
                  <a:gd name="connsiteY1" fmla="*/ 130969 h 309563"/>
                  <a:gd name="connsiteX2" fmla="*/ 30957 w 214313"/>
                  <a:gd name="connsiteY2" fmla="*/ 245269 h 309563"/>
                  <a:gd name="connsiteX3" fmla="*/ 107157 w 214313"/>
                  <a:gd name="connsiteY3" fmla="*/ 302419 h 309563"/>
                  <a:gd name="connsiteX4" fmla="*/ 188119 w 214313"/>
                  <a:gd name="connsiteY4" fmla="*/ 309563 h 309563"/>
                  <a:gd name="connsiteX5" fmla="*/ 214313 w 214313"/>
                  <a:gd name="connsiteY5" fmla="*/ 152400 h 309563"/>
                  <a:gd name="connsiteX6" fmla="*/ 100013 w 214313"/>
                  <a:gd name="connsiteY6" fmla="*/ 0 h 309563"/>
                  <a:gd name="connsiteX0" fmla="*/ 100013 w 214313"/>
                  <a:gd name="connsiteY0" fmla="*/ 0 h 309563"/>
                  <a:gd name="connsiteX1" fmla="*/ 0 w 214313"/>
                  <a:gd name="connsiteY1" fmla="*/ 130969 h 309563"/>
                  <a:gd name="connsiteX2" fmla="*/ 30957 w 214313"/>
                  <a:gd name="connsiteY2" fmla="*/ 245269 h 309563"/>
                  <a:gd name="connsiteX3" fmla="*/ 107157 w 214313"/>
                  <a:gd name="connsiteY3" fmla="*/ 302419 h 309563"/>
                  <a:gd name="connsiteX4" fmla="*/ 188119 w 214313"/>
                  <a:gd name="connsiteY4" fmla="*/ 309563 h 309563"/>
                  <a:gd name="connsiteX5" fmla="*/ 214313 w 214313"/>
                  <a:gd name="connsiteY5" fmla="*/ 152400 h 309563"/>
                  <a:gd name="connsiteX6" fmla="*/ 100013 w 214313"/>
                  <a:gd name="connsiteY6" fmla="*/ 0 h 309563"/>
                  <a:gd name="connsiteX0" fmla="*/ 92869 w 207169"/>
                  <a:gd name="connsiteY0" fmla="*/ 0 h 309563"/>
                  <a:gd name="connsiteX1" fmla="*/ 0 w 207169"/>
                  <a:gd name="connsiteY1" fmla="*/ 130969 h 309563"/>
                  <a:gd name="connsiteX2" fmla="*/ 23813 w 207169"/>
                  <a:gd name="connsiteY2" fmla="*/ 245269 h 309563"/>
                  <a:gd name="connsiteX3" fmla="*/ 100013 w 207169"/>
                  <a:gd name="connsiteY3" fmla="*/ 302419 h 309563"/>
                  <a:gd name="connsiteX4" fmla="*/ 180975 w 207169"/>
                  <a:gd name="connsiteY4" fmla="*/ 309563 h 309563"/>
                  <a:gd name="connsiteX5" fmla="*/ 207169 w 207169"/>
                  <a:gd name="connsiteY5" fmla="*/ 152400 h 309563"/>
                  <a:gd name="connsiteX6" fmla="*/ 92869 w 207169"/>
                  <a:gd name="connsiteY6" fmla="*/ 0 h 309563"/>
                  <a:gd name="connsiteX0" fmla="*/ 92869 w 207169"/>
                  <a:gd name="connsiteY0" fmla="*/ 0 h 309563"/>
                  <a:gd name="connsiteX1" fmla="*/ 0 w 207169"/>
                  <a:gd name="connsiteY1" fmla="*/ 130969 h 309563"/>
                  <a:gd name="connsiteX2" fmla="*/ 23813 w 207169"/>
                  <a:gd name="connsiteY2" fmla="*/ 245269 h 309563"/>
                  <a:gd name="connsiteX3" fmla="*/ 100013 w 207169"/>
                  <a:gd name="connsiteY3" fmla="*/ 302419 h 309563"/>
                  <a:gd name="connsiteX4" fmla="*/ 180975 w 207169"/>
                  <a:gd name="connsiteY4" fmla="*/ 309563 h 309563"/>
                  <a:gd name="connsiteX5" fmla="*/ 207169 w 207169"/>
                  <a:gd name="connsiteY5" fmla="*/ 152400 h 309563"/>
                  <a:gd name="connsiteX6" fmla="*/ 92869 w 207169"/>
                  <a:gd name="connsiteY6" fmla="*/ 0 h 309563"/>
                  <a:gd name="connsiteX0" fmla="*/ 92869 w 207169"/>
                  <a:gd name="connsiteY0" fmla="*/ 0 h 309563"/>
                  <a:gd name="connsiteX1" fmla="*/ 0 w 207169"/>
                  <a:gd name="connsiteY1" fmla="*/ 130969 h 309563"/>
                  <a:gd name="connsiteX2" fmla="*/ 23813 w 207169"/>
                  <a:gd name="connsiteY2" fmla="*/ 245269 h 309563"/>
                  <a:gd name="connsiteX3" fmla="*/ 100013 w 207169"/>
                  <a:gd name="connsiteY3" fmla="*/ 302419 h 309563"/>
                  <a:gd name="connsiteX4" fmla="*/ 180975 w 207169"/>
                  <a:gd name="connsiteY4" fmla="*/ 309563 h 309563"/>
                  <a:gd name="connsiteX5" fmla="*/ 207169 w 207169"/>
                  <a:gd name="connsiteY5" fmla="*/ 152400 h 309563"/>
                  <a:gd name="connsiteX6" fmla="*/ 92869 w 207169"/>
                  <a:gd name="connsiteY6" fmla="*/ 0 h 309563"/>
                  <a:gd name="connsiteX0" fmla="*/ 92869 w 207169"/>
                  <a:gd name="connsiteY0" fmla="*/ 0 h 309563"/>
                  <a:gd name="connsiteX1" fmla="*/ 0 w 207169"/>
                  <a:gd name="connsiteY1" fmla="*/ 130969 h 309563"/>
                  <a:gd name="connsiteX2" fmla="*/ 23813 w 207169"/>
                  <a:gd name="connsiteY2" fmla="*/ 245269 h 309563"/>
                  <a:gd name="connsiteX3" fmla="*/ 100013 w 207169"/>
                  <a:gd name="connsiteY3" fmla="*/ 302419 h 309563"/>
                  <a:gd name="connsiteX4" fmla="*/ 180975 w 207169"/>
                  <a:gd name="connsiteY4" fmla="*/ 309563 h 309563"/>
                  <a:gd name="connsiteX5" fmla="*/ 207169 w 207169"/>
                  <a:gd name="connsiteY5" fmla="*/ 152400 h 309563"/>
                  <a:gd name="connsiteX6" fmla="*/ 92869 w 207169"/>
                  <a:gd name="connsiteY6" fmla="*/ 0 h 309563"/>
                  <a:gd name="connsiteX0" fmla="*/ 92869 w 207169"/>
                  <a:gd name="connsiteY0" fmla="*/ 0 h 309563"/>
                  <a:gd name="connsiteX1" fmla="*/ 0 w 207169"/>
                  <a:gd name="connsiteY1" fmla="*/ 130969 h 309563"/>
                  <a:gd name="connsiteX2" fmla="*/ 23813 w 207169"/>
                  <a:gd name="connsiteY2" fmla="*/ 245269 h 309563"/>
                  <a:gd name="connsiteX3" fmla="*/ 100013 w 207169"/>
                  <a:gd name="connsiteY3" fmla="*/ 302419 h 309563"/>
                  <a:gd name="connsiteX4" fmla="*/ 180975 w 207169"/>
                  <a:gd name="connsiteY4" fmla="*/ 309563 h 309563"/>
                  <a:gd name="connsiteX5" fmla="*/ 207169 w 207169"/>
                  <a:gd name="connsiteY5" fmla="*/ 152400 h 309563"/>
                  <a:gd name="connsiteX6" fmla="*/ 92869 w 207169"/>
                  <a:gd name="connsiteY6" fmla="*/ 0 h 309563"/>
                  <a:gd name="connsiteX0" fmla="*/ 92869 w 207169"/>
                  <a:gd name="connsiteY0" fmla="*/ 0 h 309563"/>
                  <a:gd name="connsiteX1" fmla="*/ 0 w 207169"/>
                  <a:gd name="connsiteY1" fmla="*/ 130969 h 309563"/>
                  <a:gd name="connsiteX2" fmla="*/ 23813 w 207169"/>
                  <a:gd name="connsiteY2" fmla="*/ 245269 h 309563"/>
                  <a:gd name="connsiteX3" fmla="*/ 100013 w 207169"/>
                  <a:gd name="connsiteY3" fmla="*/ 302419 h 309563"/>
                  <a:gd name="connsiteX4" fmla="*/ 180975 w 207169"/>
                  <a:gd name="connsiteY4" fmla="*/ 309563 h 309563"/>
                  <a:gd name="connsiteX5" fmla="*/ 207169 w 207169"/>
                  <a:gd name="connsiteY5" fmla="*/ 152400 h 309563"/>
                  <a:gd name="connsiteX6" fmla="*/ 92869 w 207169"/>
                  <a:gd name="connsiteY6" fmla="*/ 0 h 309563"/>
                  <a:gd name="connsiteX0" fmla="*/ 92869 w 207169"/>
                  <a:gd name="connsiteY0" fmla="*/ 0 h 309563"/>
                  <a:gd name="connsiteX1" fmla="*/ 0 w 207169"/>
                  <a:gd name="connsiteY1" fmla="*/ 130969 h 309563"/>
                  <a:gd name="connsiteX2" fmla="*/ 23813 w 207169"/>
                  <a:gd name="connsiteY2" fmla="*/ 245269 h 309563"/>
                  <a:gd name="connsiteX3" fmla="*/ 100013 w 207169"/>
                  <a:gd name="connsiteY3" fmla="*/ 302419 h 309563"/>
                  <a:gd name="connsiteX4" fmla="*/ 180975 w 207169"/>
                  <a:gd name="connsiteY4" fmla="*/ 309563 h 309563"/>
                  <a:gd name="connsiteX5" fmla="*/ 207169 w 207169"/>
                  <a:gd name="connsiteY5" fmla="*/ 152400 h 309563"/>
                  <a:gd name="connsiteX6" fmla="*/ 92869 w 207169"/>
                  <a:gd name="connsiteY6" fmla="*/ 0 h 309563"/>
                  <a:gd name="connsiteX0" fmla="*/ 92869 w 210337"/>
                  <a:gd name="connsiteY0" fmla="*/ 0 h 309563"/>
                  <a:gd name="connsiteX1" fmla="*/ 0 w 210337"/>
                  <a:gd name="connsiteY1" fmla="*/ 130969 h 309563"/>
                  <a:gd name="connsiteX2" fmla="*/ 23813 w 210337"/>
                  <a:gd name="connsiteY2" fmla="*/ 245269 h 309563"/>
                  <a:gd name="connsiteX3" fmla="*/ 100013 w 210337"/>
                  <a:gd name="connsiteY3" fmla="*/ 302419 h 309563"/>
                  <a:gd name="connsiteX4" fmla="*/ 180975 w 210337"/>
                  <a:gd name="connsiteY4" fmla="*/ 309563 h 309563"/>
                  <a:gd name="connsiteX5" fmla="*/ 207169 w 210337"/>
                  <a:gd name="connsiteY5" fmla="*/ 152400 h 309563"/>
                  <a:gd name="connsiteX6" fmla="*/ 92869 w 210337"/>
                  <a:gd name="connsiteY6" fmla="*/ 0 h 309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337" h="309563">
                    <a:moveTo>
                      <a:pt x="92869" y="0"/>
                    </a:moveTo>
                    <a:cubicBezTo>
                      <a:pt x="61913" y="43656"/>
                      <a:pt x="23812" y="87313"/>
                      <a:pt x="0" y="130969"/>
                    </a:cubicBezTo>
                    <a:cubicBezTo>
                      <a:pt x="795" y="171450"/>
                      <a:pt x="11112" y="207169"/>
                      <a:pt x="23813" y="245269"/>
                    </a:cubicBezTo>
                    <a:cubicBezTo>
                      <a:pt x="49213" y="273844"/>
                      <a:pt x="74613" y="283369"/>
                      <a:pt x="100013" y="302419"/>
                    </a:cubicBezTo>
                    <a:lnTo>
                      <a:pt x="180975" y="309563"/>
                    </a:lnTo>
                    <a:cubicBezTo>
                      <a:pt x="208756" y="250031"/>
                      <a:pt x="215107" y="204788"/>
                      <a:pt x="207169" y="152400"/>
                    </a:cubicBezTo>
                    <a:cubicBezTo>
                      <a:pt x="173831" y="94456"/>
                      <a:pt x="150019" y="57944"/>
                      <a:pt x="92869" y="0"/>
                    </a:cubicBezTo>
                    <a:close/>
                  </a:path>
                </a:pathLst>
              </a:custGeom>
              <a:solidFill>
                <a:srgbClr val="F99F7A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BA5CB25C-D119-4328-ACFF-8C53C72A16A8}"/>
                  </a:ext>
                </a:extLst>
              </p:cNvPr>
              <p:cNvSpPr/>
              <p:nvPr/>
            </p:nvSpPr>
            <p:spPr>
              <a:xfrm>
                <a:off x="6974252" y="3545047"/>
                <a:ext cx="29511" cy="5935"/>
              </a:xfrm>
              <a:custGeom>
                <a:avLst/>
                <a:gdLst>
                  <a:gd name="connsiteX0" fmla="*/ 0 w 35780"/>
                  <a:gd name="connsiteY0" fmla="*/ 7195 h 7195"/>
                  <a:gd name="connsiteX1" fmla="*/ 0 w 35780"/>
                  <a:gd name="connsiteY1" fmla="*/ 7195 h 7195"/>
                  <a:gd name="connsiteX2" fmla="*/ 21431 w 35780"/>
                  <a:gd name="connsiteY2" fmla="*/ 2433 h 7195"/>
                  <a:gd name="connsiteX3" fmla="*/ 35719 w 35780"/>
                  <a:gd name="connsiteY3" fmla="*/ 51 h 7195"/>
                  <a:gd name="connsiteX4" fmla="*/ 0 w 35780"/>
                  <a:gd name="connsiteY4" fmla="*/ 7195 h 7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80" h="7195">
                    <a:moveTo>
                      <a:pt x="0" y="7195"/>
                    </a:moveTo>
                    <a:lnTo>
                      <a:pt x="0" y="7195"/>
                    </a:lnTo>
                    <a:cubicBezTo>
                      <a:pt x="7144" y="5608"/>
                      <a:pt x="14255" y="3868"/>
                      <a:pt x="21431" y="2433"/>
                    </a:cubicBezTo>
                    <a:cubicBezTo>
                      <a:pt x="26166" y="1486"/>
                      <a:pt x="31281" y="1953"/>
                      <a:pt x="35719" y="51"/>
                    </a:cubicBezTo>
                    <a:cubicBezTo>
                      <a:pt x="37350" y="-648"/>
                      <a:pt x="5953" y="6004"/>
                      <a:pt x="0" y="7195"/>
                    </a:cubicBezTo>
                    <a:close/>
                  </a:path>
                </a:pathLst>
              </a:cu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7CE1C7F7-0DB0-42BE-B5ED-23080B13013F}"/>
                  </a:ext>
                </a:extLst>
              </p:cNvPr>
              <p:cNvSpPr/>
              <p:nvPr/>
            </p:nvSpPr>
            <p:spPr>
              <a:xfrm rot="19929310">
                <a:off x="7092115" y="3620992"/>
                <a:ext cx="29511" cy="5935"/>
              </a:xfrm>
              <a:custGeom>
                <a:avLst/>
                <a:gdLst>
                  <a:gd name="connsiteX0" fmla="*/ 0 w 35780"/>
                  <a:gd name="connsiteY0" fmla="*/ 7195 h 7195"/>
                  <a:gd name="connsiteX1" fmla="*/ 0 w 35780"/>
                  <a:gd name="connsiteY1" fmla="*/ 7195 h 7195"/>
                  <a:gd name="connsiteX2" fmla="*/ 21431 w 35780"/>
                  <a:gd name="connsiteY2" fmla="*/ 2433 h 7195"/>
                  <a:gd name="connsiteX3" fmla="*/ 35719 w 35780"/>
                  <a:gd name="connsiteY3" fmla="*/ 51 h 7195"/>
                  <a:gd name="connsiteX4" fmla="*/ 0 w 35780"/>
                  <a:gd name="connsiteY4" fmla="*/ 7195 h 7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80" h="7195">
                    <a:moveTo>
                      <a:pt x="0" y="7195"/>
                    </a:moveTo>
                    <a:lnTo>
                      <a:pt x="0" y="7195"/>
                    </a:lnTo>
                    <a:cubicBezTo>
                      <a:pt x="7144" y="5608"/>
                      <a:pt x="14255" y="3868"/>
                      <a:pt x="21431" y="2433"/>
                    </a:cubicBezTo>
                    <a:cubicBezTo>
                      <a:pt x="26166" y="1486"/>
                      <a:pt x="31281" y="1953"/>
                      <a:pt x="35719" y="51"/>
                    </a:cubicBezTo>
                    <a:cubicBezTo>
                      <a:pt x="37350" y="-648"/>
                      <a:pt x="5953" y="6004"/>
                      <a:pt x="0" y="7195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055D96A4-5048-49B2-A454-B0821784EBBD}"/>
                  </a:ext>
                </a:extLst>
              </p:cNvPr>
              <p:cNvSpPr/>
              <p:nvPr/>
            </p:nvSpPr>
            <p:spPr>
              <a:xfrm rot="20658537">
                <a:off x="7220980" y="3623959"/>
                <a:ext cx="29511" cy="5935"/>
              </a:xfrm>
              <a:custGeom>
                <a:avLst/>
                <a:gdLst>
                  <a:gd name="connsiteX0" fmla="*/ 0 w 35780"/>
                  <a:gd name="connsiteY0" fmla="*/ 7195 h 7195"/>
                  <a:gd name="connsiteX1" fmla="*/ 0 w 35780"/>
                  <a:gd name="connsiteY1" fmla="*/ 7195 h 7195"/>
                  <a:gd name="connsiteX2" fmla="*/ 21431 w 35780"/>
                  <a:gd name="connsiteY2" fmla="*/ 2433 h 7195"/>
                  <a:gd name="connsiteX3" fmla="*/ 35719 w 35780"/>
                  <a:gd name="connsiteY3" fmla="*/ 51 h 7195"/>
                  <a:gd name="connsiteX4" fmla="*/ 0 w 35780"/>
                  <a:gd name="connsiteY4" fmla="*/ 7195 h 7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80" h="7195">
                    <a:moveTo>
                      <a:pt x="0" y="7195"/>
                    </a:moveTo>
                    <a:lnTo>
                      <a:pt x="0" y="7195"/>
                    </a:lnTo>
                    <a:cubicBezTo>
                      <a:pt x="7144" y="5608"/>
                      <a:pt x="14255" y="3868"/>
                      <a:pt x="21431" y="2433"/>
                    </a:cubicBezTo>
                    <a:cubicBezTo>
                      <a:pt x="26166" y="1486"/>
                      <a:pt x="31281" y="1953"/>
                      <a:pt x="35719" y="51"/>
                    </a:cubicBezTo>
                    <a:cubicBezTo>
                      <a:pt x="37350" y="-648"/>
                      <a:pt x="5953" y="6004"/>
                      <a:pt x="0" y="7195"/>
                    </a:cubicBezTo>
                    <a:close/>
                  </a:path>
                </a:pathLst>
              </a:cu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946084B0-4608-4142-907B-8FA0FA8260F5}"/>
                  </a:ext>
                </a:extLst>
              </p:cNvPr>
              <p:cNvSpPr/>
              <p:nvPr/>
            </p:nvSpPr>
            <p:spPr>
              <a:xfrm>
                <a:off x="5456046" y="3295618"/>
                <a:ext cx="23681" cy="17715"/>
              </a:xfrm>
              <a:custGeom>
                <a:avLst/>
                <a:gdLst>
                  <a:gd name="connsiteX0" fmla="*/ 0 w 28711"/>
                  <a:gd name="connsiteY0" fmla="*/ 21478 h 21478"/>
                  <a:gd name="connsiteX1" fmla="*/ 0 w 28711"/>
                  <a:gd name="connsiteY1" fmla="*/ 21478 h 21478"/>
                  <a:gd name="connsiteX2" fmla="*/ 19050 w 28711"/>
                  <a:gd name="connsiteY2" fmla="*/ 11953 h 21478"/>
                  <a:gd name="connsiteX3" fmla="*/ 21431 w 28711"/>
                  <a:gd name="connsiteY3" fmla="*/ 4809 h 21478"/>
                  <a:gd name="connsiteX4" fmla="*/ 28575 w 28711"/>
                  <a:gd name="connsiteY4" fmla="*/ 47 h 21478"/>
                  <a:gd name="connsiteX5" fmla="*/ 0 w 28711"/>
                  <a:gd name="connsiteY5" fmla="*/ 21478 h 21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11" h="21478">
                    <a:moveTo>
                      <a:pt x="0" y="21478"/>
                    </a:moveTo>
                    <a:lnTo>
                      <a:pt x="0" y="21478"/>
                    </a:lnTo>
                    <a:cubicBezTo>
                      <a:pt x="6350" y="18303"/>
                      <a:pt x="13446" y="16312"/>
                      <a:pt x="19050" y="11953"/>
                    </a:cubicBezTo>
                    <a:cubicBezTo>
                      <a:pt x="21031" y="10412"/>
                      <a:pt x="19863" y="6769"/>
                      <a:pt x="21431" y="4809"/>
                    </a:cubicBezTo>
                    <a:cubicBezTo>
                      <a:pt x="23219" y="2574"/>
                      <a:pt x="26015" y="1327"/>
                      <a:pt x="28575" y="47"/>
                    </a:cubicBezTo>
                    <a:cubicBezTo>
                      <a:pt x="30820" y="-1076"/>
                      <a:pt x="4762" y="17906"/>
                      <a:pt x="0" y="21478"/>
                    </a:cubicBezTo>
                    <a:close/>
                  </a:path>
                </a:pathLst>
              </a:custGeom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16B0F0D6-657D-4FEF-95ED-E4F2CEB5FA33}"/>
                  </a:ext>
                </a:extLst>
              </p:cNvPr>
              <p:cNvSpPr/>
              <p:nvPr/>
            </p:nvSpPr>
            <p:spPr>
              <a:xfrm>
                <a:off x="5548355" y="3342794"/>
                <a:ext cx="16486" cy="27286"/>
              </a:xfrm>
              <a:custGeom>
                <a:avLst/>
                <a:gdLst>
                  <a:gd name="connsiteX0" fmla="*/ 0 w 19988"/>
                  <a:gd name="connsiteY0" fmla="*/ 0 h 33082"/>
                  <a:gd name="connsiteX1" fmla="*/ 0 w 19988"/>
                  <a:gd name="connsiteY1" fmla="*/ 0 h 33082"/>
                  <a:gd name="connsiteX2" fmla="*/ 16669 w 19988"/>
                  <a:gd name="connsiteY2" fmla="*/ 23812 h 33082"/>
                  <a:gd name="connsiteX3" fmla="*/ 19050 w 19988"/>
                  <a:gd name="connsiteY3" fmla="*/ 30956 h 33082"/>
                  <a:gd name="connsiteX4" fmla="*/ 0 w 19988"/>
                  <a:gd name="connsiteY4" fmla="*/ 0 h 3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8" h="33082">
                    <a:moveTo>
                      <a:pt x="0" y="0"/>
                    </a:moveTo>
                    <a:lnTo>
                      <a:pt x="0" y="0"/>
                    </a:lnTo>
                    <a:cubicBezTo>
                      <a:pt x="5556" y="7937"/>
                      <a:pt x="13605" y="14620"/>
                      <a:pt x="16669" y="23812"/>
                    </a:cubicBezTo>
                    <a:cubicBezTo>
                      <a:pt x="17463" y="26193"/>
                      <a:pt x="17927" y="28711"/>
                      <a:pt x="19050" y="30956"/>
                    </a:cubicBezTo>
                    <a:cubicBezTo>
                      <a:pt x="24694" y="42243"/>
                      <a:pt x="3175" y="5159"/>
                      <a:pt x="0" y="0"/>
                    </a:cubicBezTo>
                    <a:close/>
                  </a:path>
                </a:pathLst>
              </a:custGeom>
              <a:ln w="1905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60F67F47-BBEC-4159-BAB6-409F27165518}"/>
                  </a:ext>
                </a:extLst>
              </p:cNvPr>
              <p:cNvSpPr/>
              <p:nvPr/>
            </p:nvSpPr>
            <p:spPr>
              <a:xfrm>
                <a:off x="8484603" y="2812501"/>
                <a:ext cx="128855" cy="455659"/>
              </a:xfrm>
              <a:custGeom>
                <a:avLst/>
                <a:gdLst>
                  <a:gd name="connsiteX0" fmla="*/ 127000 w 127000"/>
                  <a:gd name="connsiteY0" fmla="*/ 0 h 552450"/>
                  <a:gd name="connsiteX1" fmla="*/ 0 w 127000"/>
                  <a:gd name="connsiteY1" fmla="*/ 552450 h 552450"/>
                  <a:gd name="connsiteX2" fmla="*/ 0 w 127000"/>
                  <a:gd name="connsiteY2" fmla="*/ 552450 h 552450"/>
                  <a:gd name="connsiteX3" fmla="*/ 0 w 127000"/>
                  <a:gd name="connsiteY3" fmla="*/ 552450 h 552450"/>
                  <a:gd name="connsiteX0" fmla="*/ 127000 w 152806"/>
                  <a:gd name="connsiteY0" fmla="*/ 0 h 552450"/>
                  <a:gd name="connsiteX1" fmla="*/ 0 w 152806"/>
                  <a:gd name="connsiteY1" fmla="*/ 552450 h 552450"/>
                  <a:gd name="connsiteX2" fmla="*/ 0 w 152806"/>
                  <a:gd name="connsiteY2" fmla="*/ 552450 h 552450"/>
                  <a:gd name="connsiteX3" fmla="*/ 0 w 152806"/>
                  <a:gd name="connsiteY3" fmla="*/ 552450 h 552450"/>
                  <a:gd name="connsiteX0" fmla="*/ 127000 w 156227"/>
                  <a:gd name="connsiteY0" fmla="*/ 0 h 552450"/>
                  <a:gd name="connsiteX1" fmla="*/ 0 w 156227"/>
                  <a:gd name="connsiteY1" fmla="*/ 552450 h 552450"/>
                  <a:gd name="connsiteX2" fmla="*/ 0 w 156227"/>
                  <a:gd name="connsiteY2" fmla="*/ 552450 h 552450"/>
                  <a:gd name="connsiteX3" fmla="*/ 0 w 156227"/>
                  <a:gd name="connsiteY3" fmla="*/ 55245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7" h="552450">
                    <a:moveTo>
                      <a:pt x="127000" y="0"/>
                    </a:moveTo>
                    <a:cubicBezTo>
                      <a:pt x="218017" y="247650"/>
                      <a:pt x="74083" y="444500"/>
                      <a:pt x="0" y="552450"/>
                    </a:cubicBezTo>
                    <a:lnTo>
                      <a:pt x="0" y="552450"/>
                    </a:lnTo>
                    <a:lnTo>
                      <a:pt x="0" y="552450"/>
                    </a:ln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FCC115DC-5C10-47CA-9E5B-2AFE5C942553}"/>
                  </a:ext>
                </a:extLst>
              </p:cNvPr>
              <p:cNvSpPr/>
              <p:nvPr/>
            </p:nvSpPr>
            <p:spPr>
              <a:xfrm>
                <a:off x="8034181" y="3131986"/>
                <a:ext cx="210808" cy="282822"/>
              </a:xfrm>
              <a:custGeom>
                <a:avLst/>
                <a:gdLst>
                  <a:gd name="connsiteX0" fmla="*/ 209550 w 260350"/>
                  <a:gd name="connsiteY0" fmla="*/ 0 h 342900"/>
                  <a:gd name="connsiteX1" fmla="*/ 260350 w 260350"/>
                  <a:gd name="connsiteY1" fmla="*/ 146050 h 342900"/>
                  <a:gd name="connsiteX2" fmla="*/ 0 w 260350"/>
                  <a:gd name="connsiteY2" fmla="*/ 342900 h 342900"/>
                  <a:gd name="connsiteX0" fmla="*/ 209550 w 236537"/>
                  <a:gd name="connsiteY0" fmla="*/ 0 h 342900"/>
                  <a:gd name="connsiteX1" fmla="*/ 236537 w 236537"/>
                  <a:gd name="connsiteY1" fmla="*/ 148431 h 342900"/>
                  <a:gd name="connsiteX2" fmla="*/ 0 w 236537"/>
                  <a:gd name="connsiteY2" fmla="*/ 342900 h 342900"/>
                  <a:gd name="connsiteX0" fmla="*/ 209550 w 250888"/>
                  <a:gd name="connsiteY0" fmla="*/ 0 h 342900"/>
                  <a:gd name="connsiteX1" fmla="*/ 236537 w 250888"/>
                  <a:gd name="connsiteY1" fmla="*/ 148431 h 342900"/>
                  <a:gd name="connsiteX2" fmla="*/ 0 w 250888"/>
                  <a:gd name="connsiteY2" fmla="*/ 342900 h 342900"/>
                  <a:gd name="connsiteX0" fmla="*/ 209550 w 251976"/>
                  <a:gd name="connsiteY0" fmla="*/ 0 h 342900"/>
                  <a:gd name="connsiteX1" fmla="*/ 236537 w 251976"/>
                  <a:gd name="connsiteY1" fmla="*/ 148431 h 342900"/>
                  <a:gd name="connsiteX2" fmla="*/ 0 w 251976"/>
                  <a:gd name="connsiteY2" fmla="*/ 342900 h 342900"/>
                  <a:gd name="connsiteX0" fmla="*/ 209550 w 251976"/>
                  <a:gd name="connsiteY0" fmla="*/ 0 h 342900"/>
                  <a:gd name="connsiteX1" fmla="*/ 236537 w 251976"/>
                  <a:gd name="connsiteY1" fmla="*/ 148431 h 342900"/>
                  <a:gd name="connsiteX2" fmla="*/ 0 w 251976"/>
                  <a:gd name="connsiteY2" fmla="*/ 342900 h 342900"/>
                  <a:gd name="connsiteX0" fmla="*/ 209550 w 251976"/>
                  <a:gd name="connsiteY0" fmla="*/ 0 h 342900"/>
                  <a:gd name="connsiteX1" fmla="*/ 236537 w 251976"/>
                  <a:gd name="connsiteY1" fmla="*/ 148431 h 342900"/>
                  <a:gd name="connsiteX2" fmla="*/ 0 w 251976"/>
                  <a:gd name="connsiteY2" fmla="*/ 342900 h 342900"/>
                  <a:gd name="connsiteX0" fmla="*/ 209550 w 255588"/>
                  <a:gd name="connsiteY0" fmla="*/ 0 h 342900"/>
                  <a:gd name="connsiteX1" fmla="*/ 236537 w 255588"/>
                  <a:gd name="connsiteY1" fmla="*/ 148431 h 342900"/>
                  <a:gd name="connsiteX2" fmla="*/ 0 w 255588"/>
                  <a:gd name="connsiteY2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588" h="342900">
                    <a:moveTo>
                      <a:pt x="209550" y="0"/>
                    </a:moveTo>
                    <a:cubicBezTo>
                      <a:pt x="244740" y="25664"/>
                      <a:pt x="277547" y="72760"/>
                      <a:pt x="236537" y="148431"/>
                    </a:cubicBezTo>
                    <a:cubicBezTo>
                      <a:pt x="169597" y="215635"/>
                      <a:pt x="88371" y="285221"/>
                      <a:pt x="0" y="342900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자유형: 도형 181">
                <a:extLst>
                  <a:ext uri="{FF2B5EF4-FFF2-40B4-BE49-F238E27FC236}">
                    <a16:creationId xmlns:a16="http://schemas.microsoft.com/office/drawing/2014/main" id="{664212CD-E443-4ED4-B86C-BBE2504FD228}"/>
                  </a:ext>
                </a:extLst>
              </p:cNvPr>
              <p:cNvSpPr/>
              <p:nvPr/>
            </p:nvSpPr>
            <p:spPr>
              <a:xfrm>
                <a:off x="7507818" y="3550982"/>
                <a:ext cx="861132" cy="1463868"/>
              </a:xfrm>
              <a:custGeom>
                <a:avLst/>
                <a:gdLst>
                  <a:gd name="connsiteX0" fmla="*/ 942975 w 1019175"/>
                  <a:gd name="connsiteY0" fmla="*/ 0 h 1743075"/>
                  <a:gd name="connsiteX1" fmla="*/ 1009650 w 1019175"/>
                  <a:gd name="connsiteY1" fmla="*/ 104775 h 1743075"/>
                  <a:gd name="connsiteX2" fmla="*/ 1019175 w 1019175"/>
                  <a:gd name="connsiteY2" fmla="*/ 457200 h 1743075"/>
                  <a:gd name="connsiteX3" fmla="*/ 685800 w 1019175"/>
                  <a:gd name="connsiteY3" fmla="*/ 1085850 h 1743075"/>
                  <a:gd name="connsiteX4" fmla="*/ 0 w 1019175"/>
                  <a:gd name="connsiteY4" fmla="*/ 1743075 h 1743075"/>
                  <a:gd name="connsiteX5" fmla="*/ 266700 w 1019175"/>
                  <a:gd name="connsiteY5" fmla="*/ 285750 h 1743075"/>
                  <a:gd name="connsiteX6" fmla="*/ 381000 w 1019175"/>
                  <a:gd name="connsiteY6" fmla="*/ 133350 h 1743075"/>
                  <a:gd name="connsiteX7" fmla="*/ 723900 w 1019175"/>
                  <a:gd name="connsiteY7" fmla="*/ 142875 h 1743075"/>
                  <a:gd name="connsiteX8" fmla="*/ 942975 w 1019175"/>
                  <a:gd name="connsiteY8" fmla="*/ 0 h 1743075"/>
                  <a:gd name="connsiteX0" fmla="*/ 942975 w 1019175"/>
                  <a:gd name="connsiteY0" fmla="*/ 0 h 1743075"/>
                  <a:gd name="connsiteX1" fmla="*/ 1009650 w 1019175"/>
                  <a:gd name="connsiteY1" fmla="*/ 104775 h 1743075"/>
                  <a:gd name="connsiteX2" fmla="*/ 1019175 w 1019175"/>
                  <a:gd name="connsiteY2" fmla="*/ 457200 h 1743075"/>
                  <a:gd name="connsiteX3" fmla="*/ 685800 w 1019175"/>
                  <a:gd name="connsiteY3" fmla="*/ 1085850 h 1743075"/>
                  <a:gd name="connsiteX4" fmla="*/ 0 w 1019175"/>
                  <a:gd name="connsiteY4" fmla="*/ 1743075 h 1743075"/>
                  <a:gd name="connsiteX5" fmla="*/ 266700 w 1019175"/>
                  <a:gd name="connsiteY5" fmla="*/ 285750 h 1743075"/>
                  <a:gd name="connsiteX6" fmla="*/ 381000 w 1019175"/>
                  <a:gd name="connsiteY6" fmla="*/ 133350 h 1743075"/>
                  <a:gd name="connsiteX7" fmla="*/ 723900 w 1019175"/>
                  <a:gd name="connsiteY7" fmla="*/ 142875 h 1743075"/>
                  <a:gd name="connsiteX8" fmla="*/ 942975 w 1019175"/>
                  <a:gd name="connsiteY8" fmla="*/ 0 h 1743075"/>
                  <a:gd name="connsiteX0" fmla="*/ 942975 w 1019175"/>
                  <a:gd name="connsiteY0" fmla="*/ 0 h 1743075"/>
                  <a:gd name="connsiteX1" fmla="*/ 1009650 w 1019175"/>
                  <a:gd name="connsiteY1" fmla="*/ 104775 h 1743075"/>
                  <a:gd name="connsiteX2" fmla="*/ 1019175 w 1019175"/>
                  <a:gd name="connsiteY2" fmla="*/ 457200 h 1743075"/>
                  <a:gd name="connsiteX3" fmla="*/ 685800 w 1019175"/>
                  <a:gd name="connsiteY3" fmla="*/ 1085850 h 1743075"/>
                  <a:gd name="connsiteX4" fmla="*/ 0 w 1019175"/>
                  <a:gd name="connsiteY4" fmla="*/ 1743075 h 1743075"/>
                  <a:gd name="connsiteX5" fmla="*/ 266700 w 1019175"/>
                  <a:gd name="connsiteY5" fmla="*/ 285750 h 1743075"/>
                  <a:gd name="connsiteX6" fmla="*/ 381000 w 1019175"/>
                  <a:gd name="connsiteY6" fmla="*/ 133350 h 1743075"/>
                  <a:gd name="connsiteX7" fmla="*/ 723900 w 1019175"/>
                  <a:gd name="connsiteY7" fmla="*/ 142875 h 1743075"/>
                  <a:gd name="connsiteX8" fmla="*/ 942975 w 1019175"/>
                  <a:gd name="connsiteY8" fmla="*/ 0 h 1743075"/>
                  <a:gd name="connsiteX0" fmla="*/ 942975 w 1019175"/>
                  <a:gd name="connsiteY0" fmla="*/ 0 h 1743075"/>
                  <a:gd name="connsiteX1" fmla="*/ 1009650 w 1019175"/>
                  <a:gd name="connsiteY1" fmla="*/ 104775 h 1743075"/>
                  <a:gd name="connsiteX2" fmla="*/ 1019175 w 1019175"/>
                  <a:gd name="connsiteY2" fmla="*/ 457200 h 1743075"/>
                  <a:gd name="connsiteX3" fmla="*/ 685800 w 1019175"/>
                  <a:gd name="connsiteY3" fmla="*/ 1085850 h 1743075"/>
                  <a:gd name="connsiteX4" fmla="*/ 0 w 1019175"/>
                  <a:gd name="connsiteY4" fmla="*/ 1743075 h 1743075"/>
                  <a:gd name="connsiteX5" fmla="*/ 266700 w 1019175"/>
                  <a:gd name="connsiteY5" fmla="*/ 285750 h 1743075"/>
                  <a:gd name="connsiteX6" fmla="*/ 381000 w 1019175"/>
                  <a:gd name="connsiteY6" fmla="*/ 133350 h 1743075"/>
                  <a:gd name="connsiteX7" fmla="*/ 723900 w 1019175"/>
                  <a:gd name="connsiteY7" fmla="*/ 142875 h 1743075"/>
                  <a:gd name="connsiteX8" fmla="*/ 942975 w 1019175"/>
                  <a:gd name="connsiteY8" fmla="*/ 0 h 1743075"/>
                  <a:gd name="connsiteX0" fmla="*/ 917575 w 1019175"/>
                  <a:gd name="connsiteY0" fmla="*/ 0 h 1743075"/>
                  <a:gd name="connsiteX1" fmla="*/ 1009650 w 1019175"/>
                  <a:gd name="connsiteY1" fmla="*/ 104775 h 1743075"/>
                  <a:gd name="connsiteX2" fmla="*/ 1019175 w 1019175"/>
                  <a:gd name="connsiteY2" fmla="*/ 457200 h 1743075"/>
                  <a:gd name="connsiteX3" fmla="*/ 685800 w 1019175"/>
                  <a:gd name="connsiteY3" fmla="*/ 1085850 h 1743075"/>
                  <a:gd name="connsiteX4" fmla="*/ 0 w 1019175"/>
                  <a:gd name="connsiteY4" fmla="*/ 1743075 h 1743075"/>
                  <a:gd name="connsiteX5" fmla="*/ 266700 w 1019175"/>
                  <a:gd name="connsiteY5" fmla="*/ 285750 h 1743075"/>
                  <a:gd name="connsiteX6" fmla="*/ 381000 w 1019175"/>
                  <a:gd name="connsiteY6" fmla="*/ 133350 h 1743075"/>
                  <a:gd name="connsiteX7" fmla="*/ 723900 w 1019175"/>
                  <a:gd name="connsiteY7" fmla="*/ 142875 h 1743075"/>
                  <a:gd name="connsiteX8" fmla="*/ 917575 w 1019175"/>
                  <a:gd name="connsiteY8" fmla="*/ 0 h 1743075"/>
                  <a:gd name="connsiteX0" fmla="*/ 917575 w 1019175"/>
                  <a:gd name="connsiteY0" fmla="*/ 0 h 1743075"/>
                  <a:gd name="connsiteX1" fmla="*/ 1009650 w 1019175"/>
                  <a:gd name="connsiteY1" fmla="*/ 104775 h 1743075"/>
                  <a:gd name="connsiteX2" fmla="*/ 1019175 w 1019175"/>
                  <a:gd name="connsiteY2" fmla="*/ 457200 h 1743075"/>
                  <a:gd name="connsiteX3" fmla="*/ 685800 w 1019175"/>
                  <a:gd name="connsiteY3" fmla="*/ 1085850 h 1743075"/>
                  <a:gd name="connsiteX4" fmla="*/ 0 w 1019175"/>
                  <a:gd name="connsiteY4" fmla="*/ 1743075 h 1743075"/>
                  <a:gd name="connsiteX5" fmla="*/ 266700 w 1019175"/>
                  <a:gd name="connsiteY5" fmla="*/ 285750 h 1743075"/>
                  <a:gd name="connsiteX6" fmla="*/ 381000 w 1019175"/>
                  <a:gd name="connsiteY6" fmla="*/ 133350 h 1743075"/>
                  <a:gd name="connsiteX7" fmla="*/ 723900 w 1019175"/>
                  <a:gd name="connsiteY7" fmla="*/ 142875 h 1743075"/>
                  <a:gd name="connsiteX8" fmla="*/ 917575 w 1019175"/>
                  <a:gd name="connsiteY8" fmla="*/ 0 h 1743075"/>
                  <a:gd name="connsiteX0" fmla="*/ 917575 w 1019175"/>
                  <a:gd name="connsiteY0" fmla="*/ 0 h 1743075"/>
                  <a:gd name="connsiteX1" fmla="*/ 1009650 w 1019175"/>
                  <a:gd name="connsiteY1" fmla="*/ 104775 h 1743075"/>
                  <a:gd name="connsiteX2" fmla="*/ 1019175 w 1019175"/>
                  <a:gd name="connsiteY2" fmla="*/ 457200 h 1743075"/>
                  <a:gd name="connsiteX3" fmla="*/ 685800 w 1019175"/>
                  <a:gd name="connsiteY3" fmla="*/ 1085850 h 1743075"/>
                  <a:gd name="connsiteX4" fmla="*/ 0 w 1019175"/>
                  <a:gd name="connsiteY4" fmla="*/ 1743075 h 1743075"/>
                  <a:gd name="connsiteX5" fmla="*/ 266700 w 1019175"/>
                  <a:gd name="connsiteY5" fmla="*/ 285750 h 1743075"/>
                  <a:gd name="connsiteX6" fmla="*/ 381000 w 1019175"/>
                  <a:gd name="connsiteY6" fmla="*/ 133350 h 1743075"/>
                  <a:gd name="connsiteX7" fmla="*/ 723900 w 1019175"/>
                  <a:gd name="connsiteY7" fmla="*/ 142875 h 1743075"/>
                  <a:gd name="connsiteX8" fmla="*/ 917575 w 1019175"/>
                  <a:gd name="connsiteY8" fmla="*/ 0 h 1743075"/>
                  <a:gd name="connsiteX0" fmla="*/ 917575 w 1019175"/>
                  <a:gd name="connsiteY0" fmla="*/ 0 h 1743075"/>
                  <a:gd name="connsiteX1" fmla="*/ 984250 w 1019175"/>
                  <a:gd name="connsiteY1" fmla="*/ 104775 h 1743075"/>
                  <a:gd name="connsiteX2" fmla="*/ 1019175 w 1019175"/>
                  <a:gd name="connsiteY2" fmla="*/ 457200 h 1743075"/>
                  <a:gd name="connsiteX3" fmla="*/ 685800 w 1019175"/>
                  <a:gd name="connsiteY3" fmla="*/ 1085850 h 1743075"/>
                  <a:gd name="connsiteX4" fmla="*/ 0 w 1019175"/>
                  <a:gd name="connsiteY4" fmla="*/ 1743075 h 1743075"/>
                  <a:gd name="connsiteX5" fmla="*/ 266700 w 1019175"/>
                  <a:gd name="connsiteY5" fmla="*/ 285750 h 1743075"/>
                  <a:gd name="connsiteX6" fmla="*/ 381000 w 1019175"/>
                  <a:gd name="connsiteY6" fmla="*/ 133350 h 1743075"/>
                  <a:gd name="connsiteX7" fmla="*/ 723900 w 1019175"/>
                  <a:gd name="connsiteY7" fmla="*/ 142875 h 1743075"/>
                  <a:gd name="connsiteX8" fmla="*/ 917575 w 1019175"/>
                  <a:gd name="connsiteY8" fmla="*/ 0 h 1743075"/>
                  <a:gd name="connsiteX0" fmla="*/ 917575 w 1000125"/>
                  <a:gd name="connsiteY0" fmla="*/ 0 h 1743075"/>
                  <a:gd name="connsiteX1" fmla="*/ 984250 w 1000125"/>
                  <a:gd name="connsiteY1" fmla="*/ 104775 h 1743075"/>
                  <a:gd name="connsiteX2" fmla="*/ 1000125 w 1000125"/>
                  <a:gd name="connsiteY2" fmla="*/ 457200 h 1743075"/>
                  <a:gd name="connsiteX3" fmla="*/ 685800 w 1000125"/>
                  <a:gd name="connsiteY3" fmla="*/ 1085850 h 1743075"/>
                  <a:gd name="connsiteX4" fmla="*/ 0 w 1000125"/>
                  <a:gd name="connsiteY4" fmla="*/ 1743075 h 1743075"/>
                  <a:gd name="connsiteX5" fmla="*/ 266700 w 1000125"/>
                  <a:gd name="connsiteY5" fmla="*/ 285750 h 1743075"/>
                  <a:gd name="connsiteX6" fmla="*/ 381000 w 1000125"/>
                  <a:gd name="connsiteY6" fmla="*/ 133350 h 1743075"/>
                  <a:gd name="connsiteX7" fmla="*/ 723900 w 1000125"/>
                  <a:gd name="connsiteY7" fmla="*/ 142875 h 1743075"/>
                  <a:gd name="connsiteX8" fmla="*/ 917575 w 1000125"/>
                  <a:gd name="connsiteY8" fmla="*/ 0 h 1743075"/>
                  <a:gd name="connsiteX0" fmla="*/ 917575 w 1012304"/>
                  <a:gd name="connsiteY0" fmla="*/ 0 h 1743075"/>
                  <a:gd name="connsiteX1" fmla="*/ 984250 w 1012304"/>
                  <a:gd name="connsiteY1" fmla="*/ 104775 h 1743075"/>
                  <a:gd name="connsiteX2" fmla="*/ 1000125 w 1012304"/>
                  <a:gd name="connsiteY2" fmla="*/ 457200 h 1743075"/>
                  <a:gd name="connsiteX3" fmla="*/ 685800 w 1012304"/>
                  <a:gd name="connsiteY3" fmla="*/ 1085850 h 1743075"/>
                  <a:gd name="connsiteX4" fmla="*/ 0 w 1012304"/>
                  <a:gd name="connsiteY4" fmla="*/ 1743075 h 1743075"/>
                  <a:gd name="connsiteX5" fmla="*/ 266700 w 1012304"/>
                  <a:gd name="connsiteY5" fmla="*/ 285750 h 1743075"/>
                  <a:gd name="connsiteX6" fmla="*/ 381000 w 1012304"/>
                  <a:gd name="connsiteY6" fmla="*/ 133350 h 1743075"/>
                  <a:gd name="connsiteX7" fmla="*/ 723900 w 1012304"/>
                  <a:gd name="connsiteY7" fmla="*/ 142875 h 1743075"/>
                  <a:gd name="connsiteX8" fmla="*/ 917575 w 1012304"/>
                  <a:gd name="connsiteY8" fmla="*/ 0 h 1743075"/>
                  <a:gd name="connsiteX0" fmla="*/ 917575 w 1012304"/>
                  <a:gd name="connsiteY0" fmla="*/ 0 h 1743075"/>
                  <a:gd name="connsiteX1" fmla="*/ 984250 w 1012304"/>
                  <a:gd name="connsiteY1" fmla="*/ 104775 h 1743075"/>
                  <a:gd name="connsiteX2" fmla="*/ 1000125 w 1012304"/>
                  <a:gd name="connsiteY2" fmla="*/ 457200 h 1743075"/>
                  <a:gd name="connsiteX3" fmla="*/ 685800 w 1012304"/>
                  <a:gd name="connsiteY3" fmla="*/ 1085850 h 1743075"/>
                  <a:gd name="connsiteX4" fmla="*/ 0 w 1012304"/>
                  <a:gd name="connsiteY4" fmla="*/ 1743075 h 1743075"/>
                  <a:gd name="connsiteX5" fmla="*/ 266700 w 1012304"/>
                  <a:gd name="connsiteY5" fmla="*/ 285750 h 1743075"/>
                  <a:gd name="connsiteX6" fmla="*/ 381000 w 1012304"/>
                  <a:gd name="connsiteY6" fmla="*/ 133350 h 1743075"/>
                  <a:gd name="connsiteX7" fmla="*/ 723900 w 1012304"/>
                  <a:gd name="connsiteY7" fmla="*/ 142875 h 1743075"/>
                  <a:gd name="connsiteX8" fmla="*/ 917575 w 1012304"/>
                  <a:gd name="connsiteY8" fmla="*/ 0 h 1743075"/>
                  <a:gd name="connsiteX0" fmla="*/ 917575 w 1012304"/>
                  <a:gd name="connsiteY0" fmla="*/ 0 h 1743075"/>
                  <a:gd name="connsiteX1" fmla="*/ 984250 w 1012304"/>
                  <a:gd name="connsiteY1" fmla="*/ 104775 h 1743075"/>
                  <a:gd name="connsiteX2" fmla="*/ 1000125 w 1012304"/>
                  <a:gd name="connsiteY2" fmla="*/ 457200 h 1743075"/>
                  <a:gd name="connsiteX3" fmla="*/ 666750 w 1012304"/>
                  <a:gd name="connsiteY3" fmla="*/ 1066800 h 1743075"/>
                  <a:gd name="connsiteX4" fmla="*/ 0 w 1012304"/>
                  <a:gd name="connsiteY4" fmla="*/ 1743075 h 1743075"/>
                  <a:gd name="connsiteX5" fmla="*/ 266700 w 1012304"/>
                  <a:gd name="connsiteY5" fmla="*/ 285750 h 1743075"/>
                  <a:gd name="connsiteX6" fmla="*/ 381000 w 1012304"/>
                  <a:gd name="connsiteY6" fmla="*/ 133350 h 1743075"/>
                  <a:gd name="connsiteX7" fmla="*/ 723900 w 1012304"/>
                  <a:gd name="connsiteY7" fmla="*/ 142875 h 1743075"/>
                  <a:gd name="connsiteX8" fmla="*/ 917575 w 1012304"/>
                  <a:gd name="connsiteY8" fmla="*/ 0 h 1743075"/>
                  <a:gd name="connsiteX0" fmla="*/ 917575 w 1012304"/>
                  <a:gd name="connsiteY0" fmla="*/ 0 h 1743075"/>
                  <a:gd name="connsiteX1" fmla="*/ 984250 w 1012304"/>
                  <a:gd name="connsiteY1" fmla="*/ 104775 h 1743075"/>
                  <a:gd name="connsiteX2" fmla="*/ 1000125 w 1012304"/>
                  <a:gd name="connsiteY2" fmla="*/ 457200 h 1743075"/>
                  <a:gd name="connsiteX3" fmla="*/ 666750 w 1012304"/>
                  <a:gd name="connsiteY3" fmla="*/ 1066800 h 1743075"/>
                  <a:gd name="connsiteX4" fmla="*/ 0 w 1012304"/>
                  <a:gd name="connsiteY4" fmla="*/ 1743075 h 1743075"/>
                  <a:gd name="connsiteX5" fmla="*/ 266700 w 1012304"/>
                  <a:gd name="connsiteY5" fmla="*/ 285750 h 1743075"/>
                  <a:gd name="connsiteX6" fmla="*/ 381000 w 1012304"/>
                  <a:gd name="connsiteY6" fmla="*/ 133350 h 1743075"/>
                  <a:gd name="connsiteX7" fmla="*/ 723900 w 1012304"/>
                  <a:gd name="connsiteY7" fmla="*/ 142875 h 1743075"/>
                  <a:gd name="connsiteX8" fmla="*/ 917575 w 1012304"/>
                  <a:gd name="connsiteY8" fmla="*/ 0 h 1743075"/>
                  <a:gd name="connsiteX0" fmla="*/ 917575 w 1012304"/>
                  <a:gd name="connsiteY0" fmla="*/ 0 h 1743075"/>
                  <a:gd name="connsiteX1" fmla="*/ 984250 w 1012304"/>
                  <a:gd name="connsiteY1" fmla="*/ 104775 h 1743075"/>
                  <a:gd name="connsiteX2" fmla="*/ 1000125 w 1012304"/>
                  <a:gd name="connsiteY2" fmla="*/ 457200 h 1743075"/>
                  <a:gd name="connsiteX3" fmla="*/ 666750 w 1012304"/>
                  <a:gd name="connsiteY3" fmla="*/ 1066800 h 1743075"/>
                  <a:gd name="connsiteX4" fmla="*/ 0 w 1012304"/>
                  <a:gd name="connsiteY4" fmla="*/ 1743075 h 1743075"/>
                  <a:gd name="connsiteX5" fmla="*/ 266700 w 1012304"/>
                  <a:gd name="connsiteY5" fmla="*/ 285750 h 1743075"/>
                  <a:gd name="connsiteX6" fmla="*/ 381000 w 1012304"/>
                  <a:gd name="connsiteY6" fmla="*/ 133350 h 1743075"/>
                  <a:gd name="connsiteX7" fmla="*/ 723900 w 1012304"/>
                  <a:gd name="connsiteY7" fmla="*/ 142875 h 1743075"/>
                  <a:gd name="connsiteX8" fmla="*/ 917575 w 1012304"/>
                  <a:gd name="connsiteY8" fmla="*/ 0 h 1743075"/>
                  <a:gd name="connsiteX0" fmla="*/ 917575 w 1012304"/>
                  <a:gd name="connsiteY0" fmla="*/ 0 h 1743075"/>
                  <a:gd name="connsiteX1" fmla="*/ 984250 w 1012304"/>
                  <a:gd name="connsiteY1" fmla="*/ 104775 h 1743075"/>
                  <a:gd name="connsiteX2" fmla="*/ 1000125 w 1012304"/>
                  <a:gd name="connsiteY2" fmla="*/ 457200 h 1743075"/>
                  <a:gd name="connsiteX3" fmla="*/ 666750 w 1012304"/>
                  <a:gd name="connsiteY3" fmla="*/ 1066800 h 1743075"/>
                  <a:gd name="connsiteX4" fmla="*/ 0 w 1012304"/>
                  <a:gd name="connsiteY4" fmla="*/ 1743075 h 1743075"/>
                  <a:gd name="connsiteX5" fmla="*/ 266700 w 1012304"/>
                  <a:gd name="connsiteY5" fmla="*/ 285750 h 1743075"/>
                  <a:gd name="connsiteX6" fmla="*/ 381000 w 1012304"/>
                  <a:gd name="connsiteY6" fmla="*/ 133350 h 1743075"/>
                  <a:gd name="connsiteX7" fmla="*/ 723900 w 1012304"/>
                  <a:gd name="connsiteY7" fmla="*/ 142875 h 1743075"/>
                  <a:gd name="connsiteX8" fmla="*/ 917575 w 1012304"/>
                  <a:gd name="connsiteY8" fmla="*/ 0 h 1743075"/>
                  <a:gd name="connsiteX0" fmla="*/ 917575 w 1012304"/>
                  <a:gd name="connsiteY0" fmla="*/ 0 h 1743075"/>
                  <a:gd name="connsiteX1" fmla="*/ 984250 w 1012304"/>
                  <a:gd name="connsiteY1" fmla="*/ 104775 h 1743075"/>
                  <a:gd name="connsiteX2" fmla="*/ 1000125 w 1012304"/>
                  <a:gd name="connsiteY2" fmla="*/ 457200 h 1743075"/>
                  <a:gd name="connsiteX3" fmla="*/ 666750 w 1012304"/>
                  <a:gd name="connsiteY3" fmla="*/ 1066800 h 1743075"/>
                  <a:gd name="connsiteX4" fmla="*/ 0 w 1012304"/>
                  <a:gd name="connsiteY4" fmla="*/ 1743075 h 1743075"/>
                  <a:gd name="connsiteX5" fmla="*/ 266700 w 1012304"/>
                  <a:gd name="connsiteY5" fmla="*/ 285750 h 1743075"/>
                  <a:gd name="connsiteX6" fmla="*/ 381000 w 1012304"/>
                  <a:gd name="connsiteY6" fmla="*/ 133350 h 1743075"/>
                  <a:gd name="connsiteX7" fmla="*/ 723900 w 1012304"/>
                  <a:gd name="connsiteY7" fmla="*/ 142875 h 1743075"/>
                  <a:gd name="connsiteX8" fmla="*/ 917575 w 1012304"/>
                  <a:gd name="connsiteY8" fmla="*/ 0 h 1743075"/>
                  <a:gd name="connsiteX0" fmla="*/ 949325 w 1044054"/>
                  <a:gd name="connsiteY0" fmla="*/ 0 h 1774825"/>
                  <a:gd name="connsiteX1" fmla="*/ 1016000 w 1044054"/>
                  <a:gd name="connsiteY1" fmla="*/ 104775 h 1774825"/>
                  <a:gd name="connsiteX2" fmla="*/ 1031875 w 1044054"/>
                  <a:gd name="connsiteY2" fmla="*/ 457200 h 1774825"/>
                  <a:gd name="connsiteX3" fmla="*/ 698500 w 1044054"/>
                  <a:gd name="connsiteY3" fmla="*/ 1066800 h 1774825"/>
                  <a:gd name="connsiteX4" fmla="*/ 0 w 1044054"/>
                  <a:gd name="connsiteY4" fmla="*/ 1774825 h 1774825"/>
                  <a:gd name="connsiteX5" fmla="*/ 298450 w 1044054"/>
                  <a:gd name="connsiteY5" fmla="*/ 285750 h 1774825"/>
                  <a:gd name="connsiteX6" fmla="*/ 412750 w 1044054"/>
                  <a:gd name="connsiteY6" fmla="*/ 133350 h 1774825"/>
                  <a:gd name="connsiteX7" fmla="*/ 755650 w 1044054"/>
                  <a:gd name="connsiteY7" fmla="*/ 142875 h 1774825"/>
                  <a:gd name="connsiteX8" fmla="*/ 949325 w 1044054"/>
                  <a:gd name="connsiteY8" fmla="*/ 0 h 1774825"/>
                  <a:gd name="connsiteX0" fmla="*/ 949325 w 1044054"/>
                  <a:gd name="connsiteY0" fmla="*/ 0 h 1774825"/>
                  <a:gd name="connsiteX1" fmla="*/ 1016000 w 1044054"/>
                  <a:gd name="connsiteY1" fmla="*/ 104775 h 1774825"/>
                  <a:gd name="connsiteX2" fmla="*/ 1031875 w 1044054"/>
                  <a:gd name="connsiteY2" fmla="*/ 457200 h 1774825"/>
                  <a:gd name="connsiteX3" fmla="*/ 698500 w 1044054"/>
                  <a:gd name="connsiteY3" fmla="*/ 1066800 h 1774825"/>
                  <a:gd name="connsiteX4" fmla="*/ 0 w 1044054"/>
                  <a:gd name="connsiteY4" fmla="*/ 1774825 h 1774825"/>
                  <a:gd name="connsiteX5" fmla="*/ 298450 w 1044054"/>
                  <a:gd name="connsiteY5" fmla="*/ 285750 h 1774825"/>
                  <a:gd name="connsiteX6" fmla="*/ 412750 w 1044054"/>
                  <a:gd name="connsiteY6" fmla="*/ 133350 h 1774825"/>
                  <a:gd name="connsiteX7" fmla="*/ 755650 w 1044054"/>
                  <a:gd name="connsiteY7" fmla="*/ 142875 h 1774825"/>
                  <a:gd name="connsiteX8" fmla="*/ 949325 w 1044054"/>
                  <a:gd name="connsiteY8" fmla="*/ 0 h 1774825"/>
                  <a:gd name="connsiteX0" fmla="*/ 949325 w 1044054"/>
                  <a:gd name="connsiteY0" fmla="*/ 0 h 1774825"/>
                  <a:gd name="connsiteX1" fmla="*/ 1016000 w 1044054"/>
                  <a:gd name="connsiteY1" fmla="*/ 104775 h 1774825"/>
                  <a:gd name="connsiteX2" fmla="*/ 1031875 w 1044054"/>
                  <a:gd name="connsiteY2" fmla="*/ 457200 h 1774825"/>
                  <a:gd name="connsiteX3" fmla="*/ 698500 w 1044054"/>
                  <a:gd name="connsiteY3" fmla="*/ 1066800 h 1774825"/>
                  <a:gd name="connsiteX4" fmla="*/ 0 w 1044054"/>
                  <a:gd name="connsiteY4" fmla="*/ 1774825 h 1774825"/>
                  <a:gd name="connsiteX5" fmla="*/ 298450 w 1044054"/>
                  <a:gd name="connsiteY5" fmla="*/ 285750 h 1774825"/>
                  <a:gd name="connsiteX6" fmla="*/ 412750 w 1044054"/>
                  <a:gd name="connsiteY6" fmla="*/ 133350 h 1774825"/>
                  <a:gd name="connsiteX7" fmla="*/ 755650 w 1044054"/>
                  <a:gd name="connsiteY7" fmla="*/ 142875 h 1774825"/>
                  <a:gd name="connsiteX8" fmla="*/ 949325 w 1044054"/>
                  <a:gd name="connsiteY8" fmla="*/ 0 h 1774825"/>
                  <a:gd name="connsiteX0" fmla="*/ 974756 w 1069485"/>
                  <a:gd name="connsiteY0" fmla="*/ 0 h 1774825"/>
                  <a:gd name="connsiteX1" fmla="*/ 1041431 w 1069485"/>
                  <a:gd name="connsiteY1" fmla="*/ 104775 h 1774825"/>
                  <a:gd name="connsiteX2" fmla="*/ 1057306 w 1069485"/>
                  <a:gd name="connsiteY2" fmla="*/ 457200 h 1774825"/>
                  <a:gd name="connsiteX3" fmla="*/ 723931 w 1069485"/>
                  <a:gd name="connsiteY3" fmla="*/ 1066800 h 1774825"/>
                  <a:gd name="connsiteX4" fmla="*/ 25431 w 1069485"/>
                  <a:gd name="connsiteY4" fmla="*/ 1774825 h 1774825"/>
                  <a:gd name="connsiteX5" fmla="*/ 323881 w 1069485"/>
                  <a:gd name="connsiteY5" fmla="*/ 285750 h 1774825"/>
                  <a:gd name="connsiteX6" fmla="*/ 438181 w 1069485"/>
                  <a:gd name="connsiteY6" fmla="*/ 133350 h 1774825"/>
                  <a:gd name="connsiteX7" fmla="*/ 781081 w 1069485"/>
                  <a:gd name="connsiteY7" fmla="*/ 142875 h 1774825"/>
                  <a:gd name="connsiteX8" fmla="*/ 974756 w 1069485"/>
                  <a:gd name="connsiteY8" fmla="*/ 0 h 1774825"/>
                  <a:gd name="connsiteX0" fmla="*/ 949325 w 1044054"/>
                  <a:gd name="connsiteY0" fmla="*/ 0 h 1774825"/>
                  <a:gd name="connsiteX1" fmla="*/ 1016000 w 1044054"/>
                  <a:gd name="connsiteY1" fmla="*/ 104775 h 1774825"/>
                  <a:gd name="connsiteX2" fmla="*/ 1031875 w 1044054"/>
                  <a:gd name="connsiteY2" fmla="*/ 457200 h 1774825"/>
                  <a:gd name="connsiteX3" fmla="*/ 698500 w 1044054"/>
                  <a:gd name="connsiteY3" fmla="*/ 1066800 h 1774825"/>
                  <a:gd name="connsiteX4" fmla="*/ 0 w 1044054"/>
                  <a:gd name="connsiteY4" fmla="*/ 1774825 h 1774825"/>
                  <a:gd name="connsiteX5" fmla="*/ 298450 w 1044054"/>
                  <a:gd name="connsiteY5" fmla="*/ 285750 h 1774825"/>
                  <a:gd name="connsiteX6" fmla="*/ 412750 w 1044054"/>
                  <a:gd name="connsiteY6" fmla="*/ 133350 h 1774825"/>
                  <a:gd name="connsiteX7" fmla="*/ 755650 w 1044054"/>
                  <a:gd name="connsiteY7" fmla="*/ 142875 h 1774825"/>
                  <a:gd name="connsiteX8" fmla="*/ 949325 w 1044054"/>
                  <a:gd name="connsiteY8" fmla="*/ 0 h 1774825"/>
                  <a:gd name="connsiteX0" fmla="*/ 949325 w 1044054"/>
                  <a:gd name="connsiteY0" fmla="*/ 0 h 1774825"/>
                  <a:gd name="connsiteX1" fmla="*/ 1016000 w 1044054"/>
                  <a:gd name="connsiteY1" fmla="*/ 104775 h 1774825"/>
                  <a:gd name="connsiteX2" fmla="*/ 1031875 w 1044054"/>
                  <a:gd name="connsiteY2" fmla="*/ 457200 h 1774825"/>
                  <a:gd name="connsiteX3" fmla="*/ 698500 w 1044054"/>
                  <a:gd name="connsiteY3" fmla="*/ 1066800 h 1774825"/>
                  <a:gd name="connsiteX4" fmla="*/ 0 w 1044054"/>
                  <a:gd name="connsiteY4" fmla="*/ 1774825 h 1774825"/>
                  <a:gd name="connsiteX5" fmla="*/ 298450 w 1044054"/>
                  <a:gd name="connsiteY5" fmla="*/ 285750 h 1774825"/>
                  <a:gd name="connsiteX6" fmla="*/ 412750 w 1044054"/>
                  <a:gd name="connsiteY6" fmla="*/ 133350 h 1774825"/>
                  <a:gd name="connsiteX7" fmla="*/ 755650 w 1044054"/>
                  <a:gd name="connsiteY7" fmla="*/ 142875 h 1774825"/>
                  <a:gd name="connsiteX8" fmla="*/ 949325 w 1044054"/>
                  <a:gd name="connsiteY8" fmla="*/ 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4054" h="1774825">
                    <a:moveTo>
                      <a:pt x="949325" y="0"/>
                    </a:moveTo>
                    <a:lnTo>
                      <a:pt x="1016000" y="104775"/>
                    </a:lnTo>
                    <a:cubicBezTo>
                      <a:pt x="1031875" y="222250"/>
                      <a:pt x="1060450" y="339725"/>
                      <a:pt x="1031875" y="457200"/>
                    </a:cubicBezTo>
                    <a:cubicBezTo>
                      <a:pt x="952500" y="685800"/>
                      <a:pt x="835025" y="889000"/>
                      <a:pt x="698500" y="1066800"/>
                    </a:cubicBezTo>
                    <a:cubicBezTo>
                      <a:pt x="495300" y="1330325"/>
                      <a:pt x="241300" y="1593850"/>
                      <a:pt x="0" y="1774825"/>
                    </a:cubicBezTo>
                    <a:cubicBezTo>
                      <a:pt x="35983" y="1303867"/>
                      <a:pt x="198967" y="782108"/>
                      <a:pt x="298450" y="285750"/>
                    </a:cubicBezTo>
                    <a:lnTo>
                      <a:pt x="412750" y="133350"/>
                    </a:lnTo>
                    <a:cubicBezTo>
                      <a:pt x="482600" y="180975"/>
                      <a:pt x="577850" y="222250"/>
                      <a:pt x="755650" y="142875"/>
                    </a:cubicBezTo>
                    <a:cubicBezTo>
                      <a:pt x="828675" y="88900"/>
                      <a:pt x="876300" y="47625"/>
                      <a:pt x="949325" y="0"/>
                    </a:cubicBezTo>
                    <a:close/>
                  </a:path>
                </a:pathLst>
              </a:custGeom>
              <a:solidFill>
                <a:srgbClr val="CBF5FC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A9DA798E-801D-4072-B367-550BA3ADE6AA}"/>
                  </a:ext>
                </a:extLst>
              </p:cNvPr>
              <p:cNvSpPr/>
              <p:nvPr/>
            </p:nvSpPr>
            <p:spPr>
              <a:xfrm>
                <a:off x="7867721" y="3578871"/>
                <a:ext cx="117540" cy="117540"/>
              </a:xfrm>
              <a:prstGeom prst="ellipse">
                <a:avLst/>
              </a:prstGeom>
              <a:solidFill>
                <a:srgbClr val="F5E0C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7BCB44C7-C2DB-42E3-A17A-02CDD24073F8}"/>
                  </a:ext>
                </a:extLst>
              </p:cNvPr>
              <p:cNvSpPr/>
              <p:nvPr/>
            </p:nvSpPr>
            <p:spPr>
              <a:xfrm>
                <a:off x="7859740" y="3783039"/>
                <a:ext cx="71187" cy="71187"/>
              </a:xfrm>
              <a:prstGeom prst="ellipse">
                <a:avLst/>
              </a:prstGeom>
              <a:solidFill>
                <a:srgbClr val="F5E0C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B524703-2EAE-4DF7-8808-CDAC534450AA}"/>
                  </a:ext>
                </a:extLst>
              </p:cNvPr>
              <p:cNvSpPr/>
              <p:nvPr/>
            </p:nvSpPr>
            <p:spPr>
              <a:xfrm>
                <a:off x="7859740" y="3940852"/>
                <a:ext cx="51629" cy="51629"/>
              </a:xfrm>
              <a:prstGeom prst="ellipse">
                <a:avLst/>
              </a:prstGeom>
              <a:solidFill>
                <a:srgbClr val="F5E0C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달 96">
                <a:extLst>
                  <a:ext uri="{FF2B5EF4-FFF2-40B4-BE49-F238E27FC236}">
                    <a16:creationId xmlns:a16="http://schemas.microsoft.com/office/drawing/2014/main" id="{B6FB40FD-2437-4162-981F-B9841F8A425F}"/>
                  </a:ext>
                </a:extLst>
              </p:cNvPr>
              <p:cNvSpPr/>
              <p:nvPr/>
            </p:nvSpPr>
            <p:spPr>
              <a:xfrm rot="16870202">
                <a:off x="7792876" y="3972384"/>
                <a:ext cx="133728" cy="227740"/>
              </a:xfrm>
              <a:prstGeom prst="moon">
                <a:avLst>
                  <a:gd name="adj" fmla="val 49739"/>
                </a:avLst>
              </a:prstGeom>
              <a:solidFill>
                <a:srgbClr val="F5E0C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A4A02E0B-13AC-4FAF-B5AF-B0A7C677BC48}"/>
                  </a:ext>
                </a:extLst>
              </p:cNvPr>
              <p:cNvSpPr/>
              <p:nvPr/>
            </p:nvSpPr>
            <p:spPr>
              <a:xfrm>
                <a:off x="5174554" y="3620078"/>
                <a:ext cx="51629" cy="51629"/>
              </a:xfrm>
              <a:prstGeom prst="ellipse">
                <a:avLst/>
              </a:prstGeom>
              <a:solidFill>
                <a:srgbClr val="F5E0C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달 100">
                <a:extLst>
                  <a:ext uri="{FF2B5EF4-FFF2-40B4-BE49-F238E27FC236}">
                    <a16:creationId xmlns:a16="http://schemas.microsoft.com/office/drawing/2014/main" id="{3D832AC8-FF51-47A9-AD28-50E6A803A669}"/>
                  </a:ext>
                </a:extLst>
              </p:cNvPr>
              <p:cNvSpPr/>
              <p:nvPr/>
            </p:nvSpPr>
            <p:spPr>
              <a:xfrm rot="17842313">
                <a:off x="5107689" y="3635782"/>
                <a:ext cx="133728" cy="227740"/>
              </a:xfrm>
              <a:prstGeom prst="moon">
                <a:avLst>
                  <a:gd name="adj" fmla="val 49739"/>
                </a:avLst>
              </a:prstGeom>
              <a:solidFill>
                <a:srgbClr val="F5E0C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C64473D8-A761-42DE-92F3-4D827FCBD186}"/>
                  </a:ext>
                </a:extLst>
              </p:cNvPr>
              <p:cNvSpPr/>
              <p:nvPr/>
            </p:nvSpPr>
            <p:spPr>
              <a:xfrm>
                <a:off x="6970323" y="2358807"/>
                <a:ext cx="961204" cy="461551"/>
              </a:xfrm>
              <a:custGeom>
                <a:avLst/>
                <a:gdLst>
                  <a:gd name="connsiteX0" fmla="*/ 0 w 1158240"/>
                  <a:gd name="connsiteY0" fmla="*/ 114300 h 533400"/>
                  <a:gd name="connsiteX1" fmla="*/ 175260 w 1158240"/>
                  <a:gd name="connsiteY1" fmla="*/ 0 h 533400"/>
                  <a:gd name="connsiteX2" fmla="*/ 396240 w 1158240"/>
                  <a:gd name="connsiteY2" fmla="*/ 15240 h 533400"/>
                  <a:gd name="connsiteX3" fmla="*/ 807720 w 1158240"/>
                  <a:gd name="connsiteY3" fmla="*/ 137160 h 533400"/>
                  <a:gd name="connsiteX4" fmla="*/ 1005840 w 1158240"/>
                  <a:gd name="connsiteY4" fmla="*/ 312420 h 533400"/>
                  <a:gd name="connsiteX5" fmla="*/ 1158240 w 1158240"/>
                  <a:gd name="connsiteY5" fmla="*/ 533400 h 533400"/>
                  <a:gd name="connsiteX0" fmla="*/ 0 w 1158240"/>
                  <a:gd name="connsiteY0" fmla="*/ 111919 h 531019"/>
                  <a:gd name="connsiteX1" fmla="*/ 158591 w 1158240"/>
                  <a:gd name="connsiteY1" fmla="*/ 0 h 531019"/>
                  <a:gd name="connsiteX2" fmla="*/ 396240 w 1158240"/>
                  <a:gd name="connsiteY2" fmla="*/ 12859 h 531019"/>
                  <a:gd name="connsiteX3" fmla="*/ 807720 w 1158240"/>
                  <a:gd name="connsiteY3" fmla="*/ 134779 h 531019"/>
                  <a:gd name="connsiteX4" fmla="*/ 1005840 w 1158240"/>
                  <a:gd name="connsiteY4" fmla="*/ 310039 h 531019"/>
                  <a:gd name="connsiteX5" fmla="*/ 1158240 w 1158240"/>
                  <a:gd name="connsiteY5" fmla="*/ 531019 h 531019"/>
                  <a:gd name="connsiteX0" fmla="*/ 0 w 1158240"/>
                  <a:gd name="connsiteY0" fmla="*/ 111919 h 531019"/>
                  <a:gd name="connsiteX1" fmla="*/ 158591 w 1158240"/>
                  <a:gd name="connsiteY1" fmla="*/ 0 h 531019"/>
                  <a:gd name="connsiteX2" fmla="*/ 396240 w 1158240"/>
                  <a:gd name="connsiteY2" fmla="*/ 12859 h 531019"/>
                  <a:gd name="connsiteX3" fmla="*/ 807720 w 1158240"/>
                  <a:gd name="connsiteY3" fmla="*/ 134779 h 531019"/>
                  <a:gd name="connsiteX4" fmla="*/ 1005840 w 1158240"/>
                  <a:gd name="connsiteY4" fmla="*/ 310039 h 531019"/>
                  <a:gd name="connsiteX5" fmla="*/ 1158240 w 1158240"/>
                  <a:gd name="connsiteY5" fmla="*/ 531019 h 531019"/>
                  <a:gd name="connsiteX0" fmla="*/ 0 w 1158240"/>
                  <a:gd name="connsiteY0" fmla="*/ 111919 h 531019"/>
                  <a:gd name="connsiteX1" fmla="*/ 158591 w 1158240"/>
                  <a:gd name="connsiteY1" fmla="*/ 0 h 531019"/>
                  <a:gd name="connsiteX2" fmla="*/ 431959 w 1158240"/>
                  <a:gd name="connsiteY2" fmla="*/ 5715 h 531019"/>
                  <a:gd name="connsiteX3" fmla="*/ 807720 w 1158240"/>
                  <a:gd name="connsiteY3" fmla="*/ 134779 h 531019"/>
                  <a:gd name="connsiteX4" fmla="*/ 1005840 w 1158240"/>
                  <a:gd name="connsiteY4" fmla="*/ 310039 h 531019"/>
                  <a:gd name="connsiteX5" fmla="*/ 1158240 w 1158240"/>
                  <a:gd name="connsiteY5" fmla="*/ 531019 h 531019"/>
                  <a:gd name="connsiteX0" fmla="*/ 0 w 1158240"/>
                  <a:gd name="connsiteY0" fmla="*/ 111919 h 531019"/>
                  <a:gd name="connsiteX1" fmla="*/ 158591 w 1158240"/>
                  <a:gd name="connsiteY1" fmla="*/ 0 h 531019"/>
                  <a:gd name="connsiteX2" fmla="*/ 431959 w 1158240"/>
                  <a:gd name="connsiteY2" fmla="*/ 5715 h 531019"/>
                  <a:gd name="connsiteX3" fmla="*/ 807720 w 1158240"/>
                  <a:gd name="connsiteY3" fmla="*/ 125254 h 531019"/>
                  <a:gd name="connsiteX4" fmla="*/ 1005840 w 1158240"/>
                  <a:gd name="connsiteY4" fmla="*/ 310039 h 531019"/>
                  <a:gd name="connsiteX5" fmla="*/ 1158240 w 1158240"/>
                  <a:gd name="connsiteY5" fmla="*/ 531019 h 531019"/>
                  <a:gd name="connsiteX0" fmla="*/ 0 w 1158240"/>
                  <a:gd name="connsiteY0" fmla="*/ 111919 h 531019"/>
                  <a:gd name="connsiteX1" fmla="*/ 158591 w 1158240"/>
                  <a:gd name="connsiteY1" fmla="*/ 0 h 531019"/>
                  <a:gd name="connsiteX2" fmla="*/ 431959 w 1158240"/>
                  <a:gd name="connsiteY2" fmla="*/ 5715 h 531019"/>
                  <a:gd name="connsiteX3" fmla="*/ 807720 w 1158240"/>
                  <a:gd name="connsiteY3" fmla="*/ 125254 h 531019"/>
                  <a:gd name="connsiteX4" fmla="*/ 1005840 w 1158240"/>
                  <a:gd name="connsiteY4" fmla="*/ 310039 h 531019"/>
                  <a:gd name="connsiteX5" fmla="*/ 1158240 w 1158240"/>
                  <a:gd name="connsiteY5" fmla="*/ 531019 h 531019"/>
                  <a:gd name="connsiteX0" fmla="*/ 0 w 1158240"/>
                  <a:gd name="connsiteY0" fmla="*/ 111919 h 531019"/>
                  <a:gd name="connsiteX1" fmla="*/ 158591 w 1158240"/>
                  <a:gd name="connsiteY1" fmla="*/ 0 h 531019"/>
                  <a:gd name="connsiteX2" fmla="*/ 431959 w 1158240"/>
                  <a:gd name="connsiteY2" fmla="*/ 5715 h 531019"/>
                  <a:gd name="connsiteX3" fmla="*/ 807720 w 1158240"/>
                  <a:gd name="connsiteY3" fmla="*/ 125254 h 531019"/>
                  <a:gd name="connsiteX4" fmla="*/ 1005840 w 1158240"/>
                  <a:gd name="connsiteY4" fmla="*/ 312420 h 531019"/>
                  <a:gd name="connsiteX5" fmla="*/ 1158240 w 1158240"/>
                  <a:gd name="connsiteY5" fmla="*/ 531019 h 531019"/>
                  <a:gd name="connsiteX0" fmla="*/ 0 w 1158240"/>
                  <a:gd name="connsiteY0" fmla="*/ 111919 h 531019"/>
                  <a:gd name="connsiteX1" fmla="*/ 158591 w 1158240"/>
                  <a:gd name="connsiteY1" fmla="*/ 0 h 531019"/>
                  <a:gd name="connsiteX2" fmla="*/ 431959 w 1158240"/>
                  <a:gd name="connsiteY2" fmla="*/ 5715 h 531019"/>
                  <a:gd name="connsiteX3" fmla="*/ 807720 w 1158240"/>
                  <a:gd name="connsiteY3" fmla="*/ 125254 h 531019"/>
                  <a:gd name="connsiteX4" fmla="*/ 1005840 w 1158240"/>
                  <a:gd name="connsiteY4" fmla="*/ 312420 h 531019"/>
                  <a:gd name="connsiteX5" fmla="*/ 1158240 w 1158240"/>
                  <a:gd name="connsiteY5" fmla="*/ 531019 h 531019"/>
                  <a:gd name="connsiteX0" fmla="*/ 0 w 1158240"/>
                  <a:gd name="connsiteY0" fmla="*/ 111919 h 559594"/>
                  <a:gd name="connsiteX1" fmla="*/ 158591 w 1158240"/>
                  <a:gd name="connsiteY1" fmla="*/ 0 h 559594"/>
                  <a:gd name="connsiteX2" fmla="*/ 431959 w 1158240"/>
                  <a:gd name="connsiteY2" fmla="*/ 5715 h 559594"/>
                  <a:gd name="connsiteX3" fmla="*/ 807720 w 1158240"/>
                  <a:gd name="connsiteY3" fmla="*/ 125254 h 559594"/>
                  <a:gd name="connsiteX4" fmla="*/ 1005840 w 1158240"/>
                  <a:gd name="connsiteY4" fmla="*/ 312420 h 559594"/>
                  <a:gd name="connsiteX5" fmla="*/ 1158240 w 1158240"/>
                  <a:gd name="connsiteY5" fmla="*/ 559594 h 559594"/>
                  <a:gd name="connsiteX0" fmla="*/ 0 w 1158240"/>
                  <a:gd name="connsiteY0" fmla="*/ 111919 h 559594"/>
                  <a:gd name="connsiteX1" fmla="*/ 158591 w 1158240"/>
                  <a:gd name="connsiteY1" fmla="*/ 0 h 559594"/>
                  <a:gd name="connsiteX2" fmla="*/ 431959 w 1158240"/>
                  <a:gd name="connsiteY2" fmla="*/ 5715 h 559594"/>
                  <a:gd name="connsiteX3" fmla="*/ 807720 w 1158240"/>
                  <a:gd name="connsiteY3" fmla="*/ 125254 h 559594"/>
                  <a:gd name="connsiteX4" fmla="*/ 1005840 w 1158240"/>
                  <a:gd name="connsiteY4" fmla="*/ 312420 h 559594"/>
                  <a:gd name="connsiteX5" fmla="*/ 1158240 w 1158240"/>
                  <a:gd name="connsiteY5" fmla="*/ 559594 h 559594"/>
                  <a:gd name="connsiteX0" fmla="*/ 0 w 1158240"/>
                  <a:gd name="connsiteY0" fmla="*/ 111919 h 559594"/>
                  <a:gd name="connsiteX1" fmla="*/ 158591 w 1158240"/>
                  <a:gd name="connsiteY1" fmla="*/ 0 h 559594"/>
                  <a:gd name="connsiteX2" fmla="*/ 431959 w 1158240"/>
                  <a:gd name="connsiteY2" fmla="*/ 5715 h 559594"/>
                  <a:gd name="connsiteX3" fmla="*/ 807720 w 1158240"/>
                  <a:gd name="connsiteY3" fmla="*/ 125254 h 559594"/>
                  <a:gd name="connsiteX4" fmla="*/ 1005840 w 1158240"/>
                  <a:gd name="connsiteY4" fmla="*/ 312420 h 559594"/>
                  <a:gd name="connsiteX5" fmla="*/ 1158240 w 1158240"/>
                  <a:gd name="connsiteY5" fmla="*/ 559594 h 559594"/>
                  <a:gd name="connsiteX0" fmla="*/ 0 w 1158240"/>
                  <a:gd name="connsiteY0" fmla="*/ 111919 h 559594"/>
                  <a:gd name="connsiteX1" fmla="*/ 158591 w 1158240"/>
                  <a:gd name="connsiteY1" fmla="*/ 0 h 559594"/>
                  <a:gd name="connsiteX2" fmla="*/ 431959 w 1158240"/>
                  <a:gd name="connsiteY2" fmla="*/ 5715 h 559594"/>
                  <a:gd name="connsiteX3" fmla="*/ 807720 w 1158240"/>
                  <a:gd name="connsiteY3" fmla="*/ 125254 h 559594"/>
                  <a:gd name="connsiteX4" fmla="*/ 1005840 w 1158240"/>
                  <a:gd name="connsiteY4" fmla="*/ 312420 h 559594"/>
                  <a:gd name="connsiteX5" fmla="*/ 1158240 w 1158240"/>
                  <a:gd name="connsiteY5" fmla="*/ 559594 h 559594"/>
                  <a:gd name="connsiteX0" fmla="*/ 0 w 1158240"/>
                  <a:gd name="connsiteY0" fmla="*/ 111919 h 559594"/>
                  <a:gd name="connsiteX1" fmla="*/ 139541 w 1158240"/>
                  <a:gd name="connsiteY1" fmla="*/ 0 h 559594"/>
                  <a:gd name="connsiteX2" fmla="*/ 431959 w 1158240"/>
                  <a:gd name="connsiteY2" fmla="*/ 5715 h 559594"/>
                  <a:gd name="connsiteX3" fmla="*/ 807720 w 1158240"/>
                  <a:gd name="connsiteY3" fmla="*/ 125254 h 559594"/>
                  <a:gd name="connsiteX4" fmla="*/ 1005840 w 1158240"/>
                  <a:gd name="connsiteY4" fmla="*/ 312420 h 559594"/>
                  <a:gd name="connsiteX5" fmla="*/ 1158240 w 1158240"/>
                  <a:gd name="connsiteY5" fmla="*/ 559594 h 559594"/>
                  <a:gd name="connsiteX0" fmla="*/ 0 w 1158240"/>
                  <a:gd name="connsiteY0" fmla="*/ 111919 h 559594"/>
                  <a:gd name="connsiteX1" fmla="*/ 139541 w 1158240"/>
                  <a:gd name="connsiteY1" fmla="*/ 0 h 559594"/>
                  <a:gd name="connsiteX2" fmla="*/ 431959 w 1158240"/>
                  <a:gd name="connsiteY2" fmla="*/ 5715 h 559594"/>
                  <a:gd name="connsiteX3" fmla="*/ 807720 w 1158240"/>
                  <a:gd name="connsiteY3" fmla="*/ 125254 h 559594"/>
                  <a:gd name="connsiteX4" fmla="*/ 1005840 w 1158240"/>
                  <a:gd name="connsiteY4" fmla="*/ 312420 h 559594"/>
                  <a:gd name="connsiteX5" fmla="*/ 1158240 w 1158240"/>
                  <a:gd name="connsiteY5" fmla="*/ 559594 h 559594"/>
                  <a:gd name="connsiteX0" fmla="*/ 0 w 1165384"/>
                  <a:gd name="connsiteY0" fmla="*/ 104775 h 559594"/>
                  <a:gd name="connsiteX1" fmla="*/ 146685 w 1165384"/>
                  <a:gd name="connsiteY1" fmla="*/ 0 h 559594"/>
                  <a:gd name="connsiteX2" fmla="*/ 439103 w 1165384"/>
                  <a:gd name="connsiteY2" fmla="*/ 5715 h 559594"/>
                  <a:gd name="connsiteX3" fmla="*/ 814864 w 1165384"/>
                  <a:gd name="connsiteY3" fmla="*/ 125254 h 559594"/>
                  <a:gd name="connsiteX4" fmla="*/ 1012984 w 1165384"/>
                  <a:gd name="connsiteY4" fmla="*/ 312420 h 559594"/>
                  <a:gd name="connsiteX5" fmla="*/ 1165384 w 1165384"/>
                  <a:gd name="connsiteY5" fmla="*/ 559594 h 559594"/>
                  <a:gd name="connsiteX0" fmla="*/ 0 w 1165384"/>
                  <a:gd name="connsiteY0" fmla="*/ 104775 h 559594"/>
                  <a:gd name="connsiteX1" fmla="*/ 146685 w 1165384"/>
                  <a:gd name="connsiteY1" fmla="*/ 0 h 559594"/>
                  <a:gd name="connsiteX2" fmla="*/ 439103 w 1165384"/>
                  <a:gd name="connsiteY2" fmla="*/ 5715 h 559594"/>
                  <a:gd name="connsiteX3" fmla="*/ 814864 w 1165384"/>
                  <a:gd name="connsiteY3" fmla="*/ 125254 h 559594"/>
                  <a:gd name="connsiteX4" fmla="*/ 1012984 w 1165384"/>
                  <a:gd name="connsiteY4" fmla="*/ 312420 h 559594"/>
                  <a:gd name="connsiteX5" fmla="*/ 1165384 w 1165384"/>
                  <a:gd name="connsiteY5" fmla="*/ 559594 h 559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384" h="559594">
                    <a:moveTo>
                      <a:pt x="0" y="104775"/>
                    </a:moveTo>
                    <a:cubicBezTo>
                      <a:pt x="52864" y="67469"/>
                      <a:pt x="253364" y="1588"/>
                      <a:pt x="146685" y="0"/>
                    </a:cubicBezTo>
                    <a:lnTo>
                      <a:pt x="439103" y="5715"/>
                    </a:lnTo>
                    <a:lnTo>
                      <a:pt x="814864" y="125254"/>
                    </a:lnTo>
                    <a:cubicBezTo>
                      <a:pt x="888048" y="177324"/>
                      <a:pt x="946944" y="250825"/>
                      <a:pt x="1012984" y="312420"/>
                    </a:cubicBezTo>
                    <a:cubicBezTo>
                      <a:pt x="1056640" y="387667"/>
                      <a:pt x="1136016" y="479584"/>
                      <a:pt x="1165384" y="559594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자유형: 도형 234">
                <a:extLst>
                  <a:ext uri="{FF2B5EF4-FFF2-40B4-BE49-F238E27FC236}">
                    <a16:creationId xmlns:a16="http://schemas.microsoft.com/office/drawing/2014/main" id="{CAF3E28B-A74E-463F-8215-C7858DB505C1}"/>
                  </a:ext>
                </a:extLst>
              </p:cNvPr>
              <p:cNvSpPr/>
              <p:nvPr/>
            </p:nvSpPr>
            <p:spPr>
              <a:xfrm>
                <a:off x="6956012" y="2482414"/>
                <a:ext cx="864841" cy="941439"/>
              </a:xfrm>
              <a:custGeom>
                <a:avLst/>
                <a:gdLst>
                  <a:gd name="connsiteX0" fmla="*/ 0 w 1028700"/>
                  <a:gd name="connsiteY0" fmla="*/ 330200 h 1104900"/>
                  <a:gd name="connsiteX1" fmla="*/ 63500 w 1028700"/>
                  <a:gd name="connsiteY1" fmla="*/ 1041400 h 1104900"/>
                  <a:gd name="connsiteX2" fmla="*/ 635000 w 1028700"/>
                  <a:gd name="connsiteY2" fmla="*/ 1104900 h 1104900"/>
                  <a:gd name="connsiteX3" fmla="*/ 965200 w 1028700"/>
                  <a:gd name="connsiteY3" fmla="*/ 857250 h 1104900"/>
                  <a:gd name="connsiteX4" fmla="*/ 1028700 w 1028700"/>
                  <a:gd name="connsiteY4" fmla="*/ 622300 h 1104900"/>
                  <a:gd name="connsiteX5" fmla="*/ 901700 w 1028700"/>
                  <a:gd name="connsiteY5" fmla="*/ 273050 h 1104900"/>
                  <a:gd name="connsiteX6" fmla="*/ 482600 w 1028700"/>
                  <a:gd name="connsiteY6" fmla="*/ 0 h 1104900"/>
                  <a:gd name="connsiteX7" fmla="*/ 0 w 1028700"/>
                  <a:gd name="connsiteY7" fmla="*/ 330200 h 1104900"/>
                  <a:gd name="connsiteX0" fmla="*/ 0 w 1028700"/>
                  <a:gd name="connsiteY0" fmla="*/ 330200 h 1104900"/>
                  <a:gd name="connsiteX1" fmla="*/ 63500 w 1028700"/>
                  <a:gd name="connsiteY1" fmla="*/ 1041400 h 1104900"/>
                  <a:gd name="connsiteX2" fmla="*/ 635000 w 1028700"/>
                  <a:gd name="connsiteY2" fmla="*/ 1104900 h 1104900"/>
                  <a:gd name="connsiteX3" fmla="*/ 965200 w 1028700"/>
                  <a:gd name="connsiteY3" fmla="*/ 857250 h 1104900"/>
                  <a:gd name="connsiteX4" fmla="*/ 1028700 w 1028700"/>
                  <a:gd name="connsiteY4" fmla="*/ 622300 h 1104900"/>
                  <a:gd name="connsiteX5" fmla="*/ 901700 w 1028700"/>
                  <a:gd name="connsiteY5" fmla="*/ 273050 h 1104900"/>
                  <a:gd name="connsiteX6" fmla="*/ 482600 w 1028700"/>
                  <a:gd name="connsiteY6" fmla="*/ 0 h 1104900"/>
                  <a:gd name="connsiteX7" fmla="*/ 0 w 1028700"/>
                  <a:gd name="connsiteY7" fmla="*/ 330200 h 1104900"/>
                  <a:gd name="connsiteX0" fmla="*/ 0 w 1028700"/>
                  <a:gd name="connsiteY0" fmla="*/ 330200 h 1104900"/>
                  <a:gd name="connsiteX1" fmla="*/ 63500 w 1028700"/>
                  <a:gd name="connsiteY1" fmla="*/ 1041400 h 1104900"/>
                  <a:gd name="connsiteX2" fmla="*/ 635000 w 1028700"/>
                  <a:gd name="connsiteY2" fmla="*/ 1104900 h 1104900"/>
                  <a:gd name="connsiteX3" fmla="*/ 965200 w 1028700"/>
                  <a:gd name="connsiteY3" fmla="*/ 857250 h 1104900"/>
                  <a:gd name="connsiteX4" fmla="*/ 1028700 w 1028700"/>
                  <a:gd name="connsiteY4" fmla="*/ 622300 h 1104900"/>
                  <a:gd name="connsiteX5" fmla="*/ 901700 w 1028700"/>
                  <a:gd name="connsiteY5" fmla="*/ 273050 h 1104900"/>
                  <a:gd name="connsiteX6" fmla="*/ 482600 w 1028700"/>
                  <a:gd name="connsiteY6" fmla="*/ 0 h 1104900"/>
                  <a:gd name="connsiteX7" fmla="*/ 0 w 1028700"/>
                  <a:gd name="connsiteY7" fmla="*/ 330200 h 1104900"/>
                  <a:gd name="connsiteX0" fmla="*/ 0 w 1028700"/>
                  <a:gd name="connsiteY0" fmla="*/ 330200 h 1104900"/>
                  <a:gd name="connsiteX1" fmla="*/ 63500 w 1028700"/>
                  <a:gd name="connsiteY1" fmla="*/ 1041400 h 1104900"/>
                  <a:gd name="connsiteX2" fmla="*/ 635000 w 1028700"/>
                  <a:gd name="connsiteY2" fmla="*/ 1104900 h 1104900"/>
                  <a:gd name="connsiteX3" fmla="*/ 965200 w 1028700"/>
                  <a:gd name="connsiteY3" fmla="*/ 857250 h 1104900"/>
                  <a:gd name="connsiteX4" fmla="*/ 1028700 w 1028700"/>
                  <a:gd name="connsiteY4" fmla="*/ 622300 h 1104900"/>
                  <a:gd name="connsiteX5" fmla="*/ 901700 w 1028700"/>
                  <a:gd name="connsiteY5" fmla="*/ 273050 h 1104900"/>
                  <a:gd name="connsiteX6" fmla="*/ 482600 w 1028700"/>
                  <a:gd name="connsiteY6" fmla="*/ 0 h 1104900"/>
                  <a:gd name="connsiteX7" fmla="*/ 0 w 1028700"/>
                  <a:gd name="connsiteY7" fmla="*/ 330200 h 1104900"/>
                  <a:gd name="connsiteX0" fmla="*/ 0 w 1028700"/>
                  <a:gd name="connsiteY0" fmla="*/ 317500 h 1092200"/>
                  <a:gd name="connsiteX1" fmla="*/ 63500 w 1028700"/>
                  <a:gd name="connsiteY1" fmla="*/ 1028700 h 1092200"/>
                  <a:gd name="connsiteX2" fmla="*/ 635000 w 1028700"/>
                  <a:gd name="connsiteY2" fmla="*/ 1092200 h 1092200"/>
                  <a:gd name="connsiteX3" fmla="*/ 965200 w 1028700"/>
                  <a:gd name="connsiteY3" fmla="*/ 844550 h 1092200"/>
                  <a:gd name="connsiteX4" fmla="*/ 1028700 w 1028700"/>
                  <a:gd name="connsiteY4" fmla="*/ 609600 h 1092200"/>
                  <a:gd name="connsiteX5" fmla="*/ 901700 w 1028700"/>
                  <a:gd name="connsiteY5" fmla="*/ 260350 h 1092200"/>
                  <a:gd name="connsiteX6" fmla="*/ 476250 w 1028700"/>
                  <a:gd name="connsiteY6" fmla="*/ 0 h 1092200"/>
                  <a:gd name="connsiteX7" fmla="*/ 0 w 1028700"/>
                  <a:gd name="connsiteY7" fmla="*/ 317500 h 1092200"/>
                  <a:gd name="connsiteX0" fmla="*/ 14133 w 1042833"/>
                  <a:gd name="connsiteY0" fmla="*/ 317500 h 1092200"/>
                  <a:gd name="connsiteX1" fmla="*/ 77633 w 1042833"/>
                  <a:gd name="connsiteY1" fmla="*/ 1028700 h 1092200"/>
                  <a:gd name="connsiteX2" fmla="*/ 649133 w 1042833"/>
                  <a:gd name="connsiteY2" fmla="*/ 1092200 h 1092200"/>
                  <a:gd name="connsiteX3" fmla="*/ 979333 w 1042833"/>
                  <a:gd name="connsiteY3" fmla="*/ 844550 h 1092200"/>
                  <a:gd name="connsiteX4" fmla="*/ 1042833 w 1042833"/>
                  <a:gd name="connsiteY4" fmla="*/ 609600 h 1092200"/>
                  <a:gd name="connsiteX5" fmla="*/ 915833 w 1042833"/>
                  <a:gd name="connsiteY5" fmla="*/ 260350 h 1092200"/>
                  <a:gd name="connsiteX6" fmla="*/ 490383 w 1042833"/>
                  <a:gd name="connsiteY6" fmla="*/ 0 h 1092200"/>
                  <a:gd name="connsiteX7" fmla="*/ 14133 w 1042833"/>
                  <a:gd name="connsiteY7" fmla="*/ 317500 h 1092200"/>
                  <a:gd name="connsiteX0" fmla="*/ 63816 w 1092516"/>
                  <a:gd name="connsiteY0" fmla="*/ 317500 h 1092200"/>
                  <a:gd name="connsiteX1" fmla="*/ 127316 w 1092516"/>
                  <a:gd name="connsiteY1" fmla="*/ 1028700 h 1092200"/>
                  <a:gd name="connsiteX2" fmla="*/ 698816 w 1092516"/>
                  <a:gd name="connsiteY2" fmla="*/ 1092200 h 1092200"/>
                  <a:gd name="connsiteX3" fmla="*/ 1029016 w 1092516"/>
                  <a:gd name="connsiteY3" fmla="*/ 844550 h 1092200"/>
                  <a:gd name="connsiteX4" fmla="*/ 1092516 w 1092516"/>
                  <a:gd name="connsiteY4" fmla="*/ 609600 h 1092200"/>
                  <a:gd name="connsiteX5" fmla="*/ 965516 w 1092516"/>
                  <a:gd name="connsiteY5" fmla="*/ 260350 h 1092200"/>
                  <a:gd name="connsiteX6" fmla="*/ 540066 w 1092516"/>
                  <a:gd name="connsiteY6" fmla="*/ 0 h 1092200"/>
                  <a:gd name="connsiteX7" fmla="*/ 63816 w 1092516"/>
                  <a:gd name="connsiteY7" fmla="*/ 317500 h 1092200"/>
                  <a:gd name="connsiteX0" fmla="*/ 27003 w 1055703"/>
                  <a:gd name="connsiteY0" fmla="*/ 317500 h 1092200"/>
                  <a:gd name="connsiteX1" fmla="*/ 90503 w 1055703"/>
                  <a:gd name="connsiteY1" fmla="*/ 1028700 h 1092200"/>
                  <a:gd name="connsiteX2" fmla="*/ 662003 w 1055703"/>
                  <a:gd name="connsiteY2" fmla="*/ 1092200 h 1092200"/>
                  <a:gd name="connsiteX3" fmla="*/ 992203 w 1055703"/>
                  <a:gd name="connsiteY3" fmla="*/ 844550 h 1092200"/>
                  <a:gd name="connsiteX4" fmla="*/ 1055703 w 1055703"/>
                  <a:gd name="connsiteY4" fmla="*/ 609600 h 1092200"/>
                  <a:gd name="connsiteX5" fmla="*/ 928703 w 1055703"/>
                  <a:gd name="connsiteY5" fmla="*/ 260350 h 1092200"/>
                  <a:gd name="connsiteX6" fmla="*/ 503253 w 1055703"/>
                  <a:gd name="connsiteY6" fmla="*/ 0 h 1092200"/>
                  <a:gd name="connsiteX7" fmla="*/ 27003 w 1055703"/>
                  <a:gd name="connsiteY7" fmla="*/ 317500 h 1092200"/>
                  <a:gd name="connsiteX0" fmla="*/ 27003 w 1055703"/>
                  <a:gd name="connsiteY0" fmla="*/ 317500 h 1128168"/>
                  <a:gd name="connsiteX1" fmla="*/ 90503 w 1055703"/>
                  <a:gd name="connsiteY1" fmla="*/ 1028700 h 1128168"/>
                  <a:gd name="connsiteX2" fmla="*/ 662003 w 1055703"/>
                  <a:gd name="connsiteY2" fmla="*/ 1092200 h 1128168"/>
                  <a:gd name="connsiteX3" fmla="*/ 992203 w 1055703"/>
                  <a:gd name="connsiteY3" fmla="*/ 844550 h 1128168"/>
                  <a:gd name="connsiteX4" fmla="*/ 1055703 w 1055703"/>
                  <a:gd name="connsiteY4" fmla="*/ 609600 h 1128168"/>
                  <a:gd name="connsiteX5" fmla="*/ 928703 w 1055703"/>
                  <a:gd name="connsiteY5" fmla="*/ 260350 h 1128168"/>
                  <a:gd name="connsiteX6" fmla="*/ 503253 w 1055703"/>
                  <a:gd name="connsiteY6" fmla="*/ 0 h 1128168"/>
                  <a:gd name="connsiteX7" fmla="*/ 27003 w 1055703"/>
                  <a:gd name="connsiteY7" fmla="*/ 317500 h 1128168"/>
                  <a:gd name="connsiteX0" fmla="*/ 27003 w 1055703"/>
                  <a:gd name="connsiteY0" fmla="*/ 317500 h 1153360"/>
                  <a:gd name="connsiteX1" fmla="*/ 90503 w 1055703"/>
                  <a:gd name="connsiteY1" fmla="*/ 1028700 h 1153360"/>
                  <a:gd name="connsiteX2" fmla="*/ 662003 w 1055703"/>
                  <a:gd name="connsiteY2" fmla="*/ 1092200 h 1153360"/>
                  <a:gd name="connsiteX3" fmla="*/ 992203 w 1055703"/>
                  <a:gd name="connsiteY3" fmla="*/ 844550 h 1153360"/>
                  <a:gd name="connsiteX4" fmla="*/ 1055703 w 1055703"/>
                  <a:gd name="connsiteY4" fmla="*/ 609600 h 1153360"/>
                  <a:gd name="connsiteX5" fmla="*/ 928703 w 1055703"/>
                  <a:gd name="connsiteY5" fmla="*/ 260350 h 1153360"/>
                  <a:gd name="connsiteX6" fmla="*/ 503253 w 1055703"/>
                  <a:gd name="connsiteY6" fmla="*/ 0 h 1153360"/>
                  <a:gd name="connsiteX7" fmla="*/ 27003 w 1055703"/>
                  <a:gd name="connsiteY7" fmla="*/ 317500 h 1153360"/>
                  <a:gd name="connsiteX0" fmla="*/ 27003 w 1055703"/>
                  <a:gd name="connsiteY0" fmla="*/ 317500 h 1153360"/>
                  <a:gd name="connsiteX1" fmla="*/ 90503 w 1055703"/>
                  <a:gd name="connsiteY1" fmla="*/ 1028700 h 1153360"/>
                  <a:gd name="connsiteX2" fmla="*/ 662003 w 1055703"/>
                  <a:gd name="connsiteY2" fmla="*/ 1092200 h 1153360"/>
                  <a:gd name="connsiteX3" fmla="*/ 992203 w 1055703"/>
                  <a:gd name="connsiteY3" fmla="*/ 844550 h 1153360"/>
                  <a:gd name="connsiteX4" fmla="*/ 1055703 w 1055703"/>
                  <a:gd name="connsiteY4" fmla="*/ 609600 h 1153360"/>
                  <a:gd name="connsiteX5" fmla="*/ 928703 w 1055703"/>
                  <a:gd name="connsiteY5" fmla="*/ 260350 h 1153360"/>
                  <a:gd name="connsiteX6" fmla="*/ 503253 w 1055703"/>
                  <a:gd name="connsiteY6" fmla="*/ 0 h 1153360"/>
                  <a:gd name="connsiteX7" fmla="*/ 27003 w 1055703"/>
                  <a:gd name="connsiteY7" fmla="*/ 317500 h 1153360"/>
                  <a:gd name="connsiteX0" fmla="*/ 27003 w 1055703"/>
                  <a:gd name="connsiteY0" fmla="*/ 317500 h 1155537"/>
                  <a:gd name="connsiteX1" fmla="*/ 90503 w 1055703"/>
                  <a:gd name="connsiteY1" fmla="*/ 1028700 h 1155537"/>
                  <a:gd name="connsiteX2" fmla="*/ 662003 w 1055703"/>
                  <a:gd name="connsiteY2" fmla="*/ 1092200 h 1155537"/>
                  <a:gd name="connsiteX3" fmla="*/ 992203 w 1055703"/>
                  <a:gd name="connsiteY3" fmla="*/ 844550 h 1155537"/>
                  <a:gd name="connsiteX4" fmla="*/ 1055703 w 1055703"/>
                  <a:gd name="connsiteY4" fmla="*/ 609600 h 1155537"/>
                  <a:gd name="connsiteX5" fmla="*/ 928703 w 1055703"/>
                  <a:gd name="connsiteY5" fmla="*/ 260350 h 1155537"/>
                  <a:gd name="connsiteX6" fmla="*/ 503253 w 1055703"/>
                  <a:gd name="connsiteY6" fmla="*/ 0 h 1155537"/>
                  <a:gd name="connsiteX7" fmla="*/ 27003 w 1055703"/>
                  <a:gd name="connsiteY7" fmla="*/ 317500 h 1155537"/>
                  <a:gd name="connsiteX0" fmla="*/ 27003 w 1055703"/>
                  <a:gd name="connsiteY0" fmla="*/ 317500 h 1153360"/>
                  <a:gd name="connsiteX1" fmla="*/ 90503 w 1055703"/>
                  <a:gd name="connsiteY1" fmla="*/ 1028700 h 1153360"/>
                  <a:gd name="connsiteX2" fmla="*/ 662003 w 1055703"/>
                  <a:gd name="connsiteY2" fmla="*/ 1092200 h 1153360"/>
                  <a:gd name="connsiteX3" fmla="*/ 992203 w 1055703"/>
                  <a:gd name="connsiteY3" fmla="*/ 844550 h 1153360"/>
                  <a:gd name="connsiteX4" fmla="*/ 1055703 w 1055703"/>
                  <a:gd name="connsiteY4" fmla="*/ 609600 h 1153360"/>
                  <a:gd name="connsiteX5" fmla="*/ 928703 w 1055703"/>
                  <a:gd name="connsiteY5" fmla="*/ 260350 h 1153360"/>
                  <a:gd name="connsiteX6" fmla="*/ 503253 w 1055703"/>
                  <a:gd name="connsiteY6" fmla="*/ 0 h 1153360"/>
                  <a:gd name="connsiteX7" fmla="*/ 27003 w 1055703"/>
                  <a:gd name="connsiteY7" fmla="*/ 317500 h 1153360"/>
                  <a:gd name="connsiteX0" fmla="*/ 27003 w 1055703"/>
                  <a:gd name="connsiteY0" fmla="*/ 317500 h 1153360"/>
                  <a:gd name="connsiteX1" fmla="*/ 90503 w 1055703"/>
                  <a:gd name="connsiteY1" fmla="*/ 1028700 h 1153360"/>
                  <a:gd name="connsiteX2" fmla="*/ 662003 w 1055703"/>
                  <a:gd name="connsiteY2" fmla="*/ 1092200 h 1153360"/>
                  <a:gd name="connsiteX3" fmla="*/ 992203 w 1055703"/>
                  <a:gd name="connsiteY3" fmla="*/ 844550 h 1153360"/>
                  <a:gd name="connsiteX4" fmla="*/ 1055703 w 1055703"/>
                  <a:gd name="connsiteY4" fmla="*/ 609600 h 1153360"/>
                  <a:gd name="connsiteX5" fmla="*/ 928703 w 1055703"/>
                  <a:gd name="connsiteY5" fmla="*/ 260350 h 1153360"/>
                  <a:gd name="connsiteX6" fmla="*/ 503253 w 1055703"/>
                  <a:gd name="connsiteY6" fmla="*/ 0 h 1153360"/>
                  <a:gd name="connsiteX7" fmla="*/ 27003 w 1055703"/>
                  <a:gd name="connsiteY7" fmla="*/ 317500 h 1153360"/>
                  <a:gd name="connsiteX0" fmla="*/ 27003 w 1055703"/>
                  <a:gd name="connsiteY0" fmla="*/ 317500 h 1153360"/>
                  <a:gd name="connsiteX1" fmla="*/ 90503 w 1055703"/>
                  <a:gd name="connsiteY1" fmla="*/ 1028700 h 1153360"/>
                  <a:gd name="connsiteX2" fmla="*/ 662003 w 1055703"/>
                  <a:gd name="connsiteY2" fmla="*/ 1092200 h 1153360"/>
                  <a:gd name="connsiteX3" fmla="*/ 992203 w 1055703"/>
                  <a:gd name="connsiteY3" fmla="*/ 844550 h 1153360"/>
                  <a:gd name="connsiteX4" fmla="*/ 1055703 w 1055703"/>
                  <a:gd name="connsiteY4" fmla="*/ 609600 h 1153360"/>
                  <a:gd name="connsiteX5" fmla="*/ 928703 w 1055703"/>
                  <a:gd name="connsiteY5" fmla="*/ 260350 h 1153360"/>
                  <a:gd name="connsiteX6" fmla="*/ 503253 w 1055703"/>
                  <a:gd name="connsiteY6" fmla="*/ 0 h 1153360"/>
                  <a:gd name="connsiteX7" fmla="*/ 27003 w 1055703"/>
                  <a:gd name="connsiteY7" fmla="*/ 317500 h 1153360"/>
                  <a:gd name="connsiteX0" fmla="*/ 27003 w 1059519"/>
                  <a:gd name="connsiteY0" fmla="*/ 317500 h 1153360"/>
                  <a:gd name="connsiteX1" fmla="*/ 90503 w 1059519"/>
                  <a:gd name="connsiteY1" fmla="*/ 1028700 h 1153360"/>
                  <a:gd name="connsiteX2" fmla="*/ 662003 w 1059519"/>
                  <a:gd name="connsiteY2" fmla="*/ 1092200 h 1153360"/>
                  <a:gd name="connsiteX3" fmla="*/ 992203 w 1059519"/>
                  <a:gd name="connsiteY3" fmla="*/ 844550 h 1153360"/>
                  <a:gd name="connsiteX4" fmla="*/ 1055703 w 1059519"/>
                  <a:gd name="connsiteY4" fmla="*/ 609600 h 1153360"/>
                  <a:gd name="connsiteX5" fmla="*/ 928703 w 1059519"/>
                  <a:gd name="connsiteY5" fmla="*/ 260350 h 1153360"/>
                  <a:gd name="connsiteX6" fmla="*/ 503253 w 1059519"/>
                  <a:gd name="connsiteY6" fmla="*/ 0 h 1153360"/>
                  <a:gd name="connsiteX7" fmla="*/ 27003 w 1059519"/>
                  <a:gd name="connsiteY7" fmla="*/ 317500 h 1153360"/>
                  <a:gd name="connsiteX0" fmla="*/ 27003 w 1059519"/>
                  <a:gd name="connsiteY0" fmla="*/ 317500 h 1153360"/>
                  <a:gd name="connsiteX1" fmla="*/ 90503 w 1059519"/>
                  <a:gd name="connsiteY1" fmla="*/ 1028700 h 1153360"/>
                  <a:gd name="connsiteX2" fmla="*/ 662003 w 1059519"/>
                  <a:gd name="connsiteY2" fmla="*/ 1092200 h 1153360"/>
                  <a:gd name="connsiteX3" fmla="*/ 992203 w 1059519"/>
                  <a:gd name="connsiteY3" fmla="*/ 844550 h 1153360"/>
                  <a:gd name="connsiteX4" fmla="*/ 1055703 w 1059519"/>
                  <a:gd name="connsiteY4" fmla="*/ 609600 h 1153360"/>
                  <a:gd name="connsiteX5" fmla="*/ 928703 w 1059519"/>
                  <a:gd name="connsiteY5" fmla="*/ 260350 h 1153360"/>
                  <a:gd name="connsiteX6" fmla="*/ 503253 w 1059519"/>
                  <a:gd name="connsiteY6" fmla="*/ 0 h 1153360"/>
                  <a:gd name="connsiteX7" fmla="*/ 27003 w 1059519"/>
                  <a:gd name="connsiteY7" fmla="*/ 317500 h 1153360"/>
                  <a:gd name="connsiteX0" fmla="*/ 27003 w 1059519"/>
                  <a:gd name="connsiteY0" fmla="*/ 317500 h 1153360"/>
                  <a:gd name="connsiteX1" fmla="*/ 90503 w 1059519"/>
                  <a:gd name="connsiteY1" fmla="*/ 1028700 h 1153360"/>
                  <a:gd name="connsiteX2" fmla="*/ 662003 w 1059519"/>
                  <a:gd name="connsiteY2" fmla="*/ 1092200 h 1153360"/>
                  <a:gd name="connsiteX3" fmla="*/ 992203 w 1059519"/>
                  <a:gd name="connsiteY3" fmla="*/ 844550 h 1153360"/>
                  <a:gd name="connsiteX4" fmla="*/ 1055703 w 1059519"/>
                  <a:gd name="connsiteY4" fmla="*/ 609600 h 1153360"/>
                  <a:gd name="connsiteX5" fmla="*/ 928703 w 1059519"/>
                  <a:gd name="connsiteY5" fmla="*/ 260350 h 1153360"/>
                  <a:gd name="connsiteX6" fmla="*/ 503253 w 1059519"/>
                  <a:gd name="connsiteY6" fmla="*/ 0 h 1153360"/>
                  <a:gd name="connsiteX7" fmla="*/ 27003 w 1059519"/>
                  <a:gd name="connsiteY7" fmla="*/ 317500 h 1153360"/>
                  <a:gd name="connsiteX0" fmla="*/ 27003 w 1059519"/>
                  <a:gd name="connsiteY0" fmla="*/ 317500 h 1153360"/>
                  <a:gd name="connsiteX1" fmla="*/ 90503 w 1059519"/>
                  <a:gd name="connsiteY1" fmla="*/ 1028700 h 1153360"/>
                  <a:gd name="connsiteX2" fmla="*/ 662003 w 1059519"/>
                  <a:gd name="connsiteY2" fmla="*/ 1092200 h 1153360"/>
                  <a:gd name="connsiteX3" fmla="*/ 992203 w 1059519"/>
                  <a:gd name="connsiteY3" fmla="*/ 844550 h 1153360"/>
                  <a:gd name="connsiteX4" fmla="*/ 1055703 w 1059519"/>
                  <a:gd name="connsiteY4" fmla="*/ 609600 h 1153360"/>
                  <a:gd name="connsiteX5" fmla="*/ 928703 w 1059519"/>
                  <a:gd name="connsiteY5" fmla="*/ 260350 h 1153360"/>
                  <a:gd name="connsiteX6" fmla="*/ 503253 w 1059519"/>
                  <a:gd name="connsiteY6" fmla="*/ 0 h 1153360"/>
                  <a:gd name="connsiteX7" fmla="*/ 27003 w 1059519"/>
                  <a:gd name="connsiteY7" fmla="*/ 317500 h 1153360"/>
                  <a:gd name="connsiteX0" fmla="*/ 27003 w 1059519"/>
                  <a:gd name="connsiteY0" fmla="*/ 317500 h 1153360"/>
                  <a:gd name="connsiteX1" fmla="*/ 90503 w 1059519"/>
                  <a:gd name="connsiteY1" fmla="*/ 1028700 h 1153360"/>
                  <a:gd name="connsiteX2" fmla="*/ 662003 w 1059519"/>
                  <a:gd name="connsiteY2" fmla="*/ 1092200 h 1153360"/>
                  <a:gd name="connsiteX3" fmla="*/ 992203 w 1059519"/>
                  <a:gd name="connsiteY3" fmla="*/ 844550 h 1153360"/>
                  <a:gd name="connsiteX4" fmla="*/ 1055703 w 1059519"/>
                  <a:gd name="connsiteY4" fmla="*/ 609600 h 1153360"/>
                  <a:gd name="connsiteX5" fmla="*/ 909653 w 1059519"/>
                  <a:gd name="connsiteY5" fmla="*/ 260350 h 1153360"/>
                  <a:gd name="connsiteX6" fmla="*/ 503253 w 1059519"/>
                  <a:gd name="connsiteY6" fmla="*/ 0 h 1153360"/>
                  <a:gd name="connsiteX7" fmla="*/ 27003 w 1059519"/>
                  <a:gd name="connsiteY7" fmla="*/ 317500 h 1153360"/>
                  <a:gd name="connsiteX0" fmla="*/ 27003 w 1059519"/>
                  <a:gd name="connsiteY0" fmla="*/ 317500 h 1153360"/>
                  <a:gd name="connsiteX1" fmla="*/ 90503 w 1059519"/>
                  <a:gd name="connsiteY1" fmla="*/ 1028700 h 1153360"/>
                  <a:gd name="connsiteX2" fmla="*/ 662003 w 1059519"/>
                  <a:gd name="connsiteY2" fmla="*/ 1092200 h 1153360"/>
                  <a:gd name="connsiteX3" fmla="*/ 992203 w 1059519"/>
                  <a:gd name="connsiteY3" fmla="*/ 844550 h 1153360"/>
                  <a:gd name="connsiteX4" fmla="*/ 1055703 w 1059519"/>
                  <a:gd name="connsiteY4" fmla="*/ 609600 h 1153360"/>
                  <a:gd name="connsiteX5" fmla="*/ 909653 w 1059519"/>
                  <a:gd name="connsiteY5" fmla="*/ 260350 h 1153360"/>
                  <a:gd name="connsiteX6" fmla="*/ 503253 w 1059519"/>
                  <a:gd name="connsiteY6" fmla="*/ 0 h 1153360"/>
                  <a:gd name="connsiteX7" fmla="*/ 27003 w 1059519"/>
                  <a:gd name="connsiteY7" fmla="*/ 317500 h 1153360"/>
                  <a:gd name="connsiteX0" fmla="*/ 27003 w 1059519"/>
                  <a:gd name="connsiteY0" fmla="*/ 317500 h 1153360"/>
                  <a:gd name="connsiteX1" fmla="*/ 90503 w 1059519"/>
                  <a:gd name="connsiteY1" fmla="*/ 1028700 h 1153360"/>
                  <a:gd name="connsiteX2" fmla="*/ 662003 w 1059519"/>
                  <a:gd name="connsiteY2" fmla="*/ 1092200 h 1153360"/>
                  <a:gd name="connsiteX3" fmla="*/ 992203 w 1059519"/>
                  <a:gd name="connsiteY3" fmla="*/ 844550 h 1153360"/>
                  <a:gd name="connsiteX4" fmla="*/ 1055703 w 1059519"/>
                  <a:gd name="connsiteY4" fmla="*/ 609600 h 1153360"/>
                  <a:gd name="connsiteX5" fmla="*/ 909653 w 1059519"/>
                  <a:gd name="connsiteY5" fmla="*/ 260350 h 1153360"/>
                  <a:gd name="connsiteX6" fmla="*/ 503253 w 1059519"/>
                  <a:gd name="connsiteY6" fmla="*/ 0 h 1153360"/>
                  <a:gd name="connsiteX7" fmla="*/ 27003 w 1059519"/>
                  <a:gd name="connsiteY7" fmla="*/ 317500 h 115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9519" h="1153360">
                    <a:moveTo>
                      <a:pt x="27003" y="317500"/>
                    </a:moveTo>
                    <a:cubicBezTo>
                      <a:pt x="-21680" y="579967"/>
                      <a:pt x="-6864" y="772583"/>
                      <a:pt x="90503" y="1028700"/>
                    </a:cubicBezTo>
                    <a:cubicBezTo>
                      <a:pt x="433403" y="1221317"/>
                      <a:pt x="458803" y="1147233"/>
                      <a:pt x="662003" y="1092200"/>
                    </a:cubicBezTo>
                    <a:cubicBezTo>
                      <a:pt x="810170" y="1009650"/>
                      <a:pt x="844036" y="1022350"/>
                      <a:pt x="992203" y="844550"/>
                    </a:cubicBezTo>
                    <a:cubicBezTo>
                      <a:pt x="1057820" y="791633"/>
                      <a:pt x="1066286" y="732367"/>
                      <a:pt x="1055703" y="609600"/>
                    </a:cubicBezTo>
                    <a:cubicBezTo>
                      <a:pt x="1045120" y="493183"/>
                      <a:pt x="996436" y="376767"/>
                      <a:pt x="909653" y="260350"/>
                    </a:cubicBezTo>
                    <a:cubicBezTo>
                      <a:pt x="744553" y="93133"/>
                      <a:pt x="706453" y="84667"/>
                      <a:pt x="503253" y="0"/>
                    </a:cubicBezTo>
                    <a:cubicBezTo>
                      <a:pt x="247136" y="46567"/>
                      <a:pt x="86270" y="175683"/>
                      <a:pt x="27003" y="3175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CF3F1"/>
                  </a:gs>
                  <a:gs pos="100000">
                    <a:srgbClr val="DCEFF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2F8DE99E-7CD6-4FD8-BC61-653395880166}"/>
                  </a:ext>
                </a:extLst>
              </p:cNvPr>
              <p:cNvSpPr/>
              <p:nvPr/>
            </p:nvSpPr>
            <p:spPr>
              <a:xfrm>
                <a:off x="6984073" y="2430167"/>
                <a:ext cx="991841" cy="733244"/>
              </a:xfrm>
              <a:custGeom>
                <a:avLst/>
                <a:gdLst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34950 w 1206500"/>
                  <a:gd name="connsiteY20" fmla="*/ 104775 h 889000"/>
                  <a:gd name="connsiteX21" fmla="*/ 88900 w 1206500"/>
                  <a:gd name="connsiteY21" fmla="*/ 234950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34950 w 1206500"/>
                  <a:gd name="connsiteY20" fmla="*/ 104775 h 889000"/>
                  <a:gd name="connsiteX21" fmla="*/ 88900 w 1206500"/>
                  <a:gd name="connsiteY21" fmla="*/ 234950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34950 w 1206500"/>
                  <a:gd name="connsiteY20" fmla="*/ 104775 h 889000"/>
                  <a:gd name="connsiteX21" fmla="*/ 88900 w 1206500"/>
                  <a:gd name="connsiteY21" fmla="*/ 234950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34950 w 1206500"/>
                  <a:gd name="connsiteY20" fmla="*/ 104775 h 889000"/>
                  <a:gd name="connsiteX21" fmla="*/ 88900 w 1206500"/>
                  <a:gd name="connsiteY21" fmla="*/ 234950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34950 w 1206500"/>
                  <a:gd name="connsiteY20" fmla="*/ 104775 h 889000"/>
                  <a:gd name="connsiteX21" fmla="*/ 88900 w 1206500"/>
                  <a:gd name="connsiteY21" fmla="*/ 234950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34950 w 1206500"/>
                  <a:gd name="connsiteY20" fmla="*/ 104775 h 889000"/>
                  <a:gd name="connsiteX21" fmla="*/ 88900 w 1206500"/>
                  <a:gd name="connsiteY21" fmla="*/ 234950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34950 w 1206500"/>
                  <a:gd name="connsiteY20" fmla="*/ 104775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34950 w 1206500"/>
                  <a:gd name="connsiteY20" fmla="*/ 104775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49238 w 1206500"/>
                  <a:gd name="connsiteY20" fmla="*/ 114300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49238 w 1206500"/>
                  <a:gd name="connsiteY20" fmla="*/ 114300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574675 w 1206500"/>
                  <a:gd name="connsiteY2" fmla="*/ 47625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49238 w 1206500"/>
                  <a:gd name="connsiteY20" fmla="*/ 114300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1331 w 1206500"/>
                  <a:gd name="connsiteY2" fmla="*/ 19050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49238 w 1206500"/>
                  <a:gd name="connsiteY20" fmla="*/ 114300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1331 w 1206500"/>
                  <a:gd name="connsiteY2" fmla="*/ 19050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49238 w 1206500"/>
                  <a:gd name="connsiteY20" fmla="*/ 114300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1331 w 1206500"/>
                  <a:gd name="connsiteY2" fmla="*/ 19050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49238 w 1206500"/>
                  <a:gd name="connsiteY20" fmla="*/ 114300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49238 w 1206500"/>
                  <a:gd name="connsiteY20" fmla="*/ 114300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774700 w 1206500"/>
                  <a:gd name="connsiteY3" fmla="*/ 139700 h 889000"/>
                  <a:gd name="connsiteX4" fmla="*/ 930275 w 1206500"/>
                  <a:gd name="connsiteY4" fmla="*/ 273050 h 889000"/>
                  <a:gd name="connsiteX5" fmla="*/ 1035050 w 1206500"/>
                  <a:gd name="connsiteY5" fmla="*/ 406400 h 889000"/>
                  <a:gd name="connsiteX6" fmla="*/ 1133475 w 1206500"/>
                  <a:gd name="connsiteY6" fmla="*/ 593725 h 889000"/>
                  <a:gd name="connsiteX7" fmla="*/ 1206500 w 1206500"/>
                  <a:gd name="connsiteY7" fmla="*/ 628650 h 889000"/>
                  <a:gd name="connsiteX8" fmla="*/ 1133475 w 1206500"/>
                  <a:gd name="connsiteY8" fmla="*/ 612775 h 889000"/>
                  <a:gd name="connsiteX9" fmla="*/ 1101725 w 1206500"/>
                  <a:gd name="connsiteY9" fmla="*/ 631825 h 889000"/>
                  <a:gd name="connsiteX10" fmla="*/ 1136650 w 1206500"/>
                  <a:gd name="connsiteY10" fmla="*/ 714375 h 889000"/>
                  <a:gd name="connsiteX11" fmla="*/ 1057275 w 1206500"/>
                  <a:gd name="connsiteY11" fmla="*/ 685800 h 889000"/>
                  <a:gd name="connsiteX12" fmla="*/ 1079500 w 1206500"/>
                  <a:gd name="connsiteY12" fmla="*/ 774700 h 889000"/>
                  <a:gd name="connsiteX13" fmla="*/ 977900 w 1206500"/>
                  <a:gd name="connsiteY13" fmla="*/ 889000 h 889000"/>
                  <a:gd name="connsiteX14" fmla="*/ 1025525 w 1206500"/>
                  <a:gd name="connsiteY14" fmla="*/ 739775 h 889000"/>
                  <a:gd name="connsiteX15" fmla="*/ 958850 w 1206500"/>
                  <a:gd name="connsiteY15" fmla="*/ 457200 h 889000"/>
                  <a:gd name="connsiteX16" fmla="*/ 889000 w 1206500"/>
                  <a:gd name="connsiteY16" fmla="*/ 320675 h 889000"/>
                  <a:gd name="connsiteX17" fmla="*/ 739775 w 1206500"/>
                  <a:gd name="connsiteY17" fmla="*/ 190500 h 889000"/>
                  <a:gd name="connsiteX18" fmla="*/ 603250 w 1206500"/>
                  <a:gd name="connsiteY18" fmla="*/ 104775 h 889000"/>
                  <a:gd name="connsiteX19" fmla="*/ 434975 w 1206500"/>
                  <a:gd name="connsiteY19" fmla="*/ 60325 h 889000"/>
                  <a:gd name="connsiteX20" fmla="*/ 249238 w 1206500"/>
                  <a:gd name="connsiteY20" fmla="*/ 114300 h 889000"/>
                  <a:gd name="connsiteX21" fmla="*/ 86518 w 1206500"/>
                  <a:gd name="connsiteY21" fmla="*/ 227806 h 889000"/>
                  <a:gd name="connsiteX22" fmla="*/ 0 w 1206500"/>
                  <a:gd name="connsiteY22" fmla="*/ 374650 h 889000"/>
                  <a:gd name="connsiteX23" fmla="*/ 38100 w 1206500"/>
                  <a:gd name="connsiteY23" fmla="*/ 196850 h 889000"/>
                  <a:gd name="connsiteX24" fmla="*/ 38100 w 1206500"/>
                  <a:gd name="connsiteY24" fmla="*/ 133350 h 889000"/>
                  <a:gd name="connsiteX25" fmla="*/ 82550 w 1206500"/>
                  <a:gd name="connsiteY25" fmla="*/ 76200 h 889000"/>
                  <a:gd name="connsiteX26" fmla="*/ 15875 w 1206500"/>
                  <a:gd name="connsiteY26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74700 w 1206500"/>
                  <a:gd name="connsiteY4" fmla="*/ 139700 h 889000"/>
                  <a:gd name="connsiteX5" fmla="*/ 930275 w 1206500"/>
                  <a:gd name="connsiteY5" fmla="*/ 273050 h 889000"/>
                  <a:gd name="connsiteX6" fmla="*/ 1035050 w 1206500"/>
                  <a:gd name="connsiteY6" fmla="*/ 406400 h 889000"/>
                  <a:gd name="connsiteX7" fmla="*/ 1133475 w 1206500"/>
                  <a:gd name="connsiteY7" fmla="*/ 593725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74700 w 1206500"/>
                  <a:gd name="connsiteY4" fmla="*/ 139700 h 889000"/>
                  <a:gd name="connsiteX5" fmla="*/ 930275 w 1206500"/>
                  <a:gd name="connsiteY5" fmla="*/ 273050 h 889000"/>
                  <a:gd name="connsiteX6" fmla="*/ 1035050 w 1206500"/>
                  <a:gd name="connsiteY6" fmla="*/ 406400 h 889000"/>
                  <a:gd name="connsiteX7" fmla="*/ 1133475 w 1206500"/>
                  <a:gd name="connsiteY7" fmla="*/ 593725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74700 w 1206500"/>
                  <a:gd name="connsiteY4" fmla="*/ 139700 h 889000"/>
                  <a:gd name="connsiteX5" fmla="*/ 930275 w 1206500"/>
                  <a:gd name="connsiteY5" fmla="*/ 273050 h 889000"/>
                  <a:gd name="connsiteX6" fmla="*/ 1035050 w 1206500"/>
                  <a:gd name="connsiteY6" fmla="*/ 406400 h 889000"/>
                  <a:gd name="connsiteX7" fmla="*/ 1133475 w 1206500"/>
                  <a:gd name="connsiteY7" fmla="*/ 593725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15169 w 1206500"/>
                  <a:gd name="connsiteY4" fmla="*/ 137319 h 889000"/>
                  <a:gd name="connsiteX5" fmla="*/ 930275 w 1206500"/>
                  <a:gd name="connsiteY5" fmla="*/ 273050 h 889000"/>
                  <a:gd name="connsiteX6" fmla="*/ 1035050 w 1206500"/>
                  <a:gd name="connsiteY6" fmla="*/ 406400 h 889000"/>
                  <a:gd name="connsiteX7" fmla="*/ 1133475 w 1206500"/>
                  <a:gd name="connsiteY7" fmla="*/ 593725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43744 w 1206500"/>
                  <a:gd name="connsiteY4" fmla="*/ 127794 h 889000"/>
                  <a:gd name="connsiteX5" fmla="*/ 930275 w 1206500"/>
                  <a:gd name="connsiteY5" fmla="*/ 273050 h 889000"/>
                  <a:gd name="connsiteX6" fmla="*/ 1035050 w 1206500"/>
                  <a:gd name="connsiteY6" fmla="*/ 406400 h 889000"/>
                  <a:gd name="connsiteX7" fmla="*/ 1133475 w 1206500"/>
                  <a:gd name="connsiteY7" fmla="*/ 593725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43744 w 1206500"/>
                  <a:gd name="connsiteY4" fmla="*/ 127794 h 889000"/>
                  <a:gd name="connsiteX5" fmla="*/ 930275 w 1206500"/>
                  <a:gd name="connsiteY5" fmla="*/ 273050 h 889000"/>
                  <a:gd name="connsiteX6" fmla="*/ 1035050 w 1206500"/>
                  <a:gd name="connsiteY6" fmla="*/ 406400 h 889000"/>
                  <a:gd name="connsiteX7" fmla="*/ 1133475 w 1206500"/>
                  <a:gd name="connsiteY7" fmla="*/ 593725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43744 w 1206500"/>
                  <a:gd name="connsiteY4" fmla="*/ 127794 h 889000"/>
                  <a:gd name="connsiteX5" fmla="*/ 906463 w 1206500"/>
                  <a:gd name="connsiteY5" fmla="*/ 251619 h 889000"/>
                  <a:gd name="connsiteX6" fmla="*/ 1035050 w 1206500"/>
                  <a:gd name="connsiteY6" fmla="*/ 406400 h 889000"/>
                  <a:gd name="connsiteX7" fmla="*/ 1133475 w 1206500"/>
                  <a:gd name="connsiteY7" fmla="*/ 593725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43744 w 1206500"/>
                  <a:gd name="connsiteY4" fmla="*/ 127794 h 889000"/>
                  <a:gd name="connsiteX5" fmla="*/ 906463 w 1206500"/>
                  <a:gd name="connsiteY5" fmla="*/ 251619 h 889000"/>
                  <a:gd name="connsiteX6" fmla="*/ 1035050 w 1206500"/>
                  <a:gd name="connsiteY6" fmla="*/ 406400 h 889000"/>
                  <a:gd name="connsiteX7" fmla="*/ 1126332 w 1206500"/>
                  <a:gd name="connsiteY7" fmla="*/ 579438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43744 w 1206500"/>
                  <a:gd name="connsiteY4" fmla="*/ 127794 h 889000"/>
                  <a:gd name="connsiteX5" fmla="*/ 906463 w 1206500"/>
                  <a:gd name="connsiteY5" fmla="*/ 251619 h 889000"/>
                  <a:gd name="connsiteX6" fmla="*/ 1035050 w 1206500"/>
                  <a:gd name="connsiteY6" fmla="*/ 406400 h 889000"/>
                  <a:gd name="connsiteX7" fmla="*/ 1126332 w 1206500"/>
                  <a:gd name="connsiteY7" fmla="*/ 579438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06500"/>
                  <a:gd name="connsiteY0" fmla="*/ 31750 h 889000"/>
                  <a:gd name="connsiteX1" fmla="*/ 301625 w 1206500"/>
                  <a:gd name="connsiteY1" fmla="*/ 0 h 889000"/>
                  <a:gd name="connsiteX2" fmla="*/ 498475 w 1206500"/>
                  <a:gd name="connsiteY2" fmla="*/ 19050 h 889000"/>
                  <a:gd name="connsiteX3" fmla="*/ 580231 w 1206500"/>
                  <a:gd name="connsiteY3" fmla="*/ 46831 h 889000"/>
                  <a:gd name="connsiteX4" fmla="*/ 743744 w 1206500"/>
                  <a:gd name="connsiteY4" fmla="*/ 127794 h 889000"/>
                  <a:gd name="connsiteX5" fmla="*/ 906463 w 1206500"/>
                  <a:gd name="connsiteY5" fmla="*/ 251619 h 889000"/>
                  <a:gd name="connsiteX6" fmla="*/ 1035050 w 1206500"/>
                  <a:gd name="connsiteY6" fmla="*/ 406400 h 889000"/>
                  <a:gd name="connsiteX7" fmla="*/ 1121569 w 1206500"/>
                  <a:gd name="connsiteY7" fmla="*/ 581819 h 889000"/>
                  <a:gd name="connsiteX8" fmla="*/ 1206500 w 1206500"/>
                  <a:gd name="connsiteY8" fmla="*/ 628650 h 889000"/>
                  <a:gd name="connsiteX9" fmla="*/ 1133475 w 1206500"/>
                  <a:gd name="connsiteY9" fmla="*/ 612775 h 889000"/>
                  <a:gd name="connsiteX10" fmla="*/ 1101725 w 1206500"/>
                  <a:gd name="connsiteY10" fmla="*/ 631825 h 889000"/>
                  <a:gd name="connsiteX11" fmla="*/ 1136650 w 1206500"/>
                  <a:gd name="connsiteY11" fmla="*/ 714375 h 889000"/>
                  <a:gd name="connsiteX12" fmla="*/ 1057275 w 1206500"/>
                  <a:gd name="connsiteY12" fmla="*/ 685800 h 889000"/>
                  <a:gd name="connsiteX13" fmla="*/ 1079500 w 1206500"/>
                  <a:gd name="connsiteY13" fmla="*/ 774700 h 889000"/>
                  <a:gd name="connsiteX14" fmla="*/ 977900 w 1206500"/>
                  <a:gd name="connsiteY14" fmla="*/ 889000 h 889000"/>
                  <a:gd name="connsiteX15" fmla="*/ 1025525 w 1206500"/>
                  <a:gd name="connsiteY15" fmla="*/ 739775 h 889000"/>
                  <a:gd name="connsiteX16" fmla="*/ 958850 w 1206500"/>
                  <a:gd name="connsiteY16" fmla="*/ 457200 h 889000"/>
                  <a:gd name="connsiteX17" fmla="*/ 889000 w 1206500"/>
                  <a:gd name="connsiteY17" fmla="*/ 320675 h 889000"/>
                  <a:gd name="connsiteX18" fmla="*/ 739775 w 1206500"/>
                  <a:gd name="connsiteY18" fmla="*/ 190500 h 889000"/>
                  <a:gd name="connsiteX19" fmla="*/ 603250 w 1206500"/>
                  <a:gd name="connsiteY19" fmla="*/ 104775 h 889000"/>
                  <a:gd name="connsiteX20" fmla="*/ 434975 w 1206500"/>
                  <a:gd name="connsiteY20" fmla="*/ 60325 h 889000"/>
                  <a:gd name="connsiteX21" fmla="*/ 249238 w 1206500"/>
                  <a:gd name="connsiteY21" fmla="*/ 114300 h 889000"/>
                  <a:gd name="connsiteX22" fmla="*/ 86518 w 1206500"/>
                  <a:gd name="connsiteY22" fmla="*/ 227806 h 889000"/>
                  <a:gd name="connsiteX23" fmla="*/ 0 w 1206500"/>
                  <a:gd name="connsiteY23" fmla="*/ 374650 h 889000"/>
                  <a:gd name="connsiteX24" fmla="*/ 38100 w 1206500"/>
                  <a:gd name="connsiteY24" fmla="*/ 196850 h 889000"/>
                  <a:gd name="connsiteX25" fmla="*/ 38100 w 1206500"/>
                  <a:gd name="connsiteY25" fmla="*/ 133350 h 889000"/>
                  <a:gd name="connsiteX26" fmla="*/ 82550 w 1206500"/>
                  <a:gd name="connsiteY26" fmla="*/ 76200 h 889000"/>
                  <a:gd name="connsiteX27" fmla="*/ 15875 w 1206500"/>
                  <a:gd name="connsiteY27" fmla="*/ 31750 h 889000"/>
                  <a:gd name="connsiteX0" fmla="*/ 15875 w 1216025"/>
                  <a:gd name="connsiteY0" fmla="*/ 31750 h 889000"/>
                  <a:gd name="connsiteX1" fmla="*/ 301625 w 1216025"/>
                  <a:gd name="connsiteY1" fmla="*/ 0 h 889000"/>
                  <a:gd name="connsiteX2" fmla="*/ 498475 w 1216025"/>
                  <a:gd name="connsiteY2" fmla="*/ 19050 h 889000"/>
                  <a:gd name="connsiteX3" fmla="*/ 580231 w 1216025"/>
                  <a:gd name="connsiteY3" fmla="*/ 46831 h 889000"/>
                  <a:gd name="connsiteX4" fmla="*/ 743744 w 1216025"/>
                  <a:gd name="connsiteY4" fmla="*/ 127794 h 889000"/>
                  <a:gd name="connsiteX5" fmla="*/ 906463 w 1216025"/>
                  <a:gd name="connsiteY5" fmla="*/ 251619 h 889000"/>
                  <a:gd name="connsiteX6" fmla="*/ 1035050 w 1216025"/>
                  <a:gd name="connsiteY6" fmla="*/ 406400 h 889000"/>
                  <a:gd name="connsiteX7" fmla="*/ 1121569 w 1216025"/>
                  <a:gd name="connsiteY7" fmla="*/ 581819 h 889000"/>
                  <a:gd name="connsiteX8" fmla="*/ 1216025 w 1216025"/>
                  <a:gd name="connsiteY8" fmla="*/ 619125 h 889000"/>
                  <a:gd name="connsiteX9" fmla="*/ 1133475 w 1216025"/>
                  <a:gd name="connsiteY9" fmla="*/ 612775 h 889000"/>
                  <a:gd name="connsiteX10" fmla="*/ 1101725 w 1216025"/>
                  <a:gd name="connsiteY10" fmla="*/ 631825 h 889000"/>
                  <a:gd name="connsiteX11" fmla="*/ 1136650 w 1216025"/>
                  <a:gd name="connsiteY11" fmla="*/ 714375 h 889000"/>
                  <a:gd name="connsiteX12" fmla="*/ 1057275 w 1216025"/>
                  <a:gd name="connsiteY12" fmla="*/ 685800 h 889000"/>
                  <a:gd name="connsiteX13" fmla="*/ 1079500 w 1216025"/>
                  <a:gd name="connsiteY13" fmla="*/ 774700 h 889000"/>
                  <a:gd name="connsiteX14" fmla="*/ 977900 w 1216025"/>
                  <a:gd name="connsiteY14" fmla="*/ 889000 h 889000"/>
                  <a:gd name="connsiteX15" fmla="*/ 1025525 w 1216025"/>
                  <a:gd name="connsiteY15" fmla="*/ 739775 h 889000"/>
                  <a:gd name="connsiteX16" fmla="*/ 958850 w 1216025"/>
                  <a:gd name="connsiteY16" fmla="*/ 457200 h 889000"/>
                  <a:gd name="connsiteX17" fmla="*/ 889000 w 1216025"/>
                  <a:gd name="connsiteY17" fmla="*/ 320675 h 889000"/>
                  <a:gd name="connsiteX18" fmla="*/ 739775 w 1216025"/>
                  <a:gd name="connsiteY18" fmla="*/ 190500 h 889000"/>
                  <a:gd name="connsiteX19" fmla="*/ 603250 w 1216025"/>
                  <a:gd name="connsiteY19" fmla="*/ 104775 h 889000"/>
                  <a:gd name="connsiteX20" fmla="*/ 434975 w 1216025"/>
                  <a:gd name="connsiteY20" fmla="*/ 60325 h 889000"/>
                  <a:gd name="connsiteX21" fmla="*/ 249238 w 1216025"/>
                  <a:gd name="connsiteY21" fmla="*/ 114300 h 889000"/>
                  <a:gd name="connsiteX22" fmla="*/ 86518 w 1216025"/>
                  <a:gd name="connsiteY22" fmla="*/ 227806 h 889000"/>
                  <a:gd name="connsiteX23" fmla="*/ 0 w 1216025"/>
                  <a:gd name="connsiteY23" fmla="*/ 374650 h 889000"/>
                  <a:gd name="connsiteX24" fmla="*/ 38100 w 1216025"/>
                  <a:gd name="connsiteY24" fmla="*/ 196850 h 889000"/>
                  <a:gd name="connsiteX25" fmla="*/ 38100 w 1216025"/>
                  <a:gd name="connsiteY25" fmla="*/ 133350 h 889000"/>
                  <a:gd name="connsiteX26" fmla="*/ 82550 w 1216025"/>
                  <a:gd name="connsiteY26" fmla="*/ 76200 h 889000"/>
                  <a:gd name="connsiteX27" fmla="*/ 15875 w 1216025"/>
                  <a:gd name="connsiteY27" fmla="*/ 31750 h 889000"/>
                  <a:gd name="connsiteX0" fmla="*/ 15875 w 1230312"/>
                  <a:gd name="connsiteY0" fmla="*/ 31750 h 889000"/>
                  <a:gd name="connsiteX1" fmla="*/ 301625 w 1230312"/>
                  <a:gd name="connsiteY1" fmla="*/ 0 h 889000"/>
                  <a:gd name="connsiteX2" fmla="*/ 498475 w 1230312"/>
                  <a:gd name="connsiteY2" fmla="*/ 19050 h 889000"/>
                  <a:gd name="connsiteX3" fmla="*/ 580231 w 1230312"/>
                  <a:gd name="connsiteY3" fmla="*/ 46831 h 889000"/>
                  <a:gd name="connsiteX4" fmla="*/ 743744 w 1230312"/>
                  <a:gd name="connsiteY4" fmla="*/ 127794 h 889000"/>
                  <a:gd name="connsiteX5" fmla="*/ 906463 w 1230312"/>
                  <a:gd name="connsiteY5" fmla="*/ 251619 h 889000"/>
                  <a:gd name="connsiteX6" fmla="*/ 1035050 w 1230312"/>
                  <a:gd name="connsiteY6" fmla="*/ 406400 h 889000"/>
                  <a:gd name="connsiteX7" fmla="*/ 1121569 w 1230312"/>
                  <a:gd name="connsiteY7" fmla="*/ 581819 h 889000"/>
                  <a:gd name="connsiteX8" fmla="*/ 1230312 w 1230312"/>
                  <a:gd name="connsiteY8" fmla="*/ 609600 h 889000"/>
                  <a:gd name="connsiteX9" fmla="*/ 1133475 w 1230312"/>
                  <a:gd name="connsiteY9" fmla="*/ 612775 h 889000"/>
                  <a:gd name="connsiteX10" fmla="*/ 1101725 w 1230312"/>
                  <a:gd name="connsiteY10" fmla="*/ 631825 h 889000"/>
                  <a:gd name="connsiteX11" fmla="*/ 1136650 w 1230312"/>
                  <a:gd name="connsiteY11" fmla="*/ 714375 h 889000"/>
                  <a:gd name="connsiteX12" fmla="*/ 1057275 w 1230312"/>
                  <a:gd name="connsiteY12" fmla="*/ 685800 h 889000"/>
                  <a:gd name="connsiteX13" fmla="*/ 1079500 w 1230312"/>
                  <a:gd name="connsiteY13" fmla="*/ 774700 h 889000"/>
                  <a:gd name="connsiteX14" fmla="*/ 977900 w 1230312"/>
                  <a:gd name="connsiteY14" fmla="*/ 889000 h 889000"/>
                  <a:gd name="connsiteX15" fmla="*/ 1025525 w 1230312"/>
                  <a:gd name="connsiteY15" fmla="*/ 739775 h 889000"/>
                  <a:gd name="connsiteX16" fmla="*/ 958850 w 1230312"/>
                  <a:gd name="connsiteY16" fmla="*/ 457200 h 889000"/>
                  <a:gd name="connsiteX17" fmla="*/ 889000 w 1230312"/>
                  <a:gd name="connsiteY17" fmla="*/ 320675 h 889000"/>
                  <a:gd name="connsiteX18" fmla="*/ 739775 w 1230312"/>
                  <a:gd name="connsiteY18" fmla="*/ 190500 h 889000"/>
                  <a:gd name="connsiteX19" fmla="*/ 603250 w 1230312"/>
                  <a:gd name="connsiteY19" fmla="*/ 104775 h 889000"/>
                  <a:gd name="connsiteX20" fmla="*/ 434975 w 1230312"/>
                  <a:gd name="connsiteY20" fmla="*/ 60325 h 889000"/>
                  <a:gd name="connsiteX21" fmla="*/ 249238 w 1230312"/>
                  <a:gd name="connsiteY21" fmla="*/ 114300 h 889000"/>
                  <a:gd name="connsiteX22" fmla="*/ 86518 w 1230312"/>
                  <a:gd name="connsiteY22" fmla="*/ 227806 h 889000"/>
                  <a:gd name="connsiteX23" fmla="*/ 0 w 1230312"/>
                  <a:gd name="connsiteY23" fmla="*/ 374650 h 889000"/>
                  <a:gd name="connsiteX24" fmla="*/ 38100 w 1230312"/>
                  <a:gd name="connsiteY24" fmla="*/ 196850 h 889000"/>
                  <a:gd name="connsiteX25" fmla="*/ 38100 w 1230312"/>
                  <a:gd name="connsiteY25" fmla="*/ 133350 h 889000"/>
                  <a:gd name="connsiteX26" fmla="*/ 82550 w 1230312"/>
                  <a:gd name="connsiteY26" fmla="*/ 76200 h 889000"/>
                  <a:gd name="connsiteX27" fmla="*/ 15875 w 1230312"/>
                  <a:gd name="connsiteY27" fmla="*/ 31750 h 889000"/>
                  <a:gd name="connsiteX0" fmla="*/ 15875 w 1230312"/>
                  <a:gd name="connsiteY0" fmla="*/ 31750 h 889000"/>
                  <a:gd name="connsiteX1" fmla="*/ 301625 w 1230312"/>
                  <a:gd name="connsiteY1" fmla="*/ 0 h 889000"/>
                  <a:gd name="connsiteX2" fmla="*/ 498475 w 1230312"/>
                  <a:gd name="connsiteY2" fmla="*/ 19050 h 889000"/>
                  <a:gd name="connsiteX3" fmla="*/ 580231 w 1230312"/>
                  <a:gd name="connsiteY3" fmla="*/ 46831 h 889000"/>
                  <a:gd name="connsiteX4" fmla="*/ 743744 w 1230312"/>
                  <a:gd name="connsiteY4" fmla="*/ 127794 h 889000"/>
                  <a:gd name="connsiteX5" fmla="*/ 906463 w 1230312"/>
                  <a:gd name="connsiteY5" fmla="*/ 251619 h 889000"/>
                  <a:gd name="connsiteX6" fmla="*/ 1035050 w 1230312"/>
                  <a:gd name="connsiteY6" fmla="*/ 406400 h 889000"/>
                  <a:gd name="connsiteX7" fmla="*/ 1121569 w 1230312"/>
                  <a:gd name="connsiteY7" fmla="*/ 581819 h 889000"/>
                  <a:gd name="connsiteX8" fmla="*/ 1230312 w 1230312"/>
                  <a:gd name="connsiteY8" fmla="*/ 609600 h 889000"/>
                  <a:gd name="connsiteX9" fmla="*/ 1133475 w 1230312"/>
                  <a:gd name="connsiteY9" fmla="*/ 612775 h 889000"/>
                  <a:gd name="connsiteX10" fmla="*/ 1101725 w 1230312"/>
                  <a:gd name="connsiteY10" fmla="*/ 631825 h 889000"/>
                  <a:gd name="connsiteX11" fmla="*/ 1136650 w 1230312"/>
                  <a:gd name="connsiteY11" fmla="*/ 714375 h 889000"/>
                  <a:gd name="connsiteX12" fmla="*/ 1057275 w 1230312"/>
                  <a:gd name="connsiteY12" fmla="*/ 685800 h 889000"/>
                  <a:gd name="connsiteX13" fmla="*/ 1079500 w 1230312"/>
                  <a:gd name="connsiteY13" fmla="*/ 774700 h 889000"/>
                  <a:gd name="connsiteX14" fmla="*/ 977900 w 1230312"/>
                  <a:gd name="connsiteY14" fmla="*/ 889000 h 889000"/>
                  <a:gd name="connsiteX15" fmla="*/ 1025525 w 1230312"/>
                  <a:gd name="connsiteY15" fmla="*/ 739775 h 889000"/>
                  <a:gd name="connsiteX16" fmla="*/ 958850 w 1230312"/>
                  <a:gd name="connsiteY16" fmla="*/ 457200 h 889000"/>
                  <a:gd name="connsiteX17" fmla="*/ 889000 w 1230312"/>
                  <a:gd name="connsiteY17" fmla="*/ 320675 h 889000"/>
                  <a:gd name="connsiteX18" fmla="*/ 739775 w 1230312"/>
                  <a:gd name="connsiteY18" fmla="*/ 190500 h 889000"/>
                  <a:gd name="connsiteX19" fmla="*/ 603250 w 1230312"/>
                  <a:gd name="connsiteY19" fmla="*/ 104775 h 889000"/>
                  <a:gd name="connsiteX20" fmla="*/ 434975 w 1230312"/>
                  <a:gd name="connsiteY20" fmla="*/ 60325 h 889000"/>
                  <a:gd name="connsiteX21" fmla="*/ 249238 w 1230312"/>
                  <a:gd name="connsiteY21" fmla="*/ 114300 h 889000"/>
                  <a:gd name="connsiteX22" fmla="*/ 86518 w 1230312"/>
                  <a:gd name="connsiteY22" fmla="*/ 227806 h 889000"/>
                  <a:gd name="connsiteX23" fmla="*/ 0 w 1230312"/>
                  <a:gd name="connsiteY23" fmla="*/ 374650 h 889000"/>
                  <a:gd name="connsiteX24" fmla="*/ 38100 w 1230312"/>
                  <a:gd name="connsiteY24" fmla="*/ 196850 h 889000"/>
                  <a:gd name="connsiteX25" fmla="*/ 38100 w 1230312"/>
                  <a:gd name="connsiteY25" fmla="*/ 133350 h 889000"/>
                  <a:gd name="connsiteX26" fmla="*/ 82550 w 1230312"/>
                  <a:gd name="connsiteY26" fmla="*/ 76200 h 889000"/>
                  <a:gd name="connsiteX27" fmla="*/ 15875 w 1230312"/>
                  <a:gd name="connsiteY27" fmla="*/ 31750 h 889000"/>
                  <a:gd name="connsiteX0" fmla="*/ 15875 w 1230312"/>
                  <a:gd name="connsiteY0" fmla="*/ 31750 h 889000"/>
                  <a:gd name="connsiteX1" fmla="*/ 301625 w 1230312"/>
                  <a:gd name="connsiteY1" fmla="*/ 0 h 889000"/>
                  <a:gd name="connsiteX2" fmla="*/ 498475 w 1230312"/>
                  <a:gd name="connsiteY2" fmla="*/ 19050 h 889000"/>
                  <a:gd name="connsiteX3" fmla="*/ 580231 w 1230312"/>
                  <a:gd name="connsiteY3" fmla="*/ 46831 h 889000"/>
                  <a:gd name="connsiteX4" fmla="*/ 743744 w 1230312"/>
                  <a:gd name="connsiteY4" fmla="*/ 127794 h 889000"/>
                  <a:gd name="connsiteX5" fmla="*/ 906463 w 1230312"/>
                  <a:gd name="connsiteY5" fmla="*/ 251619 h 889000"/>
                  <a:gd name="connsiteX6" fmla="*/ 1035050 w 1230312"/>
                  <a:gd name="connsiteY6" fmla="*/ 406400 h 889000"/>
                  <a:gd name="connsiteX7" fmla="*/ 1121569 w 1230312"/>
                  <a:gd name="connsiteY7" fmla="*/ 581819 h 889000"/>
                  <a:gd name="connsiteX8" fmla="*/ 1230312 w 1230312"/>
                  <a:gd name="connsiteY8" fmla="*/ 609600 h 889000"/>
                  <a:gd name="connsiteX9" fmla="*/ 1133475 w 1230312"/>
                  <a:gd name="connsiteY9" fmla="*/ 612775 h 889000"/>
                  <a:gd name="connsiteX10" fmla="*/ 1101725 w 1230312"/>
                  <a:gd name="connsiteY10" fmla="*/ 631825 h 889000"/>
                  <a:gd name="connsiteX11" fmla="*/ 1136650 w 1230312"/>
                  <a:gd name="connsiteY11" fmla="*/ 714375 h 889000"/>
                  <a:gd name="connsiteX12" fmla="*/ 1057275 w 1230312"/>
                  <a:gd name="connsiteY12" fmla="*/ 685800 h 889000"/>
                  <a:gd name="connsiteX13" fmla="*/ 1079500 w 1230312"/>
                  <a:gd name="connsiteY13" fmla="*/ 774700 h 889000"/>
                  <a:gd name="connsiteX14" fmla="*/ 977900 w 1230312"/>
                  <a:gd name="connsiteY14" fmla="*/ 889000 h 889000"/>
                  <a:gd name="connsiteX15" fmla="*/ 1025525 w 1230312"/>
                  <a:gd name="connsiteY15" fmla="*/ 739775 h 889000"/>
                  <a:gd name="connsiteX16" fmla="*/ 958850 w 1230312"/>
                  <a:gd name="connsiteY16" fmla="*/ 457200 h 889000"/>
                  <a:gd name="connsiteX17" fmla="*/ 889000 w 1230312"/>
                  <a:gd name="connsiteY17" fmla="*/ 320675 h 889000"/>
                  <a:gd name="connsiteX18" fmla="*/ 739775 w 1230312"/>
                  <a:gd name="connsiteY18" fmla="*/ 190500 h 889000"/>
                  <a:gd name="connsiteX19" fmla="*/ 603250 w 1230312"/>
                  <a:gd name="connsiteY19" fmla="*/ 104775 h 889000"/>
                  <a:gd name="connsiteX20" fmla="*/ 434975 w 1230312"/>
                  <a:gd name="connsiteY20" fmla="*/ 60325 h 889000"/>
                  <a:gd name="connsiteX21" fmla="*/ 249238 w 1230312"/>
                  <a:gd name="connsiteY21" fmla="*/ 114300 h 889000"/>
                  <a:gd name="connsiteX22" fmla="*/ 86518 w 1230312"/>
                  <a:gd name="connsiteY22" fmla="*/ 227806 h 889000"/>
                  <a:gd name="connsiteX23" fmla="*/ 0 w 1230312"/>
                  <a:gd name="connsiteY23" fmla="*/ 374650 h 889000"/>
                  <a:gd name="connsiteX24" fmla="*/ 38100 w 1230312"/>
                  <a:gd name="connsiteY24" fmla="*/ 196850 h 889000"/>
                  <a:gd name="connsiteX25" fmla="*/ 38100 w 1230312"/>
                  <a:gd name="connsiteY25" fmla="*/ 133350 h 889000"/>
                  <a:gd name="connsiteX26" fmla="*/ 82550 w 1230312"/>
                  <a:gd name="connsiteY26" fmla="*/ 76200 h 889000"/>
                  <a:gd name="connsiteX27" fmla="*/ 15875 w 1230312"/>
                  <a:gd name="connsiteY27" fmla="*/ 31750 h 889000"/>
                  <a:gd name="connsiteX0" fmla="*/ 15875 w 1230312"/>
                  <a:gd name="connsiteY0" fmla="*/ 31750 h 889000"/>
                  <a:gd name="connsiteX1" fmla="*/ 301625 w 1230312"/>
                  <a:gd name="connsiteY1" fmla="*/ 0 h 889000"/>
                  <a:gd name="connsiteX2" fmla="*/ 498475 w 1230312"/>
                  <a:gd name="connsiteY2" fmla="*/ 19050 h 889000"/>
                  <a:gd name="connsiteX3" fmla="*/ 580231 w 1230312"/>
                  <a:gd name="connsiteY3" fmla="*/ 46831 h 889000"/>
                  <a:gd name="connsiteX4" fmla="*/ 743744 w 1230312"/>
                  <a:gd name="connsiteY4" fmla="*/ 127794 h 889000"/>
                  <a:gd name="connsiteX5" fmla="*/ 906463 w 1230312"/>
                  <a:gd name="connsiteY5" fmla="*/ 251619 h 889000"/>
                  <a:gd name="connsiteX6" fmla="*/ 1035050 w 1230312"/>
                  <a:gd name="connsiteY6" fmla="*/ 406400 h 889000"/>
                  <a:gd name="connsiteX7" fmla="*/ 1121569 w 1230312"/>
                  <a:gd name="connsiteY7" fmla="*/ 581819 h 889000"/>
                  <a:gd name="connsiteX8" fmla="*/ 1230312 w 1230312"/>
                  <a:gd name="connsiteY8" fmla="*/ 609600 h 889000"/>
                  <a:gd name="connsiteX9" fmla="*/ 1133475 w 1230312"/>
                  <a:gd name="connsiteY9" fmla="*/ 612775 h 889000"/>
                  <a:gd name="connsiteX10" fmla="*/ 1101725 w 1230312"/>
                  <a:gd name="connsiteY10" fmla="*/ 631825 h 889000"/>
                  <a:gd name="connsiteX11" fmla="*/ 1136650 w 1230312"/>
                  <a:gd name="connsiteY11" fmla="*/ 714375 h 889000"/>
                  <a:gd name="connsiteX12" fmla="*/ 1057275 w 1230312"/>
                  <a:gd name="connsiteY12" fmla="*/ 685800 h 889000"/>
                  <a:gd name="connsiteX13" fmla="*/ 1079500 w 1230312"/>
                  <a:gd name="connsiteY13" fmla="*/ 774700 h 889000"/>
                  <a:gd name="connsiteX14" fmla="*/ 977900 w 1230312"/>
                  <a:gd name="connsiteY14" fmla="*/ 889000 h 889000"/>
                  <a:gd name="connsiteX15" fmla="*/ 1025525 w 1230312"/>
                  <a:gd name="connsiteY15" fmla="*/ 739775 h 889000"/>
                  <a:gd name="connsiteX16" fmla="*/ 958850 w 1230312"/>
                  <a:gd name="connsiteY16" fmla="*/ 457200 h 889000"/>
                  <a:gd name="connsiteX17" fmla="*/ 889000 w 1230312"/>
                  <a:gd name="connsiteY17" fmla="*/ 320675 h 889000"/>
                  <a:gd name="connsiteX18" fmla="*/ 739775 w 1230312"/>
                  <a:gd name="connsiteY18" fmla="*/ 190500 h 889000"/>
                  <a:gd name="connsiteX19" fmla="*/ 603250 w 1230312"/>
                  <a:gd name="connsiteY19" fmla="*/ 104775 h 889000"/>
                  <a:gd name="connsiteX20" fmla="*/ 434975 w 1230312"/>
                  <a:gd name="connsiteY20" fmla="*/ 60325 h 889000"/>
                  <a:gd name="connsiteX21" fmla="*/ 249238 w 1230312"/>
                  <a:gd name="connsiteY21" fmla="*/ 114300 h 889000"/>
                  <a:gd name="connsiteX22" fmla="*/ 86518 w 1230312"/>
                  <a:gd name="connsiteY22" fmla="*/ 227806 h 889000"/>
                  <a:gd name="connsiteX23" fmla="*/ 0 w 1230312"/>
                  <a:gd name="connsiteY23" fmla="*/ 374650 h 889000"/>
                  <a:gd name="connsiteX24" fmla="*/ 38100 w 1230312"/>
                  <a:gd name="connsiteY24" fmla="*/ 196850 h 889000"/>
                  <a:gd name="connsiteX25" fmla="*/ 38100 w 1230312"/>
                  <a:gd name="connsiteY25" fmla="*/ 133350 h 889000"/>
                  <a:gd name="connsiteX26" fmla="*/ 82550 w 1230312"/>
                  <a:gd name="connsiteY26" fmla="*/ 76200 h 889000"/>
                  <a:gd name="connsiteX27" fmla="*/ 15875 w 1230312"/>
                  <a:gd name="connsiteY27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33475 w 1213643"/>
                  <a:gd name="connsiteY9" fmla="*/ 612775 h 889000"/>
                  <a:gd name="connsiteX10" fmla="*/ 1101725 w 1213643"/>
                  <a:gd name="connsiteY10" fmla="*/ 631825 h 889000"/>
                  <a:gd name="connsiteX11" fmla="*/ 1136650 w 1213643"/>
                  <a:gd name="connsiteY11" fmla="*/ 714375 h 889000"/>
                  <a:gd name="connsiteX12" fmla="*/ 1057275 w 1213643"/>
                  <a:gd name="connsiteY12" fmla="*/ 685800 h 889000"/>
                  <a:gd name="connsiteX13" fmla="*/ 1079500 w 1213643"/>
                  <a:gd name="connsiteY13" fmla="*/ 774700 h 889000"/>
                  <a:gd name="connsiteX14" fmla="*/ 977900 w 1213643"/>
                  <a:gd name="connsiteY14" fmla="*/ 889000 h 889000"/>
                  <a:gd name="connsiteX15" fmla="*/ 1025525 w 1213643"/>
                  <a:gd name="connsiteY15" fmla="*/ 739775 h 889000"/>
                  <a:gd name="connsiteX16" fmla="*/ 958850 w 1213643"/>
                  <a:gd name="connsiteY16" fmla="*/ 457200 h 889000"/>
                  <a:gd name="connsiteX17" fmla="*/ 889000 w 1213643"/>
                  <a:gd name="connsiteY17" fmla="*/ 320675 h 889000"/>
                  <a:gd name="connsiteX18" fmla="*/ 739775 w 1213643"/>
                  <a:gd name="connsiteY18" fmla="*/ 190500 h 889000"/>
                  <a:gd name="connsiteX19" fmla="*/ 603250 w 1213643"/>
                  <a:gd name="connsiteY19" fmla="*/ 104775 h 889000"/>
                  <a:gd name="connsiteX20" fmla="*/ 434975 w 1213643"/>
                  <a:gd name="connsiteY20" fmla="*/ 60325 h 889000"/>
                  <a:gd name="connsiteX21" fmla="*/ 249238 w 1213643"/>
                  <a:gd name="connsiteY21" fmla="*/ 114300 h 889000"/>
                  <a:gd name="connsiteX22" fmla="*/ 86518 w 1213643"/>
                  <a:gd name="connsiteY22" fmla="*/ 227806 h 889000"/>
                  <a:gd name="connsiteX23" fmla="*/ 0 w 1213643"/>
                  <a:gd name="connsiteY23" fmla="*/ 374650 h 889000"/>
                  <a:gd name="connsiteX24" fmla="*/ 38100 w 1213643"/>
                  <a:gd name="connsiteY24" fmla="*/ 196850 h 889000"/>
                  <a:gd name="connsiteX25" fmla="*/ 38100 w 1213643"/>
                  <a:gd name="connsiteY25" fmla="*/ 133350 h 889000"/>
                  <a:gd name="connsiteX26" fmla="*/ 82550 w 1213643"/>
                  <a:gd name="connsiteY26" fmla="*/ 76200 h 889000"/>
                  <a:gd name="connsiteX27" fmla="*/ 15875 w 1213643"/>
                  <a:gd name="connsiteY27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38238 w 1213643"/>
                  <a:gd name="connsiteY9" fmla="*/ 627062 h 889000"/>
                  <a:gd name="connsiteX10" fmla="*/ 1101725 w 1213643"/>
                  <a:gd name="connsiteY10" fmla="*/ 631825 h 889000"/>
                  <a:gd name="connsiteX11" fmla="*/ 1136650 w 1213643"/>
                  <a:gd name="connsiteY11" fmla="*/ 714375 h 889000"/>
                  <a:gd name="connsiteX12" fmla="*/ 1057275 w 1213643"/>
                  <a:gd name="connsiteY12" fmla="*/ 685800 h 889000"/>
                  <a:gd name="connsiteX13" fmla="*/ 1079500 w 1213643"/>
                  <a:gd name="connsiteY13" fmla="*/ 774700 h 889000"/>
                  <a:gd name="connsiteX14" fmla="*/ 977900 w 1213643"/>
                  <a:gd name="connsiteY14" fmla="*/ 889000 h 889000"/>
                  <a:gd name="connsiteX15" fmla="*/ 1025525 w 1213643"/>
                  <a:gd name="connsiteY15" fmla="*/ 739775 h 889000"/>
                  <a:gd name="connsiteX16" fmla="*/ 958850 w 1213643"/>
                  <a:gd name="connsiteY16" fmla="*/ 457200 h 889000"/>
                  <a:gd name="connsiteX17" fmla="*/ 889000 w 1213643"/>
                  <a:gd name="connsiteY17" fmla="*/ 320675 h 889000"/>
                  <a:gd name="connsiteX18" fmla="*/ 739775 w 1213643"/>
                  <a:gd name="connsiteY18" fmla="*/ 190500 h 889000"/>
                  <a:gd name="connsiteX19" fmla="*/ 603250 w 1213643"/>
                  <a:gd name="connsiteY19" fmla="*/ 104775 h 889000"/>
                  <a:gd name="connsiteX20" fmla="*/ 434975 w 1213643"/>
                  <a:gd name="connsiteY20" fmla="*/ 60325 h 889000"/>
                  <a:gd name="connsiteX21" fmla="*/ 249238 w 1213643"/>
                  <a:gd name="connsiteY21" fmla="*/ 114300 h 889000"/>
                  <a:gd name="connsiteX22" fmla="*/ 86518 w 1213643"/>
                  <a:gd name="connsiteY22" fmla="*/ 227806 h 889000"/>
                  <a:gd name="connsiteX23" fmla="*/ 0 w 1213643"/>
                  <a:gd name="connsiteY23" fmla="*/ 374650 h 889000"/>
                  <a:gd name="connsiteX24" fmla="*/ 38100 w 1213643"/>
                  <a:gd name="connsiteY24" fmla="*/ 196850 h 889000"/>
                  <a:gd name="connsiteX25" fmla="*/ 38100 w 1213643"/>
                  <a:gd name="connsiteY25" fmla="*/ 133350 h 889000"/>
                  <a:gd name="connsiteX26" fmla="*/ 82550 w 1213643"/>
                  <a:gd name="connsiteY26" fmla="*/ 76200 h 889000"/>
                  <a:gd name="connsiteX27" fmla="*/ 15875 w 1213643"/>
                  <a:gd name="connsiteY27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38238 w 1213643"/>
                  <a:gd name="connsiteY9" fmla="*/ 627062 h 889000"/>
                  <a:gd name="connsiteX10" fmla="*/ 1101725 w 1213643"/>
                  <a:gd name="connsiteY10" fmla="*/ 631825 h 889000"/>
                  <a:gd name="connsiteX11" fmla="*/ 1136650 w 1213643"/>
                  <a:gd name="connsiteY11" fmla="*/ 714375 h 889000"/>
                  <a:gd name="connsiteX12" fmla="*/ 1057275 w 1213643"/>
                  <a:gd name="connsiteY12" fmla="*/ 685800 h 889000"/>
                  <a:gd name="connsiteX13" fmla="*/ 1079500 w 1213643"/>
                  <a:gd name="connsiteY13" fmla="*/ 774700 h 889000"/>
                  <a:gd name="connsiteX14" fmla="*/ 977900 w 1213643"/>
                  <a:gd name="connsiteY14" fmla="*/ 889000 h 889000"/>
                  <a:gd name="connsiteX15" fmla="*/ 1025525 w 1213643"/>
                  <a:gd name="connsiteY15" fmla="*/ 739775 h 889000"/>
                  <a:gd name="connsiteX16" fmla="*/ 958850 w 1213643"/>
                  <a:gd name="connsiteY16" fmla="*/ 457200 h 889000"/>
                  <a:gd name="connsiteX17" fmla="*/ 889000 w 1213643"/>
                  <a:gd name="connsiteY17" fmla="*/ 320675 h 889000"/>
                  <a:gd name="connsiteX18" fmla="*/ 739775 w 1213643"/>
                  <a:gd name="connsiteY18" fmla="*/ 190500 h 889000"/>
                  <a:gd name="connsiteX19" fmla="*/ 603250 w 1213643"/>
                  <a:gd name="connsiteY19" fmla="*/ 104775 h 889000"/>
                  <a:gd name="connsiteX20" fmla="*/ 434975 w 1213643"/>
                  <a:gd name="connsiteY20" fmla="*/ 60325 h 889000"/>
                  <a:gd name="connsiteX21" fmla="*/ 249238 w 1213643"/>
                  <a:gd name="connsiteY21" fmla="*/ 114300 h 889000"/>
                  <a:gd name="connsiteX22" fmla="*/ 86518 w 1213643"/>
                  <a:gd name="connsiteY22" fmla="*/ 227806 h 889000"/>
                  <a:gd name="connsiteX23" fmla="*/ 0 w 1213643"/>
                  <a:gd name="connsiteY23" fmla="*/ 374650 h 889000"/>
                  <a:gd name="connsiteX24" fmla="*/ 38100 w 1213643"/>
                  <a:gd name="connsiteY24" fmla="*/ 196850 h 889000"/>
                  <a:gd name="connsiteX25" fmla="*/ 38100 w 1213643"/>
                  <a:gd name="connsiteY25" fmla="*/ 133350 h 889000"/>
                  <a:gd name="connsiteX26" fmla="*/ 82550 w 1213643"/>
                  <a:gd name="connsiteY26" fmla="*/ 76200 h 889000"/>
                  <a:gd name="connsiteX27" fmla="*/ 15875 w 1213643"/>
                  <a:gd name="connsiteY27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38238 w 1213643"/>
                  <a:gd name="connsiteY9" fmla="*/ 627062 h 889000"/>
                  <a:gd name="connsiteX10" fmla="*/ 1136650 w 1213643"/>
                  <a:gd name="connsiteY10" fmla="*/ 714375 h 889000"/>
                  <a:gd name="connsiteX11" fmla="*/ 1057275 w 1213643"/>
                  <a:gd name="connsiteY11" fmla="*/ 685800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21569 w 1213643"/>
                  <a:gd name="connsiteY9" fmla="*/ 627062 h 889000"/>
                  <a:gd name="connsiteX10" fmla="*/ 1136650 w 1213643"/>
                  <a:gd name="connsiteY10" fmla="*/ 714375 h 889000"/>
                  <a:gd name="connsiteX11" fmla="*/ 1057275 w 1213643"/>
                  <a:gd name="connsiteY11" fmla="*/ 685800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21569 w 1213643"/>
                  <a:gd name="connsiteY9" fmla="*/ 627062 h 889000"/>
                  <a:gd name="connsiteX10" fmla="*/ 1136650 w 1213643"/>
                  <a:gd name="connsiteY10" fmla="*/ 714375 h 889000"/>
                  <a:gd name="connsiteX11" fmla="*/ 1057275 w 1213643"/>
                  <a:gd name="connsiteY11" fmla="*/ 685800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21569 w 1213643"/>
                  <a:gd name="connsiteY9" fmla="*/ 627062 h 889000"/>
                  <a:gd name="connsiteX10" fmla="*/ 1136650 w 1213643"/>
                  <a:gd name="connsiteY10" fmla="*/ 714375 h 889000"/>
                  <a:gd name="connsiteX11" fmla="*/ 1057275 w 1213643"/>
                  <a:gd name="connsiteY11" fmla="*/ 685800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21569 w 1213643"/>
                  <a:gd name="connsiteY9" fmla="*/ 627062 h 889000"/>
                  <a:gd name="connsiteX10" fmla="*/ 1136650 w 1213643"/>
                  <a:gd name="connsiteY10" fmla="*/ 714375 h 889000"/>
                  <a:gd name="connsiteX11" fmla="*/ 1062037 w 1213643"/>
                  <a:gd name="connsiteY11" fmla="*/ 709613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21569 w 1213643"/>
                  <a:gd name="connsiteY9" fmla="*/ 627062 h 889000"/>
                  <a:gd name="connsiteX10" fmla="*/ 1143794 w 1213643"/>
                  <a:gd name="connsiteY10" fmla="*/ 714375 h 889000"/>
                  <a:gd name="connsiteX11" fmla="*/ 1062037 w 1213643"/>
                  <a:gd name="connsiteY11" fmla="*/ 709613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21569 w 1213643"/>
                  <a:gd name="connsiteY9" fmla="*/ 627062 h 889000"/>
                  <a:gd name="connsiteX10" fmla="*/ 1143794 w 1213643"/>
                  <a:gd name="connsiteY10" fmla="*/ 714375 h 889000"/>
                  <a:gd name="connsiteX11" fmla="*/ 1062037 w 1213643"/>
                  <a:gd name="connsiteY11" fmla="*/ 709613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21569 w 1213643"/>
                  <a:gd name="connsiteY9" fmla="*/ 627062 h 889000"/>
                  <a:gd name="connsiteX10" fmla="*/ 1143794 w 1213643"/>
                  <a:gd name="connsiteY10" fmla="*/ 714375 h 889000"/>
                  <a:gd name="connsiteX11" fmla="*/ 1062037 w 1213643"/>
                  <a:gd name="connsiteY11" fmla="*/ 709613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213643"/>
                  <a:gd name="connsiteY0" fmla="*/ 31750 h 889000"/>
                  <a:gd name="connsiteX1" fmla="*/ 301625 w 1213643"/>
                  <a:gd name="connsiteY1" fmla="*/ 0 h 889000"/>
                  <a:gd name="connsiteX2" fmla="*/ 498475 w 1213643"/>
                  <a:gd name="connsiteY2" fmla="*/ 19050 h 889000"/>
                  <a:gd name="connsiteX3" fmla="*/ 580231 w 1213643"/>
                  <a:gd name="connsiteY3" fmla="*/ 46831 h 889000"/>
                  <a:gd name="connsiteX4" fmla="*/ 743744 w 1213643"/>
                  <a:gd name="connsiteY4" fmla="*/ 127794 h 889000"/>
                  <a:gd name="connsiteX5" fmla="*/ 906463 w 1213643"/>
                  <a:gd name="connsiteY5" fmla="*/ 251619 h 889000"/>
                  <a:gd name="connsiteX6" fmla="*/ 1035050 w 1213643"/>
                  <a:gd name="connsiteY6" fmla="*/ 406400 h 889000"/>
                  <a:gd name="connsiteX7" fmla="*/ 1121569 w 1213643"/>
                  <a:gd name="connsiteY7" fmla="*/ 581819 h 889000"/>
                  <a:gd name="connsiteX8" fmla="*/ 1213643 w 1213643"/>
                  <a:gd name="connsiteY8" fmla="*/ 619125 h 889000"/>
                  <a:gd name="connsiteX9" fmla="*/ 1126332 w 1213643"/>
                  <a:gd name="connsiteY9" fmla="*/ 634206 h 889000"/>
                  <a:gd name="connsiteX10" fmla="*/ 1143794 w 1213643"/>
                  <a:gd name="connsiteY10" fmla="*/ 714375 h 889000"/>
                  <a:gd name="connsiteX11" fmla="*/ 1062037 w 1213643"/>
                  <a:gd name="connsiteY11" fmla="*/ 709613 h 889000"/>
                  <a:gd name="connsiteX12" fmla="*/ 1079500 w 1213643"/>
                  <a:gd name="connsiteY12" fmla="*/ 774700 h 889000"/>
                  <a:gd name="connsiteX13" fmla="*/ 977900 w 1213643"/>
                  <a:gd name="connsiteY13" fmla="*/ 889000 h 889000"/>
                  <a:gd name="connsiteX14" fmla="*/ 1025525 w 1213643"/>
                  <a:gd name="connsiteY14" fmla="*/ 739775 h 889000"/>
                  <a:gd name="connsiteX15" fmla="*/ 958850 w 1213643"/>
                  <a:gd name="connsiteY15" fmla="*/ 457200 h 889000"/>
                  <a:gd name="connsiteX16" fmla="*/ 889000 w 1213643"/>
                  <a:gd name="connsiteY16" fmla="*/ 320675 h 889000"/>
                  <a:gd name="connsiteX17" fmla="*/ 739775 w 1213643"/>
                  <a:gd name="connsiteY17" fmla="*/ 190500 h 889000"/>
                  <a:gd name="connsiteX18" fmla="*/ 603250 w 1213643"/>
                  <a:gd name="connsiteY18" fmla="*/ 104775 h 889000"/>
                  <a:gd name="connsiteX19" fmla="*/ 434975 w 1213643"/>
                  <a:gd name="connsiteY19" fmla="*/ 60325 h 889000"/>
                  <a:gd name="connsiteX20" fmla="*/ 249238 w 1213643"/>
                  <a:gd name="connsiteY20" fmla="*/ 114300 h 889000"/>
                  <a:gd name="connsiteX21" fmla="*/ 86518 w 1213643"/>
                  <a:gd name="connsiteY21" fmla="*/ 227806 h 889000"/>
                  <a:gd name="connsiteX22" fmla="*/ 0 w 1213643"/>
                  <a:gd name="connsiteY22" fmla="*/ 374650 h 889000"/>
                  <a:gd name="connsiteX23" fmla="*/ 38100 w 1213643"/>
                  <a:gd name="connsiteY23" fmla="*/ 196850 h 889000"/>
                  <a:gd name="connsiteX24" fmla="*/ 38100 w 1213643"/>
                  <a:gd name="connsiteY24" fmla="*/ 133350 h 889000"/>
                  <a:gd name="connsiteX25" fmla="*/ 82550 w 1213643"/>
                  <a:gd name="connsiteY25" fmla="*/ 76200 h 889000"/>
                  <a:gd name="connsiteX26" fmla="*/ 15875 w 1213643"/>
                  <a:gd name="connsiteY26" fmla="*/ 31750 h 889000"/>
                  <a:gd name="connsiteX0" fmla="*/ 15875 w 1175543"/>
                  <a:gd name="connsiteY0" fmla="*/ 31750 h 889000"/>
                  <a:gd name="connsiteX1" fmla="*/ 301625 w 1175543"/>
                  <a:gd name="connsiteY1" fmla="*/ 0 h 889000"/>
                  <a:gd name="connsiteX2" fmla="*/ 498475 w 1175543"/>
                  <a:gd name="connsiteY2" fmla="*/ 19050 h 889000"/>
                  <a:gd name="connsiteX3" fmla="*/ 580231 w 1175543"/>
                  <a:gd name="connsiteY3" fmla="*/ 46831 h 889000"/>
                  <a:gd name="connsiteX4" fmla="*/ 743744 w 1175543"/>
                  <a:gd name="connsiteY4" fmla="*/ 127794 h 889000"/>
                  <a:gd name="connsiteX5" fmla="*/ 906463 w 1175543"/>
                  <a:gd name="connsiteY5" fmla="*/ 251619 h 889000"/>
                  <a:gd name="connsiteX6" fmla="*/ 1035050 w 1175543"/>
                  <a:gd name="connsiteY6" fmla="*/ 406400 h 889000"/>
                  <a:gd name="connsiteX7" fmla="*/ 1121569 w 1175543"/>
                  <a:gd name="connsiteY7" fmla="*/ 581819 h 889000"/>
                  <a:gd name="connsiteX8" fmla="*/ 1175543 w 1175543"/>
                  <a:gd name="connsiteY8" fmla="*/ 807243 h 889000"/>
                  <a:gd name="connsiteX9" fmla="*/ 1126332 w 1175543"/>
                  <a:gd name="connsiteY9" fmla="*/ 634206 h 889000"/>
                  <a:gd name="connsiteX10" fmla="*/ 1143794 w 1175543"/>
                  <a:gd name="connsiteY10" fmla="*/ 714375 h 889000"/>
                  <a:gd name="connsiteX11" fmla="*/ 1062037 w 1175543"/>
                  <a:gd name="connsiteY11" fmla="*/ 709613 h 889000"/>
                  <a:gd name="connsiteX12" fmla="*/ 1079500 w 1175543"/>
                  <a:gd name="connsiteY12" fmla="*/ 774700 h 889000"/>
                  <a:gd name="connsiteX13" fmla="*/ 977900 w 1175543"/>
                  <a:gd name="connsiteY13" fmla="*/ 889000 h 889000"/>
                  <a:gd name="connsiteX14" fmla="*/ 1025525 w 1175543"/>
                  <a:gd name="connsiteY14" fmla="*/ 739775 h 889000"/>
                  <a:gd name="connsiteX15" fmla="*/ 958850 w 1175543"/>
                  <a:gd name="connsiteY15" fmla="*/ 457200 h 889000"/>
                  <a:gd name="connsiteX16" fmla="*/ 889000 w 1175543"/>
                  <a:gd name="connsiteY16" fmla="*/ 320675 h 889000"/>
                  <a:gd name="connsiteX17" fmla="*/ 739775 w 1175543"/>
                  <a:gd name="connsiteY17" fmla="*/ 190500 h 889000"/>
                  <a:gd name="connsiteX18" fmla="*/ 603250 w 1175543"/>
                  <a:gd name="connsiteY18" fmla="*/ 104775 h 889000"/>
                  <a:gd name="connsiteX19" fmla="*/ 434975 w 1175543"/>
                  <a:gd name="connsiteY19" fmla="*/ 60325 h 889000"/>
                  <a:gd name="connsiteX20" fmla="*/ 249238 w 1175543"/>
                  <a:gd name="connsiteY20" fmla="*/ 114300 h 889000"/>
                  <a:gd name="connsiteX21" fmla="*/ 86518 w 1175543"/>
                  <a:gd name="connsiteY21" fmla="*/ 227806 h 889000"/>
                  <a:gd name="connsiteX22" fmla="*/ 0 w 1175543"/>
                  <a:gd name="connsiteY22" fmla="*/ 374650 h 889000"/>
                  <a:gd name="connsiteX23" fmla="*/ 38100 w 1175543"/>
                  <a:gd name="connsiteY23" fmla="*/ 196850 h 889000"/>
                  <a:gd name="connsiteX24" fmla="*/ 38100 w 1175543"/>
                  <a:gd name="connsiteY24" fmla="*/ 133350 h 889000"/>
                  <a:gd name="connsiteX25" fmla="*/ 82550 w 1175543"/>
                  <a:gd name="connsiteY25" fmla="*/ 76200 h 889000"/>
                  <a:gd name="connsiteX26" fmla="*/ 15875 w 1175543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43794 w 1218405"/>
                  <a:gd name="connsiteY10" fmla="*/ 714375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7231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7231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5700 w 1218405"/>
                  <a:gd name="connsiteY10" fmla="*/ 683418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5700 w 1218405"/>
                  <a:gd name="connsiteY10" fmla="*/ 683418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5700 w 1218405"/>
                  <a:gd name="connsiteY10" fmla="*/ 683418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46175 w 1218405"/>
                  <a:gd name="connsiteY10" fmla="*/ 709611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46175 w 1218405"/>
                  <a:gd name="connsiteY10" fmla="*/ 709611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2037 w 1218405"/>
                  <a:gd name="connsiteY11" fmla="*/ 709613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19175 w 1218405"/>
                  <a:gd name="connsiteY11" fmla="*/ 611982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9181 w 1218405"/>
                  <a:gd name="connsiteY11" fmla="*/ 707232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9181 w 1218405"/>
                  <a:gd name="connsiteY11" fmla="*/ 707232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9181 w 1218405"/>
                  <a:gd name="connsiteY11" fmla="*/ 707232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5525 w 1218405"/>
                  <a:gd name="connsiteY14" fmla="*/ 73977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9181 w 1218405"/>
                  <a:gd name="connsiteY11" fmla="*/ 707232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7906 w 1218405"/>
                  <a:gd name="connsiteY14" fmla="*/ 68262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9181 w 1218405"/>
                  <a:gd name="connsiteY11" fmla="*/ 707232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7906 w 1218405"/>
                  <a:gd name="connsiteY14" fmla="*/ 68262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9181 w 1218405"/>
                  <a:gd name="connsiteY11" fmla="*/ 707232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7906 w 1218405"/>
                  <a:gd name="connsiteY14" fmla="*/ 68262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15875 w 1218405"/>
                  <a:gd name="connsiteY0" fmla="*/ 31750 h 889000"/>
                  <a:gd name="connsiteX1" fmla="*/ 301625 w 1218405"/>
                  <a:gd name="connsiteY1" fmla="*/ 0 h 889000"/>
                  <a:gd name="connsiteX2" fmla="*/ 498475 w 1218405"/>
                  <a:gd name="connsiteY2" fmla="*/ 19050 h 889000"/>
                  <a:gd name="connsiteX3" fmla="*/ 580231 w 1218405"/>
                  <a:gd name="connsiteY3" fmla="*/ 46831 h 889000"/>
                  <a:gd name="connsiteX4" fmla="*/ 743744 w 1218405"/>
                  <a:gd name="connsiteY4" fmla="*/ 127794 h 889000"/>
                  <a:gd name="connsiteX5" fmla="*/ 906463 w 1218405"/>
                  <a:gd name="connsiteY5" fmla="*/ 251619 h 889000"/>
                  <a:gd name="connsiteX6" fmla="*/ 1035050 w 1218405"/>
                  <a:gd name="connsiteY6" fmla="*/ 406400 h 889000"/>
                  <a:gd name="connsiteX7" fmla="*/ 1121569 w 1218405"/>
                  <a:gd name="connsiteY7" fmla="*/ 581819 h 889000"/>
                  <a:gd name="connsiteX8" fmla="*/ 1218405 w 1218405"/>
                  <a:gd name="connsiteY8" fmla="*/ 621506 h 889000"/>
                  <a:gd name="connsiteX9" fmla="*/ 1126332 w 1218405"/>
                  <a:gd name="connsiteY9" fmla="*/ 634206 h 889000"/>
                  <a:gd name="connsiteX10" fmla="*/ 1153319 w 1218405"/>
                  <a:gd name="connsiteY10" fmla="*/ 709611 h 889000"/>
                  <a:gd name="connsiteX11" fmla="*/ 1069181 w 1218405"/>
                  <a:gd name="connsiteY11" fmla="*/ 707232 h 889000"/>
                  <a:gd name="connsiteX12" fmla="*/ 1079500 w 1218405"/>
                  <a:gd name="connsiteY12" fmla="*/ 774700 h 889000"/>
                  <a:gd name="connsiteX13" fmla="*/ 977900 w 1218405"/>
                  <a:gd name="connsiteY13" fmla="*/ 889000 h 889000"/>
                  <a:gd name="connsiteX14" fmla="*/ 1027906 w 1218405"/>
                  <a:gd name="connsiteY14" fmla="*/ 682625 h 889000"/>
                  <a:gd name="connsiteX15" fmla="*/ 958850 w 1218405"/>
                  <a:gd name="connsiteY15" fmla="*/ 457200 h 889000"/>
                  <a:gd name="connsiteX16" fmla="*/ 889000 w 1218405"/>
                  <a:gd name="connsiteY16" fmla="*/ 320675 h 889000"/>
                  <a:gd name="connsiteX17" fmla="*/ 739775 w 1218405"/>
                  <a:gd name="connsiteY17" fmla="*/ 190500 h 889000"/>
                  <a:gd name="connsiteX18" fmla="*/ 603250 w 1218405"/>
                  <a:gd name="connsiteY18" fmla="*/ 104775 h 889000"/>
                  <a:gd name="connsiteX19" fmla="*/ 434975 w 1218405"/>
                  <a:gd name="connsiteY19" fmla="*/ 60325 h 889000"/>
                  <a:gd name="connsiteX20" fmla="*/ 249238 w 1218405"/>
                  <a:gd name="connsiteY20" fmla="*/ 114300 h 889000"/>
                  <a:gd name="connsiteX21" fmla="*/ 86518 w 1218405"/>
                  <a:gd name="connsiteY21" fmla="*/ 227806 h 889000"/>
                  <a:gd name="connsiteX22" fmla="*/ 0 w 1218405"/>
                  <a:gd name="connsiteY22" fmla="*/ 374650 h 889000"/>
                  <a:gd name="connsiteX23" fmla="*/ 38100 w 1218405"/>
                  <a:gd name="connsiteY23" fmla="*/ 196850 h 889000"/>
                  <a:gd name="connsiteX24" fmla="*/ 38100 w 1218405"/>
                  <a:gd name="connsiteY24" fmla="*/ 133350 h 889000"/>
                  <a:gd name="connsiteX25" fmla="*/ 82550 w 1218405"/>
                  <a:gd name="connsiteY25" fmla="*/ 76200 h 889000"/>
                  <a:gd name="connsiteX26" fmla="*/ 15875 w 1218405"/>
                  <a:gd name="connsiteY26" fmla="*/ 31750 h 889000"/>
                  <a:gd name="connsiteX0" fmla="*/ 0 w 1202530"/>
                  <a:gd name="connsiteY0" fmla="*/ 31750 h 889000"/>
                  <a:gd name="connsiteX1" fmla="*/ 285750 w 1202530"/>
                  <a:gd name="connsiteY1" fmla="*/ 0 h 889000"/>
                  <a:gd name="connsiteX2" fmla="*/ 482600 w 1202530"/>
                  <a:gd name="connsiteY2" fmla="*/ 19050 h 889000"/>
                  <a:gd name="connsiteX3" fmla="*/ 564356 w 1202530"/>
                  <a:gd name="connsiteY3" fmla="*/ 46831 h 889000"/>
                  <a:gd name="connsiteX4" fmla="*/ 727869 w 1202530"/>
                  <a:gd name="connsiteY4" fmla="*/ 127794 h 889000"/>
                  <a:gd name="connsiteX5" fmla="*/ 890588 w 1202530"/>
                  <a:gd name="connsiteY5" fmla="*/ 251619 h 889000"/>
                  <a:gd name="connsiteX6" fmla="*/ 1019175 w 1202530"/>
                  <a:gd name="connsiteY6" fmla="*/ 406400 h 889000"/>
                  <a:gd name="connsiteX7" fmla="*/ 1105694 w 1202530"/>
                  <a:gd name="connsiteY7" fmla="*/ 581819 h 889000"/>
                  <a:gd name="connsiteX8" fmla="*/ 1202530 w 1202530"/>
                  <a:gd name="connsiteY8" fmla="*/ 621506 h 889000"/>
                  <a:gd name="connsiteX9" fmla="*/ 1110457 w 1202530"/>
                  <a:gd name="connsiteY9" fmla="*/ 634206 h 889000"/>
                  <a:gd name="connsiteX10" fmla="*/ 1137444 w 1202530"/>
                  <a:gd name="connsiteY10" fmla="*/ 709611 h 889000"/>
                  <a:gd name="connsiteX11" fmla="*/ 1053306 w 1202530"/>
                  <a:gd name="connsiteY11" fmla="*/ 707232 h 889000"/>
                  <a:gd name="connsiteX12" fmla="*/ 1063625 w 1202530"/>
                  <a:gd name="connsiteY12" fmla="*/ 774700 h 889000"/>
                  <a:gd name="connsiteX13" fmla="*/ 962025 w 1202530"/>
                  <a:gd name="connsiteY13" fmla="*/ 889000 h 889000"/>
                  <a:gd name="connsiteX14" fmla="*/ 1012031 w 1202530"/>
                  <a:gd name="connsiteY14" fmla="*/ 682625 h 889000"/>
                  <a:gd name="connsiteX15" fmla="*/ 942975 w 1202530"/>
                  <a:gd name="connsiteY15" fmla="*/ 457200 h 889000"/>
                  <a:gd name="connsiteX16" fmla="*/ 873125 w 1202530"/>
                  <a:gd name="connsiteY16" fmla="*/ 320675 h 889000"/>
                  <a:gd name="connsiteX17" fmla="*/ 723900 w 1202530"/>
                  <a:gd name="connsiteY17" fmla="*/ 190500 h 889000"/>
                  <a:gd name="connsiteX18" fmla="*/ 587375 w 1202530"/>
                  <a:gd name="connsiteY18" fmla="*/ 104775 h 889000"/>
                  <a:gd name="connsiteX19" fmla="*/ 419100 w 1202530"/>
                  <a:gd name="connsiteY19" fmla="*/ 60325 h 889000"/>
                  <a:gd name="connsiteX20" fmla="*/ 233363 w 1202530"/>
                  <a:gd name="connsiteY20" fmla="*/ 114300 h 889000"/>
                  <a:gd name="connsiteX21" fmla="*/ 70643 w 1202530"/>
                  <a:gd name="connsiteY21" fmla="*/ 227806 h 889000"/>
                  <a:gd name="connsiteX22" fmla="*/ 7222 w 1202530"/>
                  <a:gd name="connsiteY22" fmla="*/ 322683 h 889000"/>
                  <a:gd name="connsiteX23" fmla="*/ 22225 w 1202530"/>
                  <a:gd name="connsiteY23" fmla="*/ 196850 h 889000"/>
                  <a:gd name="connsiteX24" fmla="*/ 22225 w 1202530"/>
                  <a:gd name="connsiteY24" fmla="*/ 133350 h 889000"/>
                  <a:gd name="connsiteX25" fmla="*/ 66675 w 1202530"/>
                  <a:gd name="connsiteY25" fmla="*/ 76200 h 889000"/>
                  <a:gd name="connsiteX26" fmla="*/ 0 w 1202530"/>
                  <a:gd name="connsiteY26" fmla="*/ 31750 h 88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2530" h="889000">
                    <a:moveTo>
                      <a:pt x="0" y="31750"/>
                    </a:moveTo>
                    <a:cubicBezTo>
                      <a:pt x="139700" y="154517"/>
                      <a:pt x="254000" y="7408"/>
                      <a:pt x="285750" y="0"/>
                    </a:cubicBezTo>
                    <a:cubicBezTo>
                      <a:pt x="369623" y="11113"/>
                      <a:pt x="446351" y="34131"/>
                      <a:pt x="482600" y="19050"/>
                    </a:cubicBezTo>
                    <a:cubicBezTo>
                      <a:pt x="484584" y="53048"/>
                      <a:pt x="518319" y="26723"/>
                      <a:pt x="564356" y="46831"/>
                    </a:cubicBezTo>
                    <a:cubicBezTo>
                      <a:pt x="555624" y="57414"/>
                      <a:pt x="667941" y="92472"/>
                      <a:pt x="727869" y="127794"/>
                    </a:cubicBezTo>
                    <a:cubicBezTo>
                      <a:pt x="797190" y="176213"/>
                      <a:pt x="828411" y="203200"/>
                      <a:pt x="890588" y="251619"/>
                    </a:cubicBezTo>
                    <a:lnTo>
                      <a:pt x="1019175" y="406400"/>
                    </a:lnTo>
                    <a:lnTo>
                      <a:pt x="1105694" y="581819"/>
                    </a:lnTo>
                    <a:cubicBezTo>
                      <a:pt x="1132417" y="614892"/>
                      <a:pt x="1171044" y="624152"/>
                      <a:pt x="1202530" y="621506"/>
                    </a:cubicBezTo>
                    <a:cubicBezTo>
                      <a:pt x="1151201" y="636852"/>
                      <a:pt x="1142736" y="633148"/>
                      <a:pt x="1110457" y="634206"/>
                    </a:cubicBezTo>
                    <a:cubicBezTo>
                      <a:pt x="1083734" y="679980"/>
                      <a:pt x="1092729" y="697174"/>
                      <a:pt x="1137444" y="709611"/>
                    </a:cubicBezTo>
                    <a:cubicBezTo>
                      <a:pt x="1087173" y="720724"/>
                      <a:pt x="1084527" y="700881"/>
                      <a:pt x="1053306" y="707232"/>
                    </a:cubicBezTo>
                    <a:cubicBezTo>
                      <a:pt x="1056746" y="729721"/>
                      <a:pt x="1053042" y="754592"/>
                      <a:pt x="1063625" y="774700"/>
                    </a:cubicBezTo>
                    <a:lnTo>
                      <a:pt x="962025" y="889000"/>
                    </a:lnTo>
                    <a:cubicBezTo>
                      <a:pt x="995363" y="822590"/>
                      <a:pt x="1016793" y="777611"/>
                      <a:pt x="1012031" y="682625"/>
                    </a:cubicBezTo>
                    <a:lnTo>
                      <a:pt x="942975" y="457200"/>
                    </a:lnTo>
                    <a:lnTo>
                      <a:pt x="873125" y="320675"/>
                    </a:lnTo>
                    <a:lnTo>
                      <a:pt x="723900" y="190500"/>
                    </a:lnTo>
                    <a:lnTo>
                      <a:pt x="587375" y="104775"/>
                    </a:lnTo>
                    <a:lnTo>
                      <a:pt x="419100" y="60325"/>
                    </a:lnTo>
                    <a:lnTo>
                      <a:pt x="233363" y="114300"/>
                    </a:lnTo>
                    <a:cubicBezTo>
                      <a:pt x="160073" y="140229"/>
                      <a:pt x="124883" y="189971"/>
                      <a:pt x="70643" y="227806"/>
                    </a:cubicBezTo>
                    <a:cubicBezTo>
                      <a:pt x="34661" y="276754"/>
                      <a:pt x="36061" y="273735"/>
                      <a:pt x="7222" y="322683"/>
                    </a:cubicBezTo>
                    <a:cubicBezTo>
                      <a:pt x="19922" y="263416"/>
                      <a:pt x="21432" y="260879"/>
                      <a:pt x="22225" y="196850"/>
                    </a:cubicBezTo>
                    <a:cubicBezTo>
                      <a:pt x="22225" y="175683"/>
                      <a:pt x="31750" y="171185"/>
                      <a:pt x="22225" y="133350"/>
                    </a:cubicBezTo>
                    <a:cubicBezTo>
                      <a:pt x="56092" y="130969"/>
                      <a:pt x="51858" y="95250"/>
                      <a:pt x="66675" y="76200"/>
                    </a:cubicBezTo>
                    <a:lnTo>
                      <a:pt x="0" y="31750"/>
                    </a:lnTo>
                    <a:close/>
                  </a:path>
                </a:pathLst>
              </a:custGeom>
              <a:solidFill>
                <a:srgbClr val="381011"/>
              </a:solidFill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CCD7B93E-EC6F-4935-A381-5FD86035D7AD}"/>
                  </a:ext>
                </a:extLst>
              </p:cNvPr>
              <p:cNvSpPr/>
              <p:nvPr/>
            </p:nvSpPr>
            <p:spPr>
              <a:xfrm>
                <a:off x="7824683" y="2761436"/>
                <a:ext cx="218009" cy="10348"/>
              </a:xfrm>
              <a:custGeom>
                <a:avLst/>
                <a:gdLst>
                  <a:gd name="connsiteX0" fmla="*/ 0 w 264319"/>
                  <a:gd name="connsiteY0" fmla="*/ 0 h 4762"/>
                  <a:gd name="connsiteX1" fmla="*/ 264319 w 264319"/>
                  <a:gd name="connsiteY1" fmla="*/ 4762 h 4762"/>
                  <a:gd name="connsiteX2" fmla="*/ 264319 w 264319"/>
                  <a:gd name="connsiteY2" fmla="*/ 4762 h 4762"/>
                  <a:gd name="connsiteX0" fmla="*/ 0 w 10000"/>
                  <a:gd name="connsiteY0" fmla="*/ 0 h 23528"/>
                  <a:gd name="connsiteX1" fmla="*/ 10000 w 10000"/>
                  <a:gd name="connsiteY1" fmla="*/ 10000 h 23528"/>
                  <a:gd name="connsiteX2" fmla="*/ 10000 w 10000"/>
                  <a:gd name="connsiteY2" fmla="*/ 10000 h 23528"/>
                  <a:gd name="connsiteX0" fmla="*/ 0 w 10000"/>
                  <a:gd name="connsiteY0" fmla="*/ 0 h 26346"/>
                  <a:gd name="connsiteX1" fmla="*/ 10000 w 10000"/>
                  <a:gd name="connsiteY1" fmla="*/ 10000 h 26346"/>
                  <a:gd name="connsiteX2" fmla="*/ 10000 w 10000"/>
                  <a:gd name="connsiteY2" fmla="*/ 10000 h 26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346">
                    <a:moveTo>
                      <a:pt x="0" y="0"/>
                    </a:moveTo>
                    <a:cubicBezTo>
                      <a:pt x="8558" y="48337"/>
                      <a:pt x="8649" y="16667"/>
                      <a:pt x="10000" y="10000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FE032418-275C-4DCA-BF8A-16EE16D227A7}"/>
                  </a:ext>
                </a:extLst>
              </p:cNvPr>
              <p:cNvSpPr/>
              <p:nvPr/>
            </p:nvSpPr>
            <p:spPr>
              <a:xfrm rot="20418746">
                <a:off x="7718614" y="2585347"/>
                <a:ext cx="280045" cy="25164"/>
              </a:xfrm>
              <a:custGeom>
                <a:avLst/>
                <a:gdLst>
                  <a:gd name="connsiteX0" fmla="*/ 0 w 264319"/>
                  <a:gd name="connsiteY0" fmla="*/ 0 h 4762"/>
                  <a:gd name="connsiteX1" fmla="*/ 264319 w 264319"/>
                  <a:gd name="connsiteY1" fmla="*/ 4762 h 4762"/>
                  <a:gd name="connsiteX2" fmla="*/ 264319 w 264319"/>
                  <a:gd name="connsiteY2" fmla="*/ 4762 h 4762"/>
                  <a:gd name="connsiteX0" fmla="*/ 0 w 10000"/>
                  <a:gd name="connsiteY0" fmla="*/ 0 h 23528"/>
                  <a:gd name="connsiteX1" fmla="*/ 10000 w 10000"/>
                  <a:gd name="connsiteY1" fmla="*/ 10000 h 23528"/>
                  <a:gd name="connsiteX2" fmla="*/ 10000 w 10000"/>
                  <a:gd name="connsiteY2" fmla="*/ 10000 h 23528"/>
                  <a:gd name="connsiteX0" fmla="*/ 0 w 10000"/>
                  <a:gd name="connsiteY0" fmla="*/ 0 h 26346"/>
                  <a:gd name="connsiteX1" fmla="*/ 10000 w 10000"/>
                  <a:gd name="connsiteY1" fmla="*/ 10000 h 26346"/>
                  <a:gd name="connsiteX2" fmla="*/ 10000 w 10000"/>
                  <a:gd name="connsiteY2" fmla="*/ 10000 h 26346"/>
                  <a:gd name="connsiteX0" fmla="*/ 0 w 9083"/>
                  <a:gd name="connsiteY0" fmla="*/ 0 h 21487"/>
                  <a:gd name="connsiteX1" fmla="*/ 9083 w 9083"/>
                  <a:gd name="connsiteY1" fmla="*/ 20 h 21487"/>
                  <a:gd name="connsiteX2" fmla="*/ 9083 w 9083"/>
                  <a:gd name="connsiteY2" fmla="*/ 20 h 21487"/>
                  <a:gd name="connsiteX0" fmla="*/ 0 w 10000"/>
                  <a:gd name="connsiteY0" fmla="*/ 0 h 7379"/>
                  <a:gd name="connsiteX1" fmla="*/ 10000 w 10000"/>
                  <a:gd name="connsiteY1" fmla="*/ 9 h 7379"/>
                  <a:gd name="connsiteX2" fmla="*/ 10000 w 10000"/>
                  <a:gd name="connsiteY2" fmla="*/ 9 h 7379"/>
                  <a:gd name="connsiteX0" fmla="*/ 0 w 10000"/>
                  <a:gd name="connsiteY0" fmla="*/ 0 h 11905"/>
                  <a:gd name="connsiteX1" fmla="*/ 10000 w 10000"/>
                  <a:gd name="connsiteY1" fmla="*/ 12 h 11905"/>
                  <a:gd name="connsiteX2" fmla="*/ 10000 w 10000"/>
                  <a:gd name="connsiteY2" fmla="*/ 12 h 11905"/>
                  <a:gd name="connsiteX0" fmla="*/ 0 w 10000"/>
                  <a:gd name="connsiteY0" fmla="*/ 0 h 11089"/>
                  <a:gd name="connsiteX1" fmla="*/ 10000 w 10000"/>
                  <a:gd name="connsiteY1" fmla="*/ 12 h 11089"/>
                  <a:gd name="connsiteX2" fmla="*/ 10000 w 10000"/>
                  <a:gd name="connsiteY2" fmla="*/ 12 h 1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1089">
                    <a:moveTo>
                      <a:pt x="0" y="0"/>
                    </a:moveTo>
                    <a:cubicBezTo>
                      <a:pt x="7196" y="22495"/>
                      <a:pt x="8946" y="4556"/>
                      <a:pt x="10000" y="12"/>
                    </a:cubicBezTo>
                    <a:lnTo>
                      <a:pt x="10000" y="12"/>
                    </a:ln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BCEE26BA-E090-4FFC-926E-E4CFA6944194}"/>
                  </a:ext>
                </a:extLst>
              </p:cNvPr>
              <p:cNvSpPr/>
              <p:nvPr/>
            </p:nvSpPr>
            <p:spPr>
              <a:xfrm>
                <a:off x="7023288" y="2511346"/>
                <a:ext cx="680436" cy="865585"/>
              </a:xfrm>
              <a:custGeom>
                <a:avLst/>
                <a:gdLst>
                  <a:gd name="connsiteX0" fmla="*/ 0 w 789327"/>
                  <a:gd name="connsiteY0" fmla="*/ 529389 h 1058778"/>
                  <a:gd name="connsiteX1" fmla="*/ 394664 w 789327"/>
                  <a:gd name="connsiteY1" fmla="*/ 0 h 1058778"/>
                  <a:gd name="connsiteX2" fmla="*/ 789328 w 789327"/>
                  <a:gd name="connsiteY2" fmla="*/ 529389 h 1058778"/>
                  <a:gd name="connsiteX3" fmla="*/ 394664 w 789327"/>
                  <a:gd name="connsiteY3" fmla="*/ 1058778 h 1058778"/>
                  <a:gd name="connsiteX4" fmla="*/ 0 w 789327"/>
                  <a:gd name="connsiteY4" fmla="*/ 529389 h 1058778"/>
                  <a:gd name="connsiteX0" fmla="*/ 0 w 836953"/>
                  <a:gd name="connsiteY0" fmla="*/ 529389 h 1058778"/>
                  <a:gd name="connsiteX1" fmla="*/ 394664 w 836953"/>
                  <a:gd name="connsiteY1" fmla="*/ 0 h 1058778"/>
                  <a:gd name="connsiteX2" fmla="*/ 836953 w 836953"/>
                  <a:gd name="connsiteY2" fmla="*/ 529389 h 1058778"/>
                  <a:gd name="connsiteX3" fmla="*/ 394664 w 836953"/>
                  <a:gd name="connsiteY3" fmla="*/ 1058778 h 1058778"/>
                  <a:gd name="connsiteX4" fmla="*/ 0 w 836953"/>
                  <a:gd name="connsiteY4" fmla="*/ 529389 h 1058778"/>
                  <a:gd name="connsiteX0" fmla="*/ 7 w 836960"/>
                  <a:gd name="connsiteY0" fmla="*/ 529389 h 1015916"/>
                  <a:gd name="connsiteX1" fmla="*/ 394671 w 836960"/>
                  <a:gd name="connsiteY1" fmla="*/ 0 h 1015916"/>
                  <a:gd name="connsiteX2" fmla="*/ 836960 w 836960"/>
                  <a:gd name="connsiteY2" fmla="*/ 529389 h 1015916"/>
                  <a:gd name="connsiteX3" fmla="*/ 385146 w 836960"/>
                  <a:gd name="connsiteY3" fmla="*/ 1015916 h 1015916"/>
                  <a:gd name="connsiteX4" fmla="*/ 7 w 836960"/>
                  <a:gd name="connsiteY4" fmla="*/ 529389 h 1015916"/>
                  <a:gd name="connsiteX0" fmla="*/ 24 w 836977"/>
                  <a:gd name="connsiteY0" fmla="*/ 529389 h 1016692"/>
                  <a:gd name="connsiteX1" fmla="*/ 394688 w 836977"/>
                  <a:gd name="connsiteY1" fmla="*/ 0 h 1016692"/>
                  <a:gd name="connsiteX2" fmla="*/ 836977 w 836977"/>
                  <a:gd name="connsiteY2" fmla="*/ 529389 h 1016692"/>
                  <a:gd name="connsiteX3" fmla="*/ 385163 w 836977"/>
                  <a:gd name="connsiteY3" fmla="*/ 1015916 h 1016692"/>
                  <a:gd name="connsiteX4" fmla="*/ 24 w 836977"/>
                  <a:gd name="connsiteY4" fmla="*/ 529389 h 1016692"/>
                  <a:gd name="connsiteX0" fmla="*/ 16 w 836969"/>
                  <a:gd name="connsiteY0" fmla="*/ 529389 h 1018752"/>
                  <a:gd name="connsiteX1" fmla="*/ 394680 w 836969"/>
                  <a:gd name="connsiteY1" fmla="*/ 0 h 1018752"/>
                  <a:gd name="connsiteX2" fmla="*/ 836969 w 836969"/>
                  <a:gd name="connsiteY2" fmla="*/ 529389 h 1018752"/>
                  <a:gd name="connsiteX3" fmla="*/ 385155 w 836969"/>
                  <a:gd name="connsiteY3" fmla="*/ 1015916 h 1018752"/>
                  <a:gd name="connsiteX4" fmla="*/ 16 w 836969"/>
                  <a:gd name="connsiteY4" fmla="*/ 529389 h 1018752"/>
                  <a:gd name="connsiteX0" fmla="*/ 8313 w 845266"/>
                  <a:gd name="connsiteY0" fmla="*/ 529389 h 1044049"/>
                  <a:gd name="connsiteX1" fmla="*/ 402977 w 845266"/>
                  <a:gd name="connsiteY1" fmla="*/ 0 h 1044049"/>
                  <a:gd name="connsiteX2" fmla="*/ 845266 w 845266"/>
                  <a:gd name="connsiteY2" fmla="*/ 529389 h 1044049"/>
                  <a:gd name="connsiteX3" fmla="*/ 393452 w 845266"/>
                  <a:gd name="connsiteY3" fmla="*/ 1015916 h 1044049"/>
                  <a:gd name="connsiteX4" fmla="*/ 154532 w 845266"/>
                  <a:gd name="connsiteY4" fmla="*/ 936546 h 1044049"/>
                  <a:gd name="connsiteX5" fmla="*/ 8313 w 845266"/>
                  <a:gd name="connsiteY5" fmla="*/ 529389 h 1044049"/>
                  <a:gd name="connsiteX0" fmla="*/ 8313 w 845266"/>
                  <a:gd name="connsiteY0" fmla="*/ 529389 h 1052142"/>
                  <a:gd name="connsiteX1" fmla="*/ 402977 w 845266"/>
                  <a:gd name="connsiteY1" fmla="*/ 0 h 1052142"/>
                  <a:gd name="connsiteX2" fmla="*/ 845266 w 845266"/>
                  <a:gd name="connsiteY2" fmla="*/ 529389 h 1052142"/>
                  <a:gd name="connsiteX3" fmla="*/ 393452 w 845266"/>
                  <a:gd name="connsiteY3" fmla="*/ 1015916 h 1052142"/>
                  <a:gd name="connsiteX4" fmla="*/ 154532 w 845266"/>
                  <a:gd name="connsiteY4" fmla="*/ 936546 h 1052142"/>
                  <a:gd name="connsiteX5" fmla="*/ 8313 w 845266"/>
                  <a:gd name="connsiteY5" fmla="*/ 529389 h 1052142"/>
                  <a:gd name="connsiteX0" fmla="*/ 8313 w 845266"/>
                  <a:gd name="connsiteY0" fmla="*/ 529389 h 1020762"/>
                  <a:gd name="connsiteX1" fmla="*/ 402977 w 845266"/>
                  <a:gd name="connsiteY1" fmla="*/ 0 h 1020762"/>
                  <a:gd name="connsiteX2" fmla="*/ 845266 w 845266"/>
                  <a:gd name="connsiteY2" fmla="*/ 529389 h 1020762"/>
                  <a:gd name="connsiteX3" fmla="*/ 393452 w 845266"/>
                  <a:gd name="connsiteY3" fmla="*/ 1015916 h 1020762"/>
                  <a:gd name="connsiteX4" fmla="*/ 154532 w 845266"/>
                  <a:gd name="connsiteY4" fmla="*/ 936546 h 1020762"/>
                  <a:gd name="connsiteX5" fmla="*/ 8313 w 845266"/>
                  <a:gd name="connsiteY5" fmla="*/ 529389 h 1020762"/>
                  <a:gd name="connsiteX0" fmla="*/ 8313 w 845266"/>
                  <a:gd name="connsiteY0" fmla="*/ 529389 h 1015963"/>
                  <a:gd name="connsiteX1" fmla="*/ 402977 w 845266"/>
                  <a:gd name="connsiteY1" fmla="*/ 0 h 1015963"/>
                  <a:gd name="connsiteX2" fmla="*/ 845266 w 845266"/>
                  <a:gd name="connsiteY2" fmla="*/ 529389 h 1015963"/>
                  <a:gd name="connsiteX3" fmla="*/ 393452 w 845266"/>
                  <a:gd name="connsiteY3" fmla="*/ 1015916 h 1015963"/>
                  <a:gd name="connsiteX4" fmla="*/ 154532 w 845266"/>
                  <a:gd name="connsiteY4" fmla="*/ 936546 h 1015963"/>
                  <a:gd name="connsiteX5" fmla="*/ 8313 w 845266"/>
                  <a:gd name="connsiteY5" fmla="*/ 529389 h 1015963"/>
                  <a:gd name="connsiteX0" fmla="*/ 9082 w 846035"/>
                  <a:gd name="connsiteY0" fmla="*/ 529389 h 1015963"/>
                  <a:gd name="connsiteX1" fmla="*/ 403746 w 846035"/>
                  <a:gd name="connsiteY1" fmla="*/ 0 h 1015963"/>
                  <a:gd name="connsiteX2" fmla="*/ 846035 w 846035"/>
                  <a:gd name="connsiteY2" fmla="*/ 529389 h 1015963"/>
                  <a:gd name="connsiteX3" fmla="*/ 394221 w 846035"/>
                  <a:gd name="connsiteY3" fmla="*/ 1015916 h 1015963"/>
                  <a:gd name="connsiteX4" fmla="*/ 155301 w 846035"/>
                  <a:gd name="connsiteY4" fmla="*/ 936546 h 1015963"/>
                  <a:gd name="connsiteX5" fmla="*/ 9082 w 846035"/>
                  <a:gd name="connsiteY5" fmla="*/ 529389 h 1015963"/>
                  <a:gd name="connsiteX0" fmla="*/ 10425 w 828328"/>
                  <a:gd name="connsiteY0" fmla="*/ 534153 h 1015964"/>
                  <a:gd name="connsiteX1" fmla="*/ 386039 w 828328"/>
                  <a:gd name="connsiteY1" fmla="*/ 1 h 1015964"/>
                  <a:gd name="connsiteX2" fmla="*/ 828328 w 828328"/>
                  <a:gd name="connsiteY2" fmla="*/ 529390 h 1015964"/>
                  <a:gd name="connsiteX3" fmla="*/ 376514 w 828328"/>
                  <a:gd name="connsiteY3" fmla="*/ 1015917 h 1015964"/>
                  <a:gd name="connsiteX4" fmla="*/ 137594 w 828328"/>
                  <a:gd name="connsiteY4" fmla="*/ 936547 h 1015964"/>
                  <a:gd name="connsiteX5" fmla="*/ 10425 w 828328"/>
                  <a:gd name="connsiteY5" fmla="*/ 534153 h 1015964"/>
                  <a:gd name="connsiteX0" fmla="*/ 1700 w 819603"/>
                  <a:gd name="connsiteY0" fmla="*/ 534153 h 1015964"/>
                  <a:gd name="connsiteX1" fmla="*/ 377314 w 819603"/>
                  <a:gd name="connsiteY1" fmla="*/ 1 h 1015964"/>
                  <a:gd name="connsiteX2" fmla="*/ 819603 w 819603"/>
                  <a:gd name="connsiteY2" fmla="*/ 529390 h 1015964"/>
                  <a:gd name="connsiteX3" fmla="*/ 367789 w 819603"/>
                  <a:gd name="connsiteY3" fmla="*/ 1015917 h 1015964"/>
                  <a:gd name="connsiteX4" fmla="*/ 128869 w 819603"/>
                  <a:gd name="connsiteY4" fmla="*/ 936547 h 1015964"/>
                  <a:gd name="connsiteX5" fmla="*/ 1700 w 819603"/>
                  <a:gd name="connsiteY5" fmla="*/ 534153 h 1015964"/>
                  <a:gd name="connsiteX0" fmla="*/ 5140 w 823043"/>
                  <a:gd name="connsiteY0" fmla="*/ 542204 h 1024015"/>
                  <a:gd name="connsiteX1" fmla="*/ 60871 w 823043"/>
                  <a:gd name="connsiteY1" fmla="*/ 239748 h 1024015"/>
                  <a:gd name="connsiteX2" fmla="*/ 380754 w 823043"/>
                  <a:gd name="connsiteY2" fmla="*/ 8052 h 1024015"/>
                  <a:gd name="connsiteX3" fmla="*/ 823043 w 823043"/>
                  <a:gd name="connsiteY3" fmla="*/ 537441 h 1024015"/>
                  <a:gd name="connsiteX4" fmla="*/ 371229 w 823043"/>
                  <a:gd name="connsiteY4" fmla="*/ 1023968 h 1024015"/>
                  <a:gd name="connsiteX5" fmla="*/ 132309 w 823043"/>
                  <a:gd name="connsiteY5" fmla="*/ 944598 h 1024015"/>
                  <a:gd name="connsiteX6" fmla="*/ 5140 w 823043"/>
                  <a:gd name="connsiteY6" fmla="*/ 542204 h 1024015"/>
                  <a:gd name="connsiteX0" fmla="*/ 2714 w 820617"/>
                  <a:gd name="connsiteY0" fmla="*/ 542204 h 1024015"/>
                  <a:gd name="connsiteX1" fmla="*/ 58445 w 820617"/>
                  <a:gd name="connsiteY1" fmla="*/ 239748 h 1024015"/>
                  <a:gd name="connsiteX2" fmla="*/ 378328 w 820617"/>
                  <a:gd name="connsiteY2" fmla="*/ 8052 h 1024015"/>
                  <a:gd name="connsiteX3" fmla="*/ 820617 w 820617"/>
                  <a:gd name="connsiteY3" fmla="*/ 537441 h 1024015"/>
                  <a:gd name="connsiteX4" fmla="*/ 368803 w 820617"/>
                  <a:gd name="connsiteY4" fmla="*/ 1023968 h 1024015"/>
                  <a:gd name="connsiteX5" fmla="*/ 129883 w 820617"/>
                  <a:gd name="connsiteY5" fmla="*/ 944598 h 1024015"/>
                  <a:gd name="connsiteX6" fmla="*/ 2714 w 820617"/>
                  <a:gd name="connsiteY6" fmla="*/ 542204 h 1024015"/>
                  <a:gd name="connsiteX0" fmla="*/ 1499 w 819402"/>
                  <a:gd name="connsiteY0" fmla="*/ 542204 h 1024015"/>
                  <a:gd name="connsiteX1" fmla="*/ 57230 w 819402"/>
                  <a:gd name="connsiteY1" fmla="*/ 239748 h 1024015"/>
                  <a:gd name="connsiteX2" fmla="*/ 377113 w 819402"/>
                  <a:gd name="connsiteY2" fmla="*/ 8052 h 1024015"/>
                  <a:gd name="connsiteX3" fmla="*/ 819402 w 819402"/>
                  <a:gd name="connsiteY3" fmla="*/ 537441 h 1024015"/>
                  <a:gd name="connsiteX4" fmla="*/ 367588 w 819402"/>
                  <a:gd name="connsiteY4" fmla="*/ 1023968 h 1024015"/>
                  <a:gd name="connsiteX5" fmla="*/ 128668 w 819402"/>
                  <a:gd name="connsiteY5" fmla="*/ 944598 h 1024015"/>
                  <a:gd name="connsiteX6" fmla="*/ 1499 w 819402"/>
                  <a:gd name="connsiteY6" fmla="*/ 542204 h 1024015"/>
                  <a:gd name="connsiteX0" fmla="*/ 1499 w 819402"/>
                  <a:gd name="connsiteY0" fmla="*/ 553625 h 1035436"/>
                  <a:gd name="connsiteX1" fmla="*/ 57230 w 819402"/>
                  <a:gd name="connsiteY1" fmla="*/ 251169 h 1035436"/>
                  <a:gd name="connsiteX2" fmla="*/ 128667 w 819402"/>
                  <a:gd name="connsiteY2" fmla="*/ 127345 h 1035436"/>
                  <a:gd name="connsiteX3" fmla="*/ 377113 w 819402"/>
                  <a:gd name="connsiteY3" fmla="*/ 19473 h 1035436"/>
                  <a:gd name="connsiteX4" fmla="*/ 819402 w 819402"/>
                  <a:gd name="connsiteY4" fmla="*/ 548862 h 1035436"/>
                  <a:gd name="connsiteX5" fmla="*/ 367588 w 819402"/>
                  <a:gd name="connsiteY5" fmla="*/ 1035389 h 1035436"/>
                  <a:gd name="connsiteX6" fmla="*/ 128668 w 819402"/>
                  <a:gd name="connsiteY6" fmla="*/ 956019 h 1035436"/>
                  <a:gd name="connsiteX7" fmla="*/ 1499 w 819402"/>
                  <a:gd name="connsiteY7" fmla="*/ 553625 h 1035436"/>
                  <a:gd name="connsiteX0" fmla="*/ 1499 w 819402"/>
                  <a:gd name="connsiteY0" fmla="*/ 553625 h 1035436"/>
                  <a:gd name="connsiteX1" fmla="*/ 57230 w 819402"/>
                  <a:gd name="connsiteY1" fmla="*/ 251169 h 1035436"/>
                  <a:gd name="connsiteX2" fmla="*/ 128667 w 819402"/>
                  <a:gd name="connsiteY2" fmla="*/ 127345 h 1035436"/>
                  <a:gd name="connsiteX3" fmla="*/ 377113 w 819402"/>
                  <a:gd name="connsiteY3" fmla="*/ 19473 h 1035436"/>
                  <a:gd name="connsiteX4" fmla="*/ 819402 w 819402"/>
                  <a:gd name="connsiteY4" fmla="*/ 548862 h 1035436"/>
                  <a:gd name="connsiteX5" fmla="*/ 367588 w 819402"/>
                  <a:gd name="connsiteY5" fmla="*/ 1035389 h 1035436"/>
                  <a:gd name="connsiteX6" fmla="*/ 128668 w 819402"/>
                  <a:gd name="connsiteY6" fmla="*/ 956019 h 1035436"/>
                  <a:gd name="connsiteX7" fmla="*/ 1499 w 819402"/>
                  <a:gd name="connsiteY7" fmla="*/ 553625 h 1035436"/>
                  <a:gd name="connsiteX0" fmla="*/ 1499 w 819402"/>
                  <a:gd name="connsiteY0" fmla="*/ 553625 h 1035436"/>
                  <a:gd name="connsiteX1" fmla="*/ 57230 w 819402"/>
                  <a:gd name="connsiteY1" fmla="*/ 251169 h 1035436"/>
                  <a:gd name="connsiteX2" fmla="*/ 128667 w 819402"/>
                  <a:gd name="connsiteY2" fmla="*/ 127345 h 1035436"/>
                  <a:gd name="connsiteX3" fmla="*/ 419975 w 819402"/>
                  <a:gd name="connsiteY3" fmla="*/ 19473 h 1035436"/>
                  <a:gd name="connsiteX4" fmla="*/ 819402 w 819402"/>
                  <a:gd name="connsiteY4" fmla="*/ 548862 h 1035436"/>
                  <a:gd name="connsiteX5" fmla="*/ 367588 w 819402"/>
                  <a:gd name="connsiteY5" fmla="*/ 1035389 h 1035436"/>
                  <a:gd name="connsiteX6" fmla="*/ 128668 w 819402"/>
                  <a:gd name="connsiteY6" fmla="*/ 956019 h 1035436"/>
                  <a:gd name="connsiteX7" fmla="*/ 1499 w 819402"/>
                  <a:gd name="connsiteY7" fmla="*/ 553625 h 1035436"/>
                  <a:gd name="connsiteX0" fmla="*/ 1499 w 819402"/>
                  <a:gd name="connsiteY0" fmla="*/ 535550 h 1017361"/>
                  <a:gd name="connsiteX1" fmla="*/ 57230 w 819402"/>
                  <a:gd name="connsiteY1" fmla="*/ 233094 h 1017361"/>
                  <a:gd name="connsiteX2" fmla="*/ 128667 w 819402"/>
                  <a:gd name="connsiteY2" fmla="*/ 109270 h 1017361"/>
                  <a:gd name="connsiteX3" fmla="*/ 419975 w 819402"/>
                  <a:gd name="connsiteY3" fmla="*/ 1398 h 1017361"/>
                  <a:gd name="connsiteX4" fmla="*/ 819402 w 819402"/>
                  <a:gd name="connsiteY4" fmla="*/ 530787 h 1017361"/>
                  <a:gd name="connsiteX5" fmla="*/ 367588 w 819402"/>
                  <a:gd name="connsiteY5" fmla="*/ 1017314 h 1017361"/>
                  <a:gd name="connsiteX6" fmla="*/ 128668 w 819402"/>
                  <a:gd name="connsiteY6" fmla="*/ 937944 h 1017361"/>
                  <a:gd name="connsiteX7" fmla="*/ 1499 w 819402"/>
                  <a:gd name="connsiteY7" fmla="*/ 535550 h 1017361"/>
                  <a:gd name="connsiteX0" fmla="*/ 1499 w 828684"/>
                  <a:gd name="connsiteY0" fmla="*/ 534180 h 1015971"/>
                  <a:gd name="connsiteX1" fmla="*/ 57230 w 828684"/>
                  <a:gd name="connsiteY1" fmla="*/ 231724 h 1015971"/>
                  <a:gd name="connsiteX2" fmla="*/ 128667 w 828684"/>
                  <a:gd name="connsiteY2" fmla="*/ 107900 h 1015971"/>
                  <a:gd name="connsiteX3" fmla="*/ 419975 w 828684"/>
                  <a:gd name="connsiteY3" fmla="*/ 28 h 1015971"/>
                  <a:gd name="connsiteX4" fmla="*/ 676354 w 828684"/>
                  <a:gd name="connsiteY4" fmla="*/ 103137 h 1015971"/>
                  <a:gd name="connsiteX5" fmla="*/ 819402 w 828684"/>
                  <a:gd name="connsiteY5" fmla="*/ 529417 h 1015971"/>
                  <a:gd name="connsiteX6" fmla="*/ 367588 w 828684"/>
                  <a:gd name="connsiteY6" fmla="*/ 1015944 h 1015971"/>
                  <a:gd name="connsiteX7" fmla="*/ 128668 w 828684"/>
                  <a:gd name="connsiteY7" fmla="*/ 936574 h 1015971"/>
                  <a:gd name="connsiteX8" fmla="*/ 1499 w 828684"/>
                  <a:gd name="connsiteY8" fmla="*/ 534180 h 1015971"/>
                  <a:gd name="connsiteX0" fmla="*/ 1499 w 828684"/>
                  <a:gd name="connsiteY0" fmla="*/ 534164 h 1015955"/>
                  <a:gd name="connsiteX1" fmla="*/ 57230 w 828684"/>
                  <a:gd name="connsiteY1" fmla="*/ 231708 h 1015955"/>
                  <a:gd name="connsiteX2" fmla="*/ 128667 w 828684"/>
                  <a:gd name="connsiteY2" fmla="*/ 107884 h 1015955"/>
                  <a:gd name="connsiteX3" fmla="*/ 419975 w 828684"/>
                  <a:gd name="connsiteY3" fmla="*/ 12 h 1015955"/>
                  <a:gd name="connsiteX4" fmla="*/ 676354 w 828684"/>
                  <a:gd name="connsiteY4" fmla="*/ 103121 h 1015955"/>
                  <a:gd name="connsiteX5" fmla="*/ 819402 w 828684"/>
                  <a:gd name="connsiteY5" fmla="*/ 529401 h 1015955"/>
                  <a:gd name="connsiteX6" fmla="*/ 367588 w 828684"/>
                  <a:gd name="connsiteY6" fmla="*/ 1015928 h 1015955"/>
                  <a:gd name="connsiteX7" fmla="*/ 128668 w 828684"/>
                  <a:gd name="connsiteY7" fmla="*/ 936558 h 1015955"/>
                  <a:gd name="connsiteX8" fmla="*/ 1499 w 828684"/>
                  <a:gd name="connsiteY8" fmla="*/ 534164 h 1015955"/>
                  <a:gd name="connsiteX0" fmla="*/ 1499 w 828684"/>
                  <a:gd name="connsiteY0" fmla="*/ 553209 h 1035000"/>
                  <a:gd name="connsiteX1" fmla="*/ 57230 w 828684"/>
                  <a:gd name="connsiteY1" fmla="*/ 250753 h 1035000"/>
                  <a:gd name="connsiteX2" fmla="*/ 128667 w 828684"/>
                  <a:gd name="connsiteY2" fmla="*/ 126929 h 1035000"/>
                  <a:gd name="connsiteX3" fmla="*/ 329487 w 828684"/>
                  <a:gd name="connsiteY3" fmla="*/ 7 h 1035000"/>
                  <a:gd name="connsiteX4" fmla="*/ 676354 w 828684"/>
                  <a:gd name="connsiteY4" fmla="*/ 122166 h 1035000"/>
                  <a:gd name="connsiteX5" fmla="*/ 819402 w 828684"/>
                  <a:gd name="connsiteY5" fmla="*/ 548446 h 1035000"/>
                  <a:gd name="connsiteX6" fmla="*/ 367588 w 828684"/>
                  <a:gd name="connsiteY6" fmla="*/ 1034973 h 1035000"/>
                  <a:gd name="connsiteX7" fmla="*/ 128668 w 828684"/>
                  <a:gd name="connsiteY7" fmla="*/ 955603 h 1035000"/>
                  <a:gd name="connsiteX8" fmla="*/ 1499 w 828684"/>
                  <a:gd name="connsiteY8" fmla="*/ 553209 h 1035000"/>
                  <a:gd name="connsiteX0" fmla="*/ 1499 w 828684"/>
                  <a:gd name="connsiteY0" fmla="*/ 556361 h 1038152"/>
                  <a:gd name="connsiteX1" fmla="*/ 57230 w 828684"/>
                  <a:gd name="connsiteY1" fmla="*/ 253905 h 1038152"/>
                  <a:gd name="connsiteX2" fmla="*/ 128667 w 828684"/>
                  <a:gd name="connsiteY2" fmla="*/ 130081 h 1038152"/>
                  <a:gd name="connsiteX3" fmla="*/ 329487 w 828684"/>
                  <a:gd name="connsiteY3" fmla="*/ 3159 h 1038152"/>
                  <a:gd name="connsiteX4" fmla="*/ 676354 w 828684"/>
                  <a:gd name="connsiteY4" fmla="*/ 125318 h 1038152"/>
                  <a:gd name="connsiteX5" fmla="*/ 819402 w 828684"/>
                  <a:gd name="connsiteY5" fmla="*/ 551598 h 1038152"/>
                  <a:gd name="connsiteX6" fmla="*/ 367588 w 828684"/>
                  <a:gd name="connsiteY6" fmla="*/ 1038125 h 1038152"/>
                  <a:gd name="connsiteX7" fmla="*/ 128668 w 828684"/>
                  <a:gd name="connsiteY7" fmla="*/ 958755 h 1038152"/>
                  <a:gd name="connsiteX8" fmla="*/ 1499 w 828684"/>
                  <a:gd name="connsiteY8" fmla="*/ 556361 h 1038152"/>
                  <a:gd name="connsiteX0" fmla="*/ 1499 w 828684"/>
                  <a:gd name="connsiteY0" fmla="*/ 560574 h 1042365"/>
                  <a:gd name="connsiteX1" fmla="*/ 57230 w 828684"/>
                  <a:gd name="connsiteY1" fmla="*/ 258118 h 1042365"/>
                  <a:gd name="connsiteX2" fmla="*/ 128667 w 828684"/>
                  <a:gd name="connsiteY2" fmla="*/ 134294 h 1042365"/>
                  <a:gd name="connsiteX3" fmla="*/ 329487 w 828684"/>
                  <a:gd name="connsiteY3" fmla="*/ 7372 h 1042365"/>
                  <a:gd name="connsiteX4" fmla="*/ 676354 w 828684"/>
                  <a:gd name="connsiteY4" fmla="*/ 129531 h 1042365"/>
                  <a:gd name="connsiteX5" fmla="*/ 819402 w 828684"/>
                  <a:gd name="connsiteY5" fmla="*/ 555811 h 1042365"/>
                  <a:gd name="connsiteX6" fmla="*/ 367588 w 828684"/>
                  <a:gd name="connsiteY6" fmla="*/ 1042338 h 1042365"/>
                  <a:gd name="connsiteX7" fmla="*/ 128668 w 828684"/>
                  <a:gd name="connsiteY7" fmla="*/ 962968 h 1042365"/>
                  <a:gd name="connsiteX8" fmla="*/ 1499 w 828684"/>
                  <a:gd name="connsiteY8" fmla="*/ 560574 h 1042365"/>
                  <a:gd name="connsiteX0" fmla="*/ 1499 w 828684"/>
                  <a:gd name="connsiteY0" fmla="*/ 560574 h 1042459"/>
                  <a:gd name="connsiteX1" fmla="*/ 57230 w 828684"/>
                  <a:gd name="connsiteY1" fmla="*/ 258118 h 1042459"/>
                  <a:gd name="connsiteX2" fmla="*/ 128667 w 828684"/>
                  <a:gd name="connsiteY2" fmla="*/ 134294 h 1042459"/>
                  <a:gd name="connsiteX3" fmla="*/ 329487 w 828684"/>
                  <a:gd name="connsiteY3" fmla="*/ 7372 h 1042459"/>
                  <a:gd name="connsiteX4" fmla="*/ 676354 w 828684"/>
                  <a:gd name="connsiteY4" fmla="*/ 129531 h 1042459"/>
                  <a:gd name="connsiteX5" fmla="*/ 819402 w 828684"/>
                  <a:gd name="connsiteY5" fmla="*/ 555811 h 1042459"/>
                  <a:gd name="connsiteX6" fmla="*/ 367588 w 828684"/>
                  <a:gd name="connsiteY6" fmla="*/ 1042338 h 1042459"/>
                  <a:gd name="connsiteX7" fmla="*/ 128668 w 828684"/>
                  <a:gd name="connsiteY7" fmla="*/ 962968 h 1042459"/>
                  <a:gd name="connsiteX8" fmla="*/ 1499 w 828684"/>
                  <a:gd name="connsiteY8" fmla="*/ 560574 h 1042459"/>
                  <a:gd name="connsiteX0" fmla="*/ 1499 w 829545"/>
                  <a:gd name="connsiteY0" fmla="*/ 560574 h 1042459"/>
                  <a:gd name="connsiteX1" fmla="*/ 57230 w 829545"/>
                  <a:gd name="connsiteY1" fmla="*/ 258118 h 1042459"/>
                  <a:gd name="connsiteX2" fmla="*/ 128667 w 829545"/>
                  <a:gd name="connsiteY2" fmla="*/ 134294 h 1042459"/>
                  <a:gd name="connsiteX3" fmla="*/ 329487 w 829545"/>
                  <a:gd name="connsiteY3" fmla="*/ 7372 h 1042459"/>
                  <a:gd name="connsiteX4" fmla="*/ 676354 w 829545"/>
                  <a:gd name="connsiteY4" fmla="*/ 129531 h 1042459"/>
                  <a:gd name="connsiteX5" fmla="*/ 819402 w 829545"/>
                  <a:gd name="connsiteY5" fmla="*/ 555811 h 1042459"/>
                  <a:gd name="connsiteX6" fmla="*/ 367588 w 829545"/>
                  <a:gd name="connsiteY6" fmla="*/ 1042338 h 1042459"/>
                  <a:gd name="connsiteX7" fmla="*/ 128668 w 829545"/>
                  <a:gd name="connsiteY7" fmla="*/ 962968 h 1042459"/>
                  <a:gd name="connsiteX8" fmla="*/ 1499 w 829545"/>
                  <a:gd name="connsiteY8" fmla="*/ 560574 h 1042459"/>
                  <a:gd name="connsiteX0" fmla="*/ 1499 w 829545"/>
                  <a:gd name="connsiteY0" fmla="*/ 561469 h 1043354"/>
                  <a:gd name="connsiteX1" fmla="*/ 57230 w 829545"/>
                  <a:gd name="connsiteY1" fmla="*/ 259013 h 1043354"/>
                  <a:gd name="connsiteX2" fmla="*/ 128667 w 829545"/>
                  <a:gd name="connsiteY2" fmla="*/ 135189 h 1043354"/>
                  <a:gd name="connsiteX3" fmla="*/ 329487 w 829545"/>
                  <a:gd name="connsiteY3" fmla="*/ 8267 h 1043354"/>
                  <a:gd name="connsiteX4" fmla="*/ 676354 w 829545"/>
                  <a:gd name="connsiteY4" fmla="*/ 130426 h 1043354"/>
                  <a:gd name="connsiteX5" fmla="*/ 819402 w 829545"/>
                  <a:gd name="connsiteY5" fmla="*/ 556706 h 1043354"/>
                  <a:gd name="connsiteX6" fmla="*/ 367588 w 829545"/>
                  <a:gd name="connsiteY6" fmla="*/ 1043233 h 1043354"/>
                  <a:gd name="connsiteX7" fmla="*/ 128668 w 829545"/>
                  <a:gd name="connsiteY7" fmla="*/ 963863 h 1043354"/>
                  <a:gd name="connsiteX8" fmla="*/ 1499 w 829545"/>
                  <a:gd name="connsiteY8" fmla="*/ 561469 h 1043354"/>
                  <a:gd name="connsiteX0" fmla="*/ 1499 w 824975"/>
                  <a:gd name="connsiteY0" fmla="*/ 561469 h 1043354"/>
                  <a:gd name="connsiteX1" fmla="*/ 57230 w 824975"/>
                  <a:gd name="connsiteY1" fmla="*/ 259013 h 1043354"/>
                  <a:gd name="connsiteX2" fmla="*/ 128667 w 824975"/>
                  <a:gd name="connsiteY2" fmla="*/ 135189 h 1043354"/>
                  <a:gd name="connsiteX3" fmla="*/ 329487 w 824975"/>
                  <a:gd name="connsiteY3" fmla="*/ 8267 h 1043354"/>
                  <a:gd name="connsiteX4" fmla="*/ 676354 w 824975"/>
                  <a:gd name="connsiteY4" fmla="*/ 130426 h 1043354"/>
                  <a:gd name="connsiteX5" fmla="*/ 819402 w 824975"/>
                  <a:gd name="connsiteY5" fmla="*/ 556706 h 1043354"/>
                  <a:gd name="connsiteX6" fmla="*/ 367588 w 824975"/>
                  <a:gd name="connsiteY6" fmla="*/ 1043233 h 1043354"/>
                  <a:gd name="connsiteX7" fmla="*/ 128668 w 824975"/>
                  <a:gd name="connsiteY7" fmla="*/ 963863 h 1043354"/>
                  <a:gd name="connsiteX8" fmla="*/ 1499 w 824975"/>
                  <a:gd name="connsiteY8" fmla="*/ 561469 h 104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4975" h="1043354">
                    <a:moveTo>
                      <a:pt x="1499" y="561469"/>
                    </a:moveTo>
                    <a:cubicBezTo>
                      <a:pt x="13405" y="434469"/>
                      <a:pt x="18441" y="352801"/>
                      <a:pt x="57230" y="259013"/>
                    </a:cubicBezTo>
                    <a:cubicBezTo>
                      <a:pt x="81600" y="189554"/>
                      <a:pt x="89640" y="192855"/>
                      <a:pt x="128667" y="135189"/>
                    </a:cubicBezTo>
                    <a:cubicBezTo>
                      <a:pt x="181981" y="96573"/>
                      <a:pt x="200106" y="42398"/>
                      <a:pt x="329487" y="8267"/>
                    </a:cubicBezTo>
                    <a:cubicBezTo>
                      <a:pt x="458868" y="-25864"/>
                      <a:pt x="590734" y="51720"/>
                      <a:pt x="676354" y="130426"/>
                    </a:cubicBezTo>
                    <a:cubicBezTo>
                      <a:pt x="757213" y="218657"/>
                      <a:pt x="848639" y="411716"/>
                      <a:pt x="819402" y="556706"/>
                    </a:cubicBezTo>
                    <a:cubicBezTo>
                      <a:pt x="737779" y="973159"/>
                      <a:pt x="511285" y="1046811"/>
                      <a:pt x="367588" y="1043233"/>
                    </a:cubicBezTo>
                    <a:cubicBezTo>
                      <a:pt x="223891" y="1039655"/>
                      <a:pt x="240484" y="1044951"/>
                      <a:pt x="128668" y="963863"/>
                    </a:cubicBezTo>
                    <a:cubicBezTo>
                      <a:pt x="50190" y="892300"/>
                      <a:pt x="-10407" y="688469"/>
                      <a:pt x="1499" y="561469"/>
                    </a:cubicBezTo>
                    <a:close/>
                  </a:path>
                </a:pathLst>
              </a:custGeom>
              <a:solidFill>
                <a:srgbClr val="341117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5C82C55A-7C10-40B3-BAA1-3D3CBA8FE504}"/>
                  </a:ext>
                </a:extLst>
              </p:cNvPr>
              <p:cNvSpPr/>
              <p:nvPr/>
            </p:nvSpPr>
            <p:spPr>
              <a:xfrm>
                <a:off x="7061190" y="2819162"/>
                <a:ext cx="650661" cy="571176"/>
              </a:xfrm>
              <a:custGeom>
                <a:avLst/>
                <a:gdLst>
                  <a:gd name="connsiteX0" fmla="*/ 145256 w 633412"/>
                  <a:gd name="connsiteY0" fmla="*/ 342900 h 611981"/>
                  <a:gd name="connsiteX1" fmla="*/ 633412 w 633412"/>
                  <a:gd name="connsiteY1" fmla="*/ 0 h 611981"/>
                  <a:gd name="connsiteX2" fmla="*/ 533400 w 633412"/>
                  <a:gd name="connsiteY2" fmla="*/ 500062 h 611981"/>
                  <a:gd name="connsiteX3" fmla="*/ 154781 w 633412"/>
                  <a:gd name="connsiteY3" fmla="*/ 611981 h 611981"/>
                  <a:gd name="connsiteX4" fmla="*/ 0 w 633412"/>
                  <a:gd name="connsiteY4" fmla="*/ 488156 h 611981"/>
                  <a:gd name="connsiteX5" fmla="*/ 145256 w 633412"/>
                  <a:gd name="connsiteY5" fmla="*/ 342900 h 611981"/>
                  <a:gd name="connsiteX0" fmla="*/ 145256 w 691832"/>
                  <a:gd name="connsiteY0" fmla="*/ 342900 h 611981"/>
                  <a:gd name="connsiteX1" fmla="*/ 633412 w 691832"/>
                  <a:gd name="connsiteY1" fmla="*/ 0 h 611981"/>
                  <a:gd name="connsiteX2" fmla="*/ 533400 w 691832"/>
                  <a:gd name="connsiteY2" fmla="*/ 500062 h 611981"/>
                  <a:gd name="connsiteX3" fmla="*/ 154781 w 691832"/>
                  <a:gd name="connsiteY3" fmla="*/ 611981 h 611981"/>
                  <a:gd name="connsiteX4" fmla="*/ 0 w 691832"/>
                  <a:gd name="connsiteY4" fmla="*/ 488156 h 611981"/>
                  <a:gd name="connsiteX5" fmla="*/ 145256 w 691832"/>
                  <a:gd name="connsiteY5" fmla="*/ 342900 h 611981"/>
                  <a:gd name="connsiteX0" fmla="*/ 145256 w 694383"/>
                  <a:gd name="connsiteY0" fmla="*/ 342900 h 611981"/>
                  <a:gd name="connsiteX1" fmla="*/ 633412 w 694383"/>
                  <a:gd name="connsiteY1" fmla="*/ 0 h 611981"/>
                  <a:gd name="connsiteX2" fmla="*/ 533400 w 694383"/>
                  <a:gd name="connsiteY2" fmla="*/ 500062 h 611981"/>
                  <a:gd name="connsiteX3" fmla="*/ 154781 w 694383"/>
                  <a:gd name="connsiteY3" fmla="*/ 611981 h 611981"/>
                  <a:gd name="connsiteX4" fmla="*/ 0 w 694383"/>
                  <a:gd name="connsiteY4" fmla="*/ 488156 h 611981"/>
                  <a:gd name="connsiteX5" fmla="*/ 145256 w 694383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00074"/>
                  <a:gd name="connsiteX1" fmla="*/ 633412 w 683141"/>
                  <a:gd name="connsiteY1" fmla="*/ 0 h 600074"/>
                  <a:gd name="connsiteX2" fmla="*/ 533400 w 683141"/>
                  <a:gd name="connsiteY2" fmla="*/ 500062 h 600074"/>
                  <a:gd name="connsiteX3" fmla="*/ 154781 w 683141"/>
                  <a:gd name="connsiteY3" fmla="*/ 600074 h 600074"/>
                  <a:gd name="connsiteX4" fmla="*/ 0 w 683141"/>
                  <a:gd name="connsiteY4" fmla="*/ 488156 h 600074"/>
                  <a:gd name="connsiteX5" fmla="*/ 145256 w 683141"/>
                  <a:gd name="connsiteY5" fmla="*/ 342900 h 600074"/>
                  <a:gd name="connsiteX0" fmla="*/ 145256 w 683141"/>
                  <a:gd name="connsiteY0" fmla="*/ 342900 h 605350"/>
                  <a:gd name="connsiteX1" fmla="*/ 633412 w 683141"/>
                  <a:gd name="connsiteY1" fmla="*/ 0 h 605350"/>
                  <a:gd name="connsiteX2" fmla="*/ 533400 w 683141"/>
                  <a:gd name="connsiteY2" fmla="*/ 500062 h 605350"/>
                  <a:gd name="connsiteX3" fmla="*/ 154781 w 683141"/>
                  <a:gd name="connsiteY3" fmla="*/ 600074 h 605350"/>
                  <a:gd name="connsiteX4" fmla="*/ 0 w 683141"/>
                  <a:gd name="connsiteY4" fmla="*/ 488156 h 605350"/>
                  <a:gd name="connsiteX5" fmla="*/ 145256 w 683141"/>
                  <a:gd name="connsiteY5" fmla="*/ 342900 h 605350"/>
                  <a:gd name="connsiteX0" fmla="*/ 145256 w 681596"/>
                  <a:gd name="connsiteY0" fmla="*/ 342900 h 605145"/>
                  <a:gd name="connsiteX1" fmla="*/ 633412 w 681596"/>
                  <a:gd name="connsiteY1" fmla="*/ 0 h 605145"/>
                  <a:gd name="connsiteX2" fmla="*/ 523875 w 681596"/>
                  <a:gd name="connsiteY2" fmla="*/ 495300 h 605145"/>
                  <a:gd name="connsiteX3" fmla="*/ 154781 w 681596"/>
                  <a:gd name="connsiteY3" fmla="*/ 600074 h 605145"/>
                  <a:gd name="connsiteX4" fmla="*/ 0 w 681596"/>
                  <a:gd name="connsiteY4" fmla="*/ 488156 h 605145"/>
                  <a:gd name="connsiteX5" fmla="*/ 145256 w 681596"/>
                  <a:gd name="connsiteY5" fmla="*/ 342900 h 605145"/>
                  <a:gd name="connsiteX0" fmla="*/ 145256 w 681596"/>
                  <a:gd name="connsiteY0" fmla="*/ 342900 h 605660"/>
                  <a:gd name="connsiteX1" fmla="*/ 633412 w 681596"/>
                  <a:gd name="connsiteY1" fmla="*/ 0 h 605660"/>
                  <a:gd name="connsiteX2" fmla="*/ 523875 w 681596"/>
                  <a:gd name="connsiteY2" fmla="*/ 495300 h 605660"/>
                  <a:gd name="connsiteX3" fmla="*/ 154781 w 681596"/>
                  <a:gd name="connsiteY3" fmla="*/ 600074 h 605660"/>
                  <a:gd name="connsiteX4" fmla="*/ 0 w 681596"/>
                  <a:gd name="connsiteY4" fmla="*/ 488156 h 605660"/>
                  <a:gd name="connsiteX5" fmla="*/ 145256 w 681596"/>
                  <a:gd name="connsiteY5" fmla="*/ 342900 h 605660"/>
                  <a:gd name="connsiteX0" fmla="*/ 145256 w 690038"/>
                  <a:gd name="connsiteY0" fmla="*/ 342900 h 605660"/>
                  <a:gd name="connsiteX1" fmla="*/ 633412 w 690038"/>
                  <a:gd name="connsiteY1" fmla="*/ 0 h 605660"/>
                  <a:gd name="connsiteX2" fmla="*/ 523875 w 690038"/>
                  <a:gd name="connsiteY2" fmla="*/ 495300 h 605660"/>
                  <a:gd name="connsiteX3" fmla="*/ 154781 w 690038"/>
                  <a:gd name="connsiteY3" fmla="*/ 600074 h 605660"/>
                  <a:gd name="connsiteX4" fmla="*/ 0 w 690038"/>
                  <a:gd name="connsiteY4" fmla="*/ 488156 h 605660"/>
                  <a:gd name="connsiteX5" fmla="*/ 145256 w 690038"/>
                  <a:gd name="connsiteY5" fmla="*/ 342900 h 605660"/>
                  <a:gd name="connsiteX0" fmla="*/ 145256 w 685855"/>
                  <a:gd name="connsiteY0" fmla="*/ 342900 h 605660"/>
                  <a:gd name="connsiteX1" fmla="*/ 633412 w 685855"/>
                  <a:gd name="connsiteY1" fmla="*/ 0 h 605660"/>
                  <a:gd name="connsiteX2" fmla="*/ 523875 w 685855"/>
                  <a:gd name="connsiteY2" fmla="*/ 495300 h 605660"/>
                  <a:gd name="connsiteX3" fmla="*/ 154781 w 685855"/>
                  <a:gd name="connsiteY3" fmla="*/ 600074 h 605660"/>
                  <a:gd name="connsiteX4" fmla="*/ 0 w 685855"/>
                  <a:gd name="connsiteY4" fmla="*/ 488156 h 605660"/>
                  <a:gd name="connsiteX5" fmla="*/ 145256 w 685855"/>
                  <a:gd name="connsiteY5" fmla="*/ 342900 h 605660"/>
                  <a:gd name="connsiteX0" fmla="*/ 145256 w 690452"/>
                  <a:gd name="connsiteY0" fmla="*/ 342900 h 606106"/>
                  <a:gd name="connsiteX1" fmla="*/ 633412 w 690452"/>
                  <a:gd name="connsiteY1" fmla="*/ 0 h 606106"/>
                  <a:gd name="connsiteX2" fmla="*/ 544717 w 690452"/>
                  <a:gd name="connsiteY2" fmla="*/ 503636 h 606106"/>
                  <a:gd name="connsiteX3" fmla="*/ 154781 w 690452"/>
                  <a:gd name="connsiteY3" fmla="*/ 600074 h 606106"/>
                  <a:gd name="connsiteX4" fmla="*/ 0 w 690452"/>
                  <a:gd name="connsiteY4" fmla="*/ 488156 h 606106"/>
                  <a:gd name="connsiteX5" fmla="*/ 145256 w 690452"/>
                  <a:gd name="connsiteY5" fmla="*/ 342900 h 606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0452" h="606106">
                    <a:moveTo>
                      <a:pt x="145256" y="342900"/>
                    </a:moveTo>
                    <a:cubicBezTo>
                      <a:pt x="322263" y="400050"/>
                      <a:pt x="544511" y="273844"/>
                      <a:pt x="633412" y="0"/>
                    </a:cubicBezTo>
                    <a:cubicBezTo>
                      <a:pt x="762000" y="64292"/>
                      <a:pt x="647111" y="394099"/>
                      <a:pt x="544717" y="503636"/>
                    </a:cubicBezTo>
                    <a:cubicBezTo>
                      <a:pt x="504236" y="548879"/>
                      <a:pt x="357187" y="628650"/>
                      <a:pt x="154781" y="600074"/>
                    </a:cubicBezTo>
                    <a:cubicBezTo>
                      <a:pt x="103187" y="558799"/>
                      <a:pt x="46832" y="550862"/>
                      <a:pt x="0" y="488156"/>
                    </a:cubicBezTo>
                    <a:cubicBezTo>
                      <a:pt x="53182" y="477837"/>
                      <a:pt x="70643" y="469900"/>
                      <a:pt x="145256" y="342900"/>
                    </a:cubicBezTo>
                    <a:close/>
                  </a:path>
                </a:pathLst>
              </a:custGeom>
              <a:solidFill>
                <a:srgbClr val="2E1573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41B5C37F-D484-4901-B65B-2E95A877A6BC}"/>
                  </a:ext>
                </a:extLst>
              </p:cNvPr>
              <p:cNvSpPr/>
              <p:nvPr/>
            </p:nvSpPr>
            <p:spPr>
              <a:xfrm>
                <a:off x="7103700" y="2550891"/>
                <a:ext cx="341223" cy="435552"/>
              </a:xfrm>
              <a:custGeom>
                <a:avLst/>
                <a:gdLst>
                  <a:gd name="connsiteX0" fmla="*/ 0 w 401957"/>
                  <a:gd name="connsiteY0" fmla="*/ 263845 h 527690"/>
                  <a:gd name="connsiteX1" fmla="*/ 200979 w 401957"/>
                  <a:gd name="connsiteY1" fmla="*/ 0 h 527690"/>
                  <a:gd name="connsiteX2" fmla="*/ 401958 w 401957"/>
                  <a:gd name="connsiteY2" fmla="*/ 263845 h 527690"/>
                  <a:gd name="connsiteX3" fmla="*/ 200979 w 401957"/>
                  <a:gd name="connsiteY3" fmla="*/ 527690 h 527690"/>
                  <a:gd name="connsiteX4" fmla="*/ 0 w 401957"/>
                  <a:gd name="connsiteY4" fmla="*/ 263845 h 527690"/>
                  <a:gd name="connsiteX0" fmla="*/ 22 w 401980"/>
                  <a:gd name="connsiteY0" fmla="*/ 263845 h 537215"/>
                  <a:gd name="connsiteX1" fmla="*/ 201001 w 401980"/>
                  <a:gd name="connsiteY1" fmla="*/ 0 h 537215"/>
                  <a:gd name="connsiteX2" fmla="*/ 401980 w 401980"/>
                  <a:gd name="connsiteY2" fmla="*/ 263845 h 537215"/>
                  <a:gd name="connsiteX3" fmla="*/ 191476 w 401980"/>
                  <a:gd name="connsiteY3" fmla="*/ 537215 h 537215"/>
                  <a:gd name="connsiteX4" fmla="*/ 22 w 401980"/>
                  <a:gd name="connsiteY4" fmla="*/ 263845 h 537215"/>
                  <a:gd name="connsiteX0" fmla="*/ 14618 w 416576"/>
                  <a:gd name="connsiteY0" fmla="*/ 263845 h 550698"/>
                  <a:gd name="connsiteX1" fmla="*/ 215597 w 416576"/>
                  <a:gd name="connsiteY1" fmla="*/ 0 h 550698"/>
                  <a:gd name="connsiteX2" fmla="*/ 416576 w 416576"/>
                  <a:gd name="connsiteY2" fmla="*/ 263845 h 550698"/>
                  <a:gd name="connsiteX3" fmla="*/ 206072 w 416576"/>
                  <a:gd name="connsiteY3" fmla="*/ 537215 h 550698"/>
                  <a:gd name="connsiteX4" fmla="*/ 36735 w 416576"/>
                  <a:gd name="connsiteY4" fmla="*/ 483559 h 550698"/>
                  <a:gd name="connsiteX5" fmla="*/ 14618 w 416576"/>
                  <a:gd name="connsiteY5" fmla="*/ 263845 h 550698"/>
                  <a:gd name="connsiteX0" fmla="*/ 1765 w 403723"/>
                  <a:gd name="connsiteY0" fmla="*/ 265782 h 552635"/>
                  <a:gd name="connsiteX1" fmla="*/ 28645 w 403723"/>
                  <a:gd name="connsiteY1" fmla="*/ 152120 h 552635"/>
                  <a:gd name="connsiteX2" fmla="*/ 202744 w 403723"/>
                  <a:gd name="connsiteY2" fmla="*/ 1937 h 552635"/>
                  <a:gd name="connsiteX3" fmla="*/ 403723 w 403723"/>
                  <a:gd name="connsiteY3" fmla="*/ 265782 h 552635"/>
                  <a:gd name="connsiteX4" fmla="*/ 193219 w 403723"/>
                  <a:gd name="connsiteY4" fmla="*/ 539152 h 552635"/>
                  <a:gd name="connsiteX5" fmla="*/ 23882 w 403723"/>
                  <a:gd name="connsiteY5" fmla="*/ 485496 h 552635"/>
                  <a:gd name="connsiteX6" fmla="*/ 1765 w 403723"/>
                  <a:gd name="connsiteY6" fmla="*/ 265782 h 552635"/>
                  <a:gd name="connsiteX0" fmla="*/ 1765 w 403723"/>
                  <a:gd name="connsiteY0" fmla="*/ 264919 h 551772"/>
                  <a:gd name="connsiteX1" fmla="*/ 28645 w 403723"/>
                  <a:gd name="connsiteY1" fmla="*/ 151257 h 551772"/>
                  <a:gd name="connsiteX2" fmla="*/ 202744 w 403723"/>
                  <a:gd name="connsiteY2" fmla="*/ 1074 h 551772"/>
                  <a:gd name="connsiteX3" fmla="*/ 403723 w 403723"/>
                  <a:gd name="connsiteY3" fmla="*/ 264919 h 551772"/>
                  <a:gd name="connsiteX4" fmla="*/ 193219 w 403723"/>
                  <a:gd name="connsiteY4" fmla="*/ 538289 h 551772"/>
                  <a:gd name="connsiteX5" fmla="*/ 23882 w 403723"/>
                  <a:gd name="connsiteY5" fmla="*/ 484633 h 551772"/>
                  <a:gd name="connsiteX6" fmla="*/ 1765 w 403723"/>
                  <a:gd name="connsiteY6" fmla="*/ 264919 h 551772"/>
                  <a:gd name="connsiteX0" fmla="*/ 1765 w 403723"/>
                  <a:gd name="connsiteY0" fmla="*/ 264919 h 551772"/>
                  <a:gd name="connsiteX1" fmla="*/ 28645 w 403723"/>
                  <a:gd name="connsiteY1" fmla="*/ 151257 h 551772"/>
                  <a:gd name="connsiteX2" fmla="*/ 202744 w 403723"/>
                  <a:gd name="connsiteY2" fmla="*/ 1074 h 551772"/>
                  <a:gd name="connsiteX3" fmla="*/ 403723 w 403723"/>
                  <a:gd name="connsiteY3" fmla="*/ 264919 h 551772"/>
                  <a:gd name="connsiteX4" fmla="*/ 193219 w 403723"/>
                  <a:gd name="connsiteY4" fmla="*/ 538289 h 551772"/>
                  <a:gd name="connsiteX5" fmla="*/ 23882 w 403723"/>
                  <a:gd name="connsiteY5" fmla="*/ 484633 h 551772"/>
                  <a:gd name="connsiteX6" fmla="*/ 1765 w 403723"/>
                  <a:gd name="connsiteY6" fmla="*/ 264919 h 551772"/>
                  <a:gd name="connsiteX0" fmla="*/ 12109 w 414067"/>
                  <a:gd name="connsiteY0" fmla="*/ 264919 h 549605"/>
                  <a:gd name="connsiteX1" fmla="*/ 38989 w 414067"/>
                  <a:gd name="connsiteY1" fmla="*/ 151257 h 549605"/>
                  <a:gd name="connsiteX2" fmla="*/ 213088 w 414067"/>
                  <a:gd name="connsiteY2" fmla="*/ 1074 h 549605"/>
                  <a:gd name="connsiteX3" fmla="*/ 414067 w 414067"/>
                  <a:gd name="connsiteY3" fmla="*/ 264919 h 549605"/>
                  <a:gd name="connsiteX4" fmla="*/ 203563 w 414067"/>
                  <a:gd name="connsiteY4" fmla="*/ 538289 h 549605"/>
                  <a:gd name="connsiteX5" fmla="*/ 34226 w 414067"/>
                  <a:gd name="connsiteY5" fmla="*/ 484633 h 549605"/>
                  <a:gd name="connsiteX6" fmla="*/ 889 w 414067"/>
                  <a:gd name="connsiteY6" fmla="*/ 408432 h 549605"/>
                  <a:gd name="connsiteX7" fmla="*/ 12109 w 414067"/>
                  <a:gd name="connsiteY7" fmla="*/ 264919 h 549605"/>
                  <a:gd name="connsiteX0" fmla="*/ 12109 w 417269"/>
                  <a:gd name="connsiteY0" fmla="*/ 264573 h 538088"/>
                  <a:gd name="connsiteX1" fmla="*/ 38989 w 417269"/>
                  <a:gd name="connsiteY1" fmla="*/ 150911 h 538088"/>
                  <a:gd name="connsiteX2" fmla="*/ 213088 w 417269"/>
                  <a:gd name="connsiteY2" fmla="*/ 728 h 538088"/>
                  <a:gd name="connsiteX3" fmla="*/ 414067 w 417269"/>
                  <a:gd name="connsiteY3" fmla="*/ 264573 h 538088"/>
                  <a:gd name="connsiteX4" fmla="*/ 324739 w 417269"/>
                  <a:gd name="connsiteY4" fmla="*/ 469999 h 538088"/>
                  <a:gd name="connsiteX5" fmla="*/ 203563 w 417269"/>
                  <a:gd name="connsiteY5" fmla="*/ 537943 h 538088"/>
                  <a:gd name="connsiteX6" fmla="*/ 34226 w 417269"/>
                  <a:gd name="connsiteY6" fmla="*/ 484287 h 538088"/>
                  <a:gd name="connsiteX7" fmla="*/ 889 w 417269"/>
                  <a:gd name="connsiteY7" fmla="*/ 408086 h 538088"/>
                  <a:gd name="connsiteX8" fmla="*/ 12109 w 417269"/>
                  <a:gd name="connsiteY8" fmla="*/ 264573 h 538088"/>
                  <a:gd name="connsiteX0" fmla="*/ 12109 w 417269"/>
                  <a:gd name="connsiteY0" fmla="*/ 264573 h 547020"/>
                  <a:gd name="connsiteX1" fmla="*/ 38989 w 417269"/>
                  <a:gd name="connsiteY1" fmla="*/ 150911 h 547020"/>
                  <a:gd name="connsiteX2" fmla="*/ 213088 w 417269"/>
                  <a:gd name="connsiteY2" fmla="*/ 728 h 547020"/>
                  <a:gd name="connsiteX3" fmla="*/ 414067 w 417269"/>
                  <a:gd name="connsiteY3" fmla="*/ 264573 h 547020"/>
                  <a:gd name="connsiteX4" fmla="*/ 324739 w 417269"/>
                  <a:gd name="connsiteY4" fmla="*/ 469999 h 547020"/>
                  <a:gd name="connsiteX5" fmla="*/ 203563 w 417269"/>
                  <a:gd name="connsiteY5" fmla="*/ 537943 h 547020"/>
                  <a:gd name="connsiteX6" fmla="*/ 34226 w 417269"/>
                  <a:gd name="connsiteY6" fmla="*/ 484287 h 547020"/>
                  <a:gd name="connsiteX7" fmla="*/ 889 w 417269"/>
                  <a:gd name="connsiteY7" fmla="*/ 408086 h 547020"/>
                  <a:gd name="connsiteX8" fmla="*/ 12109 w 417269"/>
                  <a:gd name="connsiteY8" fmla="*/ 264573 h 547020"/>
                  <a:gd name="connsiteX0" fmla="*/ 12109 w 417872"/>
                  <a:gd name="connsiteY0" fmla="*/ 264573 h 538088"/>
                  <a:gd name="connsiteX1" fmla="*/ 38989 w 417872"/>
                  <a:gd name="connsiteY1" fmla="*/ 150911 h 538088"/>
                  <a:gd name="connsiteX2" fmla="*/ 213088 w 417872"/>
                  <a:gd name="connsiteY2" fmla="*/ 728 h 538088"/>
                  <a:gd name="connsiteX3" fmla="*/ 414067 w 417872"/>
                  <a:gd name="connsiteY3" fmla="*/ 264573 h 538088"/>
                  <a:gd name="connsiteX4" fmla="*/ 339026 w 417872"/>
                  <a:gd name="connsiteY4" fmla="*/ 469999 h 538088"/>
                  <a:gd name="connsiteX5" fmla="*/ 203563 w 417872"/>
                  <a:gd name="connsiteY5" fmla="*/ 537943 h 538088"/>
                  <a:gd name="connsiteX6" fmla="*/ 34226 w 417872"/>
                  <a:gd name="connsiteY6" fmla="*/ 484287 h 538088"/>
                  <a:gd name="connsiteX7" fmla="*/ 889 w 417872"/>
                  <a:gd name="connsiteY7" fmla="*/ 408086 h 538088"/>
                  <a:gd name="connsiteX8" fmla="*/ 12109 w 417872"/>
                  <a:gd name="connsiteY8" fmla="*/ 264573 h 538088"/>
                  <a:gd name="connsiteX0" fmla="*/ 12109 w 417872"/>
                  <a:gd name="connsiteY0" fmla="*/ 264573 h 547020"/>
                  <a:gd name="connsiteX1" fmla="*/ 38989 w 417872"/>
                  <a:gd name="connsiteY1" fmla="*/ 150911 h 547020"/>
                  <a:gd name="connsiteX2" fmla="*/ 213088 w 417872"/>
                  <a:gd name="connsiteY2" fmla="*/ 728 h 547020"/>
                  <a:gd name="connsiteX3" fmla="*/ 414067 w 417872"/>
                  <a:gd name="connsiteY3" fmla="*/ 264573 h 547020"/>
                  <a:gd name="connsiteX4" fmla="*/ 339026 w 417872"/>
                  <a:gd name="connsiteY4" fmla="*/ 469999 h 547020"/>
                  <a:gd name="connsiteX5" fmla="*/ 203563 w 417872"/>
                  <a:gd name="connsiteY5" fmla="*/ 537943 h 547020"/>
                  <a:gd name="connsiteX6" fmla="*/ 34226 w 417872"/>
                  <a:gd name="connsiteY6" fmla="*/ 484287 h 547020"/>
                  <a:gd name="connsiteX7" fmla="*/ 889 w 417872"/>
                  <a:gd name="connsiteY7" fmla="*/ 408086 h 547020"/>
                  <a:gd name="connsiteX8" fmla="*/ 12109 w 417872"/>
                  <a:gd name="connsiteY8" fmla="*/ 264573 h 547020"/>
                  <a:gd name="connsiteX0" fmla="*/ 12168 w 417931"/>
                  <a:gd name="connsiteY0" fmla="*/ 266767 h 549214"/>
                  <a:gd name="connsiteX1" fmla="*/ 43811 w 417931"/>
                  <a:gd name="connsiteY1" fmla="*/ 134055 h 549214"/>
                  <a:gd name="connsiteX2" fmla="*/ 213147 w 417931"/>
                  <a:gd name="connsiteY2" fmla="*/ 2922 h 549214"/>
                  <a:gd name="connsiteX3" fmla="*/ 414126 w 417931"/>
                  <a:gd name="connsiteY3" fmla="*/ 266767 h 549214"/>
                  <a:gd name="connsiteX4" fmla="*/ 339085 w 417931"/>
                  <a:gd name="connsiteY4" fmla="*/ 472193 h 549214"/>
                  <a:gd name="connsiteX5" fmla="*/ 203622 w 417931"/>
                  <a:gd name="connsiteY5" fmla="*/ 540137 h 549214"/>
                  <a:gd name="connsiteX6" fmla="*/ 34285 w 417931"/>
                  <a:gd name="connsiteY6" fmla="*/ 486481 h 549214"/>
                  <a:gd name="connsiteX7" fmla="*/ 948 w 417931"/>
                  <a:gd name="connsiteY7" fmla="*/ 410280 h 549214"/>
                  <a:gd name="connsiteX8" fmla="*/ 12168 w 417931"/>
                  <a:gd name="connsiteY8" fmla="*/ 266767 h 549214"/>
                  <a:gd name="connsiteX0" fmla="*/ 12168 w 408945"/>
                  <a:gd name="connsiteY0" fmla="*/ 263922 h 546369"/>
                  <a:gd name="connsiteX1" fmla="*/ 43811 w 408945"/>
                  <a:gd name="connsiteY1" fmla="*/ 131210 h 546369"/>
                  <a:gd name="connsiteX2" fmla="*/ 213147 w 408945"/>
                  <a:gd name="connsiteY2" fmla="*/ 77 h 546369"/>
                  <a:gd name="connsiteX3" fmla="*/ 404601 w 408945"/>
                  <a:gd name="connsiteY3" fmla="*/ 149622 h 546369"/>
                  <a:gd name="connsiteX4" fmla="*/ 339085 w 408945"/>
                  <a:gd name="connsiteY4" fmla="*/ 469348 h 546369"/>
                  <a:gd name="connsiteX5" fmla="*/ 203622 w 408945"/>
                  <a:gd name="connsiteY5" fmla="*/ 537292 h 546369"/>
                  <a:gd name="connsiteX6" fmla="*/ 34285 w 408945"/>
                  <a:gd name="connsiteY6" fmla="*/ 483636 h 546369"/>
                  <a:gd name="connsiteX7" fmla="*/ 948 w 408945"/>
                  <a:gd name="connsiteY7" fmla="*/ 407435 h 546369"/>
                  <a:gd name="connsiteX8" fmla="*/ 12168 w 408945"/>
                  <a:gd name="connsiteY8" fmla="*/ 263922 h 546369"/>
                  <a:gd name="connsiteX0" fmla="*/ 12168 w 408945"/>
                  <a:gd name="connsiteY0" fmla="*/ 263922 h 546369"/>
                  <a:gd name="connsiteX1" fmla="*/ 43811 w 408945"/>
                  <a:gd name="connsiteY1" fmla="*/ 131210 h 546369"/>
                  <a:gd name="connsiteX2" fmla="*/ 213147 w 408945"/>
                  <a:gd name="connsiteY2" fmla="*/ 77 h 546369"/>
                  <a:gd name="connsiteX3" fmla="*/ 404601 w 408945"/>
                  <a:gd name="connsiteY3" fmla="*/ 149622 h 546369"/>
                  <a:gd name="connsiteX4" fmla="*/ 339085 w 408945"/>
                  <a:gd name="connsiteY4" fmla="*/ 469348 h 546369"/>
                  <a:gd name="connsiteX5" fmla="*/ 203622 w 408945"/>
                  <a:gd name="connsiteY5" fmla="*/ 537292 h 546369"/>
                  <a:gd name="connsiteX6" fmla="*/ 34285 w 408945"/>
                  <a:gd name="connsiteY6" fmla="*/ 483636 h 546369"/>
                  <a:gd name="connsiteX7" fmla="*/ 948 w 408945"/>
                  <a:gd name="connsiteY7" fmla="*/ 407435 h 546369"/>
                  <a:gd name="connsiteX8" fmla="*/ 12168 w 408945"/>
                  <a:gd name="connsiteY8" fmla="*/ 263922 h 546369"/>
                  <a:gd name="connsiteX0" fmla="*/ 12168 w 408945"/>
                  <a:gd name="connsiteY0" fmla="*/ 263954 h 546401"/>
                  <a:gd name="connsiteX1" fmla="*/ 43811 w 408945"/>
                  <a:gd name="connsiteY1" fmla="*/ 131242 h 546401"/>
                  <a:gd name="connsiteX2" fmla="*/ 213147 w 408945"/>
                  <a:gd name="connsiteY2" fmla="*/ 109 h 546401"/>
                  <a:gd name="connsiteX3" fmla="*/ 404601 w 408945"/>
                  <a:gd name="connsiteY3" fmla="*/ 149654 h 546401"/>
                  <a:gd name="connsiteX4" fmla="*/ 339085 w 408945"/>
                  <a:gd name="connsiteY4" fmla="*/ 469380 h 546401"/>
                  <a:gd name="connsiteX5" fmla="*/ 203622 w 408945"/>
                  <a:gd name="connsiteY5" fmla="*/ 537324 h 546401"/>
                  <a:gd name="connsiteX6" fmla="*/ 34285 w 408945"/>
                  <a:gd name="connsiteY6" fmla="*/ 483668 h 546401"/>
                  <a:gd name="connsiteX7" fmla="*/ 948 w 408945"/>
                  <a:gd name="connsiteY7" fmla="*/ 407467 h 546401"/>
                  <a:gd name="connsiteX8" fmla="*/ 12168 w 408945"/>
                  <a:gd name="connsiteY8" fmla="*/ 263954 h 546401"/>
                  <a:gd name="connsiteX0" fmla="*/ 12168 w 408945"/>
                  <a:gd name="connsiteY0" fmla="*/ 263954 h 546401"/>
                  <a:gd name="connsiteX1" fmla="*/ 43811 w 408945"/>
                  <a:gd name="connsiteY1" fmla="*/ 131242 h 546401"/>
                  <a:gd name="connsiteX2" fmla="*/ 213147 w 408945"/>
                  <a:gd name="connsiteY2" fmla="*/ 109 h 546401"/>
                  <a:gd name="connsiteX3" fmla="*/ 404601 w 408945"/>
                  <a:gd name="connsiteY3" fmla="*/ 149654 h 546401"/>
                  <a:gd name="connsiteX4" fmla="*/ 339085 w 408945"/>
                  <a:gd name="connsiteY4" fmla="*/ 469380 h 546401"/>
                  <a:gd name="connsiteX5" fmla="*/ 203622 w 408945"/>
                  <a:gd name="connsiteY5" fmla="*/ 537324 h 546401"/>
                  <a:gd name="connsiteX6" fmla="*/ 34285 w 408945"/>
                  <a:gd name="connsiteY6" fmla="*/ 483668 h 546401"/>
                  <a:gd name="connsiteX7" fmla="*/ 948 w 408945"/>
                  <a:gd name="connsiteY7" fmla="*/ 407467 h 546401"/>
                  <a:gd name="connsiteX8" fmla="*/ 12168 w 408945"/>
                  <a:gd name="connsiteY8" fmla="*/ 263954 h 546401"/>
                  <a:gd name="connsiteX0" fmla="*/ 3200 w 414265"/>
                  <a:gd name="connsiteY0" fmla="*/ 268716 h 546401"/>
                  <a:gd name="connsiteX1" fmla="*/ 49131 w 414265"/>
                  <a:gd name="connsiteY1" fmla="*/ 131242 h 546401"/>
                  <a:gd name="connsiteX2" fmla="*/ 218467 w 414265"/>
                  <a:gd name="connsiteY2" fmla="*/ 109 h 546401"/>
                  <a:gd name="connsiteX3" fmla="*/ 409921 w 414265"/>
                  <a:gd name="connsiteY3" fmla="*/ 149654 h 546401"/>
                  <a:gd name="connsiteX4" fmla="*/ 344405 w 414265"/>
                  <a:gd name="connsiteY4" fmla="*/ 469380 h 546401"/>
                  <a:gd name="connsiteX5" fmla="*/ 208942 w 414265"/>
                  <a:gd name="connsiteY5" fmla="*/ 537324 h 546401"/>
                  <a:gd name="connsiteX6" fmla="*/ 39605 w 414265"/>
                  <a:gd name="connsiteY6" fmla="*/ 483668 h 546401"/>
                  <a:gd name="connsiteX7" fmla="*/ 6268 w 414265"/>
                  <a:gd name="connsiteY7" fmla="*/ 407467 h 546401"/>
                  <a:gd name="connsiteX8" fmla="*/ 3200 w 414265"/>
                  <a:gd name="connsiteY8" fmla="*/ 268716 h 546401"/>
                  <a:gd name="connsiteX0" fmla="*/ 3200 w 405447"/>
                  <a:gd name="connsiteY0" fmla="*/ 268777 h 546462"/>
                  <a:gd name="connsiteX1" fmla="*/ 49131 w 405447"/>
                  <a:gd name="connsiteY1" fmla="*/ 131303 h 546462"/>
                  <a:gd name="connsiteX2" fmla="*/ 218467 w 405447"/>
                  <a:gd name="connsiteY2" fmla="*/ 170 h 546462"/>
                  <a:gd name="connsiteX3" fmla="*/ 400396 w 405447"/>
                  <a:gd name="connsiteY3" fmla="*/ 154478 h 546462"/>
                  <a:gd name="connsiteX4" fmla="*/ 344405 w 405447"/>
                  <a:gd name="connsiteY4" fmla="*/ 469441 h 546462"/>
                  <a:gd name="connsiteX5" fmla="*/ 208942 w 405447"/>
                  <a:gd name="connsiteY5" fmla="*/ 537385 h 546462"/>
                  <a:gd name="connsiteX6" fmla="*/ 39605 w 405447"/>
                  <a:gd name="connsiteY6" fmla="*/ 483729 h 546462"/>
                  <a:gd name="connsiteX7" fmla="*/ 6268 w 405447"/>
                  <a:gd name="connsiteY7" fmla="*/ 407528 h 546462"/>
                  <a:gd name="connsiteX8" fmla="*/ 3200 w 405447"/>
                  <a:gd name="connsiteY8" fmla="*/ 268777 h 546462"/>
                  <a:gd name="connsiteX0" fmla="*/ 3200 w 414850"/>
                  <a:gd name="connsiteY0" fmla="*/ 268777 h 546462"/>
                  <a:gd name="connsiteX1" fmla="*/ 49131 w 414850"/>
                  <a:gd name="connsiteY1" fmla="*/ 131303 h 546462"/>
                  <a:gd name="connsiteX2" fmla="*/ 218467 w 414850"/>
                  <a:gd name="connsiteY2" fmla="*/ 170 h 546462"/>
                  <a:gd name="connsiteX3" fmla="*/ 400396 w 414850"/>
                  <a:gd name="connsiteY3" fmla="*/ 154478 h 546462"/>
                  <a:gd name="connsiteX4" fmla="*/ 344405 w 414850"/>
                  <a:gd name="connsiteY4" fmla="*/ 469441 h 546462"/>
                  <a:gd name="connsiteX5" fmla="*/ 208942 w 414850"/>
                  <a:gd name="connsiteY5" fmla="*/ 537385 h 546462"/>
                  <a:gd name="connsiteX6" fmla="*/ 39605 w 414850"/>
                  <a:gd name="connsiteY6" fmla="*/ 483729 h 546462"/>
                  <a:gd name="connsiteX7" fmla="*/ 6268 w 414850"/>
                  <a:gd name="connsiteY7" fmla="*/ 407528 h 546462"/>
                  <a:gd name="connsiteX8" fmla="*/ 3200 w 414850"/>
                  <a:gd name="connsiteY8" fmla="*/ 268777 h 546462"/>
                  <a:gd name="connsiteX0" fmla="*/ 3200 w 414850"/>
                  <a:gd name="connsiteY0" fmla="*/ 268777 h 537530"/>
                  <a:gd name="connsiteX1" fmla="*/ 49131 w 414850"/>
                  <a:gd name="connsiteY1" fmla="*/ 131303 h 537530"/>
                  <a:gd name="connsiteX2" fmla="*/ 218467 w 414850"/>
                  <a:gd name="connsiteY2" fmla="*/ 170 h 537530"/>
                  <a:gd name="connsiteX3" fmla="*/ 400396 w 414850"/>
                  <a:gd name="connsiteY3" fmla="*/ 154478 h 537530"/>
                  <a:gd name="connsiteX4" fmla="*/ 344405 w 414850"/>
                  <a:gd name="connsiteY4" fmla="*/ 469441 h 537530"/>
                  <a:gd name="connsiteX5" fmla="*/ 208942 w 414850"/>
                  <a:gd name="connsiteY5" fmla="*/ 537385 h 537530"/>
                  <a:gd name="connsiteX6" fmla="*/ 39605 w 414850"/>
                  <a:gd name="connsiteY6" fmla="*/ 483729 h 537530"/>
                  <a:gd name="connsiteX7" fmla="*/ 6268 w 414850"/>
                  <a:gd name="connsiteY7" fmla="*/ 407528 h 537530"/>
                  <a:gd name="connsiteX8" fmla="*/ 3200 w 414850"/>
                  <a:gd name="connsiteY8" fmla="*/ 268777 h 537530"/>
                  <a:gd name="connsiteX0" fmla="*/ 3200 w 413706"/>
                  <a:gd name="connsiteY0" fmla="*/ 268777 h 537530"/>
                  <a:gd name="connsiteX1" fmla="*/ 49131 w 413706"/>
                  <a:gd name="connsiteY1" fmla="*/ 131303 h 537530"/>
                  <a:gd name="connsiteX2" fmla="*/ 218467 w 413706"/>
                  <a:gd name="connsiteY2" fmla="*/ 170 h 537530"/>
                  <a:gd name="connsiteX3" fmla="*/ 400396 w 413706"/>
                  <a:gd name="connsiteY3" fmla="*/ 154478 h 537530"/>
                  <a:gd name="connsiteX4" fmla="*/ 344405 w 413706"/>
                  <a:gd name="connsiteY4" fmla="*/ 469441 h 537530"/>
                  <a:gd name="connsiteX5" fmla="*/ 208942 w 413706"/>
                  <a:gd name="connsiteY5" fmla="*/ 537385 h 537530"/>
                  <a:gd name="connsiteX6" fmla="*/ 39605 w 413706"/>
                  <a:gd name="connsiteY6" fmla="*/ 483729 h 537530"/>
                  <a:gd name="connsiteX7" fmla="*/ 6268 w 413706"/>
                  <a:gd name="connsiteY7" fmla="*/ 407528 h 537530"/>
                  <a:gd name="connsiteX8" fmla="*/ 3200 w 413706"/>
                  <a:gd name="connsiteY8" fmla="*/ 268777 h 537530"/>
                  <a:gd name="connsiteX0" fmla="*/ 3200 w 413706"/>
                  <a:gd name="connsiteY0" fmla="*/ 268777 h 538397"/>
                  <a:gd name="connsiteX1" fmla="*/ 49131 w 413706"/>
                  <a:gd name="connsiteY1" fmla="*/ 131303 h 538397"/>
                  <a:gd name="connsiteX2" fmla="*/ 218467 w 413706"/>
                  <a:gd name="connsiteY2" fmla="*/ 170 h 538397"/>
                  <a:gd name="connsiteX3" fmla="*/ 400396 w 413706"/>
                  <a:gd name="connsiteY3" fmla="*/ 154478 h 538397"/>
                  <a:gd name="connsiteX4" fmla="*/ 344405 w 413706"/>
                  <a:gd name="connsiteY4" fmla="*/ 469441 h 538397"/>
                  <a:gd name="connsiteX5" fmla="*/ 208942 w 413706"/>
                  <a:gd name="connsiteY5" fmla="*/ 537385 h 538397"/>
                  <a:gd name="connsiteX6" fmla="*/ 39605 w 413706"/>
                  <a:gd name="connsiteY6" fmla="*/ 483729 h 538397"/>
                  <a:gd name="connsiteX7" fmla="*/ 6268 w 413706"/>
                  <a:gd name="connsiteY7" fmla="*/ 407528 h 538397"/>
                  <a:gd name="connsiteX8" fmla="*/ 3200 w 413706"/>
                  <a:gd name="connsiteY8" fmla="*/ 268777 h 538397"/>
                  <a:gd name="connsiteX0" fmla="*/ 3200 w 413706"/>
                  <a:gd name="connsiteY0" fmla="*/ 268777 h 537530"/>
                  <a:gd name="connsiteX1" fmla="*/ 49131 w 413706"/>
                  <a:gd name="connsiteY1" fmla="*/ 131303 h 537530"/>
                  <a:gd name="connsiteX2" fmla="*/ 218467 w 413706"/>
                  <a:gd name="connsiteY2" fmla="*/ 170 h 537530"/>
                  <a:gd name="connsiteX3" fmla="*/ 400396 w 413706"/>
                  <a:gd name="connsiteY3" fmla="*/ 154478 h 537530"/>
                  <a:gd name="connsiteX4" fmla="*/ 344405 w 413706"/>
                  <a:gd name="connsiteY4" fmla="*/ 469441 h 537530"/>
                  <a:gd name="connsiteX5" fmla="*/ 208942 w 413706"/>
                  <a:gd name="connsiteY5" fmla="*/ 537385 h 537530"/>
                  <a:gd name="connsiteX6" fmla="*/ 39605 w 413706"/>
                  <a:gd name="connsiteY6" fmla="*/ 483729 h 537530"/>
                  <a:gd name="connsiteX7" fmla="*/ 6268 w 413706"/>
                  <a:gd name="connsiteY7" fmla="*/ 407528 h 537530"/>
                  <a:gd name="connsiteX8" fmla="*/ 3200 w 413706"/>
                  <a:gd name="connsiteY8" fmla="*/ 268777 h 537530"/>
                  <a:gd name="connsiteX0" fmla="*/ 3200 w 413706"/>
                  <a:gd name="connsiteY0" fmla="*/ 268777 h 490456"/>
                  <a:gd name="connsiteX1" fmla="*/ 49131 w 413706"/>
                  <a:gd name="connsiteY1" fmla="*/ 131303 h 490456"/>
                  <a:gd name="connsiteX2" fmla="*/ 218467 w 413706"/>
                  <a:gd name="connsiteY2" fmla="*/ 170 h 490456"/>
                  <a:gd name="connsiteX3" fmla="*/ 400396 w 413706"/>
                  <a:gd name="connsiteY3" fmla="*/ 154478 h 490456"/>
                  <a:gd name="connsiteX4" fmla="*/ 344405 w 413706"/>
                  <a:gd name="connsiteY4" fmla="*/ 469441 h 490456"/>
                  <a:gd name="connsiteX5" fmla="*/ 213705 w 413706"/>
                  <a:gd name="connsiteY5" fmla="*/ 437372 h 490456"/>
                  <a:gd name="connsiteX6" fmla="*/ 39605 w 413706"/>
                  <a:gd name="connsiteY6" fmla="*/ 483729 h 490456"/>
                  <a:gd name="connsiteX7" fmla="*/ 6268 w 413706"/>
                  <a:gd name="connsiteY7" fmla="*/ 407528 h 490456"/>
                  <a:gd name="connsiteX8" fmla="*/ 3200 w 413706"/>
                  <a:gd name="connsiteY8" fmla="*/ 268777 h 490456"/>
                  <a:gd name="connsiteX0" fmla="*/ 3200 w 413706"/>
                  <a:gd name="connsiteY0" fmla="*/ 268777 h 528073"/>
                  <a:gd name="connsiteX1" fmla="*/ 49131 w 413706"/>
                  <a:gd name="connsiteY1" fmla="*/ 131303 h 528073"/>
                  <a:gd name="connsiteX2" fmla="*/ 218467 w 413706"/>
                  <a:gd name="connsiteY2" fmla="*/ 170 h 528073"/>
                  <a:gd name="connsiteX3" fmla="*/ 400396 w 413706"/>
                  <a:gd name="connsiteY3" fmla="*/ 154478 h 528073"/>
                  <a:gd name="connsiteX4" fmla="*/ 344405 w 413706"/>
                  <a:gd name="connsiteY4" fmla="*/ 469441 h 528073"/>
                  <a:gd name="connsiteX5" fmla="*/ 194655 w 413706"/>
                  <a:gd name="connsiteY5" fmla="*/ 527860 h 528073"/>
                  <a:gd name="connsiteX6" fmla="*/ 39605 w 413706"/>
                  <a:gd name="connsiteY6" fmla="*/ 483729 h 528073"/>
                  <a:gd name="connsiteX7" fmla="*/ 6268 w 413706"/>
                  <a:gd name="connsiteY7" fmla="*/ 407528 h 528073"/>
                  <a:gd name="connsiteX8" fmla="*/ 3200 w 413706"/>
                  <a:gd name="connsiteY8" fmla="*/ 268777 h 528073"/>
                  <a:gd name="connsiteX0" fmla="*/ 3200 w 413706"/>
                  <a:gd name="connsiteY0" fmla="*/ 268777 h 534274"/>
                  <a:gd name="connsiteX1" fmla="*/ 49131 w 413706"/>
                  <a:gd name="connsiteY1" fmla="*/ 131303 h 534274"/>
                  <a:gd name="connsiteX2" fmla="*/ 218467 w 413706"/>
                  <a:gd name="connsiteY2" fmla="*/ 170 h 534274"/>
                  <a:gd name="connsiteX3" fmla="*/ 400396 w 413706"/>
                  <a:gd name="connsiteY3" fmla="*/ 154478 h 534274"/>
                  <a:gd name="connsiteX4" fmla="*/ 344405 w 413706"/>
                  <a:gd name="connsiteY4" fmla="*/ 469441 h 534274"/>
                  <a:gd name="connsiteX5" fmla="*/ 194655 w 413706"/>
                  <a:gd name="connsiteY5" fmla="*/ 527860 h 534274"/>
                  <a:gd name="connsiteX6" fmla="*/ 39605 w 413706"/>
                  <a:gd name="connsiteY6" fmla="*/ 483729 h 534274"/>
                  <a:gd name="connsiteX7" fmla="*/ 6268 w 413706"/>
                  <a:gd name="connsiteY7" fmla="*/ 407528 h 534274"/>
                  <a:gd name="connsiteX8" fmla="*/ 3200 w 413706"/>
                  <a:gd name="connsiteY8" fmla="*/ 268777 h 534274"/>
                  <a:gd name="connsiteX0" fmla="*/ 3200 w 413706"/>
                  <a:gd name="connsiteY0" fmla="*/ 268777 h 529195"/>
                  <a:gd name="connsiteX1" fmla="*/ 49131 w 413706"/>
                  <a:gd name="connsiteY1" fmla="*/ 131303 h 529195"/>
                  <a:gd name="connsiteX2" fmla="*/ 218467 w 413706"/>
                  <a:gd name="connsiteY2" fmla="*/ 170 h 529195"/>
                  <a:gd name="connsiteX3" fmla="*/ 400396 w 413706"/>
                  <a:gd name="connsiteY3" fmla="*/ 154478 h 529195"/>
                  <a:gd name="connsiteX4" fmla="*/ 344405 w 413706"/>
                  <a:gd name="connsiteY4" fmla="*/ 469441 h 529195"/>
                  <a:gd name="connsiteX5" fmla="*/ 194655 w 413706"/>
                  <a:gd name="connsiteY5" fmla="*/ 527860 h 529195"/>
                  <a:gd name="connsiteX6" fmla="*/ 39605 w 413706"/>
                  <a:gd name="connsiteY6" fmla="*/ 483729 h 529195"/>
                  <a:gd name="connsiteX7" fmla="*/ 6268 w 413706"/>
                  <a:gd name="connsiteY7" fmla="*/ 407528 h 529195"/>
                  <a:gd name="connsiteX8" fmla="*/ 3200 w 413706"/>
                  <a:gd name="connsiteY8" fmla="*/ 268777 h 529195"/>
                  <a:gd name="connsiteX0" fmla="*/ 3200 w 413706"/>
                  <a:gd name="connsiteY0" fmla="*/ 268777 h 529195"/>
                  <a:gd name="connsiteX1" fmla="*/ 49131 w 413706"/>
                  <a:gd name="connsiteY1" fmla="*/ 131303 h 529195"/>
                  <a:gd name="connsiteX2" fmla="*/ 218467 w 413706"/>
                  <a:gd name="connsiteY2" fmla="*/ 170 h 529195"/>
                  <a:gd name="connsiteX3" fmla="*/ 400396 w 413706"/>
                  <a:gd name="connsiteY3" fmla="*/ 154478 h 529195"/>
                  <a:gd name="connsiteX4" fmla="*/ 344405 w 413706"/>
                  <a:gd name="connsiteY4" fmla="*/ 469441 h 529195"/>
                  <a:gd name="connsiteX5" fmla="*/ 194655 w 413706"/>
                  <a:gd name="connsiteY5" fmla="*/ 527860 h 529195"/>
                  <a:gd name="connsiteX6" fmla="*/ 39605 w 413706"/>
                  <a:gd name="connsiteY6" fmla="*/ 483729 h 529195"/>
                  <a:gd name="connsiteX7" fmla="*/ 6268 w 413706"/>
                  <a:gd name="connsiteY7" fmla="*/ 407528 h 529195"/>
                  <a:gd name="connsiteX8" fmla="*/ 3200 w 413706"/>
                  <a:gd name="connsiteY8" fmla="*/ 268777 h 529195"/>
                  <a:gd name="connsiteX0" fmla="*/ 3200 w 413706"/>
                  <a:gd name="connsiteY0" fmla="*/ 268777 h 528073"/>
                  <a:gd name="connsiteX1" fmla="*/ 49131 w 413706"/>
                  <a:gd name="connsiteY1" fmla="*/ 131303 h 528073"/>
                  <a:gd name="connsiteX2" fmla="*/ 218467 w 413706"/>
                  <a:gd name="connsiteY2" fmla="*/ 170 h 528073"/>
                  <a:gd name="connsiteX3" fmla="*/ 400396 w 413706"/>
                  <a:gd name="connsiteY3" fmla="*/ 154478 h 528073"/>
                  <a:gd name="connsiteX4" fmla="*/ 344405 w 413706"/>
                  <a:gd name="connsiteY4" fmla="*/ 469441 h 528073"/>
                  <a:gd name="connsiteX5" fmla="*/ 194655 w 413706"/>
                  <a:gd name="connsiteY5" fmla="*/ 527860 h 528073"/>
                  <a:gd name="connsiteX6" fmla="*/ 39605 w 413706"/>
                  <a:gd name="connsiteY6" fmla="*/ 483729 h 528073"/>
                  <a:gd name="connsiteX7" fmla="*/ 6268 w 413706"/>
                  <a:gd name="connsiteY7" fmla="*/ 407528 h 528073"/>
                  <a:gd name="connsiteX8" fmla="*/ 3200 w 413706"/>
                  <a:gd name="connsiteY8" fmla="*/ 268777 h 528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706" h="528073">
                    <a:moveTo>
                      <a:pt x="3200" y="268777"/>
                    </a:moveTo>
                    <a:cubicBezTo>
                      <a:pt x="10344" y="222740"/>
                      <a:pt x="1348" y="180039"/>
                      <a:pt x="49131" y="131303"/>
                    </a:cubicBezTo>
                    <a:cubicBezTo>
                      <a:pt x="96916" y="58754"/>
                      <a:pt x="159923" y="-3693"/>
                      <a:pt x="218467" y="170"/>
                    </a:cubicBezTo>
                    <a:cubicBezTo>
                      <a:pt x="277011" y="4033"/>
                      <a:pt x="380994" y="79441"/>
                      <a:pt x="400396" y="154478"/>
                    </a:cubicBezTo>
                    <a:cubicBezTo>
                      <a:pt x="443611" y="381916"/>
                      <a:pt x="369964" y="447692"/>
                      <a:pt x="344405" y="469441"/>
                    </a:cubicBezTo>
                    <a:cubicBezTo>
                      <a:pt x="309321" y="515003"/>
                      <a:pt x="245455" y="525479"/>
                      <a:pt x="194655" y="527860"/>
                    </a:cubicBezTo>
                    <a:cubicBezTo>
                      <a:pt x="143855" y="530241"/>
                      <a:pt x="71003" y="512516"/>
                      <a:pt x="39605" y="483729"/>
                    </a:cubicBezTo>
                    <a:cubicBezTo>
                      <a:pt x="8207" y="454942"/>
                      <a:pt x="9954" y="444147"/>
                      <a:pt x="6268" y="407528"/>
                    </a:cubicBezTo>
                    <a:cubicBezTo>
                      <a:pt x="2582" y="370909"/>
                      <a:pt x="-3944" y="314814"/>
                      <a:pt x="3200" y="268777"/>
                    </a:cubicBezTo>
                    <a:close/>
                  </a:path>
                </a:pathLst>
              </a:custGeom>
              <a:solidFill>
                <a:srgbClr val="F4F9FC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4193E55E-207B-4F3C-A222-55778C7CF402}"/>
                  </a:ext>
                </a:extLst>
              </p:cNvPr>
              <p:cNvSpPr/>
              <p:nvPr/>
            </p:nvSpPr>
            <p:spPr>
              <a:xfrm>
                <a:off x="7349384" y="2873386"/>
                <a:ext cx="265301" cy="469407"/>
              </a:xfrm>
              <a:custGeom>
                <a:avLst/>
                <a:gdLst>
                  <a:gd name="connsiteX0" fmla="*/ 107156 w 321468"/>
                  <a:gd name="connsiteY0" fmla="*/ 0 h 569119"/>
                  <a:gd name="connsiteX1" fmla="*/ 321468 w 321468"/>
                  <a:gd name="connsiteY1" fmla="*/ 400050 h 569119"/>
                  <a:gd name="connsiteX2" fmla="*/ 135731 w 321468"/>
                  <a:gd name="connsiteY2" fmla="*/ 569119 h 569119"/>
                  <a:gd name="connsiteX3" fmla="*/ 0 w 321468"/>
                  <a:gd name="connsiteY3" fmla="*/ 111919 h 569119"/>
                  <a:gd name="connsiteX4" fmla="*/ 107156 w 321468"/>
                  <a:gd name="connsiteY4" fmla="*/ 0 h 569119"/>
                  <a:gd name="connsiteX0" fmla="*/ 107156 w 321468"/>
                  <a:gd name="connsiteY0" fmla="*/ 0 h 569119"/>
                  <a:gd name="connsiteX1" fmla="*/ 321468 w 321468"/>
                  <a:gd name="connsiteY1" fmla="*/ 400050 h 569119"/>
                  <a:gd name="connsiteX2" fmla="*/ 135731 w 321468"/>
                  <a:gd name="connsiteY2" fmla="*/ 569119 h 569119"/>
                  <a:gd name="connsiteX3" fmla="*/ 0 w 321468"/>
                  <a:gd name="connsiteY3" fmla="*/ 111919 h 569119"/>
                  <a:gd name="connsiteX4" fmla="*/ 107156 w 321468"/>
                  <a:gd name="connsiteY4" fmla="*/ 0 h 569119"/>
                  <a:gd name="connsiteX0" fmla="*/ 107156 w 324366"/>
                  <a:gd name="connsiteY0" fmla="*/ 0 h 569119"/>
                  <a:gd name="connsiteX1" fmla="*/ 321468 w 324366"/>
                  <a:gd name="connsiteY1" fmla="*/ 400050 h 569119"/>
                  <a:gd name="connsiteX2" fmla="*/ 135731 w 324366"/>
                  <a:gd name="connsiteY2" fmla="*/ 569119 h 569119"/>
                  <a:gd name="connsiteX3" fmla="*/ 0 w 324366"/>
                  <a:gd name="connsiteY3" fmla="*/ 111919 h 569119"/>
                  <a:gd name="connsiteX4" fmla="*/ 107156 w 324366"/>
                  <a:gd name="connsiteY4" fmla="*/ 0 h 569119"/>
                  <a:gd name="connsiteX0" fmla="*/ 107156 w 324366"/>
                  <a:gd name="connsiteY0" fmla="*/ 0 h 569119"/>
                  <a:gd name="connsiteX1" fmla="*/ 321468 w 324366"/>
                  <a:gd name="connsiteY1" fmla="*/ 400050 h 569119"/>
                  <a:gd name="connsiteX2" fmla="*/ 135731 w 324366"/>
                  <a:gd name="connsiteY2" fmla="*/ 569119 h 569119"/>
                  <a:gd name="connsiteX3" fmla="*/ 0 w 324366"/>
                  <a:gd name="connsiteY3" fmla="*/ 111919 h 569119"/>
                  <a:gd name="connsiteX4" fmla="*/ 107156 w 324366"/>
                  <a:gd name="connsiteY4" fmla="*/ 0 h 569119"/>
                  <a:gd name="connsiteX0" fmla="*/ 107156 w 324366"/>
                  <a:gd name="connsiteY0" fmla="*/ 0 h 569119"/>
                  <a:gd name="connsiteX1" fmla="*/ 321468 w 324366"/>
                  <a:gd name="connsiteY1" fmla="*/ 400050 h 569119"/>
                  <a:gd name="connsiteX2" fmla="*/ 135731 w 324366"/>
                  <a:gd name="connsiteY2" fmla="*/ 569119 h 569119"/>
                  <a:gd name="connsiteX3" fmla="*/ 0 w 324366"/>
                  <a:gd name="connsiteY3" fmla="*/ 111919 h 569119"/>
                  <a:gd name="connsiteX4" fmla="*/ 107156 w 324366"/>
                  <a:gd name="connsiteY4" fmla="*/ 0 h 569119"/>
                  <a:gd name="connsiteX0" fmla="*/ 107156 w 324366"/>
                  <a:gd name="connsiteY0" fmla="*/ 0 h 569119"/>
                  <a:gd name="connsiteX1" fmla="*/ 321468 w 324366"/>
                  <a:gd name="connsiteY1" fmla="*/ 400050 h 569119"/>
                  <a:gd name="connsiteX2" fmla="*/ 135731 w 324366"/>
                  <a:gd name="connsiteY2" fmla="*/ 569119 h 569119"/>
                  <a:gd name="connsiteX3" fmla="*/ 0 w 324366"/>
                  <a:gd name="connsiteY3" fmla="*/ 111919 h 569119"/>
                  <a:gd name="connsiteX4" fmla="*/ 107156 w 324366"/>
                  <a:gd name="connsiteY4" fmla="*/ 0 h 569119"/>
                  <a:gd name="connsiteX0" fmla="*/ 107156 w 324313"/>
                  <a:gd name="connsiteY0" fmla="*/ 0 h 569119"/>
                  <a:gd name="connsiteX1" fmla="*/ 321468 w 324313"/>
                  <a:gd name="connsiteY1" fmla="*/ 400050 h 569119"/>
                  <a:gd name="connsiteX2" fmla="*/ 135731 w 324313"/>
                  <a:gd name="connsiteY2" fmla="*/ 569119 h 569119"/>
                  <a:gd name="connsiteX3" fmla="*/ 0 w 324313"/>
                  <a:gd name="connsiteY3" fmla="*/ 111919 h 569119"/>
                  <a:gd name="connsiteX4" fmla="*/ 107156 w 324313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468"/>
                  <a:gd name="connsiteY0" fmla="*/ 0 h 569119"/>
                  <a:gd name="connsiteX1" fmla="*/ 321468 w 321468"/>
                  <a:gd name="connsiteY1" fmla="*/ 400050 h 569119"/>
                  <a:gd name="connsiteX2" fmla="*/ 135731 w 321468"/>
                  <a:gd name="connsiteY2" fmla="*/ 569119 h 569119"/>
                  <a:gd name="connsiteX3" fmla="*/ 0 w 321468"/>
                  <a:gd name="connsiteY3" fmla="*/ 111919 h 569119"/>
                  <a:gd name="connsiteX4" fmla="*/ 107156 w 321468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656" h="569119">
                    <a:moveTo>
                      <a:pt x="107156" y="0"/>
                    </a:moveTo>
                    <a:cubicBezTo>
                      <a:pt x="240505" y="102393"/>
                      <a:pt x="326230" y="207170"/>
                      <a:pt x="321468" y="400050"/>
                    </a:cubicBezTo>
                    <a:cubicBezTo>
                      <a:pt x="302419" y="451643"/>
                      <a:pt x="235743" y="527051"/>
                      <a:pt x="135731" y="569119"/>
                    </a:cubicBezTo>
                    <a:cubicBezTo>
                      <a:pt x="114300" y="402431"/>
                      <a:pt x="80963" y="166687"/>
                      <a:pt x="0" y="111919"/>
                    </a:cubicBezTo>
                    <a:cubicBezTo>
                      <a:pt x="83345" y="72232"/>
                      <a:pt x="90487" y="39688"/>
                      <a:pt x="107156" y="0"/>
                    </a:cubicBezTo>
                    <a:close/>
                  </a:path>
                </a:pathLst>
              </a:custGeom>
              <a:solidFill>
                <a:srgbClr val="F7FCF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E85D2AFC-745E-409F-8F5C-5F8E7EA7760A}"/>
                  </a:ext>
                </a:extLst>
              </p:cNvPr>
              <p:cNvSpPr/>
              <p:nvPr/>
            </p:nvSpPr>
            <p:spPr>
              <a:xfrm>
                <a:off x="7408306" y="2936236"/>
                <a:ext cx="135519" cy="343708"/>
              </a:xfrm>
              <a:custGeom>
                <a:avLst/>
                <a:gdLst>
                  <a:gd name="connsiteX0" fmla="*/ 0 w 164306"/>
                  <a:gd name="connsiteY0" fmla="*/ 0 h 416719"/>
                  <a:gd name="connsiteX1" fmla="*/ 164306 w 164306"/>
                  <a:gd name="connsiteY1" fmla="*/ 416719 h 416719"/>
                  <a:gd name="connsiteX0" fmla="*/ 0 w 164306"/>
                  <a:gd name="connsiteY0" fmla="*/ 0 h 416719"/>
                  <a:gd name="connsiteX1" fmla="*/ 164306 w 164306"/>
                  <a:gd name="connsiteY1" fmla="*/ 416719 h 416719"/>
                  <a:gd name="connsiteX0" fmla="*/ 0 w 166203"/>
                  <a:gd name="connsiteY0" fmla="*/ 0 h 416719"/>
                  <a:gd name="connsiteX1" fmla="*/ 164306 w 166203"/>
                  <a:gd name="connsiteY1" fmla="*/ 416719 h 416719"/>
                  <a:gd name="connsiteX0" fmla="*/ 0 w 164306"/>
                  <a:gd name="connsiteY0" fmla="*/ 0 h 416719"/>
                  <a:gd name="connsiteX1" fmla="*/ 164306 w 164306"/>
                  <a:gd name="connsiteY1" fmla="*/ 416719 h 416719"/>
                  <a:gd name="connsiteX0" fmla="*/ 0 w 164306"/>
                  <a:gd name="connsiteY0" fmla="*/ 0 h 416719"/>
                  <a:gd name="connsiteX1" fmla="*/ 164306 w 164306"/>
                  <a:gd name="connsiteY1" fmla="*/ 416719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306" h="416719">
                    <a:moveTo>
                      <a:pt x="0" y="0"/>
                    </a:moveTo>
                    <a:cubicBezTo>
                      <a:pt x="104775" y="38893"/>
                      <a:pt x="164305" y="349251"/>
                      <a:pt x="164306" y="416719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76717E0D-8D7B-4542-B516-54D739C1A695}"/>
                  </a:ext>
                </a:extLst>
              </p:cNvPr>
              <p:cNvSpPr/>
              <p:nvPr/>
            </p:nvSpPr>
            <p:spPr>
              <a:xfrm rot="2995923">
                <a:off x="7441897" y="2872027"/>
                <a:ext cx="111359" cy="169001"/>
              </a:xfrm>
              <a:prstGeom prst="roundRect">
                <a:avLst>
                  <a:gd name="adj" fmla="val 50000"/>
                </a:avLst>
              </a:prstGeom>
              <a:solidFill>
                <a:srgbClr val="F5F9FE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41132F7-B8A2-44D7-ABE8-F5C4D26264B8}"/>
                  </a:ext>
                </a:extLst>
              </p:cNvPr>
              <p:cNvSpPr/>
              <p:nvPr/>
            </p:nvSpPr>
            <p:spPr>
              <a:xfrm rot="21180514">
                <a:off x="7035033" y="3010650"/>
                <a:ext cx="155237" cy="236679"/>
              </a:xfrm>
              <a:prstGeom prst="ellipse">
                <a:avLst/>
              </a:prstGeom>
              <a:solidFill>
                <a:srgbClr val="F2FCF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자유형: 도형 190">
                <a:extLst>
                  <a:ext uri="{FF2B5EF4-FFF2-40B4-BE49-F238E27FC236}">
                    <a16:creationId xmlns:a16="http://schemas.microsoft.com/office/drawing/2014/main" id="{C8BAC584-9687-4AF5-8342-E16A517B0438}"/>
                  </a:ext>
                </a:extLst>
              </p:cNvPr>
              <p:cNvSpPr/>
              <p:nvPr/>
            </p:nvSpPr>
            <p:spPr>
              <a:xfrm>
                <a:off x="3090025" y="2859638"/>
                <a:ext cx="921791" cy="701819"/>
              </a:xfrm>
              <a:custGeom>
                <a:avLst/>
                <a:gdLst>
                  <a:gd name="connsiteX0" fmla="*/ 1117600 w 1117600"/>
                  <a:gd name="connsiteY0" fmla="*/ 0 h 850900"/>
                  <a:gd name="connsiteX1" fmla="*/ 660400 w 1117600"/>
                  <a:gd name="connsiteY1" fmla="*/ 203200 h 850900"/>
                  <a:gd name="connsiteX2" fmla="*/ 139700 w 1117600"/>
                  <a:gd name="connsiteY2" fmla="*/ 635000 h 850900"/>
                  <a:gd name="connsiteX3" fmla="*/ 0 w 1117600"/>
                  <a:gd name="connsiteY3" fmla="*/ 850900 h 850900"/>
                  <a:gd name="connsiteX4" fmla="*/ 1028700 w 1117600"/>
                  <a:gd name="connsiteY4" fmla="*/ 279400 h 850900"/>
                  <a:gd name="connsiteX5" fmla="*/ 1117600 w 1117600"/>
                  <a:gd name="connsiteY5" fmla="*/ 0 h 85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7600" h="850900">
                    <a:moveTo>
                      <a:pt x="1117600" y="0"/>
                    </a:moveTo>
                    <a:lnTo>
                      <a:pt x="660400" y="203200"/>
                    </a:lnTo>
                    <a:lnTo>
                      <a:pt x="139700" y="635000"/>
                    </a:lnTo>
                    <a:lnTo>
                      <a:pt x="0" y="850900"/>
                    </a:lnTo>
                    <a:lnTo>
                      <a:pt x="1028700" y="279400"/>
                    </a:lnTo>
                    <a:lnTo>
                      <a:pt x="1117600" y="0"/>
                    </a:lnTo>
                    <a:close/>
                  </a:path>
                </a:pathLst>
              </a:custGeom>
              <a:solidFill>
                <a:srgbClr val="40559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D9B6A4A3-5EA5-4D37-943B-83D9ADE9ADD4}"/>
                  </a:ext>
                </a:extLst>
              </p:cNvPr>
              <p:cNvSpPr/>
              <p:nvPr/>
            </p:nvSpPr>
            <p:spPr>
              <a:xfrm>
                <a:off x="3239817" y="3124653"/>
                <a:ext cx="320532" cy="357194"/>
              </a:xfrm>
              <a:custGeom>
                <a:avLst/>
                <a:gdLst>
                  <a:gd name="connsiteX0" fmla="*/ 220980 w 312420"/>
                  <a:gd name="connsiteY0" fmla="*/ 53340 h 388620"/>
                  <a:gd name="connsiteX1" fmla="*/ 0 w 312420"/>
                  <a:gd name="connsiteY1" fmla="*/ 388620 h 388620"/>
                  <a:gd name="connsiteX2" fmla="*/ 99060 w 312420"/>
                  <a:gd name="connsiteY2" fmla="*/ 312420 h 388620"/>
                  <a:gd name="connsiteX3" fmla="*/ 312420 w 312420"/>
                  <a:gd name="connsiteY3" fmla="*/ 0 h 388620"/>
                  <a:gd name="connsiteX4" fmla="*/ 220980 w 312420"/>
                  <a:gd name="connsiteY4" fmla="*/ 53340 h 388620"/>
                  <a:gd name="connsiteX0" fmla="*/ 220980 w 369570"/>
                  <a:gd name="connsiteY0" fmla="*/ 97790 h 433070"/>
                  <a:gd name="connsiteX1" fmla="*/ 0 w 369570"/>
                  <a:gd name="connsiteY1" fmla="*/ 433070 h 433070"/>
                  <a:gd name="connsiteX2" fmla="*/ 99060 w 369570"/>
                  <a:gd name="connsiteY2" fmla="*/ 356870 h 433070"/>
                  <a:gd name="connsiteX3" fmla="*/ 369570 w 369570"/>
                  <a:gd name="connsiteY3" fmla="*/ 0 h 433070"/>
                  <a:gd name="connsiteX4" fmla="*/ 220980 w 369570"/>
                  <a:gd name="connsiteY4" fmla="*/ 97790 h 433070"/>
                  <a:gd name="connsiteX0" fmla="*/ 220980 w 369570"/>
                  <a:gd name="connsiteY0" fmla="*/ 97790 h 433070"/>
                  <a:gd name="connsiteX1" fmla="*/ 0 w 369570"/>
                  <a:gd name="connsiteY1" fmla="*/ 433070 h 433070"/>
                  <a:gd name="connsiteX2" fmla="*/ 99060 w 369570"/>
                  <a:gd name="connsiteY2" fmla="*/ 356870 h 433070"/>
                  <a:gd name="connsiteX3" fmla="*/ 369570 w 369570"/>
                  <a:gd name="connsiteY3" fmla="*/ 0 h 433070"/>
                  <a:gd name="connsiteX4" fmla="*/ 220980 w 369570"/>
                  <a:gd name="connsiteY4" fmla="*/ 97790 h 433070"/>
                  <a:gd name="connsiteX0" fmla="*/ 240030 w 388620"/>
                  <a:gd name="connsiteY0" fmla="*/ 97790 h 433070"/>
                  <a:gd name="connsiteX1" fmla="*/ 0 w 388620"/>
                  <a:gd name="connsiteY1" fmla="*/ 433070 h 433070"/>
                  <a:gd name="connsiteX2" fmla="*/ 118110 w 388620"/>
                  <a:gd name="connsiteY2" fmla="*/ 356870 h 433070"/>
                  <a:gd name="connsiteX3" fmla="*/ 388620 w 388620"/>
                  <a:gd name="connsiteY3" fmla="*/ 0 h 433070"/>
                  <a:gd name="connsiteX4" fmla="*/ 240030 w 388620"/>
                  <a:gd name="connsiteY4" fmla="*/ 97790 h 433070"/>
                  <a:gd name="connsiteX0" fmla="*/ 240030 w 388620"/>
                  <a:gd name="connsiteY0" fmla="*/ 97790 h 433070"/>
                  <a:gd name="connsiteX1" fmla="*/ 0 w 388620"/>
                  <a:gd name="connsiteY1" fmla="*/ 433070 h 433070"/>
                  <a:gd name="connsiteX2" fmla="*/ 137160 w 388620"/>
                  <a:gd name="connsiteY2" fmla="*/ 356870 h 433070"/>
                  <a:gd name="connsiteX3" fmla="*/ 388620 w 388620"/>
                  <a:gd name="connsiteY3" fmla="*/ 0 h 433070"/>
                  <a:gd name="connsiteX4" fmla="*/ 240030 w 388620"/>
                  <a:gd name="connsiteY4" fmla="*/ 97790 h 4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620" h="433070">
                    <a:moveTo>
                      <a:pt x="240030" y="97790"/>
                    </a:moveTo>
                    <a:lnTo>
                      <a:pt x="0" y="433070"/>
                    </a:lnTo>
                    <a:lnTo>
                      <a:pt x="137160" y="356870"/>
                    </a:lnTo>
                    <a:lnTo>
                      <a:pt x="388620" y="0"/>
                    </a:lnTo>
                    <a:lnTo>
                      <a:pt x="240030" y="97790"/>
                    </a:lnTo>
                    <a:close/>
                  </a:path>
                </a:pathLst>
              </a:custGeom>
              <a:solidFill>
                <a:srgbClr val="DBEBF4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9D0E0DBB-60B5-49EA-B2F2-515328F72946}"/>
                  </a:ext>
                </a:extLst>
              </p:cNvPr>
              <p:cNvSpPr/>
              <p:nvPr/>
            </p:nvSpPr>
            <p:spPr>
              <a:xfrm>
                <a:off x="3684093" y="2001715"/>
                <a:ext cx="1917526" cy="4006652"/>
              </a:xfrm>
              <a:custGeom>
                <a:avLst/>
                <a:gdLst>
                  <a:gd name="connsiteX0" fmla="*/ 714375 w 2314575"/>
                  <a:gd name="connsiteY0" fmla="*/ 0 h 4857750"/>
                  <a:gd name="connsiteX1" fmla="*/ 2314575 w 2314575"/>
                  <a:gd name="connsiteY1" fmla="*/ 4857750 h 4857750"/>
                  <a:gd name="connsiteX2" fmla="*/ 0 w 2314575"/>
                  <a:gd name="connsiteY2" fmla="*/ 1866900 h 4857750"/>
                  <a:gd name="connsiteX3" fmla="*/ 714375 w 2314575"/>
                  <a:gd name="connsiteY3" fmla="*/ 0 h 4857750"/>
                  <a:gd name="connsiteX0" fmla="*/ 714375 w 2314575"/>
                  <a:gd name="connsiteY0" fmla="*/ 0 h 4857750"/>
                  <a:gd name="connsiteX1" fmla="*/ 2314575 w 2314575"/>
                  <a:gd name="connsiteY1" fmla="*/ 4857750 h 4857750"/>
                  <a:gd name="connsiteX2" fmla="*/ 0 w 2314575"/>
                  <a:gd name="connsiteY2" fmla="*/ 1866900 h 4857750"/>
                  <a:gd name="connsiteX3" fmla="*/ 714375 w 2314575"/>
                  <a:gd name="connsiteY3" fmla="*/ 0 h 4857750"/>
                  <a:gd name="connsiteX0" fmla="*/ 868970 w 2469170"/>
                  <a:gd name="connsiteY0" fmla="*/ 0 h 4857750"/>
                  <a:gd name="connsiteX1" fmla="*/ 2469170 w 2469170"/>
                  <a:gd name="connsiteY1" fmla="*/ 4857750 h 4857750"/>
                  <a:gd name="connsiteX2" fmla="*/ 154595 w 2469170"/>
                  <a:gd name="connsiteY2" fmla="*/ 1866900 h 4857750"/>
                  <a:gd name="connsiteX3" fmla="*/ 868970 w 2469170"/>
                  <a:gd name="connsiteY3" fmla="*/ 0 h 4857750"/>
                  <a:gd name="connsiteX0" fmla="*/ 714375 w 2314575"/>
                  <a:gd name="connsiteY0" fmla="*/ 0 h 4857750"/>
                  <a:gd name="connsiteX1" fmla="*/ 2314575 w 2314575"/>
                  <a:gd name="connsiteY1" fmla="*/ 4857750 h 4857750"/>
                  <a:gd name="connsiteX2" fmla="*/ 0 w 2314575"/>
                  <a:gd name="connsiteY2" fmla="*/ 1866900 h 4857750"/>
                  <a:gd name="connsiteX3" fmla="*/ 714375 w 2314575"/>
                  <a:gd name="connsiteY3" fmla="*/ 0 h 4857750"/>
                  <a:gd name="connsiteX0" fmla="*/ 714375 w 2314575"/>
                  <a:gd name="connsiteY0" fmla="*/ 0 h 4857750"/>
                  <a:gd name="connsiteX1" fmla="*/ 2314575 w 2314575"/>
                  <a:gd name="connsiteY1" fmla="*/ 4857750 h 4857750"/>
                  <a:gd name="connsiteX2" fmla="*/ 0 w 2314575"/>
                  <a:gd name="connsiteY2" fmla="*/ 1866900 h 4857750"/>
                  <a:gd name="connsiteX3" fmla="*/ 714375 w 2314575"/>
                  <a:gd name="connsiteY3" fmla="*/ 0 h 4857750"/>
                  <a:gd name="connsiteX0" fmla="*/ 695325 w 2295525"/>
                  <a:gd name="connsiteY0" fmla="*/ 0 h 4857750"/>
                  <a:gd name="connsiteX1" fmla="*/ 2295525 w 2295525"/>
                  <a:gd name="connsiteY1" fmla="*/ 4857750 h 4857750"/>
                  <a:gd name="connsiteX2" fmla="*/ 0 w 2295525"/>
                  <a:gd name="connsiteY2" fmla="*/ 1866900 h 4857750"/>
                  <a:gd name="connsiteX3" fmla="*/ 695325 w 2295525"/>
                  <a:gd name="connsiteY3" fmla="*/ 0 h 4857750"/>
                  <a:gd name="connsiteX0" fmla="*/ 734271 w 2334471"/>
                  <a:gd name="connsiteY0" fmla="*/ 0 h 4857750"/>
                  <a:gd name="connsiteX1" fmla="*/ 2334471 w 2334471"/>
                  <a:gd name="connsiteY1" fmla="*/ 4857750 h 4857750"/>
                  <a:gd name="connsiteX2" fmla="*/ 38946 w 2334471"/>
                  <a:gd name="connsiteY2" fmla="*/ 1866900 h 4857750"/>
                  <a:gd name="connsiteX3" fmla="*/ 734271 w 2334471"/>
                  <a:gd name="connsiteY3" fmla="*/ 0 h 4857750"/>
                  <a:gd name="connsiteX0" fmla="*/ 741151 w 2341351"/>
                  <a:gd name="connsiteY0" fmla="*/ 0 h 4857750"/>
                  <a:gd name="connsiteX1" fmla="*/ 2341351 w 2341351"/>
                  <a:gd name="connsiteY1" fmla="*/ 4857750 h 4857750"/>
                  <a:gd name="connsiteX2" fmla="*/ 45826 w 2341351"/>
                  <a:gd name="connsiteY2" fmla="*/ 1866900 h 4857750"/>
                  <a:gd name="connsiteX3" fmla="*/ 741151 w 2341351"/>
                  <a:gd name="connsiteY3" fmla="*/ 0 h 4857750"/>
                  <a:gd name="connsiteX0" fmla="*/ 705593 w 2305793"/>
                  <a:gd name="connsiteY0" fmla="*/ 0 h 4857750"/>
                  <a:gd name="connsiteX1" fmla="*/ 2305793 w 2305793"/>
                  <a:gd name="connsiteY1" fmla="*/ 4857750 h 4857750"/>
                  <a:gd name="connsiteX2" fmla="*/ 48368 w 2305793"/>
                  <a:gd name="connsiteY2" fmla="*/ 2143125 h 4857750"/>
                  <a:gd name="connsiteX3" fmla="*/ 705593 w 2305793"/>
                  <a:gd name="connsiteY3" fmla="*/ 0 h 4857750"/>
                  <a:gd name="connsiteX0" fmla="*/ 725797 w 2325997"/>
                  <a:gd name="connsiteY0" fmla="*/ 0 h 4857750"/>
                  <a:gd name="connsiteX1" fmla="*/ 2325997 w 2325997"/>
                  <a:gd name="connsiteY1" fmla="*/ 4857750 h 4857750"/>
                  <a:gd name="connsiteX2" fmla="*/ 68572 w 2325997"/>
                  <a:gd name="connsiteY2" fmla="*/ 2143125 h 4857750"/>
                  <a:gd name="connsiteX3" fmla="*/ 725797 w 2325997"/>
                  <a:gd name="connsiteY3" fmla="*/ 0 h 4857750"/>
                  <a:gd name="connsiteX0" fmla="*/ 722343 w 2322543"/>
                  <a:gd name="connsiteY0" fmla="*/ 0 h 4857750"/>
                  <a:gd name="connsiteX1" fmla="*/ 2322543 w 2322543"/>
                  <a:gd name="connsiteY1" fmla="*/ 4857750 h 4857750"/>
                  <a:gd name="connsiteX2" fmla="*/ 65118 w 2322543"/>
                  <a:gd name="connsiteY2" fmla="*/ 2143125 h 4857750"/>
                  <a:gd name="connsiteX3" fmla="*/ 722343 w 2322543"/>
                  <a:gd name="connsiteY3" fmla="*/ 0 h 4857750"/>
                  <a:gd name="connsiteX0" fmla="*/ 762059 w 2362259"/>
                  <a:gd name="connsiteY0" fmla="*/ 0 h 4857750"/>
                  <a:gd name="connsiteX1" fmla="*/ 2362259 w 2362259"/>
                  <a:gd name="connsiteY1" fmla="*/ 4857750 h 4857750"/>
                  <a:gd name="connsiteX2" fmla="*/ 104834 w 2362259"/>
                  <a:gd name="connsiteY2" fmla="*/ 2143125 h 4857750"/>
                  <a:gd name="connsiteX3" fmla="*/ 762059 w 2362259"/>
                  <a:gd name="connsiteY3" fmla="*/ 0 h 4857750"/>
                  <a:gd name="connsiteX0" fmla="*/ 762059 w 2362259"/>
                  <a:gd name="connsiteY0" fmla="*/ 0 h 4857750"/>
                  <a:gd name="connsiteX1" fmla="*/ 2362259 w 2362259"/>
                  <a:gd name="connsiteY1" fmla="*/ 4857750 h 4857750"/>
                  <a:gd name="connsiteX2" fmla="*/ 104834 w 2362259"/>
                  <a:gd name="connsiteY2" fmla="*/ 2143125 h 4857750"/>
                  <a:gd name="connsiteX3" fmla="*/ 762059 w 2362259"/>
                  <a:gd name="connsiteY3" fmla="*/ 0 h 4857750"/>
                  <a:gd name="connsiteX0" fmla="*/ 762059 w 2362259"/>
                  <a:gd name="connsiteY0" fmla="*/ 0 h 4857750"/>
                  <a:gd name="connsiteX1" fmla="*/ 2362259 w 2362259"/>
                  <a:gd name="connsiteY1" fmla="*/ 4857750 h 4857750"/>
                  <a:gd name="connsiteX2" fmla="*/ 104834 w 2362259"/>
                  <a:gd name="connsiteY2" fmla="*/ 2143125 h 4857750"/>
                  <a:gd name="connsiteX3" fmla="*/ 762059 w 2362259"/>
                  <a:gd name="connsiteY3" fmla="*/ 0 h 4857750"/>
                  <a:gd name="connsiteX0" fmla="*/ 762059 w 2362259"/>
                  <a:gd name="connsiteY0" fmla="*/ 0 h 4857750"/>
                  <a:gd name="connsiteX1" fmla="*/ 2362259 w 2362259"/>
                  <a:gd name="connsiteY1" fmla="*/ 4857750 h 4857750"/>
                  <a:gd name="connsiteX2" fmla="*/ 104834 w 2362259"/>
                  <a:gd name="connsiteY2" fmla="*/ 2143125 h 4857750"/>
                  <a:gd name="connsiteX3" fmla="*/ 762059 w 2362259"/>
                  <a:gd name="connsiteY3" fmla="*/ 0 h 4857750"/>
                  <a:gd name="connsiteX0" fmla="*/ 724649 w 2324849"/>
                  <a:gd name="connsiteY0" fmla="*/ 0 h 4857750"/>
                  <a:gd name="connsiteX1" fmla="*/ 2324849 w 2324849"/>
                  <a:gd name="connsiteY1" fmla="*/ 4857750 h 4857750"/>
                  <a:gd name="connsiteX2" fmla="*/ 67424 w 2324849"/>
                  <a:gd name="connsiteY2" fmla="*/ 2143125 h 4857750"/>
                  <a:gd name="connsiteX3" fmla="*/ 724649 w 2324849"/>
                  <a:gd name="connsiteY3" fmla="*/ 0 h 4857750"/>
                  <a:gd name="connsiteX0" fmla="*/ 724649 w 2324849"/>
                  <a:gd name="connsiteY0" fmla="*/ 0 h 4857750"/>
                  <a:gd name="connsiteX1" fmla="*/ 2324849 w 2324849"/>
                  <a:gd name="connsiteY1" fmla="*/ 4857750 h 4857750"/>
                  <a:gd name="connsiteX2" fmla="*/ 67424 w 2324849"/>
                  <a:gd name="connsiteY2" fmla="*/ 2143125 h 4857750"/>
                  <a:gd name="connsiteX3" fmla="*/ 724649 w 2324849"/>
                  <a:gd name="connsiteY3" fmla="*/ 0 h 4857750"/>
                  <a:gd name="connsiteX0" fmla="*/ 724649 w 2324849"/>
                  <a:gd name="connsiteY0" fmla="*/ 0 h 4857750"/>
                  <a:gd name="connsiteX1" fmla="*/ 2324849 w 2324849"/>
                  <a:gd name="connsiteY1" fmla="*/ 4857750 h 4857750"/>
                  <a:gd name="connsiteX2" fmla="*/ 67424 w 2324849"/>
                  <a:gd name="connsiteY2" fmla="*/ 2143125 h 4857750"/>
                  <a:gd name="connsiteX3" fmla="*/ 724649 w 2324849"/>
                  <a:gd name="connsiteY3" fmla="*/ 0 h 4857750"/>
                  <a:gd name="connsiteX0" fmla="*/ 724649 w 2324849"/>
                  <a:gd name="connsiteY0" fmla="*/ 0 h 4857750"/>
                  <a:gd name="connsiteX1" fmla="*/ 2324849 w 2324849"/>
                  <a:gd name="connsiteY1" fmla="*/ 4857750 h 4857750"/>
                  <a:gd name="connsiteX2" fmla="*/ 67424 w 2324849"/>
                  <a:gd name="connsiteY2" fmla="*/ 2143125 h 4857750"/>
                  <a:gd name="connsiteX3" fmla="*/ 724649 w 2324849"/>
                  <a:gd name="connsiteY3" fmla="*/ 0 h 4857750"/>
                  <a:gd name="connsiteX0" fmla="*/ 724649 w 2324849"/>
                  <a:gd name="connsiteY0" fmla="*/ 0 h 4857750"/>
                  <a:gd name="connsiteX1" fmla="*/ 2324849 w 2324849"/>
                  <a:gd name="connsiteY1" fmla="*/ 4857750 h 4857750"/>
                  <a:gd name="connsiteX2" fmla="*/ 67424 w 2324849"/>
                  <a:gd name="connsiteY2" fmla="*/ 2143125 h 4857750"/>
                  <a:gd name="connsiteX3" fmla="*/ 724649 w 2324849"/>
                  <a:gd name="connsiteY3" fmla="*/ 0 h 485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849" h="4857750">
                    <a:moveTo>
                      <a:pt x="724649" y="0"/>
                    </a:moveTo>
                    <a:cubicBezTo>
                      <a:pt x="-789826" y="1990725"/>
                      <a:pt x="515099" y="2333625"/>
                      <a:pt x="2324849" y="4857750"/>
                    </a:cubicBezTo>
                    <a:cubicBezTo>
                      <a:pt x="1048499" y="3413125"/>
                      <a:pt x="572249" y="2987675"/>
                      <a:pt x="67424" y="2143125"/>
                    </a:cubicBezTo>
                    <a:cubicBezTo>
                      <a:pt x="-186576" y="1130300"/>
                      <a:pt x="330949" y="488950"/>
                      <a:pt x="724649" y="0"/>
                    </a:cubicBezTo>
                    <a:close/>
                  </a:path>
                </a:pathLst>
              </a:custGeom>
              <a:solidFill>
                <a:srgbClr val="F6EFC0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653566EB-AE5F-444C-9277-66997AC2FA23}"/>
                  </a:ext>
                </a:extLst>
              </p:cNvPr>
              <p:cNvSpPr/>
              <p:nvPr/>
            </p:nvSpPr>
            <p:spPr>
              <a:xfrm>
                <a:off x="5342488" y="2205360"/>
                <a:ext cx="731234" cy="928321"/>
              </a:xfrm>
              <a:custGeom>
                <a:avLst/>
                <a:gdLst>
                  <a:gd name="connsiteX0" fmla="*/ 9525 w 904875"/>
                  <a:gd name="connsiteY0" fmla="*/ 600075 h 1143000"/>
                  <a:gd name="connsiteX1" fmla="*/ 123825 w 904875"/>
                  <a:gd name="connsiteY1" fmla="*/ 1009650 h 1143000"/>
                  <a:gd name="connsiteX2" fmla="*/ 314325 w 904875"/>
                  <a:gd name="connsiteY2" fmla="*/ 1143000 h 1143000"/>
                  <a:gd name="connsiteX3" fmla="*/ 657225 w 904875"/>
                  <a:gd name="connsiteY3" fmla="*/ 1114425 h 1143000"/>
                  <a:gd name="connsiteX4" fmla="*/ 904875 w 904875"/>
                  <a:gd name="connsiteY4" fmla="*/ 485775 h 1143000"/>
                  <a:gd name="connsiteX5" fmla="*/ 571500 w 904875"/>
                  <a:gd name="connsiteY5" fmla="*/ 0 h 1143000"/>
                  <a:gd name="connsiteX6" fmla="*/ 142875 w 904875"/>
                  <a:gd name="connsiteY6" fmla="*/ 85725 h 1143000"/>
                  <a:gd name="connsiteX7" fmla="*/ 0 w 904875"/>
                  <a:gd name="connsiteY7" fmla="*/ 371475 h 1143000"/>
                  <a:gd name="connsiteX8" fmla="*/ 9525 w 904875"/>
                  <a:gd name="connsiteY8" fmla="*/ 600075 h 1143000"/>
                  <a:gd name="connsiteX0" fmla="*/ 9525 w 904875"/>
                  <a:gd name="connsiteY0" fmla="*/ 577850 h 1120775"/>
                  <a:gd name="connsiteX1" fmla="*/ 123825 w 904875"/>
                  <a:gd name="connsiteY1" fmla="*/ 987425 h 1120775"/>
                  <a:gd name="connsiteX2" fmla="*/ 314325 w 904875"/>
                  <a:gd name="connsiteY2" fmla="*/ 1120775 h 1120775"/>
                  <a:gd name="connsiteX3" fmla="*/ 657225 w 904875"/>
                  <a:gd name="connsiteY3" fmla="*/ 1092200 h 1120775"/>
                  <a:gd name="connsiteX4" fmla="*/ 904875 w 904875"/>
                  <a:gd name="connsiteY4" fmla="*/ 463550 h 1120775"/>
                  <a:gd name="connsiteX5" fmla="*/ 558800 w 904875"/>
                  <a:gd name="connsiteY5" fmla="*/ 0 h 1120775"/>
                  <a:gd name="connsiteX6" fmla="*/ 142875 w 904875"/>
                  <a:gd name="connsiteY6" fmla="*/ 63500 h 1120775"/>
                  <a:gd name="connsiteX7" fmla="*/ 0 w 904875"/>
                  <a:gd name="connsiteY7" fmla="*/ 349250 h 1120775"/>
                  <a:gd name="connsiteX8" fmla="*/ 9525 w 904875"/>
                  <a:gd name="connsiteY8" fmla="*/ 577850 h 1120775"/>
                  <a:gd name="connsiteX0" fmla="*/ 9525 w 904875"/>
                  <a:gd name="connsiteY0" fmla="*/ 577869 h 1120794"/>
                  <a:gd name="connsiteX1" fmla="*/ 123825 w 904875"/>
                  <a:gd name="connsiteY1" fmla="*/ 987444 h 1120794"/>
                  <a:gd name="connsiteX2" fmla="*/ 314325 w 904875"/>
                  <a:gd name="connsiteY2" fmla="*/ 1120794 h 1120794"/>
                  <a:gd name="connsiteX3" fmla="*/ 657225 w 904875"/>
                  <a:gd name="connsiteY3" fmla="*/ 1092219 h 1120794"/>
                  <a:gd name="connsiteX4" fmla="*/ 904875 w 904875"/>
                  <a:gd name="connsiteY4" fmla="*/ 463569 h 1120794"/>
                  <a:gd name="connsiteX5" fmla="*/ 558800 w 904875"/>
                  <a:gd name="connsiteY5" fmla="*/ 19 h 1120794"/>
                  <a:gd name="connsiteX6" fmla="*/ 142875 w 904875"/>
                  <a:gd name="connsiteY6" fmla="*/ 63519 h 1120794"/>
                  <a:gd name="connsiteX7" fmla="*/ 0 w 904875"/>
                  <a:gd name="connsiteY7" fmla="*/ 349269 h 1120794"/>
                  <a:gd name="connsiteX8" fmla="*/ 9525 w 904875"/>
                  <a:gd name="connsiteY8" fmla="*/ 577869 h 1120794"/>
                  <a:gd name="connsiteX0" fmla="*/ 9525 w 904875"/>
                  <a:gd name="connsiteY0" fmla="*/ 577862 h 1120787"/>
                  <a:gd name="connsiteX1" fmla="*/ 123825 w 904875"/>
                  <a:gd name="connsiteY1" fmla="*/ 987437 h 1120787"/>
                  <a:gd name="connsiteX2" fmla="*/ 314325 w 904875"/>
                  <a:gd name="connsiteY2" fmla="*/ 1120787 h 1120787"/>
                  <a:gd name="connsiteX3" fmla="*/ 657225 w 904875"/>
                  <a:gd name="connsiteY3" fmla="*/ 1092212 h 1120787"/>
                  <a:gd name="connsiteX4" fmla="*/ 904875 w 904875"/>
                  <a:gd name="connsiteY4" fmla="*/ 463562 h 1120787"/>
                  <a:gd name="connsiteX5" fmla="*/ 558800 w 904875"/>
                  <a:gd name="connsiteY5" fmla="*/ 12 h 1120787"/>
                  <a:gd name="connsiteX6" fmla="*/ 142875 w 904875"/>
                  <a:gd name="connsiteY6" fmla="*/ 95262 h 1120787"/>
                  <a:gd name="connsiteX7" fmla="*/ 0 w 904875"/>
                  <a:gd name="connsiteY7" fmla="*/ 349262 h 1120787"/>
                  <a:gd name="connsiteX8" fmla="*/ 9525 w 904875"/>
                  <a:gd name="connsiteY8" fmla="*/ 577862 h 1120787"/>
                  <a:gd name="connsiteX0" fmla="*/ 9525 w 904875"/>
                  <a:gd name="connsiteY0" fmla="*/ 577876 h 1120801"/>
                  <a:gd name="connsiteX1" fmla="*/ 123825 w 904875"/>
                  <a:gd name="connsiteY1" fmla="*/ 987451 h 1120801"/>
                  <a:gd name="connsiteX2" fmla="*/ 314325 w 904875"/>
                  <a:gd name="connsiteY2" fmla="*/ 1120801 h 1120801"/>
                  <a:gd name="connsiteX3" fmla="*/ 657225 w 904875"/>
                  <a:gd name="connsiteY3" fmla="*/ 1092226 h 1120801"/>
                  <a:gd name="connsiteX4" fmla="*/ 904875 w 904875"/>
                  <a:gd name="connsiteY4" fmla="*/ 463576 h 1120801"/>
                  <a:gd name="connsiteX5" fmla="*/ 558800 w 904875"/>
                  <a:gd name="connsiteY5" fmla="*/ 26 h 1120801"/>
                  <a:gd name="connsiteX6" fmla="*/ 142875 w 904875"/>
                  <a:gd name="connsiteY6" fmla="*/ 95276 h 1120801"/>
                  <a:gd name="connsiteX7" fmla="*/ 0 w 904875"/>
                  <a:gd name="connsiteY7" fmla="*/ 349276 h 1120801"/>
                  <a:gd name="connsiteX8" fmla="*/ 9525 w 904875"/>
                  <a:gd name="connsiteY8" fmla="*/ 577876 h 1120801"/>
                  <a:gd name="connsiteX0" fmla="*/ 9525 w 904875"/>
                  <a:gd name="connsiteY0" fmla="*/ 565194 h 1108119"/>
                  <a:gd name="connsiteX1" fmla="*/ 123825 w 904875"/>
                  <a:gd name="connsiteY1" fmla="*/ 974769 h 1108119"/>
                  <a:gd name="connsiteX2" fmla="*/ 314325 w 904875"/>
                  <a:gd name="connsiteY2" fmla="*/ 1108119 h 1108119"/>
                  <a:gd name="connsiteX3" fmla="*/ 657225 w 904875"/>
                  <a:gd name="connsiteY3" fmla="*/ 1079544 h 1108119"/>
                  <a:gd name="connsiteX4" fmla="*/ 904875 w 904875"/>
                  <a:gd name="connsiteY4" fmla="*/ 450894 h 1108119"/>
                  <a:gd name="connsiteX5" fmla="*/ 558800 w 904875"/>
                  <a:gd name="connsiteY5" fmla="*/ 44 h 1108119"/>
                  <a:gd name="connsiteX6" fmla="*/ 142875 w 904875"/>
                  <a:gd name="connsiteY6" fmla="*/ 82594 h 1108119"/>
                  <a:gd name="connsiteX7" fmla="*/ 0 w 904875"/>
                  <a:gd name="connsiteY7" fmla="*/ 336594 h 1108119"/>
                  <a:gd name="connsiteX8" fmla="*/ 9525 w 904875"/>
                  <a:gd name="connsiteY8" fmla="*/ 565194 h 1108119"/>
                  <a:gd name="connsiteX0" fmla="*/ 9525 w 904875"/>
                  <a:gd name="connsiteY0" fmla="*/ 565194 h 1108119"/>
                  <a:gd name="connsiteX1" fmla="*/ 123825 w 904875"/>
                  <a:gd name="connsiteY1" fmla="*/ 974769 h 1108119"/>
                  <a:gd name="connsiteX2" fmla="*/ 314325 w 904875"/>
                  <a:gd name="connsiteY2" fmla="*/ 1108119 h 1108119"/>
                  <a:gd name="connsiteX3" fmla="*/ 657225 w 904875"/>
                  <a:gd name="connsiteY3" fmla="*/ 1079544 h 1108119"/>
                  <a:gd name="connsiteX4" fmla="*/ 904875 w 904875"/>
                  <a:gd name="connsiteY4" fmla="*/ 450894 h 1108119"/>
                  <a:gd name="connsiteX5" fmla="*/ 558800 w 904875"/>
                  <a:gd name="connsiteY5" fmla="*/ 44 h 1108119"/>
                  <a:gd name="connsiteX6" fmla="*/ 142875 w 904875"/>
                  <a:gd name="connsiteY6" fmla="*/ 82594 h 1108119"/>
                  <a:gd name="connsiteX7" fmla="*/ 0 w 904875"/>
                  <a:gd name="connsiteY7" fmla="*/ 336594 h 1108119"/>
                  <a:gd name="connsiteX8" fmla="*/ 9525 w 904875"/>
                  <a:gd name="connsiteY8" fmla="*/ 565194 h 1108119"/>
                  <a:gd name="connsiteX0" fmla="*/ 9525 w 904875"/>
                  <a:gd name="connsiteY0" fmla="*/ 565194 h 1108119"/>
                  <a:gd name="connsiteX1" fmla="*/ 123825 w 904875"/>
                  <a:gd name="connsiteY1" fmla="*/ 974769 h 1108119"/>
                  <a:gd name="connsiteX2" fmla="*/ 314325 w 904875"/>
                  <a:gd name="connsiteY2" fmla="*/ 1108119 h 1108119"/>
                  <a:gd name="connsiteX3" fmla="*/ 657225 w 904875"/>
                  <a:gd name="connsiteY3" fmla="*/ 1079544 h 1108119"/>
                  <a:gd name="connsiteX4" fmla="*/ 904875 w 904875"/>
                  <a:gd name="connsiteY4" fmla="*/ 450894 h 1108119"/>
                  <a:gd name="connsiteX5" fmla="*/ 558800 w 904875"/>
                  <a:gd name="connsiteY5" fmla="*/ 44 h 1108119"/>
                  <a:gd name="connsiteX6" fmla="*/ 142875 w 904875"/>
                  <a:gd name="connsiteY6" fmla="*/ 82594 h 1108119"/>
                  <a:gd name="connsiteX7" fmla="*/ 0 w 904875"/>
                  <a:gd name="connsiteY7" fmla="*/ 336594 h 1108119"/>
                  <a:gd name="connsiteX8" fmla="*/ 9525 w 904875"/>
                  <a:gd name="connsiteY8" fmla="*/ 565194 h 1108119"/>
                  <a:gd name="connsiteX0" fmla="*/ 9525 w 895350"/>
                  <a:gd name="connsiteY0" fmla="*/ 565194 h 1108119"/>
                  <a:gd name="connsiteX1" fmla="*/ 123825 w 895350"/>
                  <a:gd name="connsiteY1" fmla="*/ 974769 h 1108119"/>
                  <a:gd name="connsiteX2" fmla="*/ 314325 w 895350"/>
                  <a:gd name="connsiteY2" fmla="*/ 1108119 h 1108119"/>
                  <a:gd name="connsiteX3" fmla="*/ 657225 w 895350"/>
                  <a:gd name="connsiteY3" fmla="*/ 1079544 h 1108119"/>
                  <a:gd name="connsiteX4" fmla="*/ 895350 w 895350"/>
                  <a:gd name="connsiteY4" fmla="*/ 488994 h 1108119"/>
                  <a:gd name="connsiteX5" fmla="*/ 558800 w 895350"/>
                  <a:gd name="connsiteY5" fmla="*/ 44 h 1108119"/>
                  <a:gd name="connsiteX6" fmla="*/ 142875 w 895350"/>
                  <a:gd name="connsiteY6" fmla="*/ 82594 h 1108119"/>
                  <a:gd name="connsiteX7" fmla="*/ 0 w 895350"/>
                  <a:gd name="connsiteY7" fmla="*/ 336594 h 1108119"/>
                  <a:gd name="connsiteX8" fmla="*/ 9525 w 895350"/>
                  <a:gd name="connsiteY8" fmla="*/ 565194 h 1108119"/>
                  <a:gd name="connsiteX0" fmla="*/ 9525 w 895350"/>
                  <a:gd name="connsiteY0" fmla="*/ 565194 h 1108119"/>
                  <a:gd name="connsiteX1" fmla="*/ 123825 w 895350"/>
                  <a:gd name="connsiteY1" fmla="*/ 974769 h 1108119"/>
                  <a:gd name="connsiteX2" fmla="*/ 314325 w 895350"/>
                  <a:gd name="connsiteY2" fmla="*/ 1108119 h 1108119"/>
                  <a:gd name="connsiteX3" fmla="*/ 657225 w 895350"/>
                  <a:gd name="connsiteY3" fmla="*/ 1079544 h 1108119"/>
                  <a:gd name="connsiteX4" fmla="*/ 895350 w 895350"/>
                  <a:gd name="connsiteY4" fmla="*/ 488994 h 1108119"/>
                  <a:gd name="connsiteX5" fmla="*/ 558800 w 895350"/>
                  <a:gd name="connsiteY5" fmla="*/ 44 h 1108119"/>
                  <a:gd name="connsiteX6" fmla="*/ 142875 w 895350"/>
                  <a:gd name="connsiteY6" fmla="*/ 82594 h 1108119"/>
                  <a:gd name="connsiteX7" fmla="*/ 0 w 895350"/>
                  <a:gd name="connsiteY7" fmla="*/ 336594 h 1108119"/>
                  <a:gd name="connsiteX8" fmla="*/ 9525 w 895350"/>
                  <a:gd name="connsiteY8" fmla="*/ 565194 h 1108119"/>
                  <a:gd name="connsiteX0" fmla="*/ 9525 w 895350"/>
                  <a:gd name="connsiteY0" fmla="*/ 565194 h 1108119"/>
                  <a:gd name="connsiteX1" fmla="*/ 123825 w 895350"/>
                  <a:gd name="connsiteY1" fmla="*/ 974769 h 1108119"/>
                  <a:gd name="connsiteX2" fmla="*/ 314325 w 895350"/>
                  <a:gd name="connsiteY2" fmla="*/ 1108119 h 1108119"/>
                  <a:gd name="connsiteX3" fmla="*/ 657225 w 895350"/>
                  <a:gd name="connsiteY3" fmla="*/ 1079544 h 1108119"/>
                  <a:gd name="connsiteX4" fmla="*/ 895350 w 895350"/>
                  <a:gd name="connsiteY4" fmla="*/ 488994 h 1108119"/>
                  <a:gd name="connsiteX5" fmla="*/ 558800 w 895350"/>
                  <a:gd name="connsiteY5" fmla="*/ 44 h 1108119"/>
                  <a:gd name="connsiteX6" fmla="*/ 142875 w 895350"/>
                  <a:gd name="connsiteY6" fmla="*/ 82594 h 1108119"/>
                  <a:gd name="connsiteX7" fmla="*/ 0 w 895350"/>
                  <a:gd name="connsiteY7" fmla="*/ 336594 h 1108119"/>
                  <a:gd name="connsiteX8" fmla="*/ 9525 w 895350"/>
                  <a:gd name="connsiteY8" fmla="*/ 565194 h 1108119"/>
                  <a:gd name="connsiteX0" fmla="*/ 9525 w 1083218"/>
                  <a:gd name="connsiteY0" fmla="*/ 565194 h 1108119"/>
                  <a:gd name="connsiteX1" fmla="*/ 123825 w 1083218"/>
                  <a:gd name="connsiteY1" fmla="*/ 974769 h 1108119"/>
                  <a:gd name="connsiteX2" fmla="*/ 314325 w 1083218"/>
                  <a:gd name="connsiteY2" fmla="*/ 1108119 h 1108119"/>
                  <a:gd name="connsiteX3" fmla="*/ 657225 w 1083218"/>
                  <a:gd name="connsiteY3" fmla="*/ 1079544 h 1108119"/>
                  <a:gd name="connsiteX4" fmla="*/ 895350 w 1083218"/>
                  <a:gd name="connsiteY4" fmla="*/ 488994 h 1108119"/>
                  <a:gd name="connsiteX5" fmla="*/ 558800 w 1083218"/>
                  <a:gd name="connsiteY5" fmla="*/ 44 h 1108119"/>
                  <a:gd name="connsiteX6" fmla="*/ 142875 w 1083218"/>
                  <a:gd name="connsiteY6" fmla="*/ 82594 h 1108119"/>
                  <a:gd name="connsiteX7" fmla="*/ 0 w 1083218"/>
                  <a:gd name="connsiteY7" fmla="*/ 336594 h 1108119"/>
                  <a:gd name="connsiteX8" fmla="*/ 9525 w 1083218"/>
                  <a:gd name="connsiteY8" fmla="*/ 565194 h 1108119"/>
                  <a:gd name="connsiteX0" fmla="*/ 9525 w 895350"/>
                  <a:gd name="connsiteY0" fmla="*/ 565194 h 1108119"/>
                  <a:gd name="connsiteX1" fmla="*/ 123825 w 895350"/>
                  <a:gd name="connsiteY1" fmla="*/ 974769 h 1108119"/>
                  <a:gd name="connsiteX2" fmla="*/ 314325 w 895350"/>
                  <a:gd name="connsiteY2" fmla="*/ 1108119 h 1108119"/>
                  <a:gd name="connsiteX3" fmla="*/ 657225 w 895350"/>
                  <a:gd name="connsiteY3" fmla="*/ 1079544 h 1108119"/>
                  <a:gd name="connsiteX4" fmla="*/ 895350 w 895350"/>
                  <a:gd name="connsiteY4" fmla="*/ 488994 h 1108119"/>
                  <a:gd name="connsiteX5" fmla="*/ 558800 w 895350"/>
                  <a:gd name="connsiteY5" fmla="*/ 44 h 1108119"/>
                  <a:gd name="connsiteX6" fmla="*/ 142875 w 895350"/>
                  <a:gd name="connsiteY6" fmla="*/ 82594 h 1108119"/>
                  <a:gd name="connsiteX7" fmla="*/ 0 w 895350"/>
                  <a:gd name="connsiteY7" fmla="*/ 336594 h 1108119"/>
                  <a:gd name="connsiteX8" fmla="*/ 9525 w 895350"/>
                  <a:gd name="connsiteY8" fmla="*/ 565194 h 1108119"/>
                  <a:gd name="connsiteX0" fmla="*/ 9525 w 896709"/>
                  <a:gd name="connsiteY0" fmla="*/ 565194 h 1108119"/>
                  <a:gd name="connsiteX1" fmla="*/ 123825 w 896709"/>
                  <a:gd name="connsiteY1" fmla="*/ 974769 h 1108119"/>
                  <a:gd name="connsiteX2" fmla="*/ 314325 w 896709"/>
                  <a:gd name="connsiteY2" fmla="*/ 1108119 h 1108119"/>
                  <a:gd name="connsiteX3" fmla="*/ 657225 w 896709"/>
                  <a:gd name="connsiteY3" fmla="*/ 1079544 h 1108119"/>
                  <a:gd name="connsiteX4" fmla="*/ 895350 w 896709"/>
                  <a:gd name="connsiteY4" fmla="*/ 488994 h 1108119"/>
                  <a:gd name="connsiteX5" fmla="*/ 558800 w 896709"/>
                  <a:gd name="connsiteY5" fmla="*/ 44 h 1108119"/>
                  <a:gd name="connsiteX6" fmla="*/ 142875 w 896709"/>
                  <a:gd name="connsiteY6" fmla="*/ 82594 h 1108119"/>
                  <a:gd name="connsiteX7" fmla="*/ 0 w 896709"/>
                  <a:gd name="connsiteY7" fmla="*/ 336594 h 1108119"/>
                  <a:gd name="connsiteX8" fmla="*/ 9525 w 896709"/>
                  <a:gd name="connsiteY8" fmla="*/ 565194 h 1108119"/>
                  <a:gd name="connsiteX0" fmla="*/ 9525 w 896709"/>
                  <a:gd name="connsiteY0" fmla="*/ 565194 h 1109331"/>
                  <a:gd name="connsiteX1" fmla="*/ 123825 w 896709"/>
                  <a:gd name="connsiteY1" fmla="*/ 974769 h 1109331"/>
                  <a:gd name="connsiteX2" fmla="*/ 314325 w 896709"/>
                  <a:gd name="connsiteY2" fmla="*/ 1108119 h 1109331"/>
                  <a:gd name="connsiteX3" fmla="*/ 657225 w 896709"/>
                  <a:gd name="connsiteY3" fmla="*/ 1079544 h 1109331"/>
                  <a:gd name="connsiteX4" fmla="*/ 895350 w 896709"/>
                  <a:gd name="connsiteY4" fmla="*/ 488994 h 1109331"/>
                  <a:gd name="connsiteX5" fmla="*/ 558800 w 896709"/>
                  <a:gd name="connsiteY5" fmla="*/ 44 h 1109331"/>
                  <a:gd name="connsiteX6" fmla="*/ 142875 w 896709"/>
                  <a:gd name="connsiteY6" fmla="*/ 82594 h 1109331"/>
                  <a:gd name="connsiteX7" fmla="*/ 0 w 896709"/>
                  <a:gd name="connsiteY7" fmla="*/ 336594 h 1109331"/>
                  <a:gd name="connsiteX8" fmla="*/ 9525 w 896709"/>
                  <a:gd name="connsiteY8" fmla="*/ 565194 h 1109331"/>
                  <a:gd name="connsiteX0" fmla="*/ 9525 w 896709"/>
                  <a:gd name="connsiteY0" fmla="*/ 565194 h 1116866"/>
                  <a:gd name="connsiteX1" fmla="*/ 123825 w 896709"/>
                  <a:gd name="connsiteY1" fmla="*/ 974769 h 1116866"/>
                  <a:gd name="connsiteX2" fmla="*/ 314325 w 896709"/>
                  <a:gd name="connsiteY2" fmla="*/ 1108119 h 1116866"/>
                  <a:gd name="connsiteX3" fmla="*/ 657225 w 896709"/>
                  <a:gd name="connsiteY3" fmla="*/ 1079544 h 1116866"/>
                  <a:gd name="connsiteX4" fmla="*/ 895350 w 896709"/>
                  <a:gd name="connsiteY4" fmla="*/ 488994 h 1116866"/>
                  <a:gd name="connsiteX5" fmla="*/ 558800 w 896709"/>
                  <a:gd name="connsiteY5" fmla="*/ 44 h 1116866"/>
                  <a:gd name="connsiteX6" fmla="*/ 142875 w 896709"/>
                  <a:gd name="connsiteY6" fmla="*/ 82594 h 1116866"/>
                  <a:gd name="connsiteX7" fmla="*/ 0 w 896709"/>
                  <a:gd name="connsiteY7" fmla="*/ 336594 h 1116866"/>
                  <a:gd name="connsiteX8" fmla="*/ 9525 w 896709"/>
                  <a:gd name="connsiteY8" fmla="*/ 565194 h 1116866"/>
                  <a:gd name="connsiteX0" fmla="*/ 9525 w 896709"/>
                  <a:gd name="connsiteY0" fmla="*/ 565194 h 1116866"/>
                  <a:gd name="connsiteX1" fmla="*/ 123825 w 896709"/>
                  <a:gd name="connsiteY1" fmla="*/ 974769 h 1116866"/>
                  <a:gd name="connsiteX2" fmla="*/ 314325 w 896709"/>
                  <a:gd name="connsiteY2" fmla="*/ 1108119 h 1116866"/>
                  <a:gd name="connsiteX3" fmla="*/ 657225 w 896709"/>
                  <a:gd name="connsiteY3" fmla="*/ 1079544 h 1116866"/>
                  <a:gd name="connsiteX4" fmla="*/ 895350 w 896709"/>
                  <a:gd name="connsiteY4" fmla="*/ 488994 h 1116866"/>
                  <a:gd name="connsiteX5" fmla="*/ 558800 w 896709"/>
                  <a:gd name="connsiteY5" fmla="*/ 44 h 1116866"/>
                  <a:gd name="connsiteX6" fmla="*/ 142875 w 896709"/>
                  <a:gd name="connsiteY6" fmla="*/ 82594 h 1116866"/>
                  <a:gd name="connsiteX7" fmla="*/ 0 w 896709"/>
                  <a:gd name="connsiteY7" fmla="*/ 336594 h 1116866"/>
                  <a:gd name="connsiteX8" fmla="*/ 9525 w 896709"/>
                  <a:gd name="connsiteY8" fmla="*/ 565194 h 1116866"/>
                  <a:gd name="connsiteX0" fmla="*/ 9525 w 896709"/>
                  <a:gd name="connsiteY0" fmla="*/ 565194 h 1116866"/>
                  <a:gd name="connsiteX1" fmla="*/ 123825 w 896709"/>
                  <a:gd name="connsiteY1" fmla="*/ 974769 h 1116866"/>
                  <a:gd name="connsiteX2" fmla="*/ 314325 w 896709"/>
                  <a:gd name="connsiteY2" fmla="*/ 1108119 h 1116866"/>
                  <a:gd name="connsiteX3" fmla="*/ 657225 w 896709"/>
                  <a:gd name="connsiteY3" fmla="*/ 1079544 h 1116866"/>
                  <a:gd name="connsiteX4" fmla="*/ 895350 w 896709"/>
                  <a:gd name="connsiteY4" fmla="*/ 488994 h 1116866"/>
                  <a:gd name="connsiteX5" fmla="*/ 558800 w 896709"/>
                  <a:gd name="connsiteY5" fmla="*/ 44 h 1116866"/>
                  <a:gd name="connsiteX6" fmla="*/ 142875 w 896709"/>
                  <a:gd name="connsiteY6" fmla="*/ 82594 h 1116866"/>
                  <a:gd name="connsiteX7" fmla="*/ 0 w 896709"/>
                  <a:gd name="connsiteY7" fmla="*/ 336594 h 1116866"/>
                  <a:gd name="connsiteX8" fmla="*/ 9525 w 896709"/>
                  <a:gd name="connsiteY8" fmla="*/ 565194 h 1116866"/>
                  <a:gd name="connsiteX0" fmla="*/ 9525 w 896709"/>
                  <a:gd name="connsiteY0" fmla="*/ 565194 h 1116866"/>
                  <a:gd name="connsiteX1" fmla="*/ 123825 w 896709"/>
                  <a:gd name="connsiteY1" fmla="*/ 974769 h 1116866"/>
                  <a:gd name="connsiteX2" fmla="*/ 314325 w 896709"/>
                  <a:gd name="connsiteY2" fmla="*/ 1108119 h 1116866"/>
                  <a:gd name="connsiteX3" fmla="*/ 657225 w 896709"/>
                  <a:gd name="connsiteY3" fmla="*/ 1079544 h 1116866"/>
                  <a:gd name="connsiteX4" fmla="*/ 895350 w 896709"/>
                  <a:gd name="connsiteY4" fmla="*/ 488994 h 1116866"/>
                  <a:gd name="connsiteX5" fmla="*/ 558800 w 896709"/>
                  <a:gd name="connsiteY5" fmla="*/ 44 h 1116866"/>
                  <a:gd name="connsiteX6" fmla="*/ 142875 w 896709"/>
                  <a:gd name="connsiteY6" fmla="*/ 82594 h 1116866"/>
                  <a:gd name="connsiteX7" fmla="*/ 0 w 896709"/>
                  <a:gd name="connsiteY7" fmla="*/ 336594 h 1116866"/>
                  <a:gd name="connsiteX8" fmla="*/ 9525 w 896709"/>
                  <a:gd name="connsiteY8" fmla="*/ 565194 h 1116866"/>
                  <a:gd name="connsiteX0" fmla="*/ 9525 w 896709"/>
                  <a:gd name="connsiteY0" fmla="*/ 593769 h 1116866"/>
                  <a:gd name="connsiteX1" fmla="*/ 123825 w 896709"/>
                  <a:gd name="connsiteY1" fmla="*/ 974769 h 1116866"/>
                  <a:gd name="connsiteX2" fmla="*/ 314325 w 896709"/>
                  <a:gd name="connsiteY2" fmla="*/ 1108119 h 1116866"/>
                  <a:gd name="connsiteX3" fmla="*/ 657225 w 896709"/>
                  <a:gd name="connsiteY3" fmla="*/ 1079544 h 1116866"/>
                  <a:gd name="connsiteX4" fmla="*/ 895350 w 896709"/>
                  <a:gd name="connsiteY4" fmla="*/ 488994 h 1116866"/>
                  <a:gd name="connsiteX5" fmla="*/ 558800 w 896709"/>
                  <a:gd name="connsiteY5" fmla="*/ 44 h 1116866"/>
                  <a:gd name="connsiteX6" fmla="*/ 142875 w 896709"/>
                  <a:gd name="connsiteY6" fmla="*/ 82594 h 1116866"/>
                  <a:gd name="connsiteX7" fmla="*/ 0 w 896709"/>
                  <a:gd name="connsiteY7" fmla="*/ 336594 h 1116866"/>
                  <a:gd name="connsiteX8" fmla="*/ 9525 w 896709"/>
                  <a:gd name="connsiteY8" fmla="*/ 593769 h 1116866"/>
                  <a:gd name="connsiteX0" fmla="*/ 0 w 887184"/>
                  <a:gd name="connsiteY0" fmla="*/ 593769 h 1116866"/>
                  <a:gd name="connsiteX1" fmla="*/ 114300 w 887184"/>
                  <a:gd name="connsiteY1" fmla="*/ 974769 h 1116866"/>
                  <a:gd name="connsiteX2" fmla="*/ 304800 w 887184"/>
                  <a:gd name="connsiteY2" fmla="*/ 1108119 h 1116866"/>
                  <a:gd name="connsiteX3" fmla="*/ 647700 w 887184"/>
                  <a:gd name="connsiteY3" fmla="*/ 1079544 h 1116866"/>
                  <a:gd name="connsiteX4" fmla="*/ 885825 w 887184"/>
                  <a:gd name="connsiteY4" fmla="*/ 488994 h 1116866"/>
                  <a:gd name="connsiteX5" fmla="*/ 549275 w 887184"/>
                  <a:gd name="connsiteY5" fmla="*/ 44 h 1116866"/>
                  <a:gd name="connsiteX6" fmla="*/ 133350 w 887184"/>
                  <a:gd name="connsiteY6" fmla="*/ 82594 h 1116866"/>
                  <a:gd name="connsiteX7" fmla="*/ 6350 w 887184"/>
                  <a:gd name="connsiteY7" fmla="*/ 355644 h 1116866"/>
                  <a:gd name="connsiteX8" fmla="*/ 0 w 887184"/>
                  <a:gd name="connsiteY8" fmla="*/ 593769 h 1116866"/>
                  <a:gd name="connsiteX0" fmla="*/ 0 w 884009"/>
                  <a:gd name="connsiteY0" fmla="*/ 593769 h 1116866"/>
                  <a:gd name="connsiteX1" fmla="*/ 111125 w 884009"/>
                  <a:gd name="connsiteY1" fmla="*/ 974769 h 1116866"/>
                  <a:gd name="connsiteX2" fmla="*/ 301625 w 884009"/>
                  <a:gd name="connsiteY2" fmla="*/ 1108119 h 1116866"/>
                  <a:gd name="connsiteX3" fmla="*/ 644525 w 884009"/>
                  <a:gd name="connsiteY3" fmla="*/ 1079544 h 1116866"/>
                  <a:gd name="connsiteX4" fmla="*/ 882650 w 884009"/>
                  <a:gd name="connsiteY4" fmla="*/ 488994 h 1116866"/>
                  <a:gd name="connsiteX5" fmla="*/ 546100 w 884009"/>
                  <a:gd name="connsiteY5" fmla="*/ 44 h 1116866"/>
                  <a:gd name="connsiteX6" fmla="*/ 130175 w 884009"/>
                  <a:gd name="connsiteY6" fmla="*/ 82594 h 1116866"/>
                  <a:gd name="connsiteX7" fmla="*/ 3175 w 884009"/>
                  <a:gd name="connsiteY7" fmla="*/ 355644 h 1116866"/>
                  <a:gd name="connsiteX8" fmla="*/ 0 w 884009"/>
                  <a:gd name="connsiteY8" fmla="*/ 593769 h 1116866"/>
                  <a:gd name="connsiteX0" fmla="*/ 3258 w 887267"/>
                  <a:gd name="connsiteY0" fmla="*/ 593769 h 1116866"/>
                  <a:gd name="connsiteX1" fmla="*/ 114383 w 887267"/>
                  <a:gd name="connsiteY1" fmla="*/ 974769 h 1116866"/>
                  <a:gd name="connsiteX2" fmla="*/ 304883 w 887267"/>
                  <a:gd name="connsiteY2" fmla="*/ 1108119 h 1116866"/>
                  <a:gd name="connsiteX3" fmla="*/ 647783 w 887267"/>
                  <a:gd name="connsiteY3" fmla="*/ 1079544 h 1116866"/>
                  <a:gd name="connsiteX4" fmla="*/ 885908 w 887267"/>
                  <a:gd name="connsiteY4" fmla="*/ 488994 h 1116866"/>
                  <a:gd name="connsiteX5" fmla="*/ 549358 w 887267"/>
                  <a:gd name="connsiteY5" fmla="*/ 44 h 1116866"/>
                  <a:gd name="connsiteX6" fmla="*/ 133433 w 887267"/>
                  <a:gd name="connsiteY6" fmla="*/ 82594 h 1116866"/>
                  <a:gd name="connsiteX7" fmla="*/ 6433 w 887267"/>
                  <a:gd name="connsiteY7" fmla="*/ 355644 h 1116866"/>
                  <a:gd name="connsiteX8" fmla="*/ 3258 w 887267"/>
                  <a:gd name="connsiteY8" fmla="*/ 593769 h 1116866"/>
                  <a:gd name="connsiteX0" fmla="*/ 3258 w 887267"/>
                  <a:gd name="connsiteY0" fmla="*/ 593769 h 1116866"/>
                  <a:gd name="connsiteX1" fmla="*/ 114383 w 887267"/>
                  <a:gd name="connsiteY1" fmla="*/ 974769 h 1116866"/>
                  <a:gd name="connsiteX2" fmla="*/ 304883 w 887267"/>
                  <a:gd name="connsiteY2" fmla="*/ 1108119 h 1116866"/>
                  <a:gd name="connsiteX3" fmla="*/ 647783 w 887267"/>
                  <a:gd name="connsiteY3" fmla="*/ 1079544 h 1116866"/>
                  <a:gd name="connsiteX4" fmla="*/ 885908 w 887267"/>
                  <a:gd name="connsiteY4" fmla="*/ 488994 h 1116866"/>
                  <a:gd name="connsiteX5" fmla="*/ 549358 w 887267"/>
                  <a:gd name="connsiteY5" fmla="*/ 44 h 1116866"/>
                  <a:gd name="connsiteX6" fmla="*/ 133433 w 887267"/>
                  <a:gd name="connsiteY6" fmla="*/ 82594 h 1116866"/>
                  <a:gd name="connsiteX7" fmla="*/ 6433 w 887267"/>
                  <a:gd name="connsiteY7" fmla="*/ 355644 h 1116866"/>
                  <a:gd name="connsiteX8" fmla="*/ 3258 w 887267"/>
                  <a:gd name="connsiteY8" fmla="*/ 593769 h 1116866"/>
                  <a:gd name="connsiteX0" fmla="*/ 3258 w 887267"/>
                  <a:gd name="connsiteY0" fmla="*/ 593769 h 1116866"/>
                  <a:gd name="connsiteX1" fmla="*/ 114383 w 887267"/>
                  <a:gd name="connsiteY1" fmla="*/ 974769 h 1116866"/>
                  <a:gd name="connsiteX2" fmla="*/ 304883 w 887267"/>
                  <a:gd name="connsiteY2" fmla="*/ 1108119 h 1116866"/>
                  <a:gd name="connsiteX3" fmla="*/ 647783 w 887267"/>
                  <a:gd name="connsiteY3" fmla="*/ 1079544 h 1116866"/>
                  <a:gd name="connsiteX4" fmla="*/ 885908 w 887267"/>
                  <a:gd name="connsiteY4" fmla="*/ 488994 h 1116866"/>
                  <a:gd name="connsiteX5" fmla="*/ 549358 w 887267"/>
                  <a:gd name="connsiteY5" fmla="*/ 44 h 1116866"/>
                  <a:gd name="connsiteX6" fmla="*/ 142958 w 887267"/>
                  <a:gd name="connsiteY6" fmla="*/ 82594 h 1116866"/>
                  <a:gd name="connsiteX7" fmla="*/ 6433 w 887267"/>
                  <a:gd name="connsiteY7" fmla="*/ 355644 h 1116866"/>
                  <a:gd name="connsiteX8" fmla="*/ 3258 w 887267"/>
                  <a:gd name="connsiteY8" fmla="*/ 593769 h 1116866"/>
                  <a:gd name="connsiteX0" fmla="*/ 3258 w 887267"/>
                  <a:gd name="connsiteY0" fmla="*/ 593769 h 1116866"/>
                  <a:gd name="connsiteX1" fmla="*/ 114383 w 887267"/>
                  <a:gd name="connsiteY1" fmla="*/ 974769 h 1116866"/>
                  <a:gd name="connsiteX2" fmla="*/ 304883 w 887267"/>
                  <a:gd name="connsiteY2" fmla="*/ 1108119 h 1116866"/>
                  <a:gd name="connsiteX3" fmla="*/ 647783 w 887267"/>
                  <a:gd name="connsiteY3" fmla="*/ 1079544 h 1116866"/>
                  <a:gd name="connsiteX4" fmla="*/ 885908 w 887267"/>
                  <a:gd name="connsiteY4" fmla="*/ 488994 h 1116866"/>
                  <a:gd name="connsiteX5" fmla="*/ 549358 w 887267"/>
                  <a:gd name="connsiteY5" fmla="*/ 44 h 1116866"/>
                  <a:gd name="connsiteX6" fmla="*/ 142958 w 887267"/>
                  <a:gd name="connsiteY6" fmla="*/ 82594 h 1116866"/>
                  <a:gd name="connsiteX7" fmla="*/ 6433 w 887267"/>
                  <a:gd name="connsiteY7" fmla="*/ 355644 h 1116866"/>
                  <a:gd name="connsiteX8" fmla="*/ 3258 w 887267"/>
                  <a:gd name="connsiteY8" fmla="*/ 593769 h 1116866"/>
                  <a:gd name="connsiteX0" fmla="*/ 3258 w 887267"/>
                  <a:gd name="connsiteY0" fmla="*/ 593755 h 1116852"/>
                  <a:gd name="connsiteX1" fmla="*/ 114383 w 887267"/>
                  <a:gd name="connsiteY1" fmla="*/ 974755 h 1116852"/>
                  <a:gd name="connsiteX2" fmla="*/ 304883 w 887267"/>
                  <a:gd name="connsiteY2" fmla="*/ 1108105 h 1116852"/>
                  <a:gd name="connsiteX3" fmla="*/ 647783 w 887267"/>
                  <a:gd name="connsiteY3" fmla="*/ 1079530 h 1116852"/>
                  <a:gd name="connsiteX4" fmla="*/ 885908 w 887267"/>
                  <a:gd name="connsiteY4" fmla="*/ 488980 h 1116852"/>
                  <a:gd name="connsiteX5" fmla="*/ 549358 w 887267"/>
                  <a:gd name="connsiteY5" fmla="*/ 30 h 1116852"/>
                  <a:gd name="connsiteX6" fmla="*/ 139783 w 887267"/>
                  <a:gd name="connsiteY6" fmla="*/ 92105 h 1116852"/>
                  <a:gd name="connsiteX7" fmla="*/ 6433 w 887267"/>
                  <a:gd name="connsiteY7" fmla="*/ 355630 h 1116852"/>
                  <a:gd name="connsiteX8" fmla="*/ 3258 w 887267"/>
                  <a:gd name="connsiteY8" fmla="*/ 593755 h 1116852"/>
                  <a:gd name="connsiteX0" fmla="*/ 3258 w 887267"/>
                  <a:gd name="connsiteY0" fmla="*/ 593787 h 1116884"/>
                  <a:gd name="connsiteX1" fmla="*/ 114383 w 887267"/>
                  <a:gd name="connsiteY1" fmla="*/ 974787 h 1116884"/>
                  <a:gd name="connsiteX2" fmla="*/ 304883 w 887267"/>
                  <a:gd name="connsiteY2" fmla="*/ 1108137 h 1116884"/>
                  <a:gd name="connsiteX3" fmla="*/ 647783 w 887267"/>
                  <a:gd name="connsiteY3" fmla="*/ 1079562 h 1116884"/>
                  <a:gd name="connsiteX4" fmla="*/ 885908 w 887267"/>
                  <a:gd name="connsiteY4" fmla="*/ 489012 h 1116884"/>
                  <a:gd name="connsiteX5" fmla="*/ 549358 w 887267"/>
                  <a:gd name="connsiteY5" fmla="*/ 62 h 1116884"/>
                  <a:gd name="connsiteX6" fmla="*/ 139783 w 887267"/>
                  <a:gd name="connsiteY6" fmla="*/ 92137 h 1116884"/>
                  <a:gd name="connsiteX7" fmla="*/ 6433 w 887267"/>
                  <a:gd name="connsiteY7" fmla="*/ 355662 h 1116884"/>
                  <a:gd name="connsiteX8" fmla="*/ 3258 w 887267"/>
                  <a:gd name="connsiteY8" fmla="*/ 593787 h 1116884"/>
                  <a:gd name="connsiteX0" fmla="*/ 3258 w 887267"/>
                  <a:gd name="connsiteY0" fmla="*/ 593787 h 1116884"/>
                  <a:gd name="connsiteX1" fmla="*/ 114383 w 887267"/>
                  <a:gd name="connsiteY1" fmla="*/ 974787 h 1116884"/>
                  <a:gd name="connsiteX2" fmla="*/ 304883 w 887267"/>
                  <a:gd name="connsiteY2" fmla="*/ 1108137 h 1116884"/>
                  <a:gd name="connsiteX3" fmla="*/ 647783 w 887267"/>
                  <a:gd name="connsiteY3" fmla="*/ 1079562 h 1116884"/>
                  <a:gd name="connsiteX4" fmla="*/ 885908 w 887267"/>
                  <a:gd name="connsiteY4" fmla="*/ 489012 h 1116884"/>
                  <a:gd name="connsiteX5" fmla="*/ 549358 w 887267"/>
                  <a:gd name="connsiteY5" fmla="*/ 62 h 1116884"/>
                  <a:gd name="connsiteX6" fmla="*/ 139783 w 887267"/>
                  <a:gd name="connsiteY6" fmla="*/ 92137 h 1116884"/>
                  <a:gd name="connsiteX7" fmla="*/ 6433 w 887267"/>
                  <a:gd name="connsiteY7" fmla="*/ 355662 h 1116884"/>
                  <a:gd name="connsiteX8" fmla="*/ 3258 w 887267"/>
                  <a:gd name="connsiteY8" fmla="*/ 593787 h 1116884"/>
                  <a:gd name="connsiteX0" fmla="*/ 3258 w 887267"/>
                  <a:gd name="connsiteY0" fmla="*/ 599694 h 1122791"/>
                  <a:gd name="connsiteX1" fmla="*/ 114383 w 887267"/>
                  <a:gd name="connsiteY1" fmla="*/ 980694 h 1122791"/>
                  <a:gd name="connsiteX2" fmla="*/ 304883 w 887267"/>
                  <a:gd name="connsiteY2" fmla="*/ 1114044 h 1122791"/>
                  <a:gd name="connsiteX3" fmla="*/ 647783 w 887267"/>
                  <a:gd name="connsiteY3" fmla="*/ 1085469 h 1122791"/>
                  <a:gd name="connsiteX4" fmla="*/ 885908 w 887267"/>
                  <a:gd name="connsiteY4" fmla="*/ 494919 h 1122791"/>
                  <a:gd name="connsiteX5" fmla="*/ 549358 w 887267"/>
                  <a:gd name="connsiteY5" fmla="*/ 5969 h 1122791"/>
                  <a:gd name="connsiteX6" fmla="*/ 139783 w 887267"/>
                  <a:gd name="connsiteY6" fmla="*/ 98044 h 1122791"/>
                  <a:gd name="connsiteX7" fmla="*/ 6433 w 887267"/>
                  <a:gd name="connsiteY7" fmla="*/ 361569 h 1122791"/>
                  <a:gd name="connsiteX8" fmla="*/ 3258 w 887267"/>
                  <a:gd name="connsiteY8" fmla="*/ 599694 h 1122791"/>
                  <a:gd name="connsiteX0" fmla="*/ 3258 w 887267"/>
                  <a:gd name="connsiteY0" fmla="*/ 596860 h 1119957"/>
                  <a:gd name="connsiteX1" fmla="*/ 114383 w 887267"/>
                  <a:gd name="connsiteY1" fmla="*/ 977860 h 1119957"/>
                  <a:gd name="connsiteX2" fmla="*/ 304883 w 887267"/>
                  <a:gd name="connsiteY2" fmla="*/ 1111210 h 1119957"/>
                  <a:gd name="connsiteX3" fmla="*/ 647783 w 887267"/>
                  <a:gd name="connsiteY3" fmla="*/ 1082635 h 1119957"/>
                  <a:gd name="connsiteX4" fmla="*/ 885908 w 887267"/>
                  <a:gd name="connsiteY4" fmla="*/ 492085 h 1119957"/>
                  <a:gd name="connsiteX5" fmla="*/ 555708 w 887267"/>
                  <a:gd name="connsiteY5" fmla="*/ 6310 h 1119957"/>
                  <a:gd name="connsiteX6" fmla="*/ 139783 w 887267"/>
                  <a:gd name="connsiteY6" fmla="*/ 95210 h 1119957"/>
                  <a:gd name="connsiteX7" fmla="*/ 6433 w 887267"/>
                  <a:gd name="connsiteY7" fmla="*/ 358735 h 1119957"/>
                  <a:gd name="connsiteX8" fmla="*/ 3258 w 887267"/>
                  <a:gd name="connsiteY8" fmla="*/ 596860 h 1119957"/>
                  <a:gd name="connsiteX0" fmla="*/ 3258 w 887267"/>
                  <a:gd name="connsiteY0" fmla="*/ 603313 h 1126410"/>
                  <a:gd name="connsiteX1" fmla="*/ 114383 w 887267"/>
                  <a:gd name="connsiteY1" fmla="*/ 984313 h 1126410"/>
                  <a:gd name="connsiteX2" fmla="*/ 304883 w 887267"/>
                  <a:gd name="connsiteY2" fmla="*/ 1117663 h 1126410"/>
                  <a:gd name="connsiteX3" fmla="*/ 647783 w 887267"/>
                  <a:gd name="connsiteY3" fmla="*/ 1089088 h 1126410"/>
                  <a:gd name="connsiteX4" fmla="*/ 885908 w 887267"/>
                  <a:gd name="connsiteY4" fmla="*/ 498538 h 1126410"/>
                  <a:gd name="connsiteX5" fmla="*/ 555708 w 887267"/>
                  <a:gd name="connsiteY5" fmla="*/ 12763 h 1126410"/>
                  <a:gd name="connsiteX6" fmla="*/ 139783 w 887267"/>
                  <a:gd name="connsiteY6" fmla="*/ 101663 h 1126410"/>
                  <a:gd name="connsiteX7" fmla="*/ 6433 w 887267"/>
                  <a:gd name="connsiteY7" fmla="*/ 365188 h 1126410"/>
                  <a:gd name="connsiteX8" fmla="*/ 3258 w 887267"/>
                  <a:gd name="connsiteY8" fmla="*/ 603313 h 1126410"/>
                  <a:gd name="connsiteX0" fmla="*/ 3258 w 887267"/>
                  <a:gd name="connsiteY0" fmla="*/ 603313 h 1126410"/>
                  <a:gd name="connsiteX1" fmla="*/ 114383 w 887267"/>
                  <a:gd name="connsiteY1" fmla="*/ 984313 h 1126410"/>
                  <a:gd name="connsiteX2" fmla="*/ 304883 w 887267"/>
                  <a:gd name="connsiteY2" fmla="*/ 1117663 h 1126410"/>
                  <a:gd name="connsiteX3" fmla="*/ 647783 w 887267"/>
                  <a:gd name="connsiteY3" fmla="*/ 1089088 h 1126410"/>
                  <a:gd name="connsiteX4" fmla="*/ 885908 w 887267"/>
                  <a:gd name="connsiteY4" fmla="*/ 498538 h 1126410"/>
                  <a:gd name="connsiteX5" fmla="*/ 555708 w 887267"/>
                  <a:gd name="connsiteY5" fmla="*/ 12763 h 1126410"/>
                  <a:gd name="connsiteX6" fmla="*/ 139783 w 887267"/>
                  <a:gd name="connsiteY6" fmla="*/ 101663 h 1126410"/>
                  <a:gd name="connsiteX7" fmla="*/ 6433 w 887267"/>
                  <a:gd name="connsiteY7" fmla="*/ 365188 h 1126410"/>
                  <a:gd name="connsiteX8" fmla="*/ 3258 w 887267"/>
                  <a:gd name="connsiteY8" fmla="*/ 603313 h 112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7267" h="1126410">
                    <a:moveTo>
                      <a:pt x="3258" y="603313"/>
                    </a:moveTo>
                    <a:cubicBezTo>
                      <a:pt x="41358" y="739838"/>
                      <a:pt x="60408" y="838263"/>
                      <a:pt x="114383" y="984313"/>
                    </a:cubicBezTo>
                    <a:cubicBezTo>
                      <a:pt x="177883" y="1047813"/>
                      <a:pt x="238208" y="1085913"/>
                      <a:pt x="304883" y="1117663"/>
                    </a:cubicBezTo>
                    <a:cubicBezTo>
                      <a:pt x="387433" y="1127188"/>
                      <a:pt x="485858" y="1139888"/>
                      <a:pt x="647783" y="1089088"/>
                    </a:cubicBezTo>
                    <a:cubicBezTo>
                      <a:pt x="885908" y="892238"/>
                      <a:pt x="892258" y="606488"/>
                      <a:pt x="885908" y="498538"/>
                    </a:cubicBezTo>
                    <a:cubicBezTo>
                      <a:pt x="840400" y="338730"/>
                      <a:pt x="794891" y="166221"/>
                      <a:pt x="555708" y="12763"/>
                    </a:cubicBezTo>
                    <a:cubicBezTo>
                      <a:pt x="461516" y="-23220"/>
                      <a:pt x="253025" y="20171"/>
                      <a:pt x="139783" y="101663"/>
                    </a:cubicBezTo>
                    <a:cubicBezTo>
                      <a:pt x="75225" y="192680"/>
                      <a:pt x="23366" y="264646"/>
                      <a:pt x="6433" y="365188"/>
                    </a:cubicBezTo>
                    <a:cubicBezTo>
                      <a:pt x="5375" y="444563"/>
                      <a:pt x="-5209" y="523938"/>
                      <a:pt x="3258" y="603313"/>
                    </a:cubicBezTo>
                    <a:close/>
                  </a:path>
                </a:pathLst>
              </a:custGeom>
              <a:solidFill>
                <a:srgbClr val="F2F5F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7E429F8C-74A3-40D8-B5D9-9F55A71F6220}"/>
                  </a:ext>
                </a:extLst>
              </p:cNvPr>
              <p:cNvSpPr/>
              <p:nvPr/>
            </p:nvSpPr>
            <p:spPr>
              <a:xfrm>
                <a:off x="5228216" y="2117230"/>
                <a:ext cx="832755" cy="571537"/>
              </a:xfrm>
              <a:custGeom>
                <a:avLst/>
                <a:gdLst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47650 w 1000125"/>
                  <a:gd name="connsiteY5" fmla="*/ 76200 h 695325"/>
                  <a:gd name="connsiteX6" fmla="*/ 204787 w 1000125"/>
                  <a:gd name="connsiteY6" fmla="*/ 133350 h 695325"/>
                  <a:gd name="connsiteX7" fmla="*/ 147637 w 1000125"/>
                  <a:gd name="connsiteY7" fmla="*/ 171450 h 695325"/>
                  <a:gd name="connsiteX8" fmla="*/ 147637 w 1000125"/>
                  <a:gd name="connsiteY8" fmla="*/ 195262 h 695325"/>
                  <a:gd name="connsiteX9" fmla="*/ 76200 w 1000125"/>
                  <a:gd name="connsiteY9" fmla="*/ 242887 h 695325"/>
                  <a:gd name="connsiteX10" fmla="*/ 76200 w 1000125"/>
                  <a:gd name="connsiteY10" fmla="*/ 290512 h 695325"/>
                  <a:gd name="connsiteX11" fmla="*/ 0 w 1000125"/>
                  <a:gd name="connsiteY11" fmla="*/ 366712 h 695325"/>
                  <a:gd name="connsiteX12" fmla="*/ 33337 w 1000125"/>
                  <a:gd name="connsiteY12" fmla="*/ 495300 h 695325"/>
                  <a:gd name="connsiteX13" fmla="*/ 52387 w 1000125"/>
                  <a:gd name="connsiteY13" fmla="*/ 552450 h 695325"/>
                  <a:gd name="connsiteX14" fmla="*/ 76200 w 1000125"/>
                  <a:gd name="connsiteY14" fmla="*/ 609600 h 695325"/>
                  <a:gd name="connsiteX15" fmla="*/ 123825 w 1000125"/>
                  <a:gd name="connsiteY15" fmla="*/ 695325 h 695325"/>
                  <a:gd name="connsiteX16" fmla="*/ 104775 w 1000125"/>
                  <a:gd name="connsiteY16" fmla="*/ 461962 h 695325"/>
                  <a:gd name="connsiteX17" fmla="*/ 238125 w 1000125"/>
                  <a:gd name="connsiteY17" fmla="*/ 200025 h 695325"/>
                  <a:gd name="connsiteX18" fmla="*/ 500062 w 1000125"/>
                  <a:gd name="connsiteY18" fmla="*/ 90487 h 695325"/>
                  <a:gd name="connsiteX19" fmla="*/ 638175 w 1000125"/>
                  <a:gd name="connsiteY19" fmla="*/ 100012 h 695325"/>
                  <a:gd name="connsiteX20" fmla="*/ 776287 w 1000125"/>
                  <a:gd name="connsiteY20" fmla="*/ 180975 h 695325"/>
                  <a:gd name="connsiteX21" fmla="*/ 952500 w 1000125"/>
                  <a:gd name="connsiteY21" fmla="*/ 433387 h 695325"/>
                  <a:gd name="connsiteX22" fmla="*/ 1000125 w 1000125"/>
                  <a:gd name="connsiteY22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47650 w 1000125"/>
                  <a:gd name="connsiteY5" fmla="*/ 76200 h 695325"/>
                  <a:gd name="connsiteX6" fmla="*/ 204787 w 1000125"/>
                  <a:gd name="connsiteY6" fmla="*/ 133350 h 695325"/>
                  <a:gd name="connsiteX7" fmla="*/ 147637 w 1000125"/>
                  <a:gd name="connsiteY7" fmla="*/ 171450 h 695325"/>
                  <a:gd name="connsiteX8" fmla="*/ 147637 w 1000125"/>
                  <a:gd name="connsiteY8" fmla="*/ 195262 h 695325"/>
                  <a:gd name="connsiteX9" fmla="*/ 76200 w 1000125"/>
                  <a:gd name="connsiteY9" fmla="*/ 242887 h 695325"/>
                  <a:gd name="connsiteX10" fmla="*/ 76200 w 1000125"/>
                  <a:gd name="connsiteY10" fmla="*/ 290512 h 695325"/>
                  <a:gd name="connsiteX11" fmla="*/ 0 w 1000125"/>
                  <a:gd name="connsiteY11" fmla="*/ 366712 h 695325"/>
                  <a:gd name="connsiteX12" fmla="*/ 33337 w 1000125"/>
                  <a:gd name="connsiteY12" fmla="*/ 495300 h 695325"/>
                  <a:gd name="connsiteX13" fmla="*/ 52387 w 1000125"/>
                  <a:gd name="connsiteY13" fmla="*/ 552450 h 695325"/>
                  <a:gd name="connsiteX14" fmla="*/ 76200 w 1000125"/>
                  <a:gd name="connsiteY14" fmla="*/ 609600 h 695325"/>
                  <a:gd name="connsiteX15" fmla="*/ 123825 w 1000125"/>
                  <a:gd name="connsiteY15" fmla="*/ 695325 h 695325"/>
                  <a:gd name="connsiteX16" fmla="*/ 104775 w 1000125"/>
                  <a:gd name="connsiteY16" fmla="*/ 461962 h 695325"/>
                  <a:gd name="connsiteX17" fmla="*/ 238125 w 1000125"/>
                  <a:gd name="connsiteY17" fmla="*/ 200025 h 695325"/>
                  <a:gd name="connsiteX18" fmla="*/ 500062 w 1000125"/>
                  <a:gd name="connsiteY18" fmla="*/ 90487 h 695325"/>
                  <a:gd name="connsiteX19" fmla="*/ 638175 w 1000125"/>
                  <a:gd name="connsiteY19" fmla="*/ 100012 h 695325"/>
                  <a:gd name="connsiteX20" fmla="*/ 776287 w 1000125"/>
                  <a:gd name="connsiteY20" fmla="*/ 180975 h 695325"/>
                  <a:gd name="connsiteX21" fmla="*/ 952500 w 1000125"/>
                  <a:gd name="connsiteY21" fmla="*/ 433387 h 695325"/>
                  <a:gd name="connsiteX22" fmla="*/ 1000125 w 1000125"/>
                  <a:gd name="connsiteY22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204787 w 1000125"/>
                  <a:gd name="connsiteY6" fmla="*/ 133350 h 695325"/>
                  <a:gd name="connsiteX7" fmla="*/ 147637 w 1000125"/>
                  <a:gd name="connsiteY7" fmla="*/ 171450 h 695325"/>
                  <a:gd name="connsiteX8" fmla="*/ 147637 w 1000125"/>
                  <a:gd name="connsiteY8" fmla="*/ 195262 h 695325"/>
                  <a:gd name="connsiteX9" fmla="*/ 76200 w 1000125"/>
                  <a:gd name="connsiteY9" fmla="*/ 242887 h 695325"/>
                  <a:gd name="connsiteX10" fmla="*/ 76200 w 1000125"/>
                  <a:gd name="connsiteY10" fmla="*/ 290512 h 695325"/>
                  <a:gd name="connsiteX11" fmla="*/ 0 w 1000125"/>
                  <a:gd name="connsiteY11" fmla="*/ 366712 h 695325"/>
                  <a:gd name="connsiteX12" fmla="*/ 33337 w 1000125"/>
                  <a:gd name="connsiteY12" fmla="*/ 495300 h 695325"/>
                  <a:gd name="connsiteX13" fmla="*/ 52387 w 1000125"/>
                  <a:gd name="connsiteY13" fmla="*/ 552450 h 695325"/>
                  <a:gd name="connsiteX14" fmla="*/ 76200 w 1000125"/>
                  <a:gd name="connsiteY14" fmla="*/ 609600 h 695325"/>
                  <a:gd name="connsiteX15" fmla="*/ 123825 w 1000125"/>
                  <a:gd name="connsiteY15" fmla="*/ 695325 h 695325"/>
                  <a:gd name="connsiteX16" fmla="*/ 104775 w 1000125"/>
                  <a:gd name="connsiteY16" fmla="*/ 461962 h 695325"/>
                  <a:gd name="connsiteX17" fmla="*/ 238125 w 1000125"/>
                  <a:gd name="connsiteY17" fmla="*/ 200025 h 695325"/>
                  <a:gd name="connsiteX18" fmla="*/ 500062 w 1000125"/>
                  <a:gd name="connsiteY18" fmla="*/ 90487 h 695325"/>
                  <a:gd name="connsiteX19" fmla="*/ 638175 w 1000125"/>
                  <a:gd name="connsiteY19" fmla="*/ 100012 h 695325"/>
                  <a:gd name="connsiteX20" fmla="*/ 776287 w 1000125"/>
                  <a:gd name="connsiteY20" fmla="*/ 180975 h 695325"/>
                  <a:gd name="connsiteX21" fmla="*/ 952500 w 1000125"/>
                  <a:gd name="connsiteY21" fmla="*/ 433387 h 695325"/>
                  <a:gd name="connsiteX22" fmla="*/ 1000125 w 1000125"/>
                  <a:gd name="connsiteY22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204787 w 1000125"/>
                  <a:gd name="connsiteY6" fmla="*/ 133350 h 695325"/>
                  <a:gd name="connsiteX7" fmla="*/ 147637 w 1000125"/>
                  <a:gd name="connsiteY7" fmla="*/ 171450 h 695325"/>
                  <a:gd name="connsiteX8" fmla="*/ 147637 w 1000125"/>
                  <a:gd name="connsiteY8" fmla="*/ 195262 h 695325"/>
                  <a:gd name="connsiteX9" fmla="*/ 76200 w 1000125"/>
                  <a:gd name="connsiteY9" fmla="*/ 242887 h 695325"/>
                  <a:gd name="connsiteX10" fmla="*/ 76200 w 1000125"/>
                  <a:gd name="connsiteY10" fmla="*/ 290512 h 695325"/>
                  <a:gd name="connsiteX11" fmla="*/ 0 w 1000125"/>
                  <a:gd name="connsiteY11" fmla="*/ 366712 h 695325"/>
                  <a:gd name="connsiteX12" fmla="*/ 33337 w 1000125"/>
                  <a:gd name="connsiteY12" fmla="*/ 495300 h 695325"/>
                  <a:gd name="connsiteX13" fmla="*/ 52387 w 1000125"/>
                  <a:gd name="connsiteY13" fmla="*/ 552450 h 695325"/>
                  <a:gd name="connsiteX14" fmla="*/ 76200 w 1000125"/>
                  <a:gd name="connsiteY14" fmla="*/ 609600 h 695325"/>
                  <a:gd name="connsiteX15" fmla="*/ 123825 w 1000125"/>
                  <a:gd name="connsiteY15" fmla="*/ 695325 h 695325"/>
                  <a:gd name="connsiteX16" fmla="*/ 104775 w 1000125"/>
                  <a:gd name="connsiteY16" fmla="*/ 461962 h 695325"/>
                  <a:gd name="connsiteX17" fmla="*/ 238125 w 1000125"/>
                  <a:gd name="connsiteY17" fmla="*/ 200025 h 695325"/>
                  <a:gd name="connsiteX18" fmla="*/ 500062 w 1000125"/>
                  <a:gd name="connsiteY18" fmla="*/ 90487 h 695325"/>
                  <a:gd name="connsiteX19" fmla="*/ 638175 w 1000125"/>
                  <a:gd name="connsiteY19" fmla="*/ 100012 h 695325"/>
                  <a:gd name="connsiteX20" fmla="*/ 776287 w 1000125"/>
                  <a:gd name="connsiteY20" fmla="*/ 180975 h 695325"/>
                  <a:gd name="connsiteX21" fmla="*/ 952500 w 1000125"/>
                  <a:gd name="connsiteY21" fmla="*/ 433387 h 695325"/>
                  <a:gd name="connsiteX22" fmla="*/ 1000125 w 1000125"/>
                  <a:gd name="connsiteY22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204787 w 1000125"/>
                  <a:gd name="connsiteY6" fmla="*/ 150018 h 695325"/>
                  <a:gd name="connsiteX7" fmla="*/ 147637 w 1000125"/>
                  <a:gd name="connsiteY7" fmla="*/ 171450 h 695325"/>
                  <a:gd name="connsiteX8" fmla="*/ 147637 w 1000125"/>
                  <a:gd name="connsiteY8" fmla="*/ 195262 h 695325"/>
                  <a:gd name="connsiteX9" fmla="*/ 76200 w 1000125"/>
                  <a:gd name="connsiteY9" fmla="*/ 242887 h 695325"/>
                  <a:gd name="connsiteX10" fmla="*/ 76200 w 1000125"/>
                  <a:gd name="connsiteY10" fmla="*/ 290512 h 695325"/>
                  <a:gd name="connsiteX11" fmla="*/ 0 w 1000125"/>
                  <a:gd name="connsiteY11" fmla="*/ 366712 h 695325"/>
                  <a:gd name="connsiteX12" fmla="*/ 33337 w 1000125"/>
                  <a:gd name="connsiteY12" fmla="*/ 495300 h 695325"/>
                  <a:gd name="connsiteX13" fmla="*/ 52387 w 1000125"/>
                  <a:gd name="connsiteY13" fmla="*/ 552450 h 695325"/>
                  <a:gd name="connsiteX14" fmla="*/ 76200 w 1000125"/>
                  <a:gd name="connsiteY14" fmla="*/ 609600 h 695325"/>
                  <a:gd name="connsiteX15" fmla="*/ 123825 w 1000125"/>
                  <a:gd name="connsiteY15" fmla="*/ 695325 h 695325"/>
                  <a:gd name="connsiteX16" fmla="*/ 104775 w 1000125"/>
                  <a:gd name="connsiteY16" fmla="*/ 461962 h 695325"/>
                  <a:gd name="connsiteX17" fmla="*/ 238125 w 1000125"/>
                  <a:gd name="connsiteY17" fmla="*/ 200025 h 695325"/>
                  <a:gd name="connsiteX18" fmla="*/ 500062 w 1000125"/>
                  <a:gd name="connsiteY18" fmla="*/ 90487 h 695325"/>
                  <a:gd name="connsiteX19" fmla="*/ 638175 w 1000125"/>
                  <a:gd name="connsiteY19" fmla="*/ 100012 h 695325"/>
                  <a:gd name="connsiteX20" fmla="*/ 776287 w 1000125"/>
                  <a:gd name="connsiteY20" fmla="*/ 180975 h 695325"/>
                  <a:gd name="connsiteX21" fmla="*/ 952500 w 1000125"/>
                  <a:gd name="connsiteY21" fmla="*/ 433387 h 695325"/>
                  <a:gd name="connsiteX22" fmla="*/ 1000125 w 1000125"/>
                  <a:gd name="connsiteY22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147637 w 1000125"/>
                  <a:gd name="connsiteY6" fmla="*/ 171450 h 695325"/>
                  <a:gd name="connsiteX7" fmla="*/ 147637 w 1000125"/>
                  <a:gd name="connsiteY7" fmla="*/ 195262 h 695325"/>
                  <a:gd name="connsiteX8" fmla="*/ 76200 w 1000125"/>
                  <a:gd name="connsiteY8" fmla="*/ 242887 h 695325"/>
                  <a:gd name="connsiteX9" fmla="*/ 76200 w 1000125"/>
                  <a:gd name="connsiteY9" fmla="*/ 290512 h 695325"/>
                  <a:gd name="connsiteX10" fmla="*/ 0 w 1000125"/>
                  <a:gd name="connsiteY10" fmla="*/ 366712 h 695325"/>
                  <a:gd name="connsiteX11" fmla="*/ 33337 w 1000125"/>
                  <a:gd name="connsiteY11" fmla="*/ 495300 h 695325"/>
                  <a:gd name="connsiteX12" fmla="*/ 52387 w 1000125"/>
                  <a:gd name="connsiteY12" fmla="*/ 552450 h 695325"/>
                  <a:gd name="connsiteX13" fmla="*/ 76200 w 1000125"/>
                  <a:gd name="connsiteY13" fmla="*/ 609600 h 695325"/>
                  <a:gd name="connsiteX14" fmla="*/ 123825 w 1000125"/>
                  <a:gd name="connsiteY14" fmla="*/ 695325 h 695325"/>
                  <a:gd name="connsiteX15" fmla="*/ 104775 w 1000125"/>
                  <a:gd name="connsiteY15" fmla="*/ 461962 h 695325"/>
                  <a:gd name="connsiteX16" fmla="*/ 238125 w 1000125"/>
                  <a:gd name="connsiteY16" fmla="*/ 200025 h 695325"/>
                  <a:gd name="connsiteX17" fmla="*/ 500062 w 1000125"/>
                  <a:gd name="connsiteY17" fmla="*/ 90487 h 695325"/>
                  <a:gd name="connsiteX18" fmla="*/ 638175 w 1000125"/>
                  <a:gd name="connsiteY18" fmla="*/ 100012 h 695325"/>
                  <a:gd name="connsiteX19" fmla="*/ 776287 w 1000125"/>
                  <a:gd name="connsiteY19" fmla="*/ 180975 h 695325"/>
                  <a:gd name="connsiteX20" fmla="*/ 952500 w 1000125"/>
                  <a:gd name="connsiteY20" fmla="*/ 433387 h 695325"/>
                  <a:gd name="connsiteX21" fmla="*/ 1000125 w 1000125"/>
                  <a:gd name="connsiteY21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147637 w 1000125"/>
                  <a:gd name="connsiteY6" fmla="*/ 171450 h 695325"/>
                  <a:gd name="connsiteX7" fmla="*/ 147637 w 1000125"/>
                  <a:gd name="connsiteY7" fmla="*/ 195262 h 695325"/>
                  <a:gd name="connsiteX8" fmla="*/ 76200 w 1000125"/>
                  <a:gd name="connsiteY8" fmla="*/ 242887 h 695325"/>
                  <a:gd name="connsiteX9" fmla="*/ 76200 w 1000125"/>
                  <a:gd name="connsiteY9" fmla="*/ 290512 h 695325"/>
                  <a:gd name="connsiteX10" fmla="*/ 0 w 1000125"/>
                  <a:gd name="connsiteY10" fmla="*/ 366712 h 695325"/>
                  <a:gd name="connsiteX11" fmla="*/ 33337 w 1000125"/>
                  <a:gd name="connsiteY11" fmla="*/ 495300 h 695325"/>
                  <a:gd name="connsiteX12" fmla="*/ 52387 w 1000125"/>
                  <a:gd name="connsiteY12" fmla="*/ 552450 h 695325"/>
                  <a:gd name="connsiteX13" fmla="*/ 76200 w 1000125"/>
                  <a:gd name="connsiteY13" fmla="*/ 609600 h 695325"/>
                  <a:gd name="connsiteX14" fmla="*/ 123825 w 1000125"/>
                  <a:gd name="connsiteY14" fmla="*/ 695325 h 695325"/>
                  <a:gd name="connsiteX15" fmla="*/ 104775 w 1000125"/>
                  <a:gd name="connsiteY15" fmla="*/ 461962 h 695325"/>
                  <a:gd name="connsiteX16" fmla="*/ 238125 w 1000125"/>
                  <a:gd name="connsiteY16" fmla="*/ 200025 h 695325"/>
                  <a:gd name="connsiteX17" fmla="*/ 500062 w 1000125"/>
                  <a:gd name="connsiteY17" fmla="*/ 90487 h 695325"/>
                  <a:gd name="connsiteX18" fmla="*/ 638175 w 1000125"/>
                  <a:gd name="connsiteY18" fmla="*/ 100012 h 695325"/>
                  <a:gd name="connsiteX19" fmla="*/ 776287 w 1000125"/>
                  <a:gd name="connsiteY19" fmla="*/ 180975 h 695325"/>
                  <a:gd name="connsiteX20" fmla="*/ 952500 w 1000125"/>
                  <a:gd name="connsiteY20" fmla="*/ 433387 h 695325"/>
                  <a:gd name="connsiteX21" fmla="*/ 1000125 w 1000125"/>
                  <a:gd name="connsiteY21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147637 w 1000125"/>
                  <a:gd name="connsiteY6" fmla="*/ 171450 h 695325"/>
                  <a:gd name="connsiteX7" fmla="*/ 154781 w 1000125"/>
                  <a:gd name="connsiteY7" fmla="*/ 200024 h 695325"/>
                  <a:gd name="connsiteX8" fmla="*/ 76200 w 1000125"/>
                  <a:gd name="connsiteY8" fmla="*/ 242887 h 695325"/>
                  <a:gd name="connsiteX9" fmla="*/ 76200 w 1000125"/>
                  <a:gd name="connsiteY9" fmla="*/ 290512 h 695325"/>
                  <a:gd name="connsiteX10" fmla="*/ 0 w 1000125"/>
                  <a:gd name="connsiteY10" fmla="*/ 366712 h 695325"/>
                  <a:gd name="connsiteX11" fmla="*/ 33337 w 1000125"/>
                  <a:gd name="connsiteY11" fmla="*/ 495300 h 695325"/>
                  <a:gd name="connsiteX12" fmla="*/ 52387 w 1000125"/>
                  <a:gd name="connsiteY12" fmla="*/ 552450 h 695325"/>
                  <a:gd name="connsiteX13" fmla="*/ 76200 w 1000125"/>
                  <a:gd name="connsiteY13" fmla="*/ 609600 h 695325"/>
                  <a:gd name="connsiteX14" fmla="*/ 123825 w 1000125"/>
                  <a:gd name="connsiteY14" fmla="*/ 695325 h 695325"/>
                  <a:gd name="connsiteX15" fmla="*/ 104775 w 1000125"/>
                  <a:gd name="connsiteY15" fmla="*/ 461962 h 695325"/>
                  <a:gd name="connsiteX16" fmla="*/ 238125 w 1000125"/>
                  <a:gd name="connsiteY16" fmla="*/ 200025 h 695325"/>
                  <a:gd name="connsiteX17" fmla="*/ 500062 w 1000125"/>
                  <a:gd name="connsiteY17" fmla="*/ 90487 h 695325"/>
                  <a:gd name="connsiteX18" fmla="*/ 638175 w 1000125"/>
                  <a:gd name="connsiteY18" fmla="*/ 100012 h 695325"/>
                  <a:gd name="connsiteX19" fmla="*/ 776287 w 1000125"/>
                  <a:gd name="connsiteY19" fmla="*/ 180975 h 695325"/>
                  <a:gd name="connsiteX20" fmla="*/ 952500 w 1000125"/>
                  <a:gd name="connsiteY20" fmla="*/ 433387 h 695325"/>
                  <a:gd name="connsiteX21" fmla="*/ 1000125 w 1000125"/>
                  <a:gd name="connsiteY21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147637 w 1000125"/>
                  <a:gd name="connsiteY6" fmla="*/ 171450 h 695325"/>
                  <a:gd name="connsiteX7" fmla="*/ 154781 w 1000125"/>
                  <a:gd name="connsiteY7" fmla="*/ 200024 h 695325"/>
                  <a:gd name="connsiteX8" fmla="*/ 76200 w 1000125"/>
                  <a:gd name="connsiteY8" fmla="*/ 242887 h 695325"/>
                  <a:gd name="connsiteX9" fmla="*/ 76200 w 1000125"/>
                  <a:gd name="connsiteY9" fmla="*/ 290512 h 695325"/>
                  <a:gd name="connsiteX10" fmla="*/ 0 w 1000125"/>
                  <a:gd name="connsiteY10" fmla="*/ 366712 h 695325"/>
                  <a:gd name="connsiteX11" fmla="*/ 33337 w 1000125"/>
                  <a:gd name="connsiteY11" fmla="*/ 495300 h 695325"/>
                  <a:gd name="connsiteX12" fmla="*/ 52387 w 1000125"/>
                  <a:gd name="connsiteY12" fmla="*/ 552450 h 695325"/>
                  <a:gd name="connsiteX13" fmla="*/ 76200 w 1000125"/>
                  <a:gd name="connsiteY13" fmla="*/ 609600 h 695325"/>
                  <a:gd name="connsiteX14" fmla="*/ 123825 w 1000125"/>
                  <a:gd name="connsiteY14" fmla="*/ 695325 h 695325"/>
                  <a:gd name="connsiteX15" fmla="*/ 104775 w 1000125"/>
                  <a:gd name="connsiteY15" fmla="*/ 461962 h 695325"/>
                  <a:gd name="connsiteX16" fmla="*/ 238125 w 1000125"/>
                  <a:gd name="connsiteY16" fmla="*/ 200025 h 695325"/>
                  <a:gd name="connsiteX17" fmla="*/ 500062 w 1000125"/>
                  <a:gd name="connsiteY17" fmla="*/ 90487 h 695325"/>
                  <a:gd name="connsiteX18" fmla="*/ 638175 w 1000125"/>
                  <a:gd name="connsiteY18" fmla="*/ 100012 h 695325"/>
                  <a:gd name="connsiteX19" fmla="*/ 776287 w 1000125"/>
                  <a:gd name="connsiteY19" fmla="*/ 180975 h 695325"/>
                  <a:gd name="connsiteX20" fmla="*/ 952500 w 1000125"/>
                  <a:gd name="connsiteY20" fmla="*/ 433387 h 695325"/>
                  <a:gd name="connsiteX21" fmla="*/ 1000125 w 1000125"/>
                  <a:gd name="connsiteY21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147637 w 1000125"/>
                  <a:gd name="connsiteY6" fmla="*/ 171450 h 695325"/>
                  <a:gd name="connsiteX7" fmla="*/ 154781 w 1000125"/>
                  <a:gd name="connsiteY7" fmla="*/ 200024 h 695325"/>
                  <a:gd name="connsiteX8" fmla="*/ 76200 w 1000125"/>
                  <a:gd name="connsiteY8" fmla="*/ 242887 h 695325"/>
                  <a:gd name="connsiteX9" fmla="*/ 76200 w 1000125"/>
                  <a:gd name="connsiteY9" fmla="*/ 290512 h 695325"/>
                  <a:gd name="connsiteX10" fmla="*/ 0 w 1000125"/>
                  <a:gd name="connsiteY10" fmla="*/ 366712 h 695325"/>
                  <a:gd name="connsiteX11" fmla="*/ 33337 w 1000125"/>
                  <a:gd name="connsiteY11" fmla="*/ 495300 h 695325"/>
                  <a:gd name="connsiteX12" fmla="*/ 52387 w 1000125"/>
                  <a:gd name="connsiteY12" fmla="*/ 552450 h 695325"/>
                  <a:gd name="connsiteX13" fmla="*/ 76200 w 1000125"/>
                  <a:gd name="connsiteY13" fmla="*/ 609600 h 695325"/>
                  <a:gd name="connsiteX14" fmla="*/ 123825 w 1000125"/>
                  <a:gd name="connsiteY14" fmla="*/ 695325 h 695325"/>
                  <a:gd name="connsiteX15" fmla="*/ 104775 w 1000125"/>
                  <a:gd name="connsiteY15" fmla="*/ 461962 h 695325"/>
                  <a:gd name="connsiteX16" fmla="*/ 238125 w 1000125"/>
                  <a:gd name="connsiteY16" fmla="*/ 200025 h 695325"/>
                  <a:gd name="connsiteX17" fmla="*/ 500062 w 1000125"/>
                  <a:gd name="connsiteY17" fmla="*/ 90487 h 695325"/>
                  <a:gd name="connsiteX18" fmla="*/ 638175 w 1000125"/>
                  <a:gd name="connsiteY18" fmla="*/ 100012 h 695325"/>
                  <a:gd name="connsiteX19" fmla="*/ 776287 w 1000125"/>
                  <a:gd name="connsiteY19" fmla="*/ 180975 h 695325"/>
                  <a:gd name="connsiteX20" fmla="*/ 952500 w 1000125"/>
                  <a:gd name="connsiteY20" fmla="*/ 433387 h 695325"/>
                  <a:gd name="connsiteX21" fmla="*/ 1000125 w 1000125"/>
                  <a:gd name="connsiteY21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147637 w 1000125"/>
                  <a:gd name="connsiteY6" fmla="*/ 171450 h 695325"/>
                  <a:gd name="connsiteX7" fmla="*/ 154781 w 1000125"/>
                  <a:gd name="connsiteY7" fmla="*/ 200024 h 695325"/>
                  <a:gd name="connsiteX8" fmla="*/ 76200 w 1000125"/>
                  <a:gd name="connsiteY8" fmla="*/ 242887 h 695325"/>
                  <a:gd name="connsiteX9" fmla="*/ 76200 w 1000125"/>
                  <a:gd name="connsiteY9" fmla="*/ 290512 h 695325"/>
                  <a:gd name="connsiteX10" fmla="*/ 0 w 1000125"/>
                  <a:gd name="connsiteY10" fmla="*/ 383381 h 695325"/>
                  <a:gd name="connsiteX11" fmla="*/ 33337 w 1000125"/>
                  <a:gd name="connsiteY11" fmla="*/ 495300 h 695325"/>
                  <a:gd name="connsiteX12" fmla="*/ 52387 w 1000125"/>
                  <a:gd name="connsiteY12" fmla="*/ 552450 h 695325"/>
                  <a:gd name="connsiteX13" fmla="*/ 76200 w 1000125"/>
                  <a:gd name="connsiteY13" fmla="*/ 609600 h 695325"/>
                  <a:gd name="connsiteX14" fmla="*/ 123825 w 1000125"/>
                  <a:gd name="connsiteY14" fmla="*/ 695325 h 695325"/>
                  <a:gd name="connsiteX15" fmla="*/ 104775 w 1000125"/>
                  <a:gd name="connsiteY15" fmla="*/ 461962 h 695325"/>
                  <a:gd name="connsiteX16" fmla="*/ 238125 w 1000125"/>
                  <a:gd name="connsiteY16" fmla="*/ 200025 h 695325"/>
                  <a:gd name="connsiteX17" fmla="*/ 500062 w 1000125"/>
                  <a:gd name="connsiteY17" fmla="*/ 90487 h 695325"/>
                  <a:gd name="connsiteX18" fmla="*/ 638175 w 1000125"/>
                  <a:gd name="connsiteY18" fmla="*/ 100012 h 695325"/>
                  <a:gd name="connsiteX19" fmla="*/ 776287 w 1000125"/>
                  <a:gd name="connsiteY19" fmla="*/ 180975 h 695325"/>
                  <a:gd name="connsiteX20" fmla="*/ 952500 w 1000125"/>
                  <a:gd name="connsiteY20" fmla="*/ 433387 h 695325"/>
                  <a:gd name="connsiteX21" fmla="*/ 1000125 w 1000125"/>
                  <a:gd name="connsiteY21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147637 w 1000125"/>
                  <a:gd name="connsiteY6" fmla="*/ 171450 h 695325"/>
                  <a:gd name="connsiteX7" fmla="*/ 154781 w 1000125"/>
                  <a:gd name="connsiteY7" fmla="*/ 200024 h 695325"/>
                  <a:gd name="connsiteX8" fmla="*/ 76200 w 1000125"/>
                  <a:gd name="connsiteY8" fmla="*/ 242887 h 695325"/>
                  <a:gd name="connsiteX9" fmla="*/ 76200 w 1000125"/>
                  <a:gd name="connsiteY9" fmla="*/ 290512 h 695325"/>
                  <a:gd name="connsiteX10" fmla="*/ 0 w 1000125"/>
                  <a:gd name="connsiteY10" fmla="*/ 383381 h 695325"/>
                  <a:gd name="connsiteX11" fmla="*/ 33337 w 1000125"/>
                  <a:gd name="connsiteY11" fmla="*/ 495300 h 695325"/>
                  <a:gd name="connsiteX12" fmla="*/ 52387 w 1000125"/>
                  <a:gd name="connsiteY12" fmla="*/ 552450 h 695325"/>
                  <a:gd name="connsiteX13" fmla="*/ 76200 w 1000125"/>
                  <a:gd name="connsiteY13" fmla="*/ 609600 h 695325"/>
                  <a:gd name="connsiteX14" fmla="*/ 123825 w 1000125"/>
                  <a:gd name="connsiteY14" fmla="*/ 695325 h 695325"/>
                  <a:gd name="connsiteX15" fmla="*/ 104775 w 1000125"/>
                  <a:gd name="connsiteY15" fmla="*/ 461962 h 695325"/>
                  <a:gd name="connsiteX16" fmla="*/ 238125 w 1000125"/>
                  <a:gd name="connsiteY16" fmla="*/ 200025 h 695325"/>
                  <a:gd name="connsiteX17" fmla="*/ 500062 w 1000125"/>
                  <a:gd name="connsiteY17" fmla="*/ 90487 h 695325"/>
                  <a:gd name="connsiteX18" fmla="*/ 638175 w 1000125"/>
                  <a:gd name="connsiteY18" fmla="*/ 100012 h 695325"/>
                  <a:gd name="connsiteX19" fmla="*/ 776287 w 1000125"/>
                  <a:gd name="connsiteY19" fmla="*/ 180975 h 695325"/>
                  <a:gd name="connsiteX20" fmla="*/ 952500 w 1000125"/>
                  <a:gd name="connsiteY20" fmla="*/ 433387 h 695325"/>
                  <a:gd name="connsiteX21" fmla="*/ 1000125 w 1000125"/>
                  <a:gd name="connsiteY21" fmla="*/ 576262 h 695325"/>
                  <a:gd name="connsiteX0" fmla="*/ 1000125 w 1000125"/>
                  <a:gd name="connsiteY0" fmla="*/ 576262 h 695325"/>
                  <a:gd name="connsiteX1" fmla="*/ 971550 w 1000125"/>
                  <a:gd name="connsiteY1" fmla="*/ 404812 h 695325"/>
                  <a:gd name="connsiteX2" fmla="*/ 690562 w 1000125"/>
                  <a:gd name="connsiteY2" fmla="*/ 28575 h 695325"/>
                  <a:gd name="connsiteX3" fmla="*/ 619125 w 1000125"/>
                  <a:gd name="connsiteY3" fmla="*/ 0 h 695325"/>
                  <a:gd name="connsiteX4" fmla="*/ 500062 w 1000125"/>
                  <a:gd name="connsiteY4" fmla="*/ 19050 h 695325"/>
                  <a:gd name="connsiteX5" fmla="*/ 235744 w 1000125"/>
                  <a:gd name="connsiteY5" fmla="*/ 102393 h 695325"/>
                  <a:gd name="connsiteX6" fmla="*/ 147637 w 1000125"/>
                  <a:gd name="connsiteY6" fmla="*/ 171450 h 695325"/>
                  <a:gd name="connsiteX7" fmla="*/ 154781 w 1000125"/>
                  <a:gd name="connsiteY7" fmla="*/ 200024 h 695325"/>
                  <a:gd name="connsiteX8" fmla="*/ 76200 w 1000125"/>
                  <a:gd name="connsiteY8" fmla="*/ 242887 h 695325"/>
                  <a:gd name="connsiteX9" fmla="*/ 76200 w 1000125"/>
                  <a:gd name="connsiteY9" fmla="*/ 290512 h 695325"/>
                  <a:gd name="connsiteX10" fmla="*/ 0 w 1000125"/>
                  <a:gd name="connsiteY10" fmla="*/ 395287 h 695325"/>
                  <a:gd name="connsiteX11" fmla="*/ 33337 w 1000125"/>
                  <a:gd name="connsiteY11" fmla="*/ 495300 h 695325"/>
                  <a:gd name="connsiteX12" fmla="*/ 52387 w 1000125"/>
                  <a:gd name="connsiteY12" fmla="*/ 552450 h 695325"/>
                  <a:gd name="connsiteX13" fmla="*/ 76200 w 1000125"/>
                  <a:gd name="connsiteY13" fmla="*/ 609600 h 695325"/>
                  <a:gd name="connsiteX14" fmla="*/ 123825 w 1000125"/>
                  <a:gd name="connsiteY14" fmla="*/ 695325 h 695325"/>
                  <a:gd name="connsiteX15" fmla="*/ 104775 w 1000125"/>
                  <a:gd name="connsiteY15" fmla="*/ 461962 h 695325"/>
                  <a:gd name="connsiteX16" fmla="*/ 238125 w 1000125"/>
                  <a:gd name="connsiteY16" fmla="*/ 200025 h 695325"/>
                  <a:gd name="connsiteX17" fmla="*/ 500062 w 1000125"/>
                  <a:gd name="connsiteY17" fmla="*/ 90487 h 695325"/>
                  <a:gd name="connsiteX18" fmla="*/ 638175 w 1000125"/>
                  <a:gd name="connsiteY18" fmla="*/ 100012 h 695325"/>
                  <a:gd name="connsiteX19" fmla="*/ 776287 w 1000125"/>
                  <a:gd name="connsiteY19" fmla="*/ 180975 h 695325"/>
                  <a:gd name="connsiteX20" fmla="*/ 952500 w 1000125"/>
                  <a:gd name="connsiteY20" fmla="*/ 433387 h 695325"/>
                  <a:gd name="connsiteX21" fmla="*/ 1000125 w 1000125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2862 w 1009650"/>
                  <a:gd name="connsiteY11" fmla="*/ 495300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14300 w 1009650"/>
                  <a:gd name="connsiteY15" fmla="*/ 461962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2862 w 1009650"/>
                  <a:gd name="connsiteY11" fmla="*/ 495300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14300 w 1009650"/>
                  <a:gd name="connsiteY15" fmla="*/ 461962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2862 w 1009650"/>
                  <a:gd name="connsiteY11" fmla="*/ 495300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14300 w 1009650"/>
                  <a:gd name="connsiteY15" fmla="*/ 461962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5243 w 1009650"/>
                  <a:gd name="connsiteY11" fmla="*/ 490537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14300 w 1009650"/>
                  <a:gd name="connsiteY15" fmla="*/ 461962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5243 w 1009650"/>
                  <a:gd name="connsiteY11" fmla="*/ 490537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14300 w 1009650"/>
                  <a:gd name="connsiteY15" fmla="*/ 461962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5243 w 1009650"/>
                  <a:gd name="connsiteY11" fmla="*/ 490537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14300 w 1009650"/>
                  <a:gd name="connsiteY15" fmla="*/ 461962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5243 w 1009650"/>
                  <a:gd name="connsiteY11" fmla="*/ 490537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14300 w 1009650"/>
                  <a:gd name="connsiteY15" fmla="*/ 461962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5243 w 1009650"/>
                  <a:gd name="connsiteY11" fmla="*/ 490537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14300 w 1009650"/>
                  <a:gd name="connsiteY15" fmla="*/ 461962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5243 w 1009650"/>
                  <a:gd name="connsiteY11" fmla="*/ 490537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23825 w 1009650"/>
                  <a:gd name="connsiteY15" fmla="*/ 464343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695325"/>
                  <a:gd name="connsiteX1" fmla="*/ 981075 w 1009650"/>
                  <a:gd name="connsiteY1" fmla="*/ 404812 h 695325"/>
                  <a:gd name="connsiteX2" fmla="*/ 700087 w 1009650"/>
                  <a:gd name="connsiteY2" fmla="*/ 28575 h 695325"/>
                  <a:gd name="connsiteX3" fmla="*/ 628650 w 1009650"/>
                  <a:gd name="connsiteY3" fmla="*/ 0 h 695325"/>
                  <a:gd name="connsiteX4" fmla="*/ 509587 w 1009650"/>
                  <a:gd name="connsiteY4" fmla="*/ 19050 h 695325"/>
                  <a:gd name="connsiteX5" fmla="*/ 245269 w 1009650"/>
                  <a:gd name="connsiteY5" fmla="*/ 102393 h 695325"/>
                  <a:gd name="connsiteX6" fmla="*/ 157162 w 1009650"/>
                  <a:gd name="connsiteY6" fmla="*/ 171450 h 695325"/>
                  <a:gd name="connsiteX7" fmla="*/ 164306 w 1009650"/>
                  <a:gd name="connsiteY7" fmla="*/ 200024 h 695325"/>
                  <a:gd name="connsiteX8" fmla="*/ 85725 w 1009650"/>
                  <a:gd name="connsiteY8" fmla="*/ 242887 h 695325"/>
                  <a:gd name="connsiteX9" fmla="*/ 85725 w 1009650"/>
                  <a:gd name="connsiteY9" fmla="*/ 290512 h 695325"/>
                  <a:gd name="connsiteX10" fmla="*/ 0 w 1009650"/>
                  <a:gd name="connsiteY10" fmla="*/ 388143 h 695325"/>
                  <a:gd name="connsiteX11" fmla="*/ 45243 w 1009650"/>
                  <a:gd name="connsiteY11" fmla="*/ 490537 h 695325"/>
                  <a:gd name="connsiteX12" fmla="*/ 61912 w 1009650"/>
                  <a:gd name="connsiteY12" fmla="*/ 552450 h 695325"/>
                  <a:gd name="connsiteX13" fmla="*/ 85725 w 1009650"/>
                  <a:gd name="connsiteY13" fmla="*/ 609600 h 695325"/>
                  <a:gd name="connsiteX14" fmla="*/ 133350 w 1009650"/>
                  <a:gd name="connsiteY14" fmla="*/ 695325 h 695325"/>
                  <a:gd name="connsiteX15" fmla="*/ 123825 w 1009650"/>
                  <a:gd name="connsiteY15" fmla="*/ 464343 h 695325"/>
                  <a:gd name="connsiteX16" fmla="*/ 247650 w 1009650"/>
                  <a:gd name="connsiteY16" fmla="*/ 200025 h 695325"/>
                  <a:gd name="connsiteX17" fmla="*/ 509587 w 1009650"/>
                  <a:gd name="connsiteY17" fmla="*/ 90487 h 695325"/>
                  <a:gd name="connsiteX18" fmla="*/ 647700 w 1009650"/>
                  <a:gd name="connsiteY18" fmla="*/ 100012 h 695325"/>
                  <a:gd name="connsiteX19" fmla="*/ 785812 w 1009650"/>
                  <a:gd name="connsiteY19" fmla="*/ 180975 h 695325"/>
                  <a:gd name="connsiteX20" fmla="*/ 962025 w 1009650"/>
                  <a:gd name="connsiteY20" fmla="*/ 433387 h 695325"/>
                  <a:gd name="connsiteX21" fmla="*/ 1009650 w 1009650"/>
                  <a:gd name="connsiteY21" fmla="*/ 576262 h 695325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47650 w 1009650"/>
                  <a:gd name="connsiteY16" fmla="*/ 200025 h 702469"/>
                  <a:gd name="connsiteX17" fmla="*/ 509587 w 1009650"/>
                  <a:gd name="connsiteY17" fmla="*/ 90487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47650 w 1009650"/>
                  <a:gd name="connsiteY16" fmla="*/ 200025 h 702469"/>
                  <a:gd name="connsiteX17" fmla="*/ 509587 w 1009650"/>
                  <a:gd name="connsiteY17" fmla="*/ 90487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47650 w 1009650"/>
                  <a:gd name="connsiteY16" fmla="*/ 200025 h 702469"/>
                  <a:gd name="connsiteX17" fmla="*/ 509587 w 1009650"/>
                  <a:gd name="connsiteY17" fmla="*/ 90487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47650 w 1009650"/>
                  <a:gd name="connsiteY16" fmla="*/ 200025 h 702469"/>
                  <a:gd name="connsiteX17" fmla="*/ 509587 w 1009650"/>
                  <a:gd name="connsiteY17" fmla="*/ 90487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47650 w 1009650"/>
                  <a:gd name="connsiteY16" fmla="*/ 200025 h 702469"/>
                  <a:gd name="connsiteX17" fmla="*/ 509587 w 1009650"/>
                  <a:gd name="connsiteY17" fmla="*/ 90487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47650 w 1009650"/>
                  <a:gd name="connsiteY16" fmla="*/ 200025 h 702469"/>
                  <a:gd name="connsiteX17" fmla="*/ 492918 w 1009650"/>
                  <a:gd name="connsiteY17" fmla="*/ 107156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47650 w 1009650"/>
                  <a:gd name="connsiteY16" fmla="*/ 200025 h 702469"/>
                  <a:gd name="connsiteX17" fmla="*/ 492918 w 1009650"/>
                  <a:gd name="connsiteY17" fmla="*/ 107156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492918 w 1009650"/>
                  <a:gd name="connsiteY17" fmla="*/ 107156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492918 w 1009650"/>
                  <a:gd name="connsiteY17" fmla="*/ 107156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492918 w 1009650"/>
                  <a:gd name="connsiteY17" fmla="*/ 107156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7700 w 1009650"/>
                  <a:gd name="connsiteY18" fmla="*/ 100012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7700 w 1009650"/>
                  <a:gd name="connsiteY18" fmla="*/ 109537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7700 w 1009650"/>
                  <a:gd name="connsiteY18" fmla="*/ 109537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7700 w 1009650"/>
                  <a:gd name="connsiteY18" fmla="*/ 109537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5319 w 1009650"/>
                  <a:gd name="connsiteY18" fmla="*/ 114300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5319 w 1009650"/>
                  <a:gd name="connsiteY18" fmla="*/ 114300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5319 w 1009650"/>
                  <a:gd name="connsiteY18" fmla="*/ 114300 h 702469"/>
                  <a:gd name="connsiteX19" fmla="*/ 785812 w 1009650"/>
                  <a:gd name="connsiteY19" fmla="*/ 180975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5319 w 1009650"/>
                  <a:gd name="connsiteY18" fmla="*/ 114300 h 702469"/>
                  <a:gd name="connsiteX19" fmla="*/ 778668 w 1009650"/>
                  <a:gd name="connsiteY19" fmla="*/ 190500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76262 h 702469"/>
                  <a:gd name="connsiteX1" fmla="*/ 981075 w 1009650"/>
                  <a:gd name="connsiteY1" fmla="*/ 404812 h 702469"/>
                  <a:gd name="connsiteX2" fmla="*/ 700087 w 1009650"/>
                  <a:gd name="connsiteY2" fmla="*/ 28575 h 702469"/>
                  <a:gd name="connsiteX3" fmla="*/ 628650 w 1009650"/>
                  <a:gd name="connsiteY3" fmla="*/ 0 h 702469"/>
                  <a:gd name="connsiteX4" fmla="*/ 509587 w 1009650"/>
                  <a:gd name="connsiteY4" fmla="*/ 19050 h 702469"/>
                  <a:gd name="connsiteX5" fmla="*/ 245269 w 1009650"/>
                  <a:gd name="connsiteY5" fmla="*/ 102393 h 702469"/>
                  <a:gd name="connsiteX6" fmla="*/ 157162 w 1009650"/>
                  <a:gd name="connsiteY6" fmla="*/ 171450 h 702469"/>
                  <a:gd name="connsiteX7" fmla="*/ 164306 w 1009650"/>
                  <a:gd name="connsiteY7" fmla="*/ 200024 h 702469"/>
                  <a:gd name="connsiteX8" fmla="*/ 85725 w 1009650"/>
                  <a:gd name="connsiteY8" fmla="*/ 242887 h 702469"/>
                  <a:gd name="connsiteX9" fmla="*/ 85725 w 1009650"/>
                  <a:gd name="connsiteY9" fmla="*/ 290512 h 702469"/>
                  <a:gd name="connsiteX10" fmla="*/ 0 w 1009650"/>
                  <a:gd name="connsiteY10" fmla="*/ 388143 h 702469"/>
                  <a:gd name="connsiteX11" fmla="*/ 45243 w 1009650"/>
                  <a:gd name="connsiteY11" fmla="*/ 490537 h 702469"/>
                  <a:gd name="connsiteX12" fmla="*/ 61912 w 1009650"/>
                  <a:gd name="connsiteY12" fmla="*/ 552450 h 702469"/>
                  <a:gd name="connsiteX13" fmla="*/ 85725 w 1009650"/>
                  <a:gd name="connsiteY13" fmla="*/ 609600 h 702469"/>
                  <a:gd name="connsiteX14" fmla="*/ 128588 w 1009650"/>
                  <a:gd name="connsiteY14" fmla="*/ 702469 h 702469"/>
                  <a:gd name="connsiteX15" fmla="*/ 123825 w 1009650"/>
                  <a:gd name="connsiteY15" fmla="*/ 464343 h 702469"/>
                  <a:gd name="connsiteX16" fmla="*/ 257175 w 1009650"/>
                  <a:gd name="connsiteY16" fmla="*/ 209550 h 702469"/>
                  <a:gd name="connsiteX17" fmla="*/ 500061 w 1009650"/>
                  <a:gd name="connsiteY17" fmla="*/ 107156 h 702469"/>
                  <a:gd name="connsiteX18" fmla="*/ 645319 w 1009650"/>
                  <a:gd name="connsiteY18" fmla="*/ 114300 h 702469"/>
                  <a:gd name="connsiteX19" fmla="*/ 778668 w 1009650"/>
                  <a:gd name="connsiteY19" fmla="*/ 190500 h 702469"/>
                  <a:gd name="connsiteX20" fmla="*/ 962025 w 1009650"/>
                  <a:gd name="connsiteY20" fmla="*/ 433387 h 702469"/>
                  <a:gd name="connsiteX21" fmla="*/ 1009650 w 1009650"/>
                  <a:gd name="connsiteY21" fmla="*/ 576262 h 702469"/>
                  <a:gd name="connsiteX0" fmla="*/ 1009650 w 1009650"/>
                  <a:gd name="connsiteY0" fmla="*/ 561974 h 688181"/>
                  <a:gd name="connsiteX1" fmla="*/ 981075 w 1009650"/>
                  <a:gd name="connsiteY1" fmla="*/ 390524 h 688181"/>
                  <a:gd name="connsiteX2" fmla="*/ 700087 w 1009650"/>
                  <a:gd name="connsiteY2" fmla="*/ 14287 h 688181"/>
                  <a:gd name="connsiteX3" fmla="*/ 628650 w 1009650"/>
                  <a:gd name="connsiteY3" fmla="*/ 0 h 688181"/>
                  <a:gd name="connsiteX4" fmla="*/ 509587 w 1009650"/>
                  <a:gd name="connsiteY4" fmla="*/ 4762 h 688181"/>
                  <a:gd name="connsiteX5" fmla="*/ 245269 w 1009650"/>
                  <a:gd name="connsiteY5" fmla="*/ 88105 h 688181"/>
                  <a:gd name="connsiteX6" fmla="*/ 157162 w 1009650"/>
                  <a:gd name="connsiteY6" fmla="*/ 157162 h 688181"/>
                  <a:gd name="connsiteX7" fmla="*/ 164306 w 1009650"/>
                  <a:gd name="connsiteY7" fmla="*/ 185736 h 688181"/>
                  <a:gd name="connsiteX8" fmla="*/ 85725 w 1009650"/>
                  <a:gd name="connsiteY8" fmla="*/ 228599 h 688181"/>
                  <a:gd name="connsiteX9" fmla="*/ 85725 w 1009650"/>
                  <a:gd name="connsiteY9" fmla="*/ 276224 h 688181"/>
                  <a:gd name="connsiteX10" fmla="*/ 0 w 1009650"/>
                  <a:gd name="connsiteY10" fmla="*/ 373855 h 688181"/>
                  <a:gd name="connsiteX11" fmla="*/ 45243 w 1009650"/>
                  <a:gd name="connsiteY11" fmla="*/ 476249 h 688181"/>
                  <a:gd name="connsiteX12" fmla="*/ 61912 w 1009650"/>
                  <a:gd name="connsiteY12" fmla="*/ 538162 h 688181"/>
                  <a:gd name="connsiteX13" fmla="*/ 85725 w 1009650"/>
                  <a:gd name="connsiteY13" fmla="*/ 595312 h 688181"/>
                  <a:gd name="connsiteX14" fmla="*/ 128588 w 1009650"/>
                  <a:gd name="connsiteY14" fmla="*/ 688181 h 688181"/>
                  <a:gd name="connsiteX15" fmla="*/ 123825 w 1009650"/>
                  <a:gd name="connsiteY15" fmla="*/ 450055 h 688181"/>
                  <a:gd name="connsiteX16" fmla="*/ 257175 w 1009650"/>
                  <a:gd name="connsiteY16" fmla="*/ 195262 h 688181"/>
                  <a:gd name="connsiteX17" fmla="*/ 500061 w 1009650"/>
                  <a:gd name="connsiteY17" fmla="*/ 92868 h 688181"/>
                  <a:gd name="connsiteX18" fmla="*/ 645319 w 1009650"/>
                  <a:gd name="connsiteY18" fmla="*/ 100012 h 688181"/>
                  <a:gd name="connsiteX19" fmla="*/ 778668 w 1009650"/>
                  <a:gd name="connsiteY19" fmla="*/ 176212 h 688181"/>
                  <a:gd name="connsiteX20" fmla="*/ 962025 w 1009650"/>
                  <a:gd name="connsiteY20" fmla="*/ 419099 h 688181"/>
                  <a:gd name="connsiteX21" fmla="*/ 1009650 w 1009650"/>
                  <a:gd name="connsiteY21" fmla="*/ 561974 h 688181"/>
                  <a:gd name="connsiteX0" fmla="*/ 1009650 w 1009650"/>
                  <a:gd name="connsiteY0" fmla="*/ 561974 h 688181"/>
                  <a:gd name="connsiteX1" fmla="*/ 981075 w 1009650"/>
                  <a:gd name="connsiteY1" fmla="*/ 390524 h 688181"/>
                  <a:gd name="connsiteX2" fmla="*/ 735806 w 1009650"/>
                  <a:gd name="connsiteY2" fmla="*/ 38100 h 688181"/>
                  <a:gd name="connsiteX3" fmla="*/ 628650 w 1009650"/>
                  <a:gd name="connsiteY3" fmla="*/ 0 h 688181"/>
                  <a:gd name="connsiteX4" fmla="*/ 509587 w 1009650"/>
                  <a:gd name="connsiteY4" fmla="*/ 4762 h 688181"/>
                  <a:gd name="connsiteX5" fmla="*/ 245269 w 1009650"/>
                  <a:gd name="connsiteY5" fmla="*/ 88105 h 688181"/>
                  <a:gd name="connsiteX6" fmla="*/ 157162 w 1009650"/>
                  <a:gd name="connsiteY6" fmla="*/ 157162 h 688181"/>
                  <a:gd name="connsiteX7" fmla="*/ 164306 w 1009650"/>
                  <a:gd name="connsiteY7" fmla="*/ 185736 h 688181"/>
                  <a:gd name="connsiteX8" fmla="*/ 85725 w 1009650"/>
                  <a:gd name="connsiteY8" fmla="*/ 228599 h 688181"/>
                  <a:gd name="connsiteX9" fmla="*/ 85725 w 1009650"/>
                  <a:gd name="connsiteY9" fmla="*/ 276224 h 688181"/>
                  <a:gd name="connsiteX10" fmla="*/ 0 w 1009650"/>
                  <a:gd name="connsiteY10" fmla="*/ 373855 h 688181"/>
                  <a:gd name="connsiteX11" fmla="*/ 45243 w 1009650"/>
                  <a:gd name="connsiteY11" fmla="*/ 476249 h 688181"/>
                  <a:gd name="connsiteX12" fmla="*/ 61912 w 1009650"/>
                  <a:gd name="connsiteY12" fmla="*/ 538162 h 688181"/>
                  <a:gd name="connsiteX13" fmla="*/ 85725 w 1009650"/>
                  <a:gd name="connsiteY13" fmla="*/ 595312 h 688181"/>
                  <a:gd name="connsiteX14" fmla="*/ 128588 w 1009650"/>
                  <a:gd name="connsiteY14" fmla="*/ 688181 h 688181"/>
                  <a:gd name="connsiteX15" fmla="*/ 123825 w 1009650"/>
                  <a:gd name="connsiteY15" fmla="*/ 450055 h 688181"/>
                  <a:gd name="connsiteX16" fmla="*/ 257175 w 1009650"/>
                  <a:gd name="connsiteY16" fmla="*/ 195262 h 688181"/>
                  <a:gd name="connsiteX17" fmla="*/ 500061 w 1009650"/>
                  <a:gd name="connsiteY17" fmla="*/ 92868 h 688181"/>
                  <a:gd name="connsiteX18" fmla="*/ 645319 w 1009650"/>
                  <a:gd name="connsiteY18" fmla="*/ 100012 h 688181"/>
                  <a:gd name="connsiteX19" fmla="*/ 778668 w 1009650"/>
                  <a:gd name="connsiteY19" fmla="*/ 176212 h 688181"/>
                  <a:gd name="connsiteX20" fmla="*/ 962025 w 1009650"/>
                  <a:gd name="connsiteY20" fmla="*/ 419099 h 688181"/>
                  <a:gd name="connsiteX21" fmla="*/ 1009650 w 1009650"/>
                  <a:gd name="connsiteY21" fmla="*/ 561974 h 688181"/>
                  <a:gd name="connsiteX0" fmla="*/ 1009650 w 1009650"/>
                  <a:gd name="connsiteY0" fmla="*/ 561974 h 688181"/>
                  <a:gd name="connsiteX1" fmla="*/ 981075 w 1009650"/>
                  <a:gd name="connsiteY1" fmla="*/ 390524 h 688181"/>
                  <a:gd name="connsiteX2" fmla="*/ 735806 w 1009650"/>
                  <a:gd name="connsiteY2" fmla="*/ 38100 h 688181"/>
                  <a:gd name="connsiteX3" fmla="*/ 628650 w 1009650"/>
                  <a:gd name="connsiteY3" fmla="*/ 0 h 688181"/>
                  <a:gd name="connsiteX4" fmla="*/ 509587 w 1009650"/>
                  <a:gd name="connsiteY4" fmla="*/ 4762 h 688181"/>
                  <a:gd name="connsiteX5" fmla="*/ 245269 w 1009650"/>
                  <a:gd name="connsiteY5" fmla="*/ 88105 h 688181"/>
                  <a:gd name="connsiteX6" fmla="*/ 157162 w 1009650"/>
                  <a:gd name="connsiteY6" fmla="*/ 157162 h 688181"/>
                  <a:gd name="connsiteX7" fmla="*/ 164306 w 1009650"/>
                  <a:gd name="connsiteY7" fmla="*/ 185736 h 688181"/>
                  <a:gd name="connsiteX8" fmla="*/ 85725 w 1009650"/>
                  <a:gd name="connsiteY8" fmla="*/ 228599 h 688181"/>
                  <a:gd name="connsiteX9" fmla="*/ 85725 w 1009650"/>
                  <a:gd name="connsiteY9" fmla="*/ 276224 h 688181"/>
                  <a:gd name="connsiteX10" fmla="*/ 0 w 1009650"/>
                  <a:gd name="connsiteY10" fmla="*/ 373855 h 688181"/>
                  <a:gd name="connsiteX11" fmla="*/ 45243 w 1009650"/>
                  <a:gd name="connsiteY11" fmla="*/ 476249 h 688181"/>
                  <a:gd name="connsiteX12" fmla="*/ 61912 w 1009650"/>
                  <a:gd name="connsiteY12" fmla="*/ 538162 h 688181"/>
                  <a:gd name="connsiteX13" fmla="*/ 85725 w 1009650"/>
                  <a:gd name="connsiteY13" fmla="*/ 595312 h 688181"/>
                  <a:gd name="connsiteX14" fmla="*/ 128588 w 1009650"/>
                  <a:gd name="connsiteY14" fmla="*/ 688181 h 688181"/>
                  <a:gd name="connsiteX15" fmla="*/ 123825 w 1009650"/>
                  <a:gd name="connsiteY15" fmla="*/ 450055 h 688181"/>
                  <a:gd name="connsiteX16" fmla="*/ 257175 w 1009650"/>
                  <a:gd name="connsiteY16" fmla="*/ 195262 h 688181"/>
                  <a:gd name="connsiteX17" fmla="*/ 500061 w 1009650"/>
                  <a:gd name="connsiteY17" fmla="*/ 92868 h 688181"/>
                  <a:gd name="connsiteX18" fmla="*/ 645319 w 1009650"/>
                  <a:gd name="connsiteY18" fmla="*/ 100012 h 688181"/>
                  <a:gd name="connsiteX19" fmla="*/ 778668 w 1009650"/>
                  <a:gd name="connsiteY19" fmla="*/ 176212 h 688181"/>
                  <a:gd name="connsiteX20" fmla="*/ 962025 w 1009650"/>
                  <a:gd name="connsiteY20" fmla="*/ 419099 h 688181"/>
                  <a:gd name="connsiteX21" fmla="*/ 1009650 w 1009650"/>
                  <a:gd name="connsiteY21" fmla="*/ 561974 h 688181"/>
                  <a:gd name="connsiteX0" fmla="*/ 1009650 w 1009650"/>
                  <a:gd name="connsiteY0" fmla="*/ 561974 h 688181"/>
                  <a:gd name="connsiteX1" fmla="*/ 981075 w 1009650"/>
                  <a:gd name="connsiteY1" fmla="*/ 390524 h 688181"/>
                  <a:gd name="connsiteX2" fmla="*/ 714375 w 1009650"/>
                  <a:gd name="connsiteY2" fmla="*/ 23812 h 688181"/>
                  <a:gd name="connsiteX3" fmla="*/ 628650 w 1009650"/>
                  <a:gd name="connsiteY3" fmla="*/ 0 h 688181"/>
                  <a:gd name="connsiteX4" fmla="*/ 509587 w 1009650"/>
                  <a:gd name="connsiteY4" fmla="*/ 4762 h 688181"/>
                  <a:gd name="connsiteX5" fmla="*/ 245269 w 1009650"/>
                  <a:gd name="connsiteY5" fmla="*/ 88105 h 688181"/>
                  <a:gd name="connsiteX6" fmla="*/ 157162 w 1009650"/>
                  <a:gd name="connsiteY6" fmla="*/ 157162 h 688181"/>
                  <a:gd name="connsiteX7" fmla="*/ 164306 w 1009650"/>
                  <a:gd name="connsiteY7" fmla="*/ 185736 h 688181"/>
                  <a:gd name="connsiteX8" fmla="*/ 85725 w 1009650"/>
                  <a:gd name="connsiteY8" fmla="*/ 228599 h 688181"/>
                  <a:gd name="connsiteX9" fmla="*/ 85725 w 1009650"/>
                  <a:gd name="connsiteY9" fmla="*/ 276224 h 688181"/>
                  <a:gd name="connsiteX10" fmla="*/ 0 w 1009650"/>
                  <a:gd name="connsiteY10" fmla="*/ 373855 h 688181"/>
                  <a:gd name="connsiteX11" fmla="*/ 45243 w 1009650"/>
                  <a:gd name="connsiteY11" fmla="*/ 476249 h 688181"/>
                  <a:gd name="connsiteX12" fmla="*/ 61912 w 1009650"/>
                  <a:gd name="connsiteY12" fmla="*/ 538162 h 688181"/>
                  <a:gd name="connsiteX13" fmla="*/ 85725 w 1009650"/>
                  <a:gd name="connsiteY13" fmla="*/ 595312 h 688181"/>
                  <a:gd name="connsiteX14" fmla="*/ 128588 w 1009650"/>
                  <a:gd name="connsiteY14" fmla="*/ 688181 h 688181"/>
                  <a:gd name="connsiteX15" fmla="*/ 123825 w 1009650"/>
                  <a:gd name="connsiteY15" fmla="*/ 450055 h 688181"/>
                  <a:gd name="connsiteX16" fmla="*/ 257175 w 1009650"/>
                  <a:gd name="connsiteY16" fmla="*/ 195262 h 688181"/>
                  <a:gd name="connsiteX17" fmla="*/ 500061 w 1009650"/>
                  <a:gd name="connsiteY17" fmla="*/ 92868 h 688181"/>
                  <a:gd name="connsiteX18" fmla="*/ 645319 w 1009650"/>
                  <a:gd name="connsiteY18" fmla="*/ 100012 h 688181"/>
                  <a:gd name="connsiteX19" fmla="*/ 778668 w 1009650"/>
                  <a:gd name="connsiteY19" fmla="*/ 176212 h 688181"/>
                  <a:gd name="connsiteX20" fmla="*/ 962025 w 1009650"/>
                  <a:gd name="connsiteY20" fmla="*/ 419099 h 688181"/>
                  <a:gd name="connsiteX21" fmla="*/ 1009650 w 1009650"/>
                  <a:gd name="connsiteY21" fmla="*/ 561974 h 688181"/>
                  <a:gd name="connsiteX0" fmla="*/ 1009650 w 1009650"/>
                  <a:gd name="connsiteY0" fmla="*/ 566737 h 692944"/>
                  <a:gd name="connsiteX1" fmla="*/ 981075 w 1009650"/>
                  <a:gd name="connsiteY1" fmla="*/ 395287 h 692944"/>
                  <a:gd name="connsiteX2" fmla="*/ 714375 w 1009650"/>
                  <a:gd name="connsiteY2" fmla="*/ 28575 h 692944"/>
                  <a:gd name="connsiteX3" fmla="*/ 642938 w 1009650"/>
                  <a:gd name="connsiteY3" fmla="*/ 0 h 692944"/>
                  <a:gd name="connsiteX4" fmla="*/ 509587 w 1009650"/>
                  <a:gd name="connsiteY4" fmla="*/ 9525 h 692944"/>
                  <a:gd name="connsiteX5" fmla="*/ 245269 w 1009650"/>
                  <a:gd name="connsiteY5" fmla="*/ 92868 h 692944"/>
                  <a:gd name="connsiteX6" fmla="*/ 157162 w 1009650"/>
                  <a:gd name="connsiteY6" fmla="*/ 161925 h 692944"/>
                  <a:gd name="connsiteX7" fmla="*/ 164306 w 1009650"/>
                  <a:gd name="connsiteY7" fmla="*/ 190499 h 692944"/>
                  <a:gd name="connsiteX8" fmla="*/ 85725 w 1009650"/>
                  <a:gd name="connsiteY8" fmla="*/ 233362 h 692944"/>
                  <a:gd name="connsiteX9" fmla="*/ 85725 w 1009650"/>
                  <a:gd name="connsiteY9" fmla="*/ 280987 h 692944"/>
                  <a:gd name="connsiteX10" fmla="*/ 0 w 1009650"/>
                  <a:gd name="connsiteY10" fmla="*/ 378618 h 692944"/>
                  <a:gd name="connsiteX11" fmla="*/ 45243 w 1009650"/>
                  <a:gd name="connsiteY11" fmla="*/ 481012 h 692944"/>
                  <a:gd name="connsiteX12" fmla="*/ 61912 w 1009650"/>
                  <a:gd name="connsiteY12" fmla="*/ 542925 h 692944"/>
                  <a:gd name="connsiteX13" fmla="*/ 85725 w 1009650"/>
                  <a:gd name="connsiteY13" fmla="*/ 600075 h 692944"/>
                  <a:gd name="connsiteX14" fmla="*/ 128588 w 1009650"/>
                  <a:gd name="connsiteY14" fmla="*/ 692944 h 692944"/>
                  <a:gd name="connsiteX15" fmla="*/ 123825 w 1009650"/>
                  <a:gd name="connsiteY15" fmla="*/ 454818 h 692944"/>
                  <a:gd name="connsiteX16" fmla="*/ 257175 w 1009650"/>
                  <a:gd name="connsiteY16" fmla="*/ 200025 h 692944"/>
                  <a:gd name="connsiteX17" fmla="*/ 500061 w 1009650"/>
                  <a:gd name="connsiteY17" fmla="*/ 97631 h 692944"/>
                  <a:gd name="connsiteX18" fmla="*/ 645319 w 1009650"/>
                  <a:gd name="connsiteY18" fmla="*/ 104775 h 692944"/>
                  <a:gd name="connsiteX19" fmla="*/ 778668 w 1009650"/>
                  <a:gd name="connsiteY19" fmla="*/ 180975 h 692944"/>
                  <a:gd name="connsiteX20" fmla="*/ 962025 w 1009650"/>
                  <a:gd name="connsiteY20" fmla="*/ 423862 h 692944"/>
                  <a:gd name="connsiteX21" fmla="*/ 1009650 w 1009650"/>
                  <a:gd name="connsiteY21" fmla="*/ 566737 h 692944"/>
                  <a:gd name="connsiteX0" fmla="*/ 1009650 w 1009650"/>
                  <a:gd name="connsiteY0" fmla="*/ 566737 h 692944"/>
                  <a:gd name="connsiteX1" fmla="*/ 981075 w 1009650"/>
                  <a:gd name="connsiteY1" fmla="*/ 395287 h 692944"/>
                  <a:gd name="connsiteX2" fmla="*/ 714375 w 1009650"/>
                  <a:gd name="connsiteY2" fmla="*/ 28575 h 692944"/>
                  <a:gd name="connsiteX3" fmla="*/ 642938 w 1009650"/>
                  <a:gd name="connsiteY3" fmla="*/ 0 h 692944"/>
                  <a:gd name="connsiteX4" fmla="*/ 509587 w 1009650"/>
                  <a:gd name="connsiteY4" fmla="*/ 9525 h 692944"/>
                  <a:gd name="connsiteX5" fmla="*/ 245269 w 1009650"/>
                  <a:gd name="connsiteY5" fmla="*/ 92868 h 692944"/>
                  <a:gd name="connsiteX6" fmla="*/ 157162 w 1009650"/>
                  <a:gd name="connsiteY6" fmla="*/ 161925 h 692944"/>
                  <a:gd name="connsiteX7" fmla="*/ 164306 w 1009650"/>
                  <a:gd name="connsiteY7" fmla="*/ 190499 h 692944"/>
                  <a:gd name="connsiteX8" fmla="*/ 85725 w 1009650"/>
                  <a:gd name="connsiteY8" fmla="*/ 233362 h 692944"/>
                  <a:gd name="connsiteX9" fmla="*/ 85725 w 1009650"/>
                  <a:gd name="connsiteY9" fmla="*/ 280987 h 692944"/>
                  <a:gd name="connsiteX10" fmla="*/ 0 w 1009650"/>
                  <a:gd name="connsiteY10" fmla="*/ 378618 h 692944"/>
                  <a:gd name="connsiteX11" fmla="*/ 45243 w 1009650"/>
                  <a:gd name="connsiteY11" fmla="*/ 481012 h 692944"/>
                  <a:gd name="connsiteX12" fmla="*/ 61912 w 1009650"/>
                  <a:gd name="connsiteY12" fmla="*/ 542925 h 692944"/>
                  <a:gd name="connsiteX13" fmla="*/ 85725 w 1009650"/>
                  <a:gd name="connsiteY13" fmla="*/ 600075 h 692944"/>
                  <a:gd name="connsiteX14" fmla="*/ 128588 w 1009650"/>
                  <a:gd name="connsiteY14" fmla="*/ 692944 h 692944"/>
                  <a:gd name="connsiteX15" fmla="*/ 123825 w 1009650"/>
                  <a:gd name="connsiteY15" fmla="*/ 454818 h 692944"/>
                  <a:gd name="connsiteX16" fmla="*/ 257175 w 1009650"/>
                  <a:gd name="connsiteY16" fmla="*/ 200025 h 692944"/>
                  <a:gd name="connsiteX17" fmla="*/ 500061 w 1009650"/>
                  <a:gd name="connsiteY17" fmla="*/ 97631 h 692944"/>
                  <a:gd name="connsiteX18" fmla="*/ 642938 w 1009650"/>
                  <a:gd name="connsiteY18" fmla="*/ 95250 h 692944"/>
                  <a:gd name="connsiteX19" fmla="*/ 778668 w 1009650"/>
                  <a:gd name="connsiteY19" fmla="*/ 180975 h 692944"/>
                  <a:gd name="connsiteX20" fmla="*/ 962025 w 1009650"/>
                  <a:gd name="connsiteY20" fmla="*/ 423862 h 692944"/>
                  <a:gd name="connsiteX21" fmla="*/ 1009650 w 1009650"/>
                  <a:gd name="connsiteY21" fmla="*/ 566737 h 692944"/>
                  <a:gd name="connsiteX0" fmla="*/ 1009650 w 1009650"/>
                  <a:gd name="connsiteY0" fmla="*/ 566737 h 692944"/>
                  <a:gd name="connsiteX1" fmla="*/ 981075 w 1009650"/>
                  <a:gd name="connsiteY1" fmla="*/ 395287 h 692944"/>
                  <a:gd name="connsiteX2" fmla="*/ 714375 w 1009650"/>
                  <a:gd name="connsiteY2" fmla="*/ 28575 h 692944"/>
                  <a:gd name="connsiteX3" fmla="*/ 642938 w 1009650"/>
                  <a:gd name="connsiteY3" fmla="*/ 0 h 692944"/>
                  <a:gd name="connsiteX4" fmla="*/ 509587 w 1009650"/>
                  <a:gd name="connsiteY4" fmla="*/ 9525 h 692944"/>
                  <a:gd name="connsiteX5" fmla="*/ 245269 w 1009650"/>
                  <a:gd name="connsiteY5" fmla="*/ 92868 h 692944"/>
                  <a:gd name="connsiteX6" fmla="*/ 157162 w 1009650"/>
                  <a:gd name="connsiteY6" fmla="*/ 161925 h 692944"/>
                  <a:gd name="connsiteX7" fmla="*/ 164306 w 1009650"/>
                  <a:gd name="connsiteY7" fmla="*/ 190499 h 692944"/>
                  <a:gd name="connsiteX8" fmla="*/ 85725 w 1009650"/>
                  <a:gd name="connsiteY8" fmla="*/ 233362 h 692944"/>
                  <a:gd name="connsiteX9" fmla="*/ 85725 w 1009650"/>
                  <a:gd name="connsiteY9" fmla="*/ 280987 h 692944"/>
                  <a:gd name="connsiteX10" fmla="*/ 0 w 1009650"/>
                  <a:gd name="connsiteY10" fmla="*/ 378618 h 692944"/>
                  <a:gd name="connsiteX11" fmla="*/ 45243 w 1009650"/>
                  <a:gd name="connsiteY11" fmla="*/ 481012 h 692944"/>
                  <a:gd name="connsiteX12" fmla="*/ 61912 w 1009650"/>
                  <a:gd name="connsiteY12" fmla="*/ 542925 h 692944"/>
                  <a:gd name="connsiteX13" fmla="*/ 85725 w 1009650"/>
                  <a:gd name="connsiteY13" fmla="*/ 600075 h 692944"/>
                  <a:gd name="connsiteX14" fmla="*/ 128588 w 1009650"/>
                  <a:gd name="connsiteY14" fmla="*/ 692944 h 692944"/>
                  <a:gd name="connsiteX15" fmla="*/ 123825 w 1009650"/>
                  <a:gd name="connsiteY15" fmla="*/ 454818 h 692944"/>
                  <a:gd name="connsiteX16" fmla="*/ 257175 w 1009650"/>
                  <a:gd name="connsiteY16" fmla="*/ 200025 h 692944"/>
                  <a:gd name="connsiteX17" fmla="*/ 500061 w 1009650"/>
                  <a:gd name="connsiteY17" fmla="*/ 97631 h 692944"/>
                  <a:gd name="connsiteX18" fmla="*/ 652463 w 1009650"/>
                  <a:gd name="connsiteY18" fmla="*/ 104775 h 692944"/>
                  <a:gd name="connsiteX19" fmla="*/ 778668 w 1009650"/>
                  <a:gd name="connsiteY19" fmla="*/ 180975 h 692944"/>
                  <a:gd name="connsiteX20" fmla="*/ 962025 w 1009650"/>
                  <a:gd name="connsiteY20" fmla="*/ 423862 h 692944"/>
                  <a:gd name="connsiteX21" fmla="*/ 1009650 w 1009650"/>
                  <a:gd name="connsiteY21" fmla="*/ 566737 h 692944"/>
                  <a:gd name="connsiteX0" fmla="*/ 1009650 w 1009650"/>
                  <a:gd name="connsiteY0" fmla="*/ 566737 h 692944"/>
                  <a:gd name="connsiteX1" fmla="*/ 981075 w 1009650"/>
                  <a:gd name="connsiteY1" fmla="*/ 395287 h 692944"/>
                  <a:gd name="connsiteX2" fmla="*/ 714375 w 1009650"/>
                  <a:gd name="connsiteY2" fmla="*/ 28575 h 692944"/>
                  <a:gd name="connsiteX3" fmla="*/ 642938 w 1009650"/>
                  <a:gd name="connsiteY3" fmla="*/ 0 h 692944"/>
                  <a:gd name="connsiteX4" fmla="*/ 509587 w 1009650"/>
                  <a:gd name="connsiteY4" fmla="*/ 9525 h 692944"/>
                  <a:gd name="connsiteX5" fmla="*/ 245269 w 1009650"/>
                  <a:gd name="connsiteY5" fmla="*/ 92868 h 692944"/>
                  <a:gd name="connsiteX6" fmla="*/ 157162 w 1009650"/>
                  <a:gd name="connsiteY6" fmla="*/ 161925 h 692944"/>
                  <a:gd name="connsiteX7" fmla="*/ 164306 w 1009650"/>
                  <a:gd name="connsiteY7" fmla="*/ 190499 h 692944"/>
                  <a:gd name="connsiteX8" fmla="*/ 85725 w 1009650"/>
                  <a:gd name="connsiteY8" fmla="*/ 233362 h 692944"/>
                  <a:gd name="connsiteX9" fmla="*/ 85725 w 1009650"/>
                  <a:gd name="connsiteY9" fmla="*/ 280987 h 692944"/>
                  <a:gd name="connsiteX10" fmla="*/ 0 w 1009650"/>
                  <a:gd name="connsiteY10" fmla="*/ 378618 h 692944"/>
                  <a:gd name="connsiteX11" fmla="*/ 45243 w 1009650"/>
                  <a:gd name="connsiteY11" fmla="*/ 481012 h 692944"/>
                  <a:gd name="connsiteX12" fmla="*/ 61912 w 1009650"/>
                  <a:gd name="connsiteY12" fmla="*/ 542925 h 692944"/>
                  <a:gd name="connsiteX13" fmla="*/ 85725 w 1009650"/>
                  <a:gd name="connsiteY13" fmla="*/ 600075 h 692944"/>
                  <a:gd name="connsiteX14" fmla="*/ 128588 w 1009650"/>
                  <a:gd name="connsiteY14" fmla="*/ 692944 h 692944"/>
                  <a:gd name="connsiteX15" fmla="*/ 123825 w 1009650"/>
                  <a:gd name="connsiteY15" fmla="*/ 454818 h 692944"/>
                  <a:gd name="connsiteX16" fmla="*/ 257175 w 1009650"/>
                  <a:gd name="connsiteY16" fmla="*/ 200025 h 692944"/>
                  <a:gd name="connsiteX17" fmla="*/ 500061 w 1009650"/>
                  <a:gd name="connsiteY17" fmla="*/ 97631 h 692944"/>
                  <a:gd name="connsiteX18" fmla="*/ 652463 w 1009650"/>
                  <a:gd name="connsiteY18" fmla="*/ 104775 h 692944"/>
                  <a:gd name="connsiteX19" fmla="*/ 778668 w 1009650"/>
                  <a:gd name="connsiteY19" fmla="*/ 180975 h 692944"/>
                  <a:gd name="connsiteX20" fmla="*/ 962025 w 1009650"/>
                  <a:gd name="connsiteY20" fmla="*/ 423862 h 692944"/>
                  <a:gd name="connsiteX21" fmla="*/ 1009650 w 1009650"/>
                  <a:gd name="connsiteY21" fmla="*/ 566737 h 692944"/>
                  <a:gd name="connsiteX0" fmla="*/ 1009650 w 1009650"/>
                  <a:gd name="connsiteY0" fmla="*/ 566737 h 692944"/>
                  <a:gd name="connsiteX1" fmla="*/ 981075 w 1009650"/>
                  <a:gd name="connsiteY1" fmla="*/ 395287 h 692944"/>
                  <a:gd name="connsiteX2" fmla="*/ 714375 w 1009650"/>
                  <a:gd name="connsiteY2" fmla="*/ 28575 h 692944"/>
                  <a:gd name="connsiteX3" fmla="*/ 642938 w 1009650"/>
                  <a:gd name="connsiteY3" fmla="*/ 0 h 692944"/>
                  <a:gd name="connsiteX4" fmla="*/ 509587 w 1009650"/>
                  <a:gd name="connsiteY4" fmla="*/ 9525 h 692944"/>
                  <a:gd name="connsiteX5" fmla="*/ 245269 w 1009650"/>
                  <a:gd name="connsiteY5" fmla="*/ 92868 h 692944"/>
                  <a:gd name="connsiteX6" fmla="*/ 157162 w 1009650"/>
                  <a:gd name="connsiteY6" fmla="*/ 161925 h 692944"/>
                  <a:gd name="connsiteX7" fmla="*/ 164306 w 1009650"/>
                  <a:gd name="connsiteY7" fmla="*/ 190499 h 692944"/>
                  <a:gd name="connsiteX8" fmla="*/ 85725 w 1009650"/>
                  <a:gd name="connsiteY8" fmla="*/ 233362 h 692944"/>
                  <a:gd name="connsiteX9" fmla="*/ 85725 w 1009650"/>
                  <a:gd name="connsiteY9" fmla="*/ 280987 h 692944"/>
                  <a:gd name="connsiteX10" fmla="*/ 0 w 1009650"/>
                  <a:gd name="connsiteY10" fmla="*/ 378618 h 692944"/>
                  <a:gd name="connsiteX11" fmla="*/ 45243 w 1009650"/>
                  <a:gd name="connsiteY11" fmla="*/ 481012 h 692944"/>
                  <a:gd name="connsiteX12" fmla="*/ 61912 w 1009650"/>
                  <a:gd name="connsiteY12" fmla="*/ 542925 h 692944"/>
                  <a:gd name="connsiteX13" fmla="*/ 85725 w 1009650"/>
                  <a:gd name="connsiteY13" fmla="*/ 600075 h 692944"/>
                  <a:gd name="connsiteX14" fmla="*/ 128588 w 1009650"/>
                  <a:gd name="connsiteY14" fmla="*/ 692944 h 692944"/>
                  <a:gd name="connsiteX15" fmla="*/ 123825 w 1009650"/>
                  <a:gd name="connsiteY15" fmla="*/ 454818 h 692944"/>
                  <a:gd name="connsiteX16" fmla="*/ 257175 w 1009650"/>
                  <a:gd name="connsiteY16" fmla="*/ 200025 h 692944"/>
                  <a:gd name="connsiteX17" fmla="*/ 500061 w 1009650"/>
                  <a:gd name="connsiteY17" fmla="*/ 97631 h 692944"/>
                  <a:gd name="connsiteX18" fmla="*/ 652463 w 1009650"/>
                  <a:gd name="connsiteY18" fmla="*/ 104775 h 692944"/>
                  <a:gd name="connsiteX19" fmla="*/ 783431 w 1009650"/>
                  <a:gd name="connsiteY19" fmla="*/ 178593 h 692944"/>
                  <a:gd name="connsiteX20" fmla="*/ 962025 w 1009650"/>
                  <a:gd name="connsiteY20" fmla="*/ 423862 h 692944"/>
                  <a:gd name="connsiteX21" fmla="*/ 1009650 w 1009650"/>
                  <a:gd name="connsiteY21" fmla="*/ 566737 h 692944"/>
                  <a:gd name="connsiteX0" fmla="*/ 1009650 w 1009650"/>
                  <a:gd name="connsiteY0" fmla="*/ 566737 h 692944"/>
                  <a:gd name="connsiteX1" fmla="*/ 981075 w 1009650"/>
                  <a:gd name="connsiteY1" fmla="*/ 395287 h 692944"/>
                  <a:gd name="connsiteX2" fmla="*/ 714375 w 1009650"/>
                  <a:gd name="connsiteY2" fmla="*/ 28575 h 692944"/>
                  <a:gd name="connsiteX3" fmla="*/ 642938 w 1009650"/>
                  <a:gd name="connsiteY3" fmla="*/ 0 h 692944"/>
                  <a:gd name="connsiteX4" fmla="*/ 509587 w 1009650"/>
                  <a:gd name="connsiteY4" fmla="*/ 9525 h 692944"/>
                  <a:gd name="connsiteX5" fmla="*/ 245269 w 1009650"/>
                  <a:gd name="connsiteY5" fmla="*/ 92868 h 692944"/>
                  <a:gd name="connsiteX6" fmla="*/ 157162 w 1009650"/>
                  <a:gd name="connsiteY6" fmla="*/ 161925 h 692944"/>
                  <a:gd name="connsiteX7" fmla="*/ 164306 w 1009650"/>
                  <a:gd name="connsiteY7" fmla="*/ 190499 h 692944"/>
                  <a:gd name="connsiteX8" fmla="*/ 85725 w 1009650"/>
                  <a:gd name="connsiteY8" fmla="*/ 233362 h 692944"/>
                  <a:gd name="connsiteX9" fmla="*/ 85725 w 1009650"/>
                  <a:gd name="connsiteY9" fmla="*/ 280987 h 692944"/>
                  <a:gd name="connsiteX10" fmla="*/ 0 w 1009650"/>
                  <a:gd name="connsiteY10" fmla="*/ 378618 h 692944"/>
                  <a:gd name="connsiteX11" fmla="*/ 45243 w 1009650"/>
                  <a:gd name="connsiteY11" fmla="*/ 481012 h 692944"/>
                  <a:gd name="connsiteX12" fmla="*/ 61912 w 1009650"/>
                  <a:gd name="connsiteY12" fmla="*/ 542925 h 692944"/>
                  <a:gd name="connsiteX13" fmla="*/ 85725 w 1009650"/>
                  <a:gd name="connsiteY13" fmla="*/ 600075 h 692944"/>
                  <a:gd name="connsiteX14" fmla="*/ 128588 w 1009650"/>
                  <a:gd name="connsiteY14" fmla="*/ 692944 h 692944"/>
                  <a:gd name="connsiteX15" fmla="*/ 123825 w 1009650"/>
                  <a:gd name="connsiteY15" fmla="*/ 454818 h 692944"/>
                  <a:gd name="connsiteX16" fmla="*/ 257175 w 1009650"/>
                  <a:gd name="connsiteY16" fmla="*/ 200025 h 692944"/>
                  <a:gd name="connsiteX17" fmla="*/ 500061 w 1009650"/>
                  <a:gd name="connsiteY17" fmla="*/ 97631 h 692944"/>
                  <a:gd name="connsiteX18" fmla="*/ 652463 w 1009650"/>
                  <a:gd name="connsiteY18" fmla="*/ 104775 h 692944"/>
                  <a:gd name="connsiteX19" fmla="*/ 783431 w 1009650"/>
                  <a:gd name="connsiteY19" fmla="*/ 178593 h 692944"/>
                  <a:gd name="connsiteX20" fmla="*/ 962025 w 1009650"/>
                  <a:gd name="connsiteY20" fmla="*/ 423862 h 692944"/>
                  <a:gd name="connsiteX21" fmla="*/ 1009650 w 1009650"/>
                  <a:gd name="connsiteY21" fmla="*/ 566737 h 692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09650" h="692944">
                    <a:moveTo>
                      <a:pt x="1009650" y="566737"/>
                    </a:moveTo>
                    <a:lnTo>
                      <a:pt x="981075" y="395287"/>
                    </a:lnTo>
                    <a:lnTo>
                      <a:pt x="714375" y="28575"/>
                    </a:lnTo>
                    <a:cubicBezTo>
                      <a:pt x="638175" y="8731"/>
                      <a:pt x="678657" y="12700"/>
                      <a:pt x="642938" y="0"/>
                    </a:cubicBezTo>
                    <a:lnTo>
                      <a:pt x="509587" y="9525"/>
                    </a:lnTo>
                    <a:lnTo>
                      <a:pt x="245269" y="92868"/>
                    </a:lnTo>
                    <a:cubicBezTo>
                      <a:pt x="200819" y="187324"/>
                      <a:pt x="171846" y="146447"/>
                      <a:pt x="157162" y="161925"/>
                    </a:cubicBezTo>
                    <a:lnTo>
                      <a:pt x="164306" y="190499"/>
                    </a:lnTo>
                    <a:cubicBezTo>
                      <a:pt x="152400" y="216694"/>
                      <a:pt x="111919" y="219074"/>
                      <a:pt x="85725" y="233362"/>
                    </a:cubicBezTo>
                    <a:lnTo>
                      <a:pt x="85725" y="280987"/>
                    </a:lnTo>
                    <a:cubicBezTo>
                      <a:pt x="42863" y="306387"/>
                      <a:pt x="28575" y="346074"/>
                      <a:pt x="0" y="378618"/>
                    </a:cubicBezTo>
                    <a:cubicBezTo>
                      <a:pt x="63500" y="373856"/>
                      <a:pt x="60325" y="459580"/>
                      <a:pt x="45243" y="481012"/>
                    </a:cubicBezTo>
                    <a:cubicBezTo>
                      <a:pt x="72230" y="494506"/>
                      <a:pt x="80168" y="519906"/>
                      <a:pt x="61912" y="542925"/>
                    </a:cubicBezTo>
                    <a:lnTo>
                      <a:pt x="85725" y="600075"/>
                    </a:lnTo>
                    <a:lnTo>
                      <a:pt x="128588" y="692944"/>
                    </a:lnTo>
                    <a:cubicBezTo>
                      <a:pt x="113507" y="615950"/>
                      <a:pt x="115094" y="531812"/>
                      <a:pt x="123825" y="454818"/>
                    </a:cubicBezTo>
                    <a:cubicBezTo>
                      <a:pt x="150813" y="361949"/>
                      <a:pt x="170656" y="307180"/>
                      <a:pt x="257175" y="200025"/>
                    </a:cubicBezTo>
                    <a:cubicBezTo>
                      <a:pt x="354012" y="130173"/>
                      <a:pt x="407986" y="112713"/>
                      <a:pt x="500061" y="97631"/>
                    </a:cubicBezTo>
                    <a:cubicBezTo>
                      <a:pt x="549274" y="88900"/>
                      <a:pt x="593725" y="106362"/>
                      <a:pt x="652463" y="104775"/>
                    </a:cubicBezTo>
                    <a:cubicBezTo>
                      <a:pt x="706438" y="112712"/>
                      <a:pt x="698500" y="115887"/>
                      <a:pt x="783431" y="178593"/>
                    </a:cubicBezTo>
                    <a:cubicBezTo>
                      <a:pt x="847725" y="246061"/>
                      <a:pt x="902494" y="342106"/>
                      <a:pt x="962025" y="423862"/>
                    </a:cubicBezTo>
                    <a:lnTo>
                      <a:pt x="1009650" y="566737"/>
                    </a:lnTo>
                    <a:close/>
                  </a:path>
                </a:pathLst>
              </a:custGeom>
              <a:solidFill>
                <a:srgbClr val="2A050C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F060F7DB-8400-4579-97B6-59FD3E995BD0}"/>
                  </a:ext>
                </a:extLst>
              </p:cNvPr>
              <p:cNvSpPr/>
              <p:nvPr/>
            </p:nvSpPr>
            <p:spPr>
              <a:xfrm>
                <a:off x="5322491" y="2142762"/>
                <a:ext cx="102130" cy="47137"/>
              </a:xfrm>
              <a:custGeom>
                <a:avLst/>
                <a:gdLst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57150">
                    <a:moveTo>
                      <a:pt x="123825" y="57150"/>
                    </a:moveTo>
                    <a:cubicBezTo>
                      <a:pt x="42068" y="42862"/>
                      <a:pt x="12700" y="28575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4195E205-17B7-4EF9-BD4E-D87AB41848EF}"/>
                  </a:ext>
                </a:extLst>
              </p:cNvPr>
              <p:cNvSpPr/>
              <p:nvPr/>
            </p:nvSpPr>
            <p:spPr>
              <a:xfrm>
                <a:off x="5263287" y="2199719"/>
                <a:ext cx="102130" cy="47137"/>
              </a:xfrm>
              <a:custGeom>
                <a:avLst/>
                <a:gdLst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57150">
                    <a:moveTo>
                      <a:pt x="123825" y="57150"/>
                    </a:moveTo>
                    <a:cubicBezTo>
                      <a:pt x="42068" y="42862"/>
                      <a:pt x="12700" y="28575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B1EA711A-5FEF-44ED-B480-939006B5A99B}"/>
                  </a:ext>
                </a:extLst>
              </p:cNvPr>
              <p:cNvSpPr/>
              <p:nvPr/>
            </p:nvSpPr>
            <p:spPr>
              <a:xfrm rot="20595116">
                <a:off x="5212132" y="2272418"/>
                <a:ext cx="102130" cy="47137"/>
              </a:xfrm>
              <a:custGeom>
                <a:avLst/>
                <a:gdLst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57150">
                    <a:moveTo>
                      <a:pt x="123825" y="57150"/>
                    </a:moveTo>
                    <a:cubicBezTo>
                      <a:pt x="42068" y="42862"/>
                      <a:pt x="12700" y="28575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300740D1-EDDA-4E7D-9533-A5B4EB37C8BD}"/>
                  </a:ext>
                </a:extLst>
              </p:cNvPr>
              <p:cNvSpPr/>
              <p:nvPr/>
            </p:nvSpPr>
            <p:spPr>
              <a:xfrm rot="19044490">
                <a:off x="5141282" y="2404042"/>
                <a:ext cx="102130" cy="47137"/>
              </a:xfrm>
              <a:custGeom>
                <a:avLst/>
                <a:gdLst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  <a:gd name="connsiteX0" fmla="*/ 123825 w 123825"/>
                  <a:gd name="connsiteY0" fmla="*/ 57150 h 57150"/>
                  <a:gd name="connsiteX1" fmla="*/ 0 w 123825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57150">
                    <a:moveTo>
                      <a:pt x="123825" y="57150"/>
                    </a:moveTo>
                    <a:cubicBezTo>
                      <a:pt x="42068" y="42862"/>
                      <a:pt x="38572" y="42655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19E54F4A-9E8D-4928-9169-EA915663EE9D}"/>
                  </a:ext>
                </a:extLst>
              </p:cNvPr>
              <p:cNvSpPr/>
              <p:nvPr/>
            </p:nvSpPr>
            <p:spPr>
              <a:xfrm>
                <a:off x="7606054" y="3593584"/>
                <a:ext cx="67139" cy="67139"/>
              </a:xfrm>
              <a:prstGeom prst="ellipse">
                <a:avLst/>
              </a:prstGeom>
              <a:noFill/>
              <a:ln w="28575">
                <a:solidFill>
                  <a:srgbClr val="FDD4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3E8FF259-C259-4EC9-8757-05E9F183E11F}"/>
                  </a:ext>
                </a:extLst>
              </p:cNvPr>
              <p:cNvSpPr/>
              <p:nvPr/>
            </p:nvSpPr>
            <p:spPr>
              <a:xfrm>
                <a:off x="7017461" y="3319225"/>
                <a:ext cx="475299" cy="131590"/>
              </a:xfrm>
              <a:custGeom>
                <a:avLst/>
                <a:gdLst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69107 w 564357"/>
                  <a:gd name="connsiteY5" fmla="*/ 128587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69107 w 564357"/>
                  <a:gd name="connsiteY5" fmla="*/ 128587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69107 w 564357"/>
                  <a:gd name="connsiteY5" fmla="*/ 128587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64357 w 564357"/>
                  <a:gd name="connsiteY6" fmla="*/ 92868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73882 w 573882"/>
                  <a:gd name="connsiteY6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73882 w 573882"/>
                  <a:gd name="connsiteY6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50068 w 573882"/>
                  <a:gd name="connsiteY6" fmla="*/ 123825 h 154781"/>
                  <a:gd name="connsiteX7" fmla="*/ 573882 w 573882"/>
                  <a:gd name="connsiteY7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47687 w 573882"/>
                  <a:gd name="connsiteY6" fmla="*/ 97631 h 154781"/>
                  <a:gd name="connsiteX7" fmla="*/ 573882 w 573882"/>
                  <a:gd name="connsiteY7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45306 w 573882"/>
                  <a:gd name="connsiteY6" fmla="*/ 116681 h 154781"/>
                  <a:gd name="connsiteX7" fmla="*/ 573882 w 573882"/>
                  <a:gd name="connsiteY7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45306 w 573882"/>
                  <a:gd name="connsiteY6" fmla="*/ 116681 h 154781"/>
                  <a:gd name="connsiteX7" fmla="*/ 573882 w 573882"/>
                  <a:gd name="connsiteY7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45306 w 573882"/>
                  <a:gd name="connsiteY6" fmla="*/ 116681 h 154781"/>
                  <a:gd name="connsiteX7" fmla="*/ 573882 w 573882"/>
                  <a:gd name="connsiteY7" fmla="*/ 85724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45306 w 564357"/>
                  <a:gd name="connsiteY6" fmla="*/ 116681 h 154781"/>
                  <a:gd name="connsiteX7" fmla="*/ 564357 w 564357"/>
                  <a:gd name="connsiteY7" fmla="*/ 85724 h 154781"/>
                  <a:gd name="connsiteX0" fmla="*/ 0 w 576263"/>
                  <a:gd name="connsiteY0" fmla="*/ 0 h 154781"/>
                  <a:gd name="connsiteX1" fmla="*/ 100013 w 576263"/>
                  <a:gd name="connsiteY1" fmla="*/ 76200 h 154781"/>
                  <a:gd name="connsiteX2" fmla="*/ 180975 w 576263"/>
                  <a:gd name="connsiteY2" fmla="*/ 102393 h 154781"/>
                  <a:gd name="connsiteX3" fmla="*/ 252413 w 576263"/>
                  <a:gd name="connsiteY3" fmla="*/ 128587 h 154781"/>
                  <a:gd name="connsiteX4" fmla="*/ 326232 w 576263"/>
                  <a:gd name="connsiteY4" fmla="*/ 154781 h 154781"/>
                  <a:gd name="connsiteX5" fmla="*/ 471488 w 576263"/>
                  <a:gd name="connsiteY5" fmla="*/ 138112 h 154781"/>
                  <a:gd name="connsiteX6" fmla="*/ 545306 w 576263"/>
                  <a:gd name="connsiteY6" fmla="*/ 116681 h 154781"/>
                  <a:gd name="connsiteX7" fmla="*/ 576263 w 576263"/>
                  <a:gd name="connsiteY7" fmla="*/ 90486 h 154781"/>
                  <a:gd name="connsiteX0" fmla="*/ 0 w 576263"/>
                  <a:gd name="connsiteY0" fmla="*/ 0 h 154781"/>
                  <a:gd name="connsiteX1" fmla="*/ 100013 w 576263"/>
                  <a:gd name="connsiteY1" fmla="*/ 76200 h 154781"/>
                  <a:gd name="connsiteX2" fmla="*/ 180975 w 576263"/>
                  <a:gd name="connsiteY2" fmla="*/ 102393 h 154781"/>
                  <a:gd name="connsiteX3" fmla="*/ 252413 w 576263"/>
                  <a:gd name="connsiteY3" fmla="*/ 128587 h 154781"/>
                  <a:gd name="connsiteX4" fmla="*/ 326232 w 576263"/>
                  <a:gd name="connsiteY4" fmla="*/ 154781 h 154781"/>
                  <a:gd name="connsiteX5" fmla="*/ 471488 w 576263"/>
                  <a:gd name="connsiteY5" fmla="*/ 138112 h 154781"/>
                  <a:gd name="connsiteX6" fmla="*/ 545306 w 576263"/>
                  <a:gd name="connsiteY6" fmla="*/ 116681 h 154781"/>
                  <a:gd name="connsiteX7" fmla="*/ 576263 w 576263"/>
                  <a:gd name="connsiteY7" fmla="*/ 90486 h 154781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0975 w 576263"/>
                  <a:gd name="connsiteY2" fmla="*/ 102393 h 147637"/>
                  <a:gd name="connsiteX3" fmla="*/ 252413 w 576263"/>
                  <a:gd name="connsiteY3" fmla="*/ 128587 h 147637"/>
                  <a:gd name="connsiteX4" fmla="*/ 326232 w 576263"/>
                  <a:gd name="connsiteY4" fmla="*/ 147637 h 147637"/>
                  <a:gd name="connsiteX5" fmla="*/ 471488 w 576263"/>
                  <a:gd name="connsiteY5" fmla="*/ 138112 h 147637"/>
                  <a:gd name="connsiteX6" fmla="*/ 545306 w 576263"/>
                  <a:gd name="connsiteY6" fmla="*/ 116681 h 147637"/>
                  <a:gd name="connsiteX7" fmla="*/ 576263 w 576263"/>
                  <a:gd name="connsiteY7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0975 w 576263"/>
                  <a:gd name="connsiteY2" fmla="*/ 102393 h 147637"/>
                  <a:gd name="connsiteX3" fmla="*/ 252413 w 576263"/>
                  <a:gd name="connsiteY3" fmla="*/ 128587 h 147637"/>
                  <a:gd name="connsiteX4" fmla="*/ 326232 w 576263"/>
                  <a:gd name="connsiteY4" fmla="*/ 147637 h 147637"/>
                  <a:gd name="connsiteX5" fmla="*/ 466726 w 576263"/>
                  <a:gd name="connsiteY5" fmla="*/ 133350 h 147637"/>
                  <a:gd name="connsiteX6" fmla="*/ 545306 w 576263"/>
                  <a:gd name="connsiteY6" fmla="*/ 116681 h 147637"/>
                  <a:gd name="connsiteX7" fmla="*/ 576263 w 576263"/>
                  <a:gd name="connsiteY7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252413 w 576263"/>
                  <a:gd name="connsiteY3" fmla="*/ 128587 h 147637"/>
                  <a:gd name="connsiteX4" fmla="*/ 326232 w 576263"/>
                  <a:gd name="connsiteY4" fmla="*/ 147637 h 147637"/>
                  <a:gd name="connsiteX5" fmla="*/ 466726 w 576263"/>
                  <a:gd name="connsiteY5" fmla="*/ 133350 h 147637"/>
                  <a:gd name="connsiteX6" fmla="*/ 545306 w 576263"/>
                  <a:gd name="connsiteY6" fmla="*/ 116681 h 147637"/>
                  <a:gd name="connsiteX7" fmla="*/ 576263 w 576263"/>
                  <a:gd name="connsiteY7" fmla="*/ 90486 h 147637"/>
                  <a:gd name="connsiteX0" fmla="*/ 0 w 576263"/>
                  <a:gd name="connsiteY0" fmla="*/ 0 h 147881"/>
                  <a:gd name="connsiteX1" fmla="*/ 100013 w 576263"/>
                  <a:gd name="connsiteY1" fmla="*/ 76200 h 147881"/>
                  <a:gd name="connsiteX2" fmla="*/ 188118 w 576263"/>
                  <a:gd name="connsiteY2" fmla="*/ 111918 h 147881"/>
                  <a:gd name="connsiteX3" fmla="*/ 188119 w 576263"/>
                  <a:gd name="connsiteY3" fmla="*/ 147637 h 147881"/>
                  <a:gd name="connsiteX4" fmla="*/ 252413 w 576263"/>
                  <a:gd name="connsiteY4" fmla="*/ 128587 h 147881"/>
                  <a:gd name="connsiteX5" fmla="*/ 326232 w 576263"/>
                  <a:gd name="connsiteY5" fmla="*/ 147637 h 147881"/>
                  <a:gd name="connsiteX6" fmla="*/ 466726 w 576263"/>
                  <a:gd name="connsiteY6" fmla="*/ 133350 h 147881"/>
                  <a:gd name="connsiteX7" fmla="*/ 545306 w 576263"/>
                  <a:gd name="connsiteY7" fmla="*/ 116681 h 147881"/>
                  <a:gd name="connsiteX8" fmla="*/ 576263 w 576263"/>
                  <a:gd name="connsiteY8" fmla="*/ 90486 h 147881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188119 w 576263"/>
                  <a:gd name="connsiteY3" fmla="*/ 147637 h 147637"/>
                  <a:gd name="connsiteX4" fmla="*/ 252413 w 576263"/>
                  <a:gd name="connsiteY4" fmla="*/ 128587 h 147637"/>
                  <a:gd name="connsiteX5" fmla="*/ 326232 w 576263"/>
                  <a:gd name="connsiteY5" fmla="*/ 147637 h 147637"/>
                  <a:gd name="connsiteX6" fmla="*/ 466726 w 576263"/>
                  <a:gd name="connsiteY6" fmla="*/ 133350 h 147637"/>
                  <a:gd name="connsiteX7" fmla="*/ 545306 w 576263"/>
                  <a:gd name="connsiteY7" fmla="*/ 116681 h 147637"/>
                  <a:gd name="connsiteX8" fmla="*/ 576263 w 576263"/>
                  <a:gd name="connsiteY8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188119 w 576263"/>
                  <a:gd name="connsiteY3" fmla="*/ 147637 h 147637"/>
                  <a:gd name="connsiteX4" fmla="*/ 252413 w 576263"/>
                  <a:gd name="connsiteY4" fmla="*/ 128587 h 147637"/>
                  <a:gd name="connsiteX5" fmla="*/ 326232 w 576263"/>
                  <a:gd name="connsiteY5" fmla="*/ 147637 h 147637"/>
                  <a:gd name="connsiteX6" fmla="*/ 466726 w 576263"/>
                  <a:gd name="connsiteY6" fmla="*/ 133350 h 147637"/>
                  <a:gd name="connsiteX7" fmla="*/ 545306 w 576263"/>
                  <a:gd name="connsiteY7" fmla="*/ 116681 h 147637"/>
                  <a:gd name="connsiteX8" fmla="*/ 576263 w 576263"/>
                  <a:gd name="connsiteY8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188119 w 576263"/>
                  <a:gd name="connsiteY3" fmla="*/ 147637 h 147637"/>
                  <a:gd name="connsiteX4" fmla="*/ 252413 w 576263"/>
                  <a:gd name="connsiteY4" fmla="*/ 128587 h 147637"/>
                  <a:gd name="connsiteX5" fmla="*/ 326232 w 576263"/>
                  <a:gd name="connsiteY5" fmla="*/ 147637 h 147637"/>
                  <a:gd name="connsiteX6" fmla="*/ 466726 w 576263"/>
                  <a:gd name="connsiteY6" fmla="*/ 133350 h 147637"/>
                  <a:gd name="connsiteX7" fmla="*/ 545306 w 576263"/>
                  <a:gd name="connsiteY7" fmla="*/ 116681 h 147637"/>
                  <a:gd name="connsiteX8" fmla="*/ 576263 w 576263"/>
                  <a:gd name="connsiteY8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188119 w 576263"/>
                  <a:gd name="connsiteY3" fmla="*/ 147637 h 147637"/>
                  <a:gd name="connsiteX4" fmla="*/ 252413 w 576263"/>
                  <a:gd name="connsiteY4" fmla="*/ 128587 h 147637"/>
                  <a:gd name="connsiteX5" fmla="*/ 326232 w 576263"/>
                  <a:gd name="connsiteY5" fmla="*/ 147637 h 147637"/>
                  <a:gd name="connsiteX6" fmla="*/ 466726 w 576263"/>
                  <a:gd name="connsiteY6" fmla="*/ 133350 h 147637"/>
                  <a:gd name="connsiteX7" fmla="*/ 545306 w 576263"/>
                  <a:gd name="connsiteY7" fmla="*/ 116681 h 147637"/>
                  <a:gd name="connsiteX8" fmla="*/ 576263 w 576263"/>
                  <a:gd name="connsiteY8" fmla="*/ 90486 h 147637"/>
                  <a:gd name="connsiteX0" fmla="*/ 0 w 576263"/>
                  <a:gd name="connsiteY0" fmla="*/ 0 h 159543"/>
                  <a:gd name="connsiteX1" fmla="*/ 100013 w 576263"/>
                  <a:gd name="connsiteY1" fmla="*/ 76200 h 159543"/>
                  <a:gd name="connsiteX2" fmla="*/ 188118 w 576263"/>
                  <a:gd name="connsiteY2" fmla="*/ 111918 h 159543"/>
                  <a:gd name="connsiteX3" fmla="*/ 188119 w 576263"/>
                  <a:gd name="connsiteY3" fmla="*/ 147637 h 159543"/>
                  <a:gd name="connsiteX4" fmla="*/ 252413 w 576263"/>
                  <a:gd name="connsiteY4" fmla="*/ 128587 h 159543"/>
                  <a:gd name="connsiteX5" fmla="*/ 328614 w 576263"/>
                  <a:gd name="connsiteY5" fmla="*/ 159543 h 159543"/>
                  <a:gd name="connsiteX6" fmla="*/ 466726 w 576263"/>
                  <a:gd name="connsiteY6" fmla="*/ 133350 h 159543"/>
                  <a:gd name="connsiteX7" fmla="*/ 545306 w 576263"/>
                  <a:gd name="connsiteY7" fmla="*/ 116681 h 159543"/>
                  <a:gd name="connsiteX8" fmla="*/ 576263 w 576263"/>
                  <a:gd name="connsiteY8" fmla="*/ 90486 h 159543"/>
                  <a:gd name="connsiteX0" fmla="*/ 0 w 576263"/>
                  <a:gd name="connsiteY0" fmla="*/ 0 h 159543"/>
                  <a:gd name="connsiteX1" fmla="*/ 100013 w 576263"/>
                  <a:gd name="connsiteY1" fmla="*/ 76200 h 159543"/>
                  <a:gd name="connsiteX2" fmla="*/ 188118 w 576263"/>
                  <a:gd name="connsiteY2" fmla="*/ 111918 h 159543"/>
                  <a:gd name="connsiteX3" fmla="*/ 188119 w 576263"/>
                  <a:gd name="connsiteY3" fmla="*/ 147637 h 159543"/>
                  <a:gd name="connsiteX4" fmla="*/ 252413 w 576263"/>
                  <a:gd name="connsiteY4" fmla="*/ 128587 h 159543"/>
                  <a:gd name="connsiteX5" fmla="*/ 328614 w 576263"/>
                  <a:gd name="connsiteY5" fmla="*/ 159543 h 159543"/>
                  <a:gd name="connsiteX6" fmla="*/ 466726 w 576263"/>
                  <a:gd name="connsiteY6" fmla="*/ 133350 h 159543"/>
                  <a:gd name="connsiteX7" fmla="*/ 545306 w 576263"/>
                  <a:gd name="connsiteY7" fmla="*/ 116681 h 159543"/>
                  <a:gd name="connsiteX8" fmla="*/ 576263 w 576263"/>
                  <a:gd name="connsiteY8" fmla="*/ 90486 h 159543"/>
                  <a:gd name="connsiteX0" fmla="*/ 0 w 576263"/>
                  <a:gd name="connsiteY0" fmla="*/ 0 h 159543"/>
                  <a:gd name="connsiteX1" fmla="*/ 100013 w 576263"/>
                  <a:gd name="connsiteY1" fmla="*/ 76200 h 159543"/>
                  <a:gd name="connsiteX2" fmla="*/ 188118 w 576263"/>
                  <a:gd name="connsiteY2" fmla="*/ 111918 h 159543"/>
                  <a:gd name="connsiteX3" fmla="*/ 188119 w 576263"/>
                  <a:gd name="connsiteY3" fmla="*/ 147637 h 159543"/>
                  <a:gd name="connsiteX4" fmla="*/ 252413 w 576263"/>
                  <a:gd name="connsiteY4" fmla="*/ 128587 h 159543"/>
                  <a:gd name="connsiteX5" fmla="*/ 328614 w 576263"/>
                  <a:gd name="connsiteY5" fmla="*/ 159543 h 159543"/>
                  <a:gd name="connsiteX6" fmla="*/ 466726 w 576263"/>
                  <a:gd name="connsiteY6" fmla="*/ 133350 h 159543"/>
                  <a:gd name="connsiteX7" fmla="*/ 545306 w 576263"/>
                  <a:gd name="connsiteY7" fmla="*/ 116681 h 159543"/>
                  <a:gd name="connsiteX8" fmla="*/ 576263 w 576263"/>
                  <a:gd name="connsiteY8" fmla="*/ 90486 h 15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3" h="159543">
                    <a:moveTo>
                      <a:pt x="0" y="0"/>
                    </a:moveTo>
                    <a:lnTo>
                      <a:pt x="100013" y="76200"/>
                    </a:lnTo>
                    <a:lnTo>
                      <a:pt x="188118" y="111918"/>
                    </a:lnTo>
                    <a:cubicBezTo>
                      <a:pt x="205580" y="119062"/>
                      <a:pt x="196453" y="132952"/>
                      <a:pt x="188119" y="147637"/>
                    </a:cubicBezTo>
                    <a:cubicBezTo>
                      <a:pt x="203597" y="136128"/>
                      <a:pt x="228997" y="126603"/>
                      <a:pt x="252413" y="128587"/>
                    </a:cubicBezTo>
                    <a:cubicBezTo>
                      <a:pt x="275829" y="130571"/>
                      <a:pt x="318295" y="148431"/>
                      <a:pt x="328614" y="159543"/>
                    </a:cubicBezTo>
                    <a:cubicBezTo>
                      <a:pt x="345283" y="138906"/>
                      <a:pt x="431007" y="118268"/>
                      <a:pt x="466726" y="133350"/>
                    </a:cubicBezTo>
                    <a:cubicBezTo>
                      <a:pt x="491332" y="111521"/>
                      <a:pt x="521097" y="111125"/>
                      <a:pt x="545306" y="116681"/>
                    </a:cubicBezTo>
                    <a:cubicBezTo>
                      <a:pt x="562372" y="107950"/>
                      <a:pt x="554831" y="89692"/>
                      <a:pt x="576263" y="90486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436C028E-EDF9-4E2A-99D0-15112BB86726}"/>
                  </a:ext>
                </a:extLst>
              </p:cNvPr>
              <p:cNvSpPr/>
              <p:nvPr/>
            </p:nvSpPr>
            <p:spPr>
              <a:xfrm>
                <a:off x="7045743" y="3377499"/>
                <a:ext cx="45173" cy="27496"/>
              </a:xfrm>
              <a:custGeom>
                <a:avLst/>
                <a:gdLst>
                  <a:gd name="connsiteX0" fmla="*/ 50007 w 50007"/>
                  <a:gd name="connsiteY0" fmla="*/ 0 h 42862"/>
                  <a:gd name="connsiteX1" fmla="*/ 0 w 50007"/>
                  <a:gd name="connsiteY1" fmla="*/ 42862 h 42862"/>
                  <a:gd name="connsiteX0" fmla="*/ 54769 w 54769"/>
                  <a:gd name="connsiteY0" fmla="*/ 0 h 33337"/>
                  <a:gd name="connsiteX1" fmla="*/ 0 w 54769"/>
                  <a:gd name="connsiteY1" fmla="*/ 33337 h 33337"/>
                  <a:gd name="connsiteX0" fmla="*/ 54769 w 54769"/>
                  <a:gd name="connsiteY0" fmla="*/ 0 h 33337"/>
                  <a:gd name="connsiteX1" fmla="*/ 0 w 54769"/>
                  <a:gd name="connsiteY1" fmla="*/ 33337 h 33337"/>
                  <a:gd name="connsiteX0" fmla="*/ 54769 w 54769"/>
                  <a:gd name="connsiteY0" fmla="*/ 0 h 33337"/>
                  <a:gd name="connsiteX1" fmla="*/ 0 w 54769"/>
                  <a:gd name="connsiteY1" fmla="*/ 33337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9" h="33337">
                    <a:moveTo>
                      <a:pt x="54769" y="0"/>
                    </a:moveTo>
                    <a:cubicBezTo>
                      <a:pt x="24607" y="3969"/>
                      <a:pt x="13493" y="10319"/>
                      <a:pt x="0" y="33337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D6E4407D-DB5C-4A26-B629-40DB401135E9}"/>
                  </a:ext>
                </a:extLst>
              </p:cNvPr>
              <p:cNvSpPr/>
              <p:nvPr/>
            </p:nvSpPr>
            <p:spPr>
              <a:xfrm>
                <a:off x="5465522" y="3051700"/>
                <a:ext cx="402629" cy="104095"/>
              </a:xfrm>
              <a:custGeom>
                <a:avLst/>
                <a:gdLst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69107 w 564357"/>
                  <a:gd name="connsiteY5" fmla="*/ 128587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69107 w 564357"/>
                  <a:gd name="connsiteY5" fmla="*/ 128587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69107 w 564357"/>
                  <a:gd name="connsiteY5" fmla="*/ 128587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64357 w 564357"/>
                  <a:gd name="connsiteY6" fmla="*/ 92868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64357 w 564357"/>
                  <a:gd name="connsiteY6" fmla="*/ 92868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73882 w 573882"/>
                  <a:gd name="connsiteY6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73882 w 573882"/>
                  <a:gd name="connsiteY6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50068 w 573882"/>
                  <a:gd name="connsiteY6" fmla="*/ 123825 h 154781"/>
                  <a:gd name="connsiteX7" fmla="*/ 573882 w 573882"/>
                  <a:gd name="connsiteY7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47687 w 573882"/>
                  <a:gd name="connsiteY6" fmla="*/ 97631 h 154781"/>
                  <a:gd name="connsiteX7" fmla="*/ 573882 w 573882"/>
                  <a:gd name="connsiteY7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45306 w 573882"/>
                  <a:gd name="connsiteY6" fmla="*/ 116681 h 154781"/>
                  <a:gd name="connsiteX7" fmla="*/ 573882 w 573882"/>
                  <a:gd name="connsiteY7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45306 w 573882"/>
                  <a:gd name="connsiteY6" fmla="*/ 116681 h 154781"/>
                  <a:gd name="connsiteX7" fmla="*/ 573882 w 573882"/>
                  <a:gd name="connsiteY7" fmla="*/ 85724 h 154781"/>
                  <a:gd name="connsiteX0" fmla="*/ 0 w 573882"/>
                  <a:gd name="connsiteY0" fmla="*/ 0 h 154781"/>
                  <a:gd name="connsiteX1" fmla="*/ 100013 w 573882"/>
                  <a:gd name="connsiteY1" fmla="*/ 76200 h 154781"/>
                  <a:gd name="connsiteX2" fmla="*/ 180975 w 573882"/>
                  <a:gd name="connsiteY2" fmla="*/ 102393 h 154781"/>
                  <a:gd name="connsiteX3" fmla="*/ 252413 w 573882"/>
                  <a:gd name="connsiteY3" fmla="*/ 128587 h 154781"/>
                  <a:gd name="connsiteX4" fmla="*/ 326232 w 573882"/>
                  <a:gd name="connsiteY4" fmla="*/ 154781 h 154781"/>
                  <a:gd name="connsiteX5" fmla="*/ 471488 w 573882"/>
                  <a:gd name="connsiteY5" fmla="*/ 138112 h 154781"/>
                  <a:gd name="connsiteX6" fmla="*/ 545306 w 573882"/>
                  <a:gd name="connsiteY6" fmla="*/ 116681 h 154781"/>
                  <a:gd name="connsiteX7" fmla="*/ 573882 w 573882"/>
                  <a:gd name="connsiteY7" fmla="*/ 85724 h 154781"/>
                  <a:gd name="connsiteX0" fmla="*/ 0 w 564357"/>
                  <a:gd name="connsiteY0" fmla="*/ 0 h 154781"/>
                  <a:gd name="connsiteX1" fmla="*/ 100013 w 564357"/>
                  <a:gd name="connsiteY1" fmla="*/ 76200 h 154781"/>
                  <a:gd name="connsiteX2" fmla="*/ 180975 w 564357"/>
                  <a:gd name="connsiteY2" fmla="*/ 102393 h 154781"/>
                  <a:gd name="connsiteX3" fmla="*/ 252413 w 564357"/>
                  <a:gd name="connsiteY3" fmla="*/ 128587 h 154781"/>
                  <a:gd name="connsiteX4" fmla="*/ 326232 w 564357"/>
                  <a:gd name="connsiteY4" fmla="*/ 154781 h 154781"/>
                  <a:gd name="connsiteX5" fmla="*/ 471488 w 564357"/>
                  <a:gd name="connsiteY5" fmla="*/ 138112 h 154781"/>
                  <a:gd name="connsiteX6" fmla="*/ 545306 w 564357"/>
                  <a:gd name="connsiteY6" fmla="*/ 116681 h 154781"/>
                  <a:gd name="connsiteX7" fmla="*/ 564357 w 564357"/>
                  <a:gd name="connsiteY7" fmla="*/ 85724 h 154781"/>
                  <a:gd name="connsiteX0" fmla="*/ 0 w 576263"/>
                  <a:gd name="connsiteY0" fmla="*/ 0 h 154781"/>
                  <a:gd name="connsiteX1" fmla="*/ 100013 w 576263"/>
                  <a:gd name="connsiteY1" fmla="*/ 76200 h 154781"/>
                  <a:gd name="connsiteX2" fmla="*/ 180975 w 576263"/>
                  <a:gd name="connsiteY2" fmla="*/ 102393 h 154781"/>
                  <a:gd name="connsiteX3" fmla="*/ 252413 w 576263"/>
                  <a:gd name="connsiteY3" fmla="*/ 128587 h 154781"/>
                  <a:gd name="connsiteX4" fmla="*/ 326232 w 576263"/>
                  <a:gd name="connsiteY4" fmla="*/ 154781 h 154781"/>
                  <a:gd name="connsiteX5" fmla="*/ 471488 w 576263"/>
                  <a:gd name="connsiteY5" fmla="*/ 138112 h 154781"/>
                  <a:gd name="connsiteX6" fmla="*/ 545306 w 576263"/>
                  <a:gd name="connsiteY6" fmla="*/ 116681 h 154781"/>
                  <a:gd name="connsiteX7" fmla="*/ 576263 w 576263"/>
                  <a:gd name="connsiteY7" fmla="*/ 90486 h 154781"/>
                  <a:gd name="connsiteX0" fmla="*/ 0 w 576263"/>
                  <a:gd name="connsiteY0" fmla="*/ 0 h 154781"/>
                  <a:gd name="connsiteX1" fmla="*/ 100013 w 576263"/>
                  <a:gd name="connsiteY1" fmla="*/ 76200 h 154781"/>
                  <a:gd name="connsiteX2" fmla="*/ 180975 w 576263"/>
                  <a:gd name="connsiteY2" fmla="*/ 102393 h 154781"/>
                  <a:gd name="connsiteX3" fmla="*/ 252413 w 576263"/>
                  <a:gd name="connsiteY3" fmla="*/ 128587 h 154781"/>
                  <a:gd name="connsiteX4" fmla="*/ 326232 w 576263"/>
                  <a:gd name="connsiteY4" fmla="*/ 154781 h 154781"/>
                  <a:gd name="connsiteX5" fmla="*/ 471488 w 576263"/>
                  <a:gd name="connsiteY5" fmla="*/ 138112 h 154781"/>
                  <a:gd name="connsiteX6" fmla="*/ 545306 w 576263"/>
                  <a:gd name="connsiteY6" fmla="*/ 116681 h 154781"/>
                  <a:gd name="connsiteX7" fmla="*/ 576263 w 576263"/>
                  <a:gd name="connsiteY7" fmla="*/ 90486 h 154781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0975 w 576263"/>
                  <a:gd name="connsiteY2" fmla="*/ 102393 h 147637"/>
                  <a:gd name="connsiteX3" fmla="*/ 252413 w 576263"/>
                  <a:gd name="connsiteY3" fmla="*/ 128587 h 147637"/>
                  <a:gd name="connsiteX4" fmla="*/ 326232 w 576263"/>
                  <a:gd name="connsiteY4" fmla="*/ 147637 h 147637"/>
                  <a:gd name="connsiteX5" fmla="*/ 471488 w 576263"/>
                  <a:gd name="connsiteY5" fmla="*/ 138112 h 147637"/>
                  <a:gd name="connsiteX6" fmla="*/ 545306 w 576263"/>
                  <a:gd name="connsiteY6" fmla="*/ 116681 h 147637"/>
                  <a:gd name="connsiteX7" fmla="*/ 576263 w 576263"/>
                  <a:gd name="connsiteY7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0975 w 576263"/>
                  <a:gd name="connsiteY2" fmla="*/ 102393 h 147637"/>
                  <a:gd name="connsiteX3" fmla="*/ 252413 w 576263"/>
                  <a:gd name="connsiteY3" fmla="*/ 128587 h 147637"/>
                  <a:gd name="connsiteX4" fmla="*/ 326232 w 576263"/>
                  <a:gd name="connsiteY4" fmla="*/ 147637 h 147637"/>
                  <a:gd name="connsiteX5" fmla="*/ 466726 w 576263"/>
                  <a:gd name="connsiteY5" fmla="*/ 133350 h 147637"/>
                  <a:gd name="connsiteX6" fmla="*/ 545306 w 576263"/>
                  <a:gd name="connsiteY6" fmla="*/ 116681 h 147637"/>
                  <a:gd name="connsiteX7" fmla="*/ 576263 w 576263"/>
                  <a:gd name="connsiteY7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252413 w 576263"/>
                  <a:gd name="connsiteY3" fmla="*/ 128587 h 147637"/>
                  <a:gd name="connsiteX4" fmla="*/ 326232 w 576263"/>
                  <a:gd name="connsiteY4" fmla="*/ 147637 h 147637"/>
                  <a:gd name="connsiteX5" fmla="*/ 466726 w 576263"/>
                  <a:gd name="connsiteY5" fmla="*/ 133350 h 147637"/>
                  <a:gd name="connsiteX6" fmla="*/ 545306 w 576263"/>
                  <a:gd name="connsiteY6" fmla="*/ 116681 h 147637"/>
                  <a:gd name="connsiteX7" fmla="*/ 576263 w 576263"/>
                  <a:gd name="connsiteY7" fmla="*/ 90486 h 147637"/>
                  <a:gd name="connsiteX0" fmla="*/ 0 w 576263"/>
                  <a:gd name="connsiteY0" fmla="*/ 0 h 147881"/>
                  <a:gd name="connsiteX1" fmla="*/ 100013 w 576263"/>
                  <a:gd name="connsiteY1" fmla="*/ 76200 h 147881"/>
                  <a:gd name="connsiteX2" fmla="*/ 188118 w 576263"/>
                  <a:gd name="connsiteY2" fmla="*/ 111918 h 147881"/>
                  <a:gd name="connsiteX3" fmla="*/ 188119 w 576263"/>
                  <a:gd name="connsiteY3" fmla="*/ 147637 h 147881"/>
                  <a:gd name="connsiteX4" fmla="*/ 252413 w 576263"/>
                  <a:gd name="connsiteY4" fmla="*/ 128587 h 147881"/>
                  <a:gd name="connsiteX5" fmla="*/ 326232 w 576263"/>
                  <a:gd name="connsiteY5" fmla="*/ 147637 h 147881"/>
                  <a:gd name="connsiteX6" fmla="*/ 466726 w 576263"/>
                  <a:gd name="connsiteY6" fmla="*/ 133350 h 147881"/>
                  <a:gd name="connsiteX7" fmla="*/ 545306 w 576263"/>
                  <a:gd name="connsiteY7" fmla="*/ 116681 h 147881"/>
                  <a:gd name="connsiteX8" fmla="*/ 576263 w 576263"/>
                  <a:gd name="connsiteY8" fmla="*/ 90486 h 147881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188119 w 576263"/>
                  <a:gd name="connsiteY3" fmla="*/ 147637 h 147637"/>
                  <a:gd name="connsiteX4" fmla="*/ 252413 w 576263"/>
                  <a:gd name="connsiteY4" fmla="*/ 128587 h 147637"/>
                  <a:gd name="connsiteX5" fmla="*/ 326232 w 576263"/>
                  <a:gd name="connsiteY5" fmla="*/ 147637 h 147637"/>
                  <a:gd name="connsiteX6" fmla="*/ 466726 w 576263"/>
                  <a:gd name="connsiteY6" fmla="*/ 133350 h 147637"/>
                  <a:gd name="connsiteX7" fmla="*/ 545306 w 576263"/>
                  <a:gd name="connsiteY7" fmla="*/ 116681 h 147637"/>
                  <a:gd name="connsiteX8" fmla="*/ 576263 w 576263"/>
                  <a:gd name="connsiteY8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188119 w 576263"/>
                  <a:gd name="connsiteY3" fmla="*/ 147637 h 147637"/>
                  <a:gd name="connsiteX4" fmla="*/ 252413 w 576263"/>
                  <a:gd name="connsiteY4" fmla="*/ 128587 h 147637"/>
                  <a:gd name="connsiteX5" fmla="*/ 326232 w 576263"/>
                  <a:gd name="connsiteY5" fmla="*/ 147637 h 147637"/>
                  <a:gd name="connsiteX6" fmla="*/ 466726 w 576263"/>
                  <a:gd name="connsiteY6" fmla="*/ 133350 h 147637"/>
                  <a:gd name="connsiteX7" fmla="*/ 545306 w 576263"/>
                  <a:gd name="connsiteY7" fmla="*/ 116681 h 147637"/>
                  <a:gd name="connsiteX8" fmla="*/ 576263 w 576263"/>
                  <a:gd name="connsiteY8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188119 w 576263"/>
                  <a:gd name="connsiteY3" fmla="*/ 147637 h 147637"/>
                  <a:gd name="connsiteX4" fmla="*/ 252413 w 576263"/>
                  <a:gd name="connsiteY4" fmla="*/ 128587 h 147637"/>
                  <a:gd name="connsiteX5" fmla="*/ 326232 w 576263"/>
                  <a:gd name="connsiteY5" fmla="*/ 147637 h 147637"/>
                  <a:gd name="connsiteX6" fmla="*/ 466726 w 576263"/>
                  <a:gd name="connsiteY6" fmla="*/ 133350 h 147637"/>
                  <a:gd name="connsiteX7" fmla="*/ 545306 w 576263"/>
                  <a:gd name="connsiteY7" fmla="*/ 116681 h 147637"/>
                  <a:gd name="connsiteX8" fmla="*/ 576263 w 576263"/>
                  <a:gd name="connsiteY8" fmla="*/ 90486 h 147637"/>
                  <a:gd name="connsiteX0" fmla="*/ 0 w 576263"/>
                  <a:gd name="connsiteY0" fmla="*/ 0 h 147637"/>
                  <a:gd name="connsiteX1" fmla="*/ 100013 w 576263"/>
                  <a:gd name="connsiteY1" fmla="*/ 76200 h 147637"/>
                  <a:gd name="connsiteX2" fmla="*/ 188118 w 576263"/>
                  <a:gd name="connsiteY2" fmla="*/ 111918 h 147637"/>
                  <a:gd name="connsiteX3" fmla="*/ 188119 w 576263"/>
                  <a:gd name="connsiteY3" fmla="*/ 147637 h 147637"/>
                  <a:gd name="connsiteX4" fmla="*/ 252413 w 576263"/>
                  <a:gd name="connsiteY4" fmla="*/ 128587 h 147637"/>
                  <a:gd name="connsiteX5" fmla="*/ 326232 w 576263"/>
                  <a:gd name="connsiteY5" fmla="*/ 147637 h 147637"/>
                  <a:gd name="connsiteX6" fmla="*/ 466726 w 576263"/>
                  <a:gd name="connsiteY6" fmla="*/ 133350 h 147637"/>
                  <a:gd name="connsiteX7" fmla="*/ 545306 w 576263"/>
                  <a:gd name="connsiteY7" fmla="*/ 116681 h 147637"/>
                  <a:gd name="connsiteX8" fmla="*/ 576263 w 576263"/>
                  <a:gd name="connsiteY8" fmla="*/ 90486 h 147637"/>
                  <a:gd name="connsiteX0" fmla="*/ 0 w 576263"/>
                  <a:gd name="connsiteY0" fmla="*/ 0 h 159543"/>
                  <a:gd name="connsiteX1" fmla="*/ 100013 w 576263"/>
                  <a:gd name="connsiteY1" fmla="*/ 76200 h 159543"/>
                  <a:gd name="connsiteX2" fmla="*/ 188118 w 576263"/>
                  <a:gd name="connsiteY2" fmla="*/ 111918 h 159543"/>
                  <a:gd name="connsiteX3" fmla="*/ 188119 w 576263"/>
                  <a:gd name="connsiteY3" fmla="*/ 147637 h 159543"/>
                  <a:gd name="connsiteX4" fmla="*/ 252413 w 576263"/>
                  <a:gd name="connsiteY4" fmla="*/ 128587 h 159543"/>
                  <a:gd name="connsiteX5" fmla="*/ 328614 w 576263"/>
                  <a:gd name="connsiteY5" fmla="*/ 159543 h 159543"/>
                  <a:gd name="connsiteX6" fmla="*/ 466726 w 576263"/>
                  <a:gd name="connsiteY6" fmla="*/ 133350 h 159543"/>
                  <a:gd name="connsiteX7" fmla="*/ 545306 w 576263"/>
                  <a:gd name="connsiteY7" fmla="*/ 116681 h 159543"/>
                  <a:gd name="connsiteX8" fmla="*/ 576263 w 576263"/>
                  <a:gd name="connsiteY8" fmla="*/ 90486 h 159543"/>
                  <a:gd name="connsiteX0" fmla="*/ 0 w 576263"/>
                  <a:gd name="connsiteY0" fmla="*/ 0 h 159543"/>
                  <a:gd name="connsiteX1" fmla="*/ 100013 w 576263"/>
                  <a:gd name="connsiteY1" fmla="*/ 76200 h 159543"/>
                  <a:gd name="connsiteX2" fmla="*/ 188118 w 576263"/>
                  <a:gd name="connsiteY2" fmla="*/ 111918 h 159543"/>
                  <a:gd name="connsiteX3" fmla="*/ 188119 w 576263"/>
                  <a:gd name="connsiteY3" fmla="*/ 147637 h 159543"/>
                  <a:gd name="connsiteX4" fmla="*/ 252413 w 576263"/>
                  <a:gd name="connsiteY4" fmla="*/ 128587 h 159543"/>
                  <a:gd name="connsiteX5" fmla="*/ 328614 w 576263"/>
                  <a:gd name="connsiteY5" fmla="*/ 159543 h 159543"/>
                  <a:gd name="connsiteX6" fmla="*/ 466726 w 576263"/>
                  <a:gd name="connsiteY6" fmla="*/ 133350 h 159543"/>
                  <a:gd name="connsiteX7" fmla="*/ 545306 w 576263"/>
                  <a:gd name="connsiteY7" fmla="*/ 116681 h 159543"/>
                  <a:gd name="connsiteX8" fmla="*/ 576263 w 576263"/>
                  <a:gd name="connsiteY8" fmla="*/ 90486 h 159543"/>
                  <a:gd name="connsiteX0" fmla="*/ 0 w 576263"/>
                  <a:gd name="connsiteY0" fmla="*/ 0 h 159543"/>
                  <a:gd name="connsiteX1" fmla="*/ 100013 w 576263"/>
                  <a:gd name="connsiteY1" fmla="*/ 76200 h 159543"/>
                  <a:gd name="connsiteX2" fmla="*/ 188118 w 576263"/>
                  <a:gd name="connsiteY2" fmla="*/ 111918 h 159543"/>
                  <a:gd name="connsiteX3" fmla="*/ 188119 w 576263"/>
                  <a:gd name="connsiteY3" fmla="*/ 147637 h 159543"/>
                  <a:gd name="connsiteX4" fmla="*/ 252413 w 576263"/>
                  <a:gd name="connsiteY4" fmla="*/ 128587 h 159543"/>
                  <a:gd name="connsiteX5" fmla="*/ 328614 w 576263"/>
                  <a:gd name="connsiteY5" fmla="*/ 159543 h 159543"/>
                  <a:gd name="connsiteX6" fmla="*/ 466726 w 576263"/>
                  <a:gd name="connsiteY6" fmla="*/ 133350 h 159543"/>
                  <a:gd name="connsiteX7" fmla="*/ 545306 w 576263"/>
                  <a:gd name="connsiteY7" fmla="*/ 116681 h 159543"/>
                  <a:gd name="connsiteX8" fmla="*/ 576263 w 576263"/>
                  <a:gd name="connsiteY8" fmla="*/ 90486 h 159543"/>
                  <a:gd name="connsiteX0" fmla="*/ 0 w 576263"/>
                  <a:gd name="connsiteY0" fmla="*/ 0 h 159543"/>
                  <a:gd name="connsiteX1" fmla="*/ 100013 w 576263"/>
                  <a:gd name="connsiteY1" fmla="*/ 76200 h 159543"/>
                  <a:gd name="connsiteX2" fmla="*/ 188118 w 576263"/>
                  <a:gd name="connsiteY2" fmla="*/ 111918 h 159543"/>
                  <a:gd name="connsiteX3" fmla="*/ 188119 w 576263"/>
                  <a:gd name="connsiteY3" fmla="*/ 147637 h 159543"/>
                  <a:gd name="connsiteX4" fmla="*/ 276225 w 576263"/>
                  <a:gd name="connsiteY4" fmla="*/ 128587 h 159543"/>
                  <a:gd name="connsiteX5" fmla="*/ 328614 w 576263"/>
                  <a:gd name="connsiteY5" fmla="*/ 159543 h 159543"/>
                  <a:gd name="connsiteX6" fmla="*/ 466726 w 576263"/>
                  <a:gd name="connsiteY6" fmla="*/ 133350 h 159543"/>
                  <a:gd name="connsiteX7" fmla="*/ 545306 w 576263"/>
                  <a:gd name="connsiteY7" fmla="*/ 116681 h 159543"/>
                  <a:gd name="connsiteX8" fmla="*/ 576263 w 576263"/>
                  <a:gd name="connsiteY8" fmla="*/ 90486 h 159543"/>
                  <a:gd name="connsiteX0" fmla="*/ 0 w 576263"/>
                  <a:gd name="connsiteY0" fmla="*/ 0 h 159543"/>
                  <a:gd name="connsiteX1" fmla="*/ 100013 w 576263"/>
                  <a:gd name="connsiteY1" fmla="*/ 76200 h 159543"/>
                  <a:gd name="connsiteX2" fmla="*/ 188118 w 576263"/>
                  <a:gd name="connsiteY2" fmla="*/ 111918 h 159543"/>
                  <a:gd name="connsiteX3" fmla="*/ 188119 w 576263"/>
                  <a:gd name="connsiteY3" fmla="*/ 147637 h 159543"/>
                  <a:gd name="connsiteX4" fmla="*/ 276225 w 576263"/>
                  <a:gd name="connsiteY4" fmla="*/ 128587 h 159543"/>
                  <a:gd name="connsiteX5" fmla="*/ 354808 w 576263"/>
                  <a:gd name="connsiteY5" fmla="*/ 159543 h 159543"/>
                  <a:gd name="connsiteX6" fmla="*/ 466726 w 576263"/>
                  <a:gd name="connsiteY6" fmla="*/ 133350 h 159543"/>
                  <a:gd name="connsiteX7" fmla="*/ 545306 w 576263"/>
                  <a:gd name="connsiteY7" fmla="*/ 116681 h 159543"/>
                  <a:gd name="connsiteX8" fmla="*/ 576263 w 576263"/>
                  <a:gd name="connsiteY8" fmla="*/ 90486 h 159543"/>
                  <a:gd name="connsiteX0" fmla="*/ 0 w 576263"/>
                  <a:gd name="connsiteY0" fmla="*/ 0 h 150018"/>
                  <a:gd name="connsiteX1" fmla="*/ 100013 w 576263"/>
                  <a:gd name="connsiteY1" fmla="*/ 76200 h 150018"/>
                  <a:gd name="connsiteX2" fmla="*/ 188118 w 576263"/>
                  <a:gd name="connsiteY2" fmla="*/ 111918 h 150018"/>
                  <a:gd name="connsiteX3" fmla="*/ 188119 w 576263"/>
                  <a:gd name="connsiteY3" fmla="*/ 147637 h 150018"/>
                  <a:gd name="connsiteX4" fmla="*/ 276225 w 576263"/>
                  <a:gd name="connsiteY4" fmla="*/ 128587 h 150018"/>
                  <a:gd name="connsiteX5" fmla="*/ 361952 w 576263"/>
                  <a:gd name="connsiteY5" fmla="*/ 150018 h 150018"/>
                  <a:gd name="connsiteX6" fmla="*/ 466726 w 576263"/>
                  <a:gd name="connsiteY6" fmla="*/ 133350 h 150018"/>
                  <a:gd name="connsiteX7" fmla="*/ 545306 w 576263"/>
                  <a:gd name="connsiteY7" fmla="*/ 116681 h 150018"/>
                  <a:gd name="connsiteX8" fmla="*/ 576263 w 576263"/>
                  <a:gd name="connsiteY8" fmla="*/ 90486 h 150018"/>
                  <a:gd name="connsiteX0" fmla="*/ 0 w 576263"/>
                  <a:gd name="connsiteY0" fmla="*/ 0 h 150018"/>
                  <a:gd name="connsiteX1" fmla="*/ 100013 w 576263"/>
                  <a:gd name="connsiteY1" fmla="*/ 76200 h 150018"/>
                  <a:gd name="connsiteX2" fmla="*/ 188118 w 576263"/>
                  <a:gd name="connsiteY2" fmla="*/ 111918 h 150018"/>
                  <a:gd name="connsiteX3" fmla="*/ 188119 w 576263"/>
                  <a:gd name="connsiteY3" fmla="*/ 147637 h 150018"/>
                  <a:gd name="connsiteX4" fmla="*/ 276225 w 576263"/>
                  <a:gd name="connsiteY4" fmla="*/ 128587 h 150018"/>
                  <a:gd name="connsiteX5" fmla="*/ 361952 w 576263"/>
                  <a:gd name="connsiteY5" fmla="*/ 150018 h 150018"/>
                  <a:gd name="connsiteX6" fmla="*/ 459582 w 576263"/>
                  <a:gd name="connsiteY6" fmla="*/ 138113 h 150018"/>
                  <a:gd name="connsiteX7" fmla="*/ 545306 w 576263"/>
                  <a:gd name="connsiteY7" fmla="*/ 116681 h 150018"/>
                  <a:gd name="connsiteX8" fmla="*/ 576263 w 576263"/>
                  <a:gd name="connsiteY8" fmla="*/ 90486 h 150018"/>
                  <a:gd name="connsiteX0" fmla="*/ 0 w 576263"/>
                  <a:gd name="connsiteY0" fmla="*/ 0 h 150018"/>
                  <a:gd name="connsiteX1" fmla="*/ 100013 w 576263"/>
                  <a:gd name="connsiteY1" fmla="*/ 76200 h 150018"/>
                  <a:gd name="connsiteX2" fmla="*/ 188118 w 576263"/>
                  <a:gd name="connsiteY2" fmla="*/ 111918 h 150018"/>
                  <a:gd name="connsiteX3" fmla="*/ 188119 w 576263"/>
                  <a:gd name="connsiteY3" fmla="*/ 147637 h 150018"/>
                  <a:gd name="connsiteX4" fmla="*/ 276225 w 576263"/>
                  <a:gd name="connsiteY4" fmla="*/ 128587 h 150018"/>
                  <a:gd name="connsiteX5" fmla="*/ 361952 w 576263"/>
                  <a:gd name="connsiteY5" fmla="*/ 150018 h 150018"/>
                  <a:gd name="connsiteX6" fmla="*/ 459582 w 576263"/>
                  <a:gd name="connsiteY6" fmla="*/ 138113 h 150018"/>
                  <a:gd name="connsiteX7" fmla="*/ 545306 w 576263"/>
                  <a:gd name="connsiteY7" fmla="*/ 116681 h 150018"/>
                  <a:gd name="connsiteX8" fmla="*/ 576263 w 576263"/>
                  <a:gd name="connsiteY8" fmla="*/ 90486 h 150018"/>
                  <a:gd name="connsiteX0" fmla="*/ 0 w 576263"/>
                  <a:gd name="connsiteY0" fmla="*/ 0 h 150018"/>
                  <a:gd name="connsiteX1" fmla="*/ 100013 w 576263"/>
                  <a:gd name="connsiteY1" fmla="*/ 76200 h 150018"/>
                  <a:gd name="connsiteX2" fmla="*/ 188118 w 576263"/>
                  <a:gd name="connsiteY2" fmla="*/ 111918 h 150018"/>
                  <a:gd name="connsiteX3" fmla="*/ 188119 w 576263"/>
                  <a:gd name="connsiteY3" fmla="*/ 147637 h 150018"/>
                  <a:gd name="connsiteX4" fmla="*/ 276225 w 576263"/>
                  <a:gd name="connsiteY4" fmla="*/ 128587 h 150018"/>
                  <a:gd name="connsiteX5" fmla="*/ 361952 w 576263"/>
                  <a:gd name="connsiteY5" fmla="*/ 150018 h 150018"/>
                  <a:gd name="connsiteX6" fmla="*/ 459582 w 576263"/>
                  <a:gd name="connsiteY6" fmla="*/ 138113 h 150018"/>
                  <a:gd name="connsiteX7" fmla="*/ 545306 w 576263"/>
                  <a:gd name="connsiteY7" fmla="*/ 116681 h 150018"/>
                  <a:gd name="connsiteX8" fmla="*/ 576263 w 576263"/>
                  <a:gd name="connsiteY8" fmla="*/ 90486 h 150018"/>
                  <a:gd name="connsiteX0" fmla="*/ 0 w 576263"/>
                  <a:gd name="connsiteY0" fmla="*/ 0 h 185737"/>
                  <a:gd name="connsiteX1" fmla="*/ 100013 w 576263"/>
                  <a:gd name="connsiteY1" fmla="*/ 76200 h 185737"/>
                  <a:gd name="connsiteX2" fmla="*/ 188118 w 576263"/>
                  <a:gd name="connsiteY2" fmla="*/ 111918 h 185737"/>
                  <a:gd name="connsiteX3" fmla="*/ 235744 w 576263"/>
                  <a:gd name="connsiteY3" fmla="*/ 185737 h 185737"/>
                  <a:gd name="connsiteX4" fmla="*/ 276225 w 576263"/>
                  <a:gd name="connsiteY4" fmla="*/ 128587 h 185737"/>
                  <a:gd name="connsiteX5" fmla="*/ 361952 w 576263"/>
                  <a:gd name="connsiteY5" fmla="*/ 150018 h 185737"/>
                  <a:gd name="connsiteX6" fmla="*/ 459582 w 576263"/>
                  <a:gd name="connsiteY6" fmla="*/ 138113 h 185737"/>
                  <a:gd name="connsiteX7" fmla="*/ 545306 w 576263"/>
                  <a:gd name="connsiteY7" fmla="*/ 116681 h 185737"/>
                  <a:gd name="connsiteX8" fmla="*/ 576263 w 576263"/>
                  <a:gd name="connsiteY8" fmla="*/ 90486 h 185737"/>
                  <a:gd name="connsiteX0" fmla="*/ 0 w 576263"/>
                  <a:gd name="connsiteY0" fmla="*/ 0 h 185737"/>
                  <a:gd name="connsiteX1" fmla="*/ 100013 w 576263"/>
                  <a:gd name="connsiteY1" fmla="*/ 76200 h 185737"/>
                  <a:gd name="connsiteX2" fmla="*/ 188118 w 576263"/>
                  <a:gd name="connsiteY2" fmla="*/ 111918 h 185737"/>
                  <a:gd name="connsiteX3" fmla="*/ 235744 w 576263"/>
                  <a:gd name="connsiteY3" fmla="*/ 185737 h 185737"/>
                  <a:gd name="connsiteX4" fmla="*/ 276225 w 576263"/>
                  <a:gd name="connsiteY4" fmla="*/ 128587 h 185737"/>
                  <a:gd name="connsiteX5" fmla="*/ 361952 w 576263"/>
                  <a:gd name="connsiteY5" fmla="*/ 150018 h 185737"/>
                  <a:gd name="connsiteX6" fmla="*/ 459582 w 576263"/>
                  <a:gd name="connsiteY6" fmla="*/ 138113 h 185737"/>
                  <a:gd name="connsiteX7" fmla="*/ 545306 w 576263"/>
                  <a:gd name="connsiteY7" fmla="*/ 116681 h 185737"/>
                  <a:gd name="connsiteX8" fmla="*/ 576263 w 576263"/>
                  <a:gd name="connsiteY8" fmla="*/ 90486 h 185737"/>
                  <a:gd name="connsiteX0" fmla="*/ 0 w 576263"/>
                  <a:gd name="connsiteY0" fmla="*/ 0 h 185737"/>
                  <a:gd name="connsiteX1" fmla="*/ 100013 w 576263"/>
                  <a:gd name="connsiteY1" fmla="*/ 76200 h 185737"/>
                  <a:gd name="connsiteX2" fmla="*/ 188118 w 576263"/>
                  <a:gd name="connsiteY2" fmla="*/ 111918 h 185737"/>
                  <a:gd name="connsiteX3" fmla="*/ 235744 w 576263"/>
                  <a:gd name="connsiteY3" fmla="*/ 185737 h 185737"/>
                  <a:gd name="connsiteX4" fmla="*/ 276225 w 576263"/>
                  <a:gd name="connsiteY4" fmla="*/ 128587 h 185737"/>
                  <a:gd name="connsiteX5" fmla="*/ 361952 w 576263"/>
                  <a:gd name="connsiteY5" fmla="*/ 150018 h 185737"/>
                  <a:gd name="connsiteX6" fmla="*/ 459582 w 576263"/>
                  <a:gd name="connsiteY6" fmla="*/ 138113 h 185737"/>
                  <a:gd name="connsiteX7" fmla="*/ 545306 w 576263"/>
                  <a:gd name="connsiteY7" fmla="*/ 116681 h 185737"/>
                  <a:gd name="connsiteX8" fmla="*/ 576263 w 576263"/>
                  <a:gd name="connsiteY8" fmla="*/ 90486 h 185737"/>
                  <a:gd name="connsiteX0" fmla="*/ 0 w 576263"/>
                  <a:gd name="connsiteY0" fmla="*/ 0 h 185737"/>
                  <a:gd name="connsiteX1" fmla="*/ 100013 w 576263"/>
                  <a:gd name="connsiteY1" fmla="*/ 76200 h 185737"/>
                  <a:gd name="connsiteX2" fmla="*/ 188118 w 576263"/>
                  <a:gd name="connsiteY2" fmla="*/ 111918 h 185737"/>
                  <a:gd name="connsiteX3" fmla="*/ 235744 w 576263"/>
                  <a:gd name="connsiteY3" fmla="*/ 185737 h 185737"/>
                  <a:gd name="connsiteX4" fmla="*/ 276225 w 576263"/>
                  <a:gd name="connsiteY4" fmla="*/ 128587 h 185737"/>
                  <a:gd name="connsiteX5" fmla="*/ 361952 w 576263"/>
                  <a:gd name="connsiteY5" fmla="*/ 150018 h 185737"/>
                  <a:gd name="connsiteX6" fmla="*/ 459582 w 576263"/>
                  <a:gd name="connsiteY6" fmla="*/ 138113 h 185737"/>
                  <a:gd name="connsiteX7" fmla="*/ 545306 w 576263"/>
                  <a:gd name="connsiteY7" fmla="*/ 116681 h 185737"/>
                  <a:gd name="connsiteX8" fmla="*/ 576263 w 576263"/>
                  <a:gd name="connsiteY8" fmla="*/ 90486 h 185737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188118 w 576263"/>
                  <a:gd name="connsiteY2" fmla="*/ 111918 h 178593"/>
                  <a:gd name="connsiteX3" fmla="*/ 228600 w 576263"/>
                  <a:gd name="connsiteY3" fmla="*/ 178593 h 178593"/>
                  <a:gd name="connsiteX4" fmla="*/ 276225 w 576263"/>
                  <a:gd name="connsiteY4" fmla="*/ 128587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188118 w 576263"/>
                  <a:gd name="connsiteY2" fmla="*/ 111918 h 178593"/>
                  <a:gd name="connsiteX3" fmla="*/ 228600 w 576263"/>
                  <a:gd name="connsiteY3" fmla="*/ 178593 h 178593"/>
                  <a:gd name="connsiteX4" fmla="*/ 276225 w 576263"/>
                  <a:gd name="connsiteY4" fmla="*/ 128587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188118 w 576263"/>
                  <a:gd name="connsiteY2" fmla="*/ 111918 h 178593"/>
                  <a:gd name="connsiteX3" fmla="*/ 228600 w 576263"/>
                  <a:gd name="connsiteY3" fmla="*/ 178593 h 178593"/>
                  <a:gd name="connsiteX4" fmla="*/ 276225 w 576263"/>
                  <a:gd name="connsiteY4" fmla="*/ 128587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188118 w 576263"/>
                  <a:gd name="connsiteY2" fmla="*/ 111918 h 178593"/>
                  <a:gd name="connsiteX3" fmla="*/ 228600 w 576263"/>
                  <a:gd name="connsiteY3" fmla="*/ 178593 h 178593"/>
                  <a:gd name="connsiteX4" fmla="*/ 276225 w 576263"/>
                  <a:gd name="connsiteY4" fmla="*/ 128587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188118 w 576263"/>
                  <a:gd name="connsiteY2" fmla="*/ 111918 h 178593"/>
                  <a:gd name="connsiteX3" fmla="*/ 228600 w 576263"/>
                  <a:gd name="connsiteY3" fmla="*/ 178593 h 178593"/>
                  <a:gd name="connsiteX4" fmla="*/ 297656 w 576263"/>
                  <a:gd name="connsiteY4" fmla="*/ 135731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188118 w 576263"/>
                  <a:gd name="connsiteY2" fmla="*/ 111918 h 178593"/>
                  <a:gd name="connsiteX3" fmla="*/ 228600 w 576263"/>
                  <a:gd name="connsiteY3" fmla="*/ 178593 h 178593"/>
                  <a:gd name="connsiteX4" fmla="*/ 297656 w 576263"/>
                  <a:gd name="connsiteY4" fmla="*/ 135731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221456 w 576263"/>
                  <a:gd name="connsiteY2" fmla="*/ 128587 h 178593"/>
                  <a:gd name="connsiteX3" fmla="*/ 228600 w 576263"/>
                  <a:gd name="connsiteY3" fmla="*/ 178593 h 178593"/>
                  <a:gd name="connsiteX4" fmla="*/ 297656 w 576263"/>
                  <a:gd name="connsiteY4" fmla="*/ 135731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200025 w 576263"/>
                  <a:gd name="connsiteY2" fmla="*/ 121444 h 178593"/>
                  <a:gd name="connsiteX3" fmla="*/ 228600 w 576263"/>
                  <a:gd name="connsiteY3" fmla="*/ 178593 h 178593"/>
                  <a:gd name="connsiteX4" fmla="*/ 297656 w 576263"/>
                  <a:gd name="connsiteY4" fmla="*/ 135731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00013 w 576263"/>
                  <a:gd name="connsiteY1" fmla="*/ 76200 h 178593"/>
                  <a:gd name="connsiteX2" fmla="*/ 200025 w 576263"/>
                  <a:gd name="connsiteY2" fmla="*/ 121444 h 178593"/>
                  <a:gd name="connsiteX3" fmla="*/ 228600 w 576263"/>
                  <a:gd name="connsiteY3" fmla="*/ 178593 h 178593"/>
                  <a:gd name="connsiteX4" fmla="*/ 297656 w 576263"/>
                  <a:gd name="connsiteY4" fmla="*/ 135731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576263"/>
                  <a:gd name="connsiteY0" fmla="*/ 0 h 178593"/>
                  <a:gd name="connsiteX1" fmla="*/ 166688 w 576263"/>
                  <a:gd name="connsiteY1" fmla="*/ 100013 h 178593"/>
                  <a:gd name="connsiteX2" fmla="*/ 200025 w 576263"/>
                  <a:gd name="connsiteY2" fmla="*/ 121444 h 178593"/>
                  <a:gd name="connsiteX3" fmla="*/ 228600 w 576263"/>
                  <a:gd name="connsiteY3" fmla="*/ 178593 h 178593"/>
                  <a:gd name="connsiteX4" fmla="*/ 297656 w 576263"/>
                  <a:gd name="connsiteY4" fmla="*/ 135731 h 178593"/>
                  <a:gd name="connsiteX5" fmla="*/ 361952 w 576263"/>
                  <a:gd name="connsiteY5" fmla="*/ 150018 h 178593"/>
                  <a:gd name="connsiteX6" fmla="*/ 459582 w 576263"/>
                  <a:gd name="connsiteY6" fmla="*/ 138113 h 178593"/>
                  <a:gd name="connsiteX7" fmla="*/ 545306 w 576263"/>
                  <a:gd name="connsiteY7" fmla="*/ 116681 h 178593"/>
                  <a:gd name="connsiteX8" fmla="*/ 576263 w 576263"/>
                  <a:gd name="connsiteY8" fmla="*/ 90486 h 178593"/>
                  <a:gd name="connsiteX0" fmla="*/ 0 w 476250"/>
                  <a:gd name="connsiteY0" fmla="*/ 0 h 140493"/>
                  <a:gd name="connsiteX1" fmla="*/ 66675 w 476250"/>
                  <a:gd name="connsiteY1" fmla="*/ 61913 h 140493"/>
                  <a:gd name="connsiteX2" fmla="*/ 100012 w 476250"/>
                  <a:gd name="connsiteY2" fmla="*/ 83344 h 140493"/>
                  <a:gd name="connsiteX3" fmla="*/ 128587 w 476250"/>
                  <a:gd name="connsiteY3" fmla="*/ 140493 h 140493"/>
                  <a:gd name="connsiteX4" fmla="*/ 197643 w 476250"/>
                  <a:gd name="connsiteY4" fmla="*/ 97631 h 140493"/>
                  <a:gd name="connsiteX5" fmla="*/ 261939 w 476250"/>
                  <a:gd name="connsiteY5" fmla="*/ 111918 h 140493"/>
                  <a:gd name="connsiteX6" fmla="*/ 359569 w 476250"/>
                  <a:gd name="connsiteY6" fmla="*/ 100013 h 140493"/>
                  <a:gd name="connsiteX7" fmla="*/ 445293 w 476250"/>
                  <a:gd name="connsiteY7" fmla="*/ 78581 h 140493"/>
                  <a:gd name="connsiteX8" fmla="*/ 476250 w 476250"/>
                  <a:gd name="connsiteY8" fmla="*/ 52386 h 140493"/>
                  <a:gd name="connsiteX0" fmla="*/ 0 w 476250"/>
                  <a:gd name="connsiteY0" fmla="*/ 0 h 140493"/>
                  <a:gd name="connsiteX1" fmla="*/ 66675 w 476250"/>
                  <a:gd name="connsiteY1" fmla="*/ 61913 h 140493"/>
                  <a:gd name="connsiteX2" fmla="*/ 100012 w 476250"/>
                  <a:gd name="connsiteY2" fmla="*/ 83344 h 140493"/>
                  <a:gd name="connsiteX3" fmla="*/ 128587 w 476250"/>
                  <a:gd name="connsiteY3" fmla="*/ 140493 h 140493"/>
                  <a:gd name="connsiteX4" fmla="*/ 197643 w 476250"/>
                  <a:gd name="connsiteY4" fmla="*/ 97631 h 140493"/>
                  <a:gd name="connsiteX5" fmla="*/ 261939 w 476250"/>
                  <a:gd name="connsiteY5" fmla="*/ 111918 h 140493"/>
                  <a:gd name="connsiteX6" fmla="*/ 359569 w 476250"/>
                  <a:gd name="connsiteY6" fmla="*/ 100013 h 140493"/>
                  <a:gd name="connsiteX7" fmla="*/ 445293 w 476250"/>
                  <a:gd name="connsiteY7" fmla="*/ 78581 h 140493"/>
                  <a:gd name="connsiteX8" fmla="*/ 476250 w 476250"/>
                  <a:gd name="connsiteY8" fmla="*/ 52386 h 140493"/>
                  <a:gd name="connsiteX0" fmla="*/ 0 w 476250"/>
                  <a:gd name="connsiteY0" fmla="*/ 0 h 140493"/>
                  <a:gd name="connsiteX1" fmla="*/ 78581 w 476250"/>
                  <a:gd name="connsiteY1" fmla="*/ 52388 h 140493"/>
                  <a:gd name="connsiteX2" fmla="*/ 100012 w 476250"/>
                  <a:gd name="connsiteY2" fmla="*/ 83344 h 140493"/>
                  <a:gd name="connsiteX3" fmla="*/ 128587 w 476250"/>
                  <a:gd name="connsiteY3" fmla="*/ 140493 h 140493"/>
                  <a:gd name="connsiteX4" fmla="*/ 197643 w 476250"/>
                  <a:gd name="connsiteY4" fmla="*/ 97631 h 140493"/>
                  <a:gd name="connsiteX5" fmla="*/ 261939 w 476250"/>
                  <a:gd name="connsiteY5" fmla="*/ 111918 h 140493"/>
                  <a:gd name="connsiteX6" fmla="*/ 359569 w 476250"/>
                  <a:gd name="connsiteY6" fmla="*/ 100013 h 140493"/>
                  <a:gd name="connsiteX7" fmla="*/ 445293 w 476250"/>
                  <a:gd name="connsiteY7" fmla="*/ 78581 h 140493"/>
                  <a:gd name="connsiteX8" fmla="*/ 476250 w 476250"/>
                  <a:gd name="connsiteY8" fmla="*/ 52386 h 140493"/>
                  <a:gd name="connsiteX0" fmla="*/ 0 w 476250"/>
                  <a:gd name="connsiteY0" fmla="*/ 0 h 140493"/>
                  <a:gd name="connsiteX1" fmla="*/ 78581 w 476250"/>
                  <a:gd name="connsiteY1" fmla="*/ 52388 h 140493"/>
                  <a:gd name="connsiteX2" fmla="*/ 119062 w 476250"/>
                  <a:gd name="connsiteY2" fmla="*/ 78581 h 140493"/>
                  <a:gd name="connsiteX3" fmla="*/ 128587 w 476250"/>
                  <a:gd name="connsiteY3" fmla="*/ 140493 h 140493"/>
                  <a:gd name="connsiteX4" fmla="*/ 197643 w 476250"/>
                  <a:gd name="connsiteY4" fmla="*/ 97631 h 140493"/>
                  <a:gd name="connsiteX5" fmla="*/ 261939 w 476250"/>
                  <a:gd name="connsiteY5" fmla="*/ 111918 h 140493"/>
                  <a:gd name="connsiteX6" fmla="*/ 359569 w 476250"/>
                  <a:gd name="connsiteY6" fmla="*/ 100013 h 140493"/>
                  <a:gd name="connsiteX7" fmla="*/ 445293 w 476250"/>
                  <a:gd name="connsiteY7" fmla="*/ 78581 h 140493"/>
                  <a:gd name="connsiteX8" fmla="*/ 476250 w 476250"/>
                  <a:gd name="connsiteY8" fmla="*/ 52386 h 140493"/>
                  <a:gd name="connsiteX0" fmla="*/ 0 w 476250"/>
                  <a:gd name="connsiteY0" fmla="*/ 0 h 140493"/>
                  <a:gd name="connsiteX1" fmla="*/ 78581 w 476250"/>
                  <a:gd name="connsiteY1" fmla="*/ 52388 h 140493"/>
                  <a:gd name="connsiteX2" fmla="*/ 128587 w 476250"/>
                  <a:gd name="connsiteY2" fmla="*/ 140493 h 140493"/>
                  <a:gd name="connsiteX3" fmla="*/ 197643 w 476250"/>
                  <a:gd name="connsiteY3" fmla="*/ 97631 h 140493"/>
                  <a:gd name="connsiteX4" fmla="*/ 261939 w 476250"/>
                  <a:gd name="connsiteY4" fmla="*/ 111918 h 140493"/>
                  <a:gd name="connsiteX5" fmla="*/ 359569 w 476250"/>
                  <a:gd name="connsiteY5" fmla="*/ 100013 h 140493"/>
                  <a:gd name="connsiteX6" fmla="*/ 445293 w 476250"/>
                  <a:gd name="connsiteY6" fmla="*/ 78581 h 140493"/>
                  <a:gd name="connsiteX7" fmla="*/ 476250 w 476250"/>
                  <a:gd name="connsiteY7" fmla="*/ 52386 h 140493"/>
                  <a:gd name="connsiteX0" fmla="*/ 0 w 476250"/>
                  <a:gd name="connsiteY0" fmla="*/ 0 h 140493"/>
                  <a:gd name="connsiteX1" fmla="*/ 66675 w 476250"/>
                  <a:gd name="connsiteY1" fmla="*/ 54769 h 140493"/>
                  <a:gd name="connsiteX2" fmla="*/ 128587 w 476250"/>
                  <a:gd name="connsiteY2" fmla="*/ 140493 h 140493"/>
                  <a:gd name="connsiteX3" fmla="*/ 197643 w 476250"/>
                  <a:gd name="connsiteY3" fmla="*/ 97631 h 140493"/>
                  <a:gd name="connsiteX4" fmla="*/ 261939 w 476250"/>
                  <a:gd name="connsiteY4" fmla="*/ 111918 h 140493"/>
                  <a:gd name="connsiteX5" fmla="*/ 359569 w 476250"/>
                  <a:gd name="connsiteY5" fmla="*/ 100013 h 140493"/>
                  <a:gd name="connsiteX6" fmla="*/ 445293 w 476250"/>
                  <a:gd name="connsiteY6" fmla="*/ 78581 h 140493"/>
                  <a:gd name="connsiteX7" fmla="*/ 476250 w 476250"/>
                  <a:gd name="connsiteY7" fmla="*/ 52386 h 140493"/>
                  <a:gd name="connsiteX0" fmla="*/ 0 w 476250"/>
                  <a:gd name="connsiteY0" fmla="*/ 0 h 140493"/>
                  <a:gd name="connsiteX1" fmla="*/ 66675 w 476250"/>
                  <a:gd name="connsiteY1" fmla="*/ 54769 h 140493"/>
                  <a:gd name="connsiteX2" fmla="*/ 128587 w 476250"/>
                  <a:gd name="connsiteY2" fmla="*/ 140493 h 140493"/>
                  <a:gd name="connsiteX3" fmla="*/ 197643 w 476250"/>
                  <a:gd name="connsiteY3" fmla="*/ 97631 h 140493"/>
                  <a:gd name="connsiteX4" fmla="*/ 261939 w 476250"/>
                  <a:gd name="connsiteY4" fmla="*/ 111918 h 140493"/>
                  <a:gd name="connsiteX5" fmla="*/ 359569 w 476250"/>
                  <a:gd name="connsiteY5" fmla="*/ 100013 h 140493"/>
                  <a:gd name="connsiteX6" fmla="*/ 445293 w 476250"/>
                  <a:gd name="connsiteY6" fmla="*/ 78581 h 140493"/>
                  <a:gd name="connsiteX7" fmla="*/ 476250 w 476250"/>
                  <a:gd name="connsiteY7" fmla="*/ 52386 h 140493"/>
                  <a:gd name="connsiteX0" fmla="*/ 0 w 488156"/>
                  <a:gd name="connsiteY0" fmla="*/ 0 h 138112"/>
                  <a:gd name="connsiteX1" fmla="*/ 78581 w 488156"/>
                  <a:gd name="connsiteY1" fmla="*/ 52388 h 138112"/>
                  <a:gd name="connsiteX2" fmla="*/ 140493 w 488156"/>
                  <a:gd name="connsiteY2" fmla="*/ 138112 h 138112"/>
                  <a:gd name="connsiteX3" fmla="*/ 209549 w 488156"/>
                  <a:gd name="connsiteY3" fmla="*/ 95250 h 138112"/>
                  <a:gd name="connsiteX4" fmla="*/ 273845 w 488156"/>
                  <a:gd name="connsiteY4" fmla="*/ 109537 h 138112"/>
                  <a:gd name="connsiteX5" fmla="*/ 371475 w 488156"/>
                  <a:gd name="connsiteY5" fmla="*/ 97632 h 138112"/>
                  <a:gd name="connsiteX6" fmla="*/ 457199 w 488156"/>
                  <a:gd name="connsiteY6" fmla="*/ 76200 h 138112"/>
                  <a:gd name="connsiteX7" fmla="*/ 488156 w 488156"/>
                  <a:gd name="connsiteY7" fmla="*/ 50005 h 138112"/>
                  <a:gd name="connsiteX0" fmla="*/ 0 w 488156"/>
                  <a:gd name="connsiteY0" fmla="*/ 0 h 138112"/>
                  <a:gd name="connsiteX1" fmla="*/ 78581 w 488156"/>
                  <a:gd name="connsiteY1" fmla="*/ 52388 h 138112"/>
                  <a:gd name="connsiteX2" fmla="*/ 140493 w 488156"/>
                  <a:gd name="connsiteY2" fmla="*/ 138112 h 138112"/>
                  <a:gd name="connsiteX3" fmla="*/ 209549 w 488156"/>
                  <a:gd name="connsiteY3" fmla="*/ 95250 h 138112"/>
                  <a:gd name="connsiteX4" fmla="*/ 273845 w 488156"/>
                  <a:gd name="connsiteY4" fmla="*/ 109537 h 138112"/>
                  <a:gd name="connsiteX5" fmla="*/ 371475 w 488156"/>
                  <a:gd name="connsiteY5" fmla="*/ 97632 h 138112"/>
                  <a:gd name="connsiteX6" fmla="*/ 457199 w 488156"/>
                  <a:gd name="connsiteY6" fmla="*/ 76200 h 138112"/>
                  <a:gd name="connsiteX7" fmla="*/ 488156 w 488156"/>
                  <a:gd name="connsiteY7" fmla="*/ 50005 h 138112"/>
                  <a:gd name="connsiteX0" fmla="*/ 0 w 488156"/>
                  <a:gd name="connsiteY0" fmla="*/ 0 h 138112"/>
                  <a:gd name="connsiteX1" fmla="*/ 85725 w 488156"/>
                  <a:gd name="connsiteY1" fmla="*/ 47625 h 138112"/>
                  <a:gd name="connsiteX2" fmla="*/ 140493 w 488156"/>
                  <a:gd name="connsiteY2" fmla="*/ 138112 h 138112"/>
                  <a:gd name="connsiteX3" fmla="*/ 209549 w 488156"/>
                  <a:gd name="connsiteY3" fmla="*/ 95250 h 138112"/>
                  <a:gd name="connsiteX4" fmla="*/ 273845 w 488156"/>
                  <a:gd name="connsiteY4" fmla="*/ 109537 h 138112"/>
                  <a:gd name="connsiteX5" fmla="*/ 371475 w 488156"/>
                  <a:gd name="connsiteY5" fmla="*/ 97632 h 138112"/>
                  <a:gd name="connsiteX6" fmla="*/ 457199 w 488156"/>
                  <a:gd name="connsiteY6" fmla="*/ 76200 h 138112"/>
                  <a:gd name="connsiteX7" fmla="*/ 488156 w 488156"/>
                  <a:gd name="connsiteY7" fmla="*/ 50005 h 138112"/>
                  <a:gd name="connsiteX0" fmla="*/ 0 w 488156"/>
                  <a:gd name="connsiteY0" fmla="*/ 0 h 138112"/>
                  <a:gd name="connsiteX1" fmla="*/ 85725 w 488156"/>
                  <a:gd name="connsiteY1" fmla="*/ 47625 h 138112"/>
                  <a:gd name="connsiteX2" fmla="*/ 140493 w 488156"/>
                  <a:gd name="connsiteY2" fmla="*/ 138112 h 138112"/>
                  <a:gd name="connsiteX3" fmla="*/ 209549 w 488156"/>
                  <a:gd name="connsiteY3" fmla="*/ 95250 h 138112"/>
                  <a:gd name="connsiteX4" fmla="*/ 273845 w 488156"/>
                  <a:gd name="connsiteY4" fmla="*/ 109537 h 138112"/>
                  <a:gd name="connsiteX5" fmla="*/ 371475 w 488156"/>
                  <a:gd name="connsiteY5" fmla="*/ 97632 h 138112"/>
                  <a:gd name="connsiteX6" fmla="*/ 457199 w 488156"/>
                  <a:gd name="connsiteY6" fmla="*/ 76200 h 138112"/>
                  <a:gd name="connsiteX7" fmla="*/ 488156 w 488156"/>
                  <a:gd name="connsiteY7" fmla="*/ 50005 h 138112"/>
                  <a:gd name="connsiteX0" fmla="*/ 0 w 488156"/>
                  <a:gd name="connsiteY0" fmla="*/ 0 h 138112"/>
                  <a:gd name="connsiteX1" fmla="*/ 85725 w 488156"/>
                  <a:gd name="connsiteY1" fmla="*/ 47625 h 138112"/>
                  <a:gd name="connsiteX2" fmla="*/ 140493 w 488156"/>
                  <a:gd name="connsiteY2" fmla="*/ 138112 h 138112"/>
                  <a:gd name="connsiteX3" fmla="*/ 209549 w 488156"/>
                  <a:gd name="connsiteY3" fmla="*/ 95250 h 138112"/>
                  <a:gd name="connsiteX4" fmla="*/ 273845 w 488156"/>
                  <a:gd name="connsiteY4" fmla="*/ 109537 h 138112"/>
                  <a:gd name="connsiteX5" fmla="*/ 371475 w 488156"/>
                  <a:gd name="connsiteY5" fmla="*/ 97632 h 138112"/>
                  <a:gd name="connsiteX6" fmla="*/ 457199 w 488156"/>
                  <a:gd name="connsiteY6" fmla="*/ 76200 h 138112"/>
                  <a:gd name="connsiteX7" fmla="*/ 488156 w 488156"/>
                  <a:gd name="connsiteY7" fmla="*/ 50005 h 138112"/>
                  <a:gd name="connsiteX0" fmla="*/ 0 w 488156"/>
                  <a:gd name="connsiteY0" fmla="*/ 0 h 138112"/>
                  <a:gd name="connsiteX1" fmla="*/ 85725 w 488156"/>
                  <a:gd name="connsiteY1" fmla="*/ 47625 h 138112"/>
                  <a:gd name="connsiteX2" fmla="*/ 140493 w 488156"/>
                  <a:gd name="connsiteY2" fmla="*/ 138112 h 138112"/>
                  <a:gd name="connsiteX3" fmla="*/ 209549 w 488156"/>
                  <a:gd name="connsiteY3" fmla="*/ 95250 h 138112"/>
                  <a:gd name="connsiteX4" fmla="*/ 273845 w 488156"/>
                  <a:gd name="connsiteY4" fmla="*/ 109537 h 138112"/>
                  <a:gd name="connsiteX5" fmla="*/ 371475 w 488156"/>
                  <a:gd name="connsiteY5" fmla="*/ 97632 h 138112"/>
                  <a:gd name="connsiteX6" fmla="*/ 457199 w 488156"/>
                  <a:gd name="connsiteY6" fmla="*/ 76200 h 138112"/>
                  <a:gd name="connsiteX7" fmla="*/ 488156 w 488156"/>
                  <a:gd name="connsiteY7" fmla="*/ 50005 h 138112"/>
                  <a:gd name="connsiteX0" fmla="*/ 0 w 488156"/>
                  <a:gd name="connsiteY0" fmla="*/ 0 h 133350"/>
                  <a:gd name="connsiteX1" fmla="*/ 85725 w 488156"/>
                  <a:gd name="connsiteY1" fmla="*/ 47625 h 133350"/>
                  <a:gd name="connsiteX2" fmla="*/ 145255 w 488156"/>
                  <a:gd name="connsiteY2" fmla="*/ 133350 h 133350"/>
                  <a:gd name="connsiteX3" fmla="*/ 209549 w 488156"/>
                  <a:gd name="connsiteY3" fmla="*/ 95250 h 133350"/>
                  <a:gd name="connsiteX4" fmla="*/ 273845 w 488156"/>
                  <a:gd name="connsiteY4" fmla="*/ 109537 h 133350"/>
                  <a:gd name="connsiteX5" fmla="*/ 371475 w 488156"/>
                  <a:gd name="connsiteY5" fmla="*/ 97632 h 133350"/>
                  <a:gd name="connsiteX6" fmla="*/ 457199 w 488156"/>
                  <a:gd name="connsiteY6" fmla="*/ 76200 h 133350"/>
                  <a:gd name="connsiteX7" fmla="*/ 488156 w 488156"/>
                  <a:gd name="connsiteY7" fmla="*/ 50005 h 133350"/>
                  <a:gd name="connsiteX0" fmla="*/ 0 w 488156"/>
                  <a:gd name="connsiteY0" fmla="*/ 0 h 119063"/>
                  <a:gd name="connsiteX1" fmla="*/ 85725 w 488156"/>
                  <a:gd name="connsiteY1" fmla="*/ 47625 h 119063"/>
                  <a:gd name="connsiteX2" fmla="*/ 142873 w 488156"/>
                  <a:gd name="connsiteY2" fmla="*/ 119063 h 119063"/>
                  <a:gd name="connsiteX3" fmla="*/ 209549 w 488156"/>
                  <a:gd name="connsiteY3" fmla="*/ 95250 h 119063"/>
                  <a:gd name="connsiteX4" fmla="*/ 273845 w 488156"/>
                  <a:gd name="connsiteY4" fmla="*/ 109537 h 119063"/>
                  <a:gd name="connsiteX5" fmla="*/ 371475 w 488156"/>
                  <a:gd name="connsiteY5" fmla="*/ 97632 h 119063"/>
                  <a:gd name="connsiteX6" fmla="*/ 457199 w 488156"/>
                  <a:gd name="connsiteY6" fmla="*/ 76200 h 119063"/>
                  <a:gd name="connsiteX7" fmla="*/ 488156 w 488156"/>
                  <a:gd name="connsiteY7" fmla="*/ 50005 h 119063"/>
                  <a:gd name="connsiteX0" fmla="*/ 0 w 488156"/>
                  <a:gd name="connsiteY0" fmla="*/ 0 h 116682"/>
                  <a:gd name="connsiteX1" fmla="*/ 85725 w 488156"/>
                  <a:gd name="connsiteY1" fmla="*/ 47625 h 116682"/>
                  <a:gd name="connsiteX2" fmla="*/ 154780 w 488156"/>
                  <a:gd name="connsiteY2" fmla="*/ 116682 h 116682"/>
                  <a:gd name="connsiteX3" fmla="*/ 209549 w 488156"/>
                  <a:gd name="connsiteY3" fmla="*/ 95250 h 116682"/>
                  <a:gd name="connsiteX4" fmla="*/ 273845 w 488156"/>
                  <a:gd name="connsiteY4" fmla="*/ 109537 h 116682"/>
                  <a:gd name="connsiteX5" fmla="*/ 371475 w 488156"/>
                  <a:gd name="connsiteY5" fmla="*/ 97632 h 116682"/>
                  <a:gd name="connsiteX6" fmla="*/ 457199 w 488156"/>
                  <a:gd name="connsiteY6" fmla="*/ 76200 h 116682"/>
                  <a:gd name="connsiteX7" fmla="*/ 488156 w 488156"/>
                  <a:gd name="connsiteY7" fmla="*/ 50005 h 116682"/>
                  <a:gd name="connsiteX0" fmla="*/ 0 w 488156"/>
                  <a:gd name="connsiteY0" fmla="*/ 0 h 126207"/>
                  <a:gd name="connsiteX1" fmla="*/ 85725 w 488156"/>
                  <a:gd name="connsiteY1" fmla="*/ 47625 h 126207"/>
                  <a:gd name="connsiteX2" fmla="*/ 147636 w 488156"/>
                  <a:gd name="connsiteY2" fmla="*/ 126207 h 126207"/>
                  <a:gd name="connsiteX3" fmla="*/ 209549 w 488156"/>
                  <a:gd name="connsiteY3" fmla="*/ 95250 h 126207"/>
                  <a:gd name="connsiteX4" fmla="*/ 273845 w 488156"/>
                  <a:gd name="connsiteY4" fmla="*/ 109537 h 126207"/>
                  <a:gd name="connsiteX5" fmla="*/ 371475 w 488156"/>
                  <a:gd name="connsiteY5" fmla="*/ 97632 h 126207"/>
                  <a:gd name="connsiteX6" fmla="*/ 457199 w 488156"/>
                  <a:gd name="connsiteY6" fmla="*/ 76200 h 126207"/>
                  <a:gd name="connsiteX7" fmla="*/ 488156 w 488156"/>
                  <a:gd name="connsiteY7" fmla="*/ 50005 h 12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56" h="126207">
                    <a:moveTo>
                      <a:pt x="0" y="0"/>
                    </a:moveTo>
                    <a:cubicBezTo>
                      <a:pt x="50801" y="15876"/>
                      <a:pt x="61119" y="31750"/>
                      <a:pt x="85725" y="47625"/>
                    </a:cubicBezTo>
                    <a:cubicBezTo>
                      <a:pt x="153988" y="77787"/>
                      <a:pt x="150811" y="93664"/>
                      <a:pt x="147636" y="126207"/>
                    </a:cubicBezTo>
                    <a:cubicBezTo>
                      <a:pt x="172640" y="90885"/>
                      <a:pt x="188514" y="98028"/>
                      <a:pt x="209549" y="95250"/>
                    </a:cubicBezTo>
                    <a:cubicBezTo>
                      <a:pt x="230584" y="92472"/>
                      <a:pt x="263526" y="98425"/>
                      <a:pt x="273845" y="109537"/>
                    </a:cubicBezTo>
                    <a:cubicBezTo>
                      <a:pt x="290514" y="88900"/>
                      <a:pt x="364331" y="77788"/>
                      <a:pt x="371475" y="97632"/>
                    </a:cubicBezTo>
                    <a:cubicBezTo>
                      <a:pt x="386556" y="78184"/>
                      <a:pt x="432990" y="70644"/>
                      <a:pt x="457199" y="76200"/>
                    </a:cubicBezTo>
                    <a:cubicBezTo>
                      <a:pt x="474265" y="67469"/>
                      <a:pt x="466724" y="49211"/>
                      <a:pt x="488156" y="50005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자유형: 도형 137">
                <a:extLst>
                  <a:ext uri="{FF2B5EF4-FFF2-40B4-BE49-F238E27FC236}">
                    <a16:creationId xmlns:a16="http://schemas.microsoft.com/office/drawing/2014/main" id="{93824B2D-26F4-4168-9CB7-888AA60308EB}"/>
                  </a:ext>
                </a:extLst>
              </p:cNvPr>
              <p:cNvSpPr/>
              <p:nvPr/>
            </p:nvSpPr>
            <p:spPr>
              <a:xfrm rot="20871783">
                <a:off x="5500796" y="3096401"/>
                <a:ext cx="45173" cy="27496"/>
              </a:xfrm>
              <a:custGeom>
                <a:avLst/>
                <a:gdLst>
                  <a:gd name="connsiteX0" fmla="*/ 50007 w 50007"/>
                  <a:gd name="connsiteY0" fmla="*/ 0 h 42862"/>
                  <a:gd name="connsiteX1" fmla="*/ 0 w 50007"/>
                  <a:gd name="connsiteY1" fmla="*/ 42862 h 42862"/>
                  <a:gd name="connsiteX0" fmla="*/ 54769 w 54769"/>
                  <a:gd name="connsiteY0" fmla="*/ 0 h 33337"/>
                  <a:gd name="connsiteX1" fmla="*/ 0 w 54769"/>
                  <a:gd name="connsiteY1" fmla="*/ 33337 h 33337"/>
                  <a:gd name="connsiteX0" fmla="*/ 54769 w 54769"/>
                  <a:gd name="connsiteY0" fmla="*/ 0 h 33337"/>
                  <a:gd name="connsiteX1" fmla="*/ 0 w 54769"/>
                  <a:gd name="connsiteY1" fmla="*/ 33337 h 33337"/>
                  <a:gd name="connsiteX0" fmla="*/ 54769 w 54769"/>
                  <a:gd name="connsiteY0" fmla="*/ 0 h 33337"/>
                  <a:gd name="connsiteX1" fmla="*/ 0 w 54769"/>
                  <a:gd name="connsiteY1" fmla="*/ 33337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769" h="33337">
                    <a:moveTo>
                      <a:pt x="54769" y="0"/>
                    </a:moveTo>
                    <a:cubicBezTo>
                      <a:pt x="24607" y="3969"/>
                      <a:pt x="13493" y="10319"/>
                      <a:pt x="0" y="33337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0F06C164-C259-4F44-93B2-17E65A7331CC}"/>
                  </a:ext>
                </a:extLst>
              </p:cNvPr>
              <p:cNvSpPr/>
              <p:nvPr/>
            </p:nvSpPr>
            <p:spPr>
              <a:xfrm>
                <a:off x="6188410" y="3769531"/>
                <a:ext cx="54994" cy="49101"/>
              </a:xfrm>
              <a:custGeom>
                <a:avLst/>
                <a:gdLst>
                  <a:gd name="connsiteX0" fmla="*/ 59531 w 66675"/>
                  <a:gd name="connsiteY0" fmla="*/ 7144 h 59531"/>
                  <a:gd name="connsiteX1" fmla="*/ 0 w 66675"/>
                  <a:gd name="connsiteY1" fmla="*/ 0 h 59531"/>
                  <a:gd name="connsiteX2" fmla="*/ 66675 w 66675"/>
                  <a:gd name="connsiteY2" fmla="*/ 59531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675" h="59531">
                    <a:moveTo>
                      <a:pt x="59531" y="7144"/>
                    </a:moveTo>
                    <a:lnTo>
                      <a:pt x="0" y="0"/>
                    </a:lnTo>
                    <a:lnTo>
                      <a:pt x="66675" y="59531"/>
                    </a:lnTo>
                  </a:path>
                </a:pathLst>
              </a:custGeom>
              <a:noFill/>
              <a:ln w="28575"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441B0C57-5A92-4F47-AF6F-B3934C12FB7D}"/>
                  </a:ext>
                </a:extLst>
              </p:cNvPr>
              <p:cNvSpPr/>
              <p:nvPr/>
            </p:nvSpPr>
            <p:spPr>
              <a:xfrm>
                <a:off x="6286836" y="3774884"/>
                <a:ext cx="214081" cy="70705"/>
              </a:xfrm>
              <a:custGeom>
                <a:avLst/>
                <a:gdLst>
                  <a:gd name="connsiteX0" fmla="*/ 0 w 257175"/>
                  <a:gd name="connsiteY0" fmla="*/ 0 h 83343"/>
                  <a:gd name="connsiteX1" fmla="*/ 161925 w 257175"/>
                  <a:gd name="connsiteY1" fmla="*/ 9525 h 83343"/>
                  <a:gd name="connsiteX2" fmla="*/ 214313 w 257175"/>
                  <a:gd name="connsiteY2" fmla="*/ 28575 h 83343"/>
                  <a:gd name="connsiteX3" fmla="*/ 257175 w 257175"/>
                  <a:gd name="connsiteY3" fmla="*/ 83343 h 83343"/>
                  <a:gd name="connsiteX4" fmla="*/ 150019 w 257175"/>
                  <a:gd name="connsiteY4" fmla="*/ 73818 h 83343"/>
                  <a:gd name="connsiteX5" fmla="*/ 19050 w 257175"/>
                  <a:gd name="connsiteY5" fmla="*/ 59531 h 83343"/>
                  <a:gd name="connsiteX6" fmla="*/ 19050 w 257175"/>
                  <a:gd name="connsiteY6" fmla="*/ 59531 h 83343"/>
                  <a:gd name="connsiteX0" fmla="*/ 0 w 257175"/>
                  <a:gd name="connsiteY0" fmla="*/ 0 h 83343"/>
                  <a:gd name="connsiteX1" fmla="*/ 161925 w 257175"/>
                  <a:gd name="connsiteY1" fmla="*/ 9525 h 83343"/>
                  <a:gd name="connsiteX2" fmla="*/ 223838 w 257175"/>
                  <a:gd name="connsiteY2" fmla="*/ 28575 h 83343"/>
                  <a:gd name="connsiteX3" fmla="*/ 257175 w 257175"/>
                  <a:gd name="connsiteY3" fmla="*/ 83343 h 83343"/>
                  <a:gd name="connsiteX4" fmla="*/ 150019 w 257175"/>
                  <a:gd name="connsiteY4" fmla="*/ 73818 h 83343"/>
                  <a:gd name="connsiteX5" fmla="*/ 19050 w 257175"/>
                  <a:gd name="connsiteY5" fmla="*/ 59531 h 83343"/>
                  <a:gd name="connsiteX6" fmla="*/ 19050 w 257175"/>
                  <a:gd name="connsiteY6" fmla="*/ 59531 h 83343"/>
                  <a:gd name="connsiteX0" fmla="*/ 0 w 257175"/>
                  <a:gd name="connsiteY0" fmla="*/ 0 h 83343"/>
                  <a:gd name="connsiteX1" fmla="*/ 161925 w 257175"/>
                  <a:gd name="connsiteY1" fmla="*/ 9525 h 83343"/>
                  <a:gd name="connsiteX2" fmla="*/ 223838 w 257175"/>
                  <a:gd name="connsiteY2" fmla="*/ 28575 h 83343"/>
                  <a:gd name="connsiteX3" fmla="*/ 257175 w 257175"/>
                  <a:gd name="connsiteY3" fmla="*/ 83343 h 83343"/>
                  <a:gd name="connsiteX4" fmla="*/ 150019 w 257175"/>
                  <a:gd name="connsiteY4" fmla="*/ 73818 h 83343"/>
                  <a:gd name="connsiteX5" fmla="*/ 19050 w 257175"/>
                  <a:gd name="connsiteY5" fmla="*/ 59531 h 83343"/>
                  <a:gd name="connsiteX6" fmla="*/ 19050 w 257175"/>
                  <a:gd name="connsiteY6" fmla="*/ 59531 h 83343"/>
                  <a:gd name="connsiteX0" fmla="*/ 0 w 269081"/>
                  <a:gd name="connsiteY0" fmla="*/ 0 h 83343"/>
                  <a:gd name="connsiteX1" fmla="*/ 161925 w 269081"/>
                  <a:gd name="connsiteY1" fmla="*/ 9525 h 83343"/>
                  <a:gd name="connsiteX2" fmla="*/ 223838 w 269081"/>
                  <a:gd name="connsiteY2" fmla="*/ 28575 h 83343"/>
                  <a:gd name="connsiteX3" fmla="*/ 269081 w 269081"/>
                  <a:gd name="connsiteY3" fmla="*/ 83343 h 83343"/>
                  <a:gd name="connsiteX4" fmla="*/ 150019 w 269081"/>
                  <a:gd name="connsiteY4" fmla="*/ 73818 h 83343"/>
                  <a:gd name="connsiteX5" fmla="*/ 19050 w 269081"/>
                  <a:gd name="connsiteY5" fmla="*/ 59531 h 83343"/>
                  <a:gd name="connsiteX6" fmla="*/ 19050 w 269081"/>
                  <a:gd name="connsiteY6" fmla="*/ 59531 h 83343"/>
                  <a:gd name="connsiteX0" fmla="*/ 0 w 269081"/>
                  <a:gd name="connsiteY0" fmla="*/ 0 h 83343"/>
                  <a:gd name="connsiteX1" fmla="*/ 161925 w 269081"/>
                  <a:gd name="connsiteY1" fmla="*/ 9525 h 83343"/>
                  <a:gd name="connsiteX2" fmla="*/ 223838 w 269081"/>
                  <a:gd name="connsiteY2" fmla="*/ 28575 h 83343"/>
                  <a:gd name="connsiteX3" fmla="*/ 269081 w 269081"/>
                  <a:gd name="connsiteY3" fmla="*/ 83343 h 83343"/>
                  <a:gd name="connsiteX4" fmla="*/ 150019 w 269081"/>
                  <a:gd name="connsiteY4" fmla="*/ 73818 h 83343"/>
                  <a:gd name="connsiteX5" fmla="*/ 19050 w 269081"/>
                  <a:gd name="connsiteY5" fmla="*/ 59531 h 83343"/>
                  <a:gd name="connsiteX6" fmla="*/ 19050 w 269081"/>
                  <a:gd name="connsiteY6" fmla="*/ 59531 h 83343"/>
                  <a:gd name="connsiteX0" fmla="*/ 0 w 269081"/>
                  <a:gd name="connsiteY0" fmla="*/ 0 h 202464"/>
                  <a:gd name="connsiteX1" fmla="*/ 161925 w 269081"/>
                  <a:gd name="connsiteY1" fmla="*/ 9525 h 202464"/>
                  <a:gd name="connsiteX2" fmla="*/ 223838 w 269081"/>
                  <a:gd name="connsiteY2" fmla="*/ 28575 h 202464"/>
                  <a:gd name="connsiteX3" fmla="*/ 269081 w 269081"/>
                  <a:gd name="connsiteY3" fmla="*/ 83343 h 202464"/>
                  <a:gd name="connsiteX4" fmla="*/ 150019 w 269081"/>
                  <a:gd name="connsiteY4" fmla="*/ 202406 h 202464"/>
                  <a:gd name="connsiteX5" fmla="*/ 19050 w 269081"/>
                  <a:gd name="connsiteY5" fmla="*/ 59531 h 202464"/>
                  <a:gd name="connsiteX6" fmla="*/ 19050 w 269081"/>
                  <a:gd name="connsiteY6" fmla="*/ 59531 h 202464"/>
                  <a:gd name="connsiteX0" fmla="*/ 0 w 269081"/>
                  <a:gd name="connsiteY0" fmla="*/ 0 h 88596"/>
                  <a:gd name="connsiteX1" fmla="*/ 161925 w 269081"/>
                  <a:gd name="connsiteY1" fmla="*/ 9525 h 88596"/>
                  <a:gd name="connsiteX2" fmla="*/ 223838 w 269081"/>
                  <a:gd name="connsiteY2" fmla="*/ 28575 h 88596"/>
                  <a:gd name="connsiteX3" fmla="*/ 269081 w 269081"/>
                  <a:gd name="connsiteY3" fmla="*/ 83343 h 88596"/>
                  <a:gd name="connsiteX4" fmla="*/ 133350 w 269081"/>
                  <a:gd name="connsiteY4" fmla="*/ 88106 h 88596"/>
                  <a:gd name="connsiteX5" fmla="*/ 19050 w 269081"/>
                  <a:gd name="connsiteY5" fmla="*/ 59531 h 88596"/>
                  <a:gd name="connsiteX6" fmla="*/ 19050 w 269081"/>
                  <a:gd name="connsiteY6" fmla="*/ 59531 h 88596"/>
                  <a:gd name="connsiteX0" fmla="*/ 0 w 269081"/>
                  <a:gd name="connsiteY0" fmla="*/ 0 h 95589"/>
                  <a:gd name="connsiteX1" fmla="*/ 161925 w 269081"/>
                  <a:gd name="connsiteY1" fmla="*/ 9525 h 95589"/>
                  <a:gd name="connsiteX2" fmla="*/ 223838 w 269081"/>
                  <a:gd name="connsiteY2" fmla="*/ 28575 h 95589"/>
                  <a:gd name="connsiteX3" fmla="*/ 269081 w 269081"/>
                  <a:gd name="connsiteY3" fmla="*/ 83343 h 95589"/>
                  <a:gd name="connsiteX4" fmla="*/ 133350 w 269081"/>
                  <a:gd name="connsiteY4" fmla="*/ 88106 h 95589"/>
                  <a:gd name="connsiteX5" fmla="*/ 19050 w 269081"/>
                  <a:gd name="connsiteY5" fmla="*/ 59531 h 95589"/>
                  <a:gd name="connsiteX6" fmla="*/ 19050 w 269081"/>
                  <a:gd name="connsiteY6" fmla="*/ 59531 h 95589"/>
                  <a:gd name="connsiteX0" fmla="*/ 0 w 269081"/>
                  <a:gd name="connsiteY0" fmla="*/ 0 h 84792"/>
                  <a:gd name="connsiteX1" fmla="*/ 161925 w 269081"/>
                  <a:gd name="connsiteY1" fmla="*/ 9525 h 84792"/>
                  <a:gd name="connsiteX2" fmla="*/ 223838 w 269081"/>
                  <a:gd name="connsiteY2" fmla="*/ 28575 h 84792"/>
                  <a:gd name="connsiteX3" fmla="*/ 269081 w 269081"/>
                  <a:gd name="connsiteY3" fmla="*/ 83343 h 84792"/>
                  <a:gd name="connsiteX4" fmla="*/ 142875 w 269081"/>
                  <a:gd name="connsiteY4" fmla="*/ 73818 h 84792"/>
                  <a:gd name="connsiteX5" fmla="*/ 19050 w 269081"/>
                  <a:gd name="connsiteY5" fmla="*/ 59531 h 84792"/>
                  <a:gd name="connsiteX6" fmla="*/ 19050 w 269081"/>
                  <a:gd name="connsiteY6" fmla="*/ 59531 h 84792"/>
                  <a:gd name="connsiteX0" fmla="*/ 0 w 269081"/>
                  <a:gd name="connsiteY0" fmla="*/ 0 h 83343"/>
                  <a:gd name="connsiteX1" fmla="*/ 161925 w 269081"/>
                  <a:gd name="connsiteY1" fmla="*/ 9525 h 83343"/>
                  <a:gd name="connsiteX2" fmla="*/ 223838 w 269081"/>
                  <a:gd name="connsiteY2" fmla="*/ 28575 h 83343"/>
                  <a:gd name="connsiteX3" fmla="*/ 269081 w 269081"/>
                  <a:gd name="connsiteY3" fmla="*/ 83343 h 83343"/>
                  <a:gd name="connsiteX4" fmla="*/ 142875 w 269081"/>
                  <a:gd name="connsiteY4" fmla="*/ 73818 h 83343"/>
                  <a:gd name="connsiteX5" fmla="*/ 19050 w 269081"/>
                  <a:gd name="connsiteY5" fmla="*/ 59531 h 83343"/>
                  <a:gd name="connsiteX6" fmla="*/ 19050 w 269081"/>
                  <a:gd name="connsiteY6" fmla="*/ 59531 h 83343"/>
                  <a:gd name="connsiteX0" fmla="*/ 0 w 269081"/>
                  <a:gd name="connsiteY0" fmla="*/ 0 h 83343"/>
                  <a:gd name="connsiteX1" fmla="*/ 161925 w 269081"/>
                  <a:gd name="connsiteY1" fmla="*/ 9525 h 83343"/>
                  <a:gd name="connsiteX2" fmla="*/ 223838 w 269081"/>
                  <a:gd name="connsiteY2" fmla="*/ 28575 h 83343"/>
                  <a:gd name="connsiteX3" fmla="*/ 269081 w 269081"/>
                  <a:gd name="connsiteY3" fmla="*/ 83343 h 83343"/>
                  <a:gd name="connsiteX4" fmla="*/ 142875 w 269081"/>
                  <a:gd name="connsiteY4" fmla="*/ 73818 h 83343"/>
                  <a:gd name="connsiteX5" fmla="*/ 19050 w 269081"/>
                  <a:gd name="connsiteY5" fmla="*/ 59531 h 83343"/>
                  <a:gd name="connsiteX6" fmla="*/ 19050 w 269081"/>
                  <a:gd name="connsiteY6" fmla="*/ 59531 h 83343"/>
                  <a:gd name="connsiteX0" fmla="*/ 0 w 259556"/>
                  <a:gd name="connsiteY0" fmla="*/ 0 h 85724"/>
                  <a:gd name="connsiteX1" fmla="*/ 161925 w 259556"/>
                  <a:gd name="connsiteY1" fmla="*/ 9525 h 85724"/>
                  <a:gd name="connsiteX2" fmla="*/ 223838 w 259556"/>
                  <a:gd name="connsiteY2" fmla="*/ 28575 h 85724"/>
                  <a:gd name="connsiteX3" fmla="*/ 259556 w 259556"/>
                  <a:gd name="connsiteY3" fmla="*/ 85724 h 85724"/>
                  <a:gd name="connsiteX4" fmla="*/ 142875 w 259556"/>
                  <a:gd name="connsiteY4" fmla="*/ 73818 h 85724"/>
                  <a:gd name="connsiteX5" fmla="*/ 19050 w 259556"/>
                  <a:gd name="connsiteY5" fmla="*/ 59531 h 85724"/>
                  <a:gd name="connsiteX6" fmla="*/ 19050 w 259556"/>
                  <a:gd name="connsiteY6" fmla="*/ 59531 h 85724"/>
                  <a:gd name="connsiteX0" fmla="*/ 0 w 259556"/>
                  <a:gd name="connsiteY0" fmla="*/ 0 h 85724"/>
                  <a:gd name="connsiteX1" fmla="*/ 161925 w 259556"/>
                  <a:gd name="connsiteY1" fmla="*/ 9525 h 85724"/>
                  <a:gd name="connsiteX2" fmla="*/ 223838 w 259556"/>
                  <a:gd name="connsiteY2" fmla="*/ 28575 h 85724"/>
                  <a:gd name="connsiteX3" fmla="*/ 259556 w 259556"/>
                  <a:gd name="connsiteY3" fmla="*/ 85724 h 85724"/>
                  <a:gd name="connsiteX4" fmla="*/ 142875 w 259556"/>
                  <a:gd name="connsiteY4" fmla="*/ 73818 h 85724"/>
                  <a:gd name="connsiteX5" fmla="*/ 19050 w 259556"/>
                  <a:gd name="connsiteY5" fmla="*/ 59531 h 85724"/>
                  <a:gd name="connsiteX6" fmla="*/ 19050 w 259556"/>
                  <a:gd name="connsiteY6" fmla="*/ 59531 h 85724"/>
                  <a:gd name="connsiteX0" fmla="*/ 0 w 259556"/>
                  <a:gd name="connsiteY0" fmla="*/ 0 h 85724"/>
                  <a:gd name="connsiteX1" fmla="*/ 161925 w 259556"/>
                  <a:gd name="connsiteY1" fmla="*/ 9525 h 85724"/>
                  <a:gd name="connsiteX2" fmla="*/ 223838 w 259556"/>
                  <a:gd name="connsiteY2" fmla="*/ 28575 h 85724"/>
                  <a:gd name="connsiteX3" fmla="*/ 259556 w 259556"/>
                  <a:gd name="connsiteY3" fmla="*/ 85724 h 85724"/>
                  <a:gd name="connsiteX4" fmla="*/ 142875 w 259556"/>
                  <a:gd name="connsiteY4" fmla="*/ 73818 h 85724"/>
                  <a:gd name="connsiteX5" fmla="*/ 19050 w 259556"/>
                  <a:gd name="connsiteY5" fmla="*/ 59531 h 85724"/>
                  <a:gd name="connsiteX6" fmla="*/ 19050 w 259556"/>
                  <a:gd name="connsiteY6" fmla="*/ 59531 h 8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556" h="85724">
                    <a:moveTo>
                      <a:pt x="0" y="0"/>
                    </a:moveTo>
                    <a:lnTo>
                      <a:pt x="161925" y="9525"/>
                    </a:lnTo>
                    <a:lnTo>
                      <a:pt x="223838" y="28575"/>
                    </a:lnTo>
                    <a:cubicBezTo>
                      <a:pt x="239713" y="58738"/>
                      <a:pt x="248444" y="67468"/>
                      <a:pt x="259556" y="85724"/>
                    </a:cubicBezTo>
                    <a:cubicBezTo>
                      <a:pt x="219869" y="80168"/>
                      <a:pt x="182959" y="78184"/>
                      <a:pt x="142875" y="73818"/>
                    </a:cubicBezTo>
                    <a:cubicBezTo>
                      <a:pt x="102791" y="69453"/>
                      <a:pt x="53976" y="71437"/>
                      <a:pt x="19050" y="59531"/>
                    </a:cubicBezTo>
                    <a:lnTo>
                      <a:pt x="19050" y="59531"/>
                    </a:lnTo>
                  </a:path>
                </a:pathLst>
              </a:custGeom>
              <a:noFill/>
              <a:ln w="28575"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자유형: 도형 142">
                <a:extLst>
                  <a:ext uri="{FF2B5EF4-FFF2-40B4-BE49-F238E27FC236}">
                    <a16:creationId xmlns:a16="http://schemas.microsoft.com/office/drawing/2014/main" id="{158F9D27-3B0A-429D-8D79-CA94A288199F}"/>
                  </a:ext>
                </a:extLst>
              </p:cNvPr>
              <p:cNvSpPr/>
              <p:nvPr/>
            </p:nvSpPr>
            <p:spPr>
              <a:xfrm>
                <a:off x="5410690" y="2228525"/>
                <a:ext cx="590941" cy="813044"/>
              </a:xfrm>
              <a:custGeom>
                <a:avLst/>
                <a:gdLst>
                  <a:gd name="connsiteX0" fmla="*/ 247650 w 730250"/>
                  <a:gd name="connsiteY0" fmla="*/ 12700 h 971550"/>
                  <a:gd name="connsiteX1" fmla="*/ 412750 w 730250"/>
                  <a:gd name="connsiteY1" fmla="*/ 0 h 971550"/>
                  <a:gd name="connsiteX2" fmla="*/ 730250 w 730250"/>
                  <a:gd name="connsiteY2" fmla="*/ 387350 h 971550"/>
                  <a:gd name="connsiteX3" fmla="*/ 717550 w 730250"/>
                  <a:gd name="connsiteY3" fmla="*/ 609600 h 971550"/>
                  <a:gd name="connsiteX4" fmla="*/ 495300 w 730250"/>
                  <a:gd name="connsiteY4" fmla="*/ 971550 h 971550"/>
                  <a:gd name="connsiteX5" fmla="*/ 158750 w 730250"/>
                  <a:gd name="connsiteY5" fmla="*/ 952500 h 971550"/>
                  <a:gd name="connsiteX6" fmla="*/ 0 w 730250"/>
                  <a:gd name="connsiteY6" fmla="*/ 635000 h 971550"/>
                  <a:gd name="connsiteX7" fmla="*/ 44450 w 730250"/>
                  <a:gd name="connsiteY7" fmla="*/ 241300 h 971550"/>
                  <a:gd name="connsiteX8" fmla="*/ 247650 w 730250"/>
                  <a:gd name="connsiteY8" fmla="*/ 12700 h 971550"/>
                  <a:gd name="connsiteX0" fmla="*/ 247650 w 730250"/>
                  <a:gd name="connsiteY0" fmla="*/ 12700 h 971550"/>
                  <a:gd name="connsiteX1" fmla="*/ 412750 w 730250"/>
                  <a:gd name="connsiteY1" fmla="*/ 0 h 971550"/>
                  <a:gd name="connsiteX2" fmla="*/ 730250 w 730250"/>
                  <a:gd name="connsiteY2" fmla="*/ 387350 h 971550"/>
                  <a:gd name="connsiteX3" fmla="*/ 717550 w 730250"/>
                  <a:gd name="connsiteY3" fmla="*/ 609600 h 971550"/>
                  <a:gd name="connsiteX4" fmla="*/ 495300 w 730250"/>
                  <a:gd name="connsiteY4" fmla="*/ 971550 h 971550"/>
                  <a:gd name="connsiteX5" fmla="*/ 158750 w 730250"/>
                  <a:gd name="connsiteY5" fmla="*/ 952500 h 971550"/>
                  <a:gd name="connsiteX6" fmla="*/ 0 w 730250"/>
                  <a:gd name="connsiteY6" fmla="*/ 635000 h 971550"/>
                  <a:gd name="connsiteX7" fmla="*/ 44450 w 730250"/>
                  <a:gd name="connsiteY7" fmla="*/ 241300 h 971550"/>
                  <a:gd name="connsiteX8" fmla="*/ 247650 w 730250"/>
                  <a:gd name="connsiteY8" fmla="*/ 12700 h 971550"/>
                  <a:gd name="connsiteX0" fmla="*/ 247650 w 730250"/>
                  <a:gd name="connsiteY0" fmla="*/ 12700 h 971550"/>
                  <a:gd name="connsiteX1" fmla="*/ 412750 w 730250"/>
                  <a:gd name="connsiteY1" fmla="*/ 0 h 971550"/>
                  <a:gd name="connsiteX2" fmla="*/ 730250 w 730250"/>
                  <a:gd name="connsiteY2" fmla="*/ 387350 h 971550"/>
                  <a:gd name="connsiteX3" fmla="*/ 717550 w 730250"/>
                  <a:gd name="connsiteY3" fmla="*/ 609600 h 971550"/>
                  <a:gd name="connsiteX4" fmla="*/ 495300 w 730250"/>
                  <a:gd name="connsiteY4" fmla="*/ 971550 h 971550"/>
                  <a:gd name="connsiteX5" fmla="*/ 158750 w 730250"/>
                  <a:gd name="connsiteY5" fmla="*/ 952500 h 971550"/>
                  <a:gd name="connsiteX6" fmla="*/ 0 w 730250"/>
                  <a:gd name="connsiteY6" fmla="*/ 635000 h 971550"/>
                  <a:gd name="connsiteX7" fmla="*/ 44450 w 730250"/>
                  <a:gd name="connsiteY7" fmla="*/ 241300 h 971550"/>
                  <a:gd name="connsiteX8" fmla="*/ 247650 w 730250"/>
                  <a:gd name="connsiteY8" fmla="*/ 12700 h 971550"/>
                  <a:gd name="connsiteX0" fmla="*/ 247650 w 717550"/>
                  <a:gd name="connsiteY0" fmla="*/ 12700 h 971550"/>
                  <a:gd name="connsiteX1" fmla="*/ 412750 w 717550"/>
                  <a:gd name="connsiteY1" fmla="*/ 0 h 971550"/>
                  <a:gd name="connsiteX2" fmla="*/ 680244 w 717550"/>
                  <a:gd name="connsiteY2" fmla="*/ 394494 h 971550"/>
                  <a:gd name="connsiteX3" fmla="*/ 717550 w 717550"/>
                  <a:gd name="connsiteY3" fmla="*/ 609600 h 971550"/>
                  <a:gd name="connsiteX4" fmla="*/ 495300 w 717550"/>
                  <a:gd name="connsiteY4" fmla="*/ 971550 h 971550"/>
                  <a:gd name="connsiteX5" fmla="*/ 158750 w 717550"/>
                  <a:gd name="connsiteY5" fmla="*/ 952500 h 971550"/>
                  <a:gd name="connsiteX6" fmla="*/ 0 w 717550"/>
                  <a:gd name="connsiteY6" fmla="*/ 635000 h 971550"/>
                  <a:gd name="connsiteX7" fmla="*/ 44450 w 717550"/>
                  <a:gd name="connsiteY7" fmla="*/ 241300 h 971550"/>
                  <a:gd name="connsiteX8" fmla="*/ 247650 w 717550"/>
                  <a:gd name="connsiteY8" fmla="*/ 12700 h 971550"/>
                  <a:gd name="connsiteX0" fmla="*/ 247650 w 725487"/>
                  <a:gd name="connsiteY0" fmla="*/ 12700 h 971550"/>
                  <a:gd name="connsiteX1" fmla="*/ 412750 w 725487"/>
                  <a:gd name="connsiteY1" fmla="*/ 0 h 971550"/>
                  <a:gd name="connsiteX2" fmla="*/ 725487 w 725487"/>
                  <a:gd name="connsiteY2" fmla="*/ 394494 h 971550"/>
                  <a:gd name="connsiteX3" fmla="*/ 717550 w 725487"/>
                  <a:gd name="connsiteY3" fmla="*/ 609600 h 971550"/>
                  <a:gd name="connsiteX4" fmla="*/ 495300 w 725487"/>
                  <a:gd name="connsiteY4" fmla="*/ 971550 h 971550"/>
                  <a:gd name="connsiteX5" fmla="*/ 158750 w 725487"/>
                  <a:gd name="connsiteY5" fmla="*/ 952500 h 971550"/>
                  <a:gd name="connsiteX6" fmla="*/ 0 w 725487"/>
                  <a:gd name="connsiteY6" fmla="*/ 635000 h 971550"/>
                  <a:gd name="connsiteX7" fmla="*/ 44450 w 725487"/>
                  <a:gd name="connsiteY7" fmla="*/ 241300 h 971550"/>
                  <a:gd name="connsiteX8" fmla="*/ 247650 w 725487"/>
                  <a:gd name="connsiteY8" fmla="*/ 12700 h 971550"/>
                  <a:gd name="connsiteX0" fmla="*/ 247650 w 718343"/>
                  <a:gd name="connsiteY0" fmla="*/ 12700 h 971550"/>
                  <a:gd name="connsiteX1" fmla="*/ 412750 w 718343"/>
                  <a:gd name="connsiteY1" fmla="*/ 0 h 971550"/>
                  <a:gd name="connsiteX2" fmla="*/ 718343 w 718343"/>
                  <a:gd name="connsiteY2" fmla="*/ 394494 h 971550"/>
                  <a:gd name="connsiteX3" fmla="*/ 717550 w 718343"/>
                  <a:gd name="connsiteY3" fmla="*/ 609600 h 971550"/>
                  <a:gd name="connsiteX4" fmla="*/ 495300 w 718343"/>
                  <a:gd name="connsiteY4" fmla="*/ 971550 h 971550"/>
                  <a:gd name="connsiteX5" fmla="*/ 158750 w 718343"/>
                  <a:gd name="connsiteY5" fmla="*/ 952500 h 971550"/>
                  <a:gd name="connsiteX6" fmla="*/ 0 w 718343"/>
                  <a:gd name="connsiteY6" fmla="*/ 635000 h 971550"/>
                  <a:gd name="connsiteX7" fmla="*/ 44450 w 718343"/>
                  <a:gd name="connsiteY7" fmla="*/ 241300 h 971550"/>
                  <a:gd name="connsiteX8" fmla="*/ 247650 w 718343"/>
                  <a:gd name="connsiteY8" fmla="*/ 12700 h 971550"/>
                  <a:gd name="connsiteX0" fmla="*/ 247650 w 727606"/>
                  <a:gd name="connsiteY0" fmla="*/ 12700 h 971550"/>
                  <a:gd name="connsiteX1" fmla="*/ 412750 w 727606"/>
                  <a:gd name="connsiteY1" fmla="*/ 0 h 971550"/>
                  <a:gd name="connsiteX2" fmla="*/ 718343 w 727606"/>
                  <a:gd name="connsiteY2" fmla="*/ 394494 h 971550"/>
                  <a:gd name="connsiteX3" fmla="*/ 717550 w 727606"/>
                  <a:gd name="connsiteY3" fmla="*/ 609600 h 971550"/>
                  <a:gd name="connsiteX4" fmla="*/ 495300 w 727606"/>
                  <a:gd name="connsiteY4" fmla="*/ 971550 h 971550"/>
                  <a:gd name="connsiteX5" fmla="*/ 158750 w 727606"/>
                  <a:gd name="connsiteY5" fmla="*/ 952500 h 971550"/>
                  <a:gd name="connsiteX6" fmla="*/ 0 w 727606"/>
                  <a:gd name="connsiteY6" fmla="*/ 635000 h 971550"/>
                  <a:gd name="connsiteX7" fmla="*/ 44450 w 727606"/>
                  <a:gd name="connsiteY7" fmla="*/ 241300 h 971550"/>
                  <a:gd name="connsiteX8" fmla="*/ 247650 w 727606"/>
                  <a:gd name="connsiteY8" fmla="*/ 12700 h 971550"/>
                  <a:gd name="connsiteX0" fmla="*/ 247650 w 720037"/>
                  <a:gd name="connsiteY0" fmla="*/ 12700 h 971550"/>
                  <a:gd name="connsiteX1" fmla="*/ 412750 w 720037"/>
                  <a:gd name="connsiteY1" fmla="*/ 0 h 971550"/>
                  <a:gd name="connsiteX2" fmla="*/ 706437 w 720037"/>
                  <a:gd name="connsiteY2" fmla="*/ 346869 h 971550"/>
                  <a:gd name="connsiteX3" fmla="*/ 717550 w 720037"/>
                  <a:gd name="connsiteY3" fmla="*/ 609600 h 971550"/>
                  <a:gd name="connsiteX4" fmla="*/ 495300 w 720037"/>
                  <a:gd name="connsiteY4" fmla="*/ 971550 h 971550"/>
                  <a:gd name="connsiteX5" fmla="*/ 158750 w 720037"/>
                  <a:gd name="connsiteY5" fmla="*/ 952500 h 971550"/>
                  <a:gd name="connsiteX6" fmla="*/ 0 w 720037"/>
                  <a:gd name="connsiteY6" fmla="*/ 635000 h 971550"/>
                  <a:gd name="connsiteX7" fmla="*/ 44450 w 720037"/>
                  <a:gd name="connsiteY7" fmla="*/ 241300 h 971550"/>
                  <a:gd name="connsiteX8" fmla="*/ 247650 w 720037"/>
                  <a:gd name="connsiteY8" fmla="*/ 12700 h 971550"/>
                  <a:gd name="connsiteX0" fmla="*/ 247650 w 720037"/>
                  <a:gd name="connsiteY0" fmla="*/ 12700 h 971550"/>
                  <a:gd name="connsiteX1" fmla="*/ 412750 w 720037"/>
                  <a:gd name="connsiteY1" fmla="*/ 0 h 971550"/>
                  <a:gd name="connsiteX2" fmla="*/ 706437 w 720037"/>
                  <a:gd name="connsiteY2" fmla="*/ 346869 h 971550"/>
                  <a:gd name="connsiteX3" fmla="*/ 717550 w 720037"/>
                  <a:gd name="connsiteY3" fmla="*/ 609600 h 971550"/>
                  <a:gd name="connsiteX4" fmla="*/ 495300 w 720037"/>
                  <a:gd name="connsiteY4" fmla="*/ 971550 h 971550"/>
                  <a:gd name="connsiteX5" fmla="*/ 158750 w 720037"/>
                  <a:gd name="connsiteY5" fmla="*/ 952500 h 971550"/>
                  <a:gd name="connsiteX6" fmla="*/ 0 w 720037"/>
                  <a:gd name="connsiteY6" fmla="*/ 635000 h 971550"/>
                  <a:gd name="connsiteX7" fmla="*/ 44450 w 720037"/>
                  <a:gd name="connsiteY7" fmla="*/ 241300 h 971550"/>
                  <a:gd name="connsiteX8" fmla="*/ 247650 w 720037"/>
                  <a:gd name="connsiteY8" fmla="*/ 12700 h 971550"/>
                  <a:gd name="connsiteX0" fmla="*/ 247650 w 709498"/>
                  <a:gd name="connsiteY0" fmla="*/ 12700 h 971550"/>
                  <a:gd name="connsiteX1" fmla="*/ 412750 w 709498"/>
                  <a:gd name="connsiteY1" fmla="*/ 0 h 971550"/>
                  <a:gd name="connsiteX2" fmla="*/ 706437 w 709498"/>
                  <a:gd name="connsiteY2" fmla="*/ 346869 h 971550"/>
                  <a:gd name="connsiteX3" fmla="*/ 631825 w 709498"/>
                  <a:gd name="connsiteY3" fmla="*/ 592931 h 971550"/>
                  <a:gd name="connsiteX4" fmla="*/ 495300 w 709498"/>
                  <a:gd name="connsiteY4" fmla="*/ 971550 h 971550"/>
                  <a:gd name="connsiteX5" fmla="*/ 158750 w 709498"/>
                  <a:gd name="connsiteY5" fmla="*/ 952500 h 971550"/>
                  <a:gd name="connsiteX6" fmla="*/ 0 w 709498"/>
                  <a:gd name="connsiteY6" fmla="*/ 635000 h 971550"/>
                  <a:gd name="connsiteX7" fmla="*/ 44450 w 709498"/>
                  <a:gd name="connsiteY7" fmla="*/ 241300 h 971550"/>
                  <a:gd name="connsiteX8" fmla="*/ 247650 w 709498"/>
                  <a:gd name="connsiteY8" fmla="*/ 12700 h 971550"/>
                  <a:gd name="connsiteX0" fmla="*/ 247650 w 723018"/>
                  <a:gd name="connsiteY0" fmla="*/ 12700 h 971550"/>
                  <a:gd name="connsiteX1" fmla="*/ 412750 w 723018"/>
                  <a:gd name="connsiteY1" fmla="*/ 0 h 971550"/>
                  <a:gd name="connsiteX2" fmla="*/ 706437 w 723018"/>
                  <a:gd name="connsiteY2" fmla="*/ 346869 h 971550"/>
                  <a:gd name="connsiteX3" fmla="*/ 722313 w 723018"/>
                  <a:gd name="connsiteY3" fmla="*/ 600075 h 971550"/>
                  <a:gd name="connsiteX4" fmla="*/ 495300 w 723018"/>
                  <a:gd name="connsiteY4" fmla="*/ 971550 h 971550"/>
                  <a:gd name="connsiteX5" fmla="*/ 158750 w 723018"/>
                  <a:gd name="connsiteY5" fmla="*/ 952500 h 971550"/>
                  <a:gd name="connsiteX6" fmla="*/ 0 w 723018"/>
                  <a:gd name="connsiteY6" fmla="*/ 635000 h 971550"/>
                  <a:gd name="connsiteX7" fmla="*/ 44450 w 723018"/>
                  <a:gd name="connsiteY7" fmla="*/ 241300 h 971550"/>
                  <a:gd name="connsiteX8" fmla="*/ 247650 w 723018"/>
                  <a:gd name="connsiteY8" fmla="*/ 12700 h 971550"/>
                  <a:gd name="connsiteX0" fmla="*/ 247650 w 723018"/>
                  <a:gd name="connsiteY0" fmla="*/ 12700 h 971550"/>
                  <a:gd name="connsiteX1" fmla="*/ 412750 w 723018"/>
                  <a:gd name="connsiteY1" fmla="*/ 0 h 971550"/>
                  <a:gd name="connsiteX2" fmla="*/ 706437 w 723018"/>
                  <a:gd name="connsiteY2" fmla="*/ 346869 h 971550"/>
                  <a:gd name="connsiteX3" fmla="*/ 722313 w 723018"/>
                  <a:gd name="connsiteY3" fmla="*/ 600075 h 971550"/>
                  <a:gd name="connsiteX4" fmla="*/ 495300 w 723018"/>
                  <a:gd name="connsiteY4" fmla="*/ 971550 h 971550"/>
                  <a:gd name="connsiteX5" fmla="*/ 158750 w 723018"/>
                  <a:gd name="connsiteY5" fmla="*/ 952500 h 971550"/>
                  <a:gd name="connsiteX6" fmla="*/ 0 w 723018"/>
                  <a:gd name="connsiteY6" fmla="*/ 635000 h 971550"/>
                  <a:gd name="connsiteX7" fmla="*/ 44450 w 723018"/>
                  <a:gd name="connsiteY7" fmla="*/ 241300 h 971550"/>
                  <a:gd name="connsiteX8" fmla="*/ 247650 w 723018"/>
                  <a:gd name="connsiteY8" fmla="*/ 12700 h 971550"/>
                  <a:gd name="connsiteX0" fmla="*/ 247650 w 723018"/>
                  <a:gd name="connsiteY0" fmla="*/ 12700 h 983346"/>
                  <a:gd name="connsiteX1" fmla="*/ 412750 w 723018"/>
                  <a:gd name="connsiteY1" fmla="*/ 0 h 983346"/>
                  <a:gd name="connsiteX2" fmla="*/ 706437 w 723018"/>
                  <a:gd name="connsiteY2" fmla="*/ 346869 h 983346"/>
                  <a:gd name="connsiteX3" fmla="*/ 722313 w 723018"/>
                  <a:gd name="connsiteY3" fmla="*/ 600075 h 983346"/>
                  <a:gd name="connsiteX4" fmla="*/ 495300 w 723018"/>
                  <a:gd name="connsiteY4" fmla="*/ 971550 h 983346"/>
                  <a:gd name="connsiteX5" fmla="*/ 158750 w 723018"/>
                  <a:gd name="connsiteY5" fmla="*/ 952500 h 983346"/>
                  <a:gd name="connsiteX6" fmla="*/ 0 w 723018"/>
                  <a:gd name="connsiteY6" fmla="*/ 635000 h 983346"/>
                  <a:gd name="connsiteX7" fmla="*/ 44450 w 723018"/>
                  <a:gd name="connsiteY7" fmla="*/ 241300 h 983346"/>
                  <a:gd name="connsiteX8" fmla="*/ 247650 w 723018"/>
                  <a:gd name="connsiteY8" fmla="*/ 12700 h 983346"/>
                  <a:gd name="connsiteX0" fmla="*/ 247650 w 723018"/>
                  <a:gd name="connsiteY0" fmla="*/ 12700 h 971550"/>
                  <a:gd name="connsiteX1" fmla="*/ 412750 w 723018"/>
                  <a:gd name="connsiteY1" fmla="*/ 0 h 971550"/>
                  <a:gd name="connsiteX2" fmla="*/ 706437 w 723018"/>
                  <a:gd name="connsiteY2" fmla="*/ 346869 h 971550"/>
                  <a:gd name="connsiteX3" fmla="*/ 722313 w 723018"/>
                  <a:gd name="connsiteY3" fmla="*/ 600075 h 971550"/>
                  <a:gd name="connsiteX4" fmla="*/ 495300 w 723018"/>
                  <a:gd name="connsiteY4" fmla="*/ 971550 h 971550"/>
                  <a:gd name="connsiteX5" fmla="*/ 158750 w 723018"/>
                  <a:gd name="connsiteY5" fmla="*/ 952500 h 971550"/>
                  <a:gd name="connsiteX6" fmla="*/ 0 w 723018"/>
                  <a:gd name="connsiteY6" fmla="*/ 635000 h 971550"/>
                  <a:gd name="connsiteX7" fmla="*/ 44450 w 723018"/>
                  <a:gd name="connsiteY7" fmla="*/ 241300 h 971550"/>
                  <a:gd name="connsiteX8" fmla="*/ 247650 w 723018"/>
                  <a:gd name="connsiteY8" fmla="*/ 12700 h 971550"/>
                  <a:gd name="connsiteX0" fmla="*/ 247650 w 723018"/>
                  <a:gd name="connsiteY0" fmla="*/ 12700 h 971550"/>
                  <a:gd name="connsiteX1" fmla="*/ 412750 w 723018"/>
                  <a:gd name="connsiteY1" fmla="*/ 0 h 971550"/>
                  <a:gd name="connsiteX2" fmla="*/ 706437 w 723018"/>
                  <a:gd name="connsiteY2" fmla="*/ 346869 h 971550"/>
                  <a:gd name="connsiteX3" fmla="*/ 722313 w 723018"/>
                  <a:gd name="connsiteY3" fmla="*/ 600075 h 971550"/>
                  <a:gd name="connsiteX4" fmla="*/ 481012 w 723018"/>
                  <a:gd name="connsiteY4" fmla="*/ 971550 h 971550"/>
                  <a:gd name="connsiteX5" fmla="*/ 158750 w 723018"/>
                  <a:gd name="connsiteY5" fmla="*/ 952500 h 971550"/>
                  <a:gd name="connsiteX6" fmla="*/ 0 w 723018"/>
                  <a:gd name="connsiteY6" fmla="*/ 635000 h 971550"/>
                  <a:gd name="connsiteX7" fmla="*/ 44450 w 723018"/>
                  <a:gd name="connsiteY7" fmla="*/ 241300 h 971550"/>
                  <a:gd name="connsiteX8" fmla="*/ 247650 w 723018"/>
                  <a:gd name="connsiteY8" fmla="*/ 12700 h 971550"/>
                  <a:gd name="connsiteX0" fmla="*/ 247650 w 723018"/>
                  <a:gd name="connsiteY0" fmla="*/ 12700 h 971550"/>
                  <a:gd name="connsiteX1" fmla="*/ 412750 w 723018"/>
                  <a:gd name="connsiteY1" fmla="*/ 0 h 971550"/>
                  <a:gd name="connsiteX2" fmla="*/ 706437 w 723018"/>
                  <a:gd name="connsiteY2" fmla="*/ 346869 h 971550"/>
                  <a:gd name="connsiteX3" fmla="*/ 722313 w 723018"/>
                  <a:gd name="connsiteY3" fmla="*/ 600075 h 971550"/>
                  <a:gd name="connsiteX4" fmla="*/ 481012 w 723018"/>
                  <a:gd name="connsiteY4" fmla="*/ 971550 h 971550"/>
                  <a:gd name="connsiteX5" fmla="*/ 158750 w 723018"/>
                  <a:gd name="connsiteY5" fmla="*/ 952500 h 971550"/>
                  <a:gd name="connsiteX6" fmla="*/ 0 w 723018"/>
                  <a:gd name="connsiteY6" fmla="*/ 635000 h 971550"/>
                  <a:gd name="connsiteX7" fmla="*/ 44450 w 723018"/>
                  <a:gd name="connsiteY7" fmla="*/ 241300 h 971550"/>
                  <a:gd name="connsiteX8" fmla="*/ 247650 w 723018"/>
                  <a:gd name="connsiteY8" fmla="*/ 12700 h 971550"/>
                  <a:gd name="connsiteX0" fmla="*/ 247650 w 723018"/>
                  <a:gd name="connsiteY0" fmla="*/ 12700 h 971550"/>
                  <a:gd name="connsiteX1" fmla="*/ 412750 w 723018"/>
                  <a:gd name="connsiteY1" fmla="*/ 0 h 971550"/>
                  <a:gd name="connsiteX2" fmla="*/ 706437 w 723018"/>
                  <a:gd name="connsiteY2" fmla="*/ 346869 h 971550"/>
                  <a:gd name="connsiteX3" fmla="*/ 722313 w 723018"/>
                  <a:gd name="connsiteY3" fmla="*/ 600075 h 971550"/>
                  <a:gd name="connsiteX4" fmla="*/ 481012 w 723018"/>
                  <a:gd name="connsiteY4" fmla="*/ 971550 h 971550"/>
                  <a:gd name="connsiteX5" fmla="*/ 158750 w 723018"/>
                  <a:gd name="connsiteY5" fmla="*/ 952500 h 971550"/>
                  <a:gd name="connsiteX6" fmla="*/ 0 w 723018"/>
                  <a:gd name="connsiteY6" fmla="*/ 635000 h 971550"/>
                  <a:gd name="connsiteX7" fmla="*/ 44450 w 723018"/>
                  <a:gd name="connsiteY7" fmla="*/ 241300 h 971550"/>
                  <a:gd name="connsiteX8" fmla="*/ 247650 w 723018"/>
                  <a:gd name="connsiteY8" fmla="*/ 12700 h 971550"/>
                  <a:gd name="connsiteX0" fmla="*/ 247650 w 723018"/>
                  <a:gd name="connsiteY0" fmla="*/ 12700 h 971550"/>
                  <a:gd name="connsiteX1" fmla="*/ 412750 w 723018"/>
                  <a:gd name="connsiteY1" fmla="*/ 0 h 971550"/>
                  <a:gd name="connsiteX2" fmla="*/ 706437 w 723018"/>
                  <a:gd name="connsiteY2" fmla="*/ 346869 h 971550"/>
                  <a:gd name="connsiteX3" fmla="*/ 722313 w 723018"/>
                  <a:gd name="connsiteY3" fmla="*/ 600075 h 971550"/>
                  <a:gd name="connsiteX4" fmla="*/ 481012 w 723018"/>
                  <a:gd name="connsiteY4" fmla="*/ 971550 h 971550"/>
                  <a:gd name="connsiteX5" fmla="*/ 158750 w 723018"/>
                  <a:gd name="connsiteY5" fmla="*/ 952500 h 971550"/>
                  <a:gd name="connsiteX6" fmla="*/ 0 w 723018"/>
                  <a:gd name="connsiteY6" fmla="*/ 635000 h 971550"/>
                  <a:gd name="connsiteX7" fmla="*/ 44450 w 723018"/>
                  <a:gd name="connsiteY7" fmla="*/ 241300 h 971550"/>
                  <a:gd name="connsiteX8" fmla="*/ 247650 w 723018"/>
                  <a:gd name="connsiteY8" fmla="*/ 12700 h 971550"/>
                  <a:gd name="connsiteX0" fmla="*/ 247650 w 723018"/>
                  <a:gd name="connsiteY0" fmla="*/ 12700 h 952500"/>
                  <a:gd name="connsiteX1" fmla="*/ 412750 w 723018"/>
                  <a:gd name="connsiteY1" fmla="*/ 0 h 952500"/>
                  <a:gd name="connsiteX2" fmla="*/ 706437 w 723018"/>
                  <a:gd name="connsiteY2" fmla="*/ 346869 h 952500"/>
                  <a:gd name="connsiteX3" fmla="*/ 722313 w 723018"/>
                  <a:gd name="connsiteY3" fmla="*/ 600075 h 952500"/>
                  <a:gd name="connsiteX4" fmla="*/ 452437 w 723018"/>
                  <a:gd name="connsiteY4" fmla="*/ 873918 h 952500"/>
                  <a:gd name="connsiteX5" fmla="*/ 158750 w 723018"/>
                  <a:gd name="connsiteY5" fmla="*/ 952500 h 952500"/>
                  <a:gd name="connsiteX6" fmla="*/ 0 w 723018"/>
                  <a:gd name="connsiteY6" fmla="*/ 635000 h 952500"/>
                  <a:gd name="connsiteX7" fmla="*/ 44450 w 723018"/>
                  <a:gd name="connsiteY7" fmla="*/ 241300 h 952500"/>
                  <a:gd name="connsiteX8" fmla="*/ 247650 w 723018"/>
                  <a:gd name="connsiteY8" fmla="*/ 12700 h 952500"/>
                  <a:gd name="connsiteX0" fmla="*/ 247650 w 723018"/>
                  <a:gd name="connsiteY0" fmla="*/ 12700 h 978693"/>
                  <a:gd name="connsiteX1" fmla="*/ 412750 w 723018"/>
                  <a:gd name="connsiteY1" fmla="*/ 0 h 978693"/>
                  <a:gd name="connsiteX2" fmla="*/ 706437 w 723018"/>
                  <a:gd name="connsiteY2" fmla="*/ 346869 h 978693"/>
                  <a:gd name="connsiteX3" fmla="*/ 722313 w 723018"/>
                  <a:gd name="connsiteY3" fmla="*/ 600075 h 978693"/>
                  <a:gd name="connsiteX4" fmla="*/ 461962 w 723018"/>
                  <a:gd name="connsiteY4" fmla="*/ 978693 h 978693"/>
                  <a:gd name="connsiteX5" fmla="*/ 158750 w 723018"/>
                  <a:gd name="connsiteY5" fmla="*/ 952500 h 978693"/>
                  <a:gd name="connsiteX6" fmla="*/ 0 w 723018"/>
                  <a:gd name="connsiteY6" fmla="*/ 635000 h 978693"/>
                  <a:gd name="connsiteX7" fmla="*/ 44450 w 723018"/>
                  <a:gd name="connsiteY7" fmla="*/ 241300 h 978693"/>
                  <a:gd name="connsiteX8" fmla="*/ 247650 w 723018"/>
                  <a:gd name="connsiteY8" fmla="*/ 12700 h 978693"/>
                  <a:gd name="connsiteX0" fmla="*/ 247650 w 723018"/>
                  <a:gd name="connsiteY0" fmla="*/ 12700 h 991232"/>
                  <a:gd name="connsiteX1" fmla="*/ 412750 w 723018"/>
                  <a:gd name="connsiteY1" fmla="*/ 0 h 991232"/>
                  <a:gd name="connsiteX2" fmla="*/ 706437 w 723018"/>
                  <a:gd name="connsiteY2" fmla="*/ 346869 h 991232"/>
                  <a:gd name="connsiteX3" fmla="*/ 722313 w 723018"/>
                  <a:gd name="connsiteY3" fmla="*/ 600075 h 991232"/>
                  <a:gd name="connsiteX4" fmla="*/ 461962 w 723018"/>
                  <a:gd name="connsiteY4" fmla="*/ 978693 h 991232"/>
                  <a:gd name="connsiteX5" fmla="*/ 158750 w 723018"/>
                  <a:gd name="connsiteY5" fmla="*/ 952500 h 991232"/>
                  <a:gd name="connsiteX6" fmla="*/ 0 w 723018"/>
                  <a:gd name="connsiteY6" fmla="*/ 635000 h 991232"/>
                  <a:gd name="connsiteX7" fmla="*/ 44450 w 723018"/>
                  <a:gd name="connsiteY7" fmla="*/ 241300 h 991232"/>
                  <a:gd name="connsiteX8" fmla="*/ 247650 w 723018"/>
                  <a:gd name="connsiteY8" fmla="*/ 12700 h 991232"/>
                  <a:gd name="connsiteX0" fmla="*/ 247650 w 723018"/>
                  <a:gd name="connsiteY0" fmla="*/ 12700 h 979589"/>
                  <a:gd name="connsiteX1" fmla="*/ 412750 w 723018"/>
                  <a:gd name="connsiteY1" fmla="*/ 0 h 979589"/>
                  <a:gd name="connsiteX2" fmla="*/ 706437 w 723018"/>
                  <a:gd name="connsiteY2" fmla="*/ 346869 h 979589"/>
                  <a:gd name="connsiteX3" fmla="*/ 722313 w 723018"/>
                  <a:gd name="connsiteY3" fmla="*/ 600075 h 979589"/>
                  <a:gd name="connsiteX4" fmla="*/ 464344 w 723018"/>
                  <a:gd name="connsiteY4" fmla="*/ 964406 h 979589"/>
                  <a:gd name="connsiteX5" fmla="*/ 158750 w 723018"/>
                  <a:gd name="connsiteY5" fmla="*/ 952500 h 979589"/>
                  <a:gd name="connsiteX6" fmla="*/ 0 w 723018"/>
                  <a:gd name="connsiteY6" fmla="*/ 635000 h 979589"/>
                  <a:gd name="connsiteX7" fmla="*/ 44450 w 723018"/>
                  <a:gd name="connsiteY7" fmla="*/ 241300 h 979589"/>
                  <a:gd name="connsiteX8" fmla="*/ 247650 w 723018"/>
                  <a:gd name="connsiteY8" fmla="*/ 12700 h 979589"/>
                  <a:gd name="connsiteX0" fmla="*/ 247650 w 723018"/>
                  <a:gd name="connsiteY0" fmla="*/ 12700 h 967714"/>
                  <a:gd name="connsiteX1" fmla="*/ 412750 w 723018"/>
                  <a:gd name="connsiteY1" fmla="*/ 0 h 967714"/>
                  <a:gd name="connsiteX2" fmla="*/ 706437 w 723018"/>
                  <a:gd name="connsiteY2" fmla="*/ 346869 h 967714"/>
                  <a:gd name="connsiteX3" fmla="*/ 722313 w 723018"/>
                  <a:gd name="connsiteY3" fmla="*/ 600075 h 967714"/>
                  <a:gd name="connsiteX4" fmla="*/ 431006 w 723018"/>
                  <a:gd name="connsiteY4" fmla="*/ 947737 h 967714"/>
                  <a:gd name="connsiteX5" fmla="*/ 158750 w 723018"/>
                  <a:gd name="connsiteY5" fmla="*/ 952500 h 967714"/>
                  <a:gd name="connsiteX6" fmla="*/ 0 w 723018"/>
                  <a:gd name="connsiteY6" fmla="*/ 635000 h 967714"/>
                  <a:gd name="connsiteX7" fmla="*/ 44450 w 723018"/>
                  <a:gd name="connsiteY7" fmla="*/ 241300 h 967714"/>
                  <a:gd name="connsiteX8" fmla="*/ 247650 w 723018"/>
                  <a:gd name="connsiteY8" fmla="*/ 12700 h 967714"/>
                  <a:gd name="connsiteX0" fmla="*/ 247650 w 723018"/>
                  <a:gd name="connsiteY0" fmla="*/ 12700 h 979589"/>
                  <a:gd name="connsiteX1" fmla="*/ 412750 w 723018"/>
                  <a:gd name="connsiteY1" fmla="*/ 0 h 979589"/>
                  <a:gd name="connsiteX2" fmla="*/ 706437 w 723018"/>
                  <a:gd name="connsiteY2" fmla="*/ 346869 h 979589"/>
                  <a:gd name="connsiteX3" fmla="*/ 722313 w 723018"/>
                  <a:gd name="connsiteY3" fmla="*/ 600075 h 979589"/>
                  <a:gd name="connsiteX4" fmla="*/ 500062 w 723018"/>
                  <a:gd name="connsiteY4" fmla="*/ 964406 h 979589"/>
                  <a:gd name="connsiteX5" fmla="*/ 158750 w 723018"/>
                  <a:gd name="connsiteY5" fmla="*/ 952500 h 979589"/>
                  <a:gd name="connsiteX6" fmla="*/ 0 w 723018"/>
                  <a:gd name="connsiteY6" fmla="*/ 635000 h 979589"/>
                  <a:gd name="connsiteX7" fmla="*/ 44450 w 723018"/>
                  <a:gd name="connsiteY7" fmla="*/ 241300 h 979589"/>
                  <a:gd name="connsiteX8" fmla="*/ 247650 w 723018"/>
                  <a:gd name="connsiteY8" fmla="*/ 12700 h 979589"/>
                  <a:gd name="connsiteX0" fmla="*/ 247650 w 723018"/>
                  <a:gd name="connsiteY0" fmla="*/ 12700 h 979589"/>
                  <a:gd name="connsiteX1" fmla="*/ 412750 w 723018"/>
                  <a:gd name="connsiteY1" fmla="*/ 0 h 979589"/>
                  <a:gd name="connsiteX2" fmla="*/ 706437 w 723018"/>
                  <a:gd name="connsiteY2" fmla="*/ 346869 h 979589"/>
                  <a:gd name="connsiteX3" fmla="*/ 722313 w 723018"/>
                  <a:gd name="connsiteY3" fmla="*/ 600075 h 979589"/>
                  <a:gd name="connsiteX4" fmla="*/ 500062 w 723018"/>
                  <a:gd name="connsiteY4" fmla="*/ 964406 h 979589"/>
                  <a:gd name="connsiteX5" fmla="*/ 158750 w 723018"/>
                  <a:gd name="connsiteY5" fmla="*/ 952500 h 979589"/>
                  <a:gd name="connsiteX6" fmla="*/ 0 w 723018"/>
                  <a:gd name="connsiteY6" fmla="*/ 635000 h 979589"/>
                  <a:gd name="connsiteX7" fmla="*/ 44450 w 723018"/>
                  <a:gd name="connsiteY7" fmla="*/ 241300 h 979589"/>
                  <a:gd name="connsiteX8" fmla="*/ 247650 w 723018"/>
                  <a:gd name="connsiteY8" fmla="*/ 12700 h 979589"/>
                  <a:gd name="connsiteX0" fmla="*/ 247650 w 723018"/>
                  <a:gd name="connsiteY0" fmla="*/ 12700 h 964406"/>
                  <a:gd name="connsiteX1" fmla="*/ 412750 w 723018"/>
                  <a:gd name="connsiteY1" fmla="*/ 0 h 964406"/>
                  <a:gd name="connsiteX2" fmla="*/ 706437 w 723018"/>
                  <a:gd name="connsiteY2" fmla="*/ 346869 h 964406"/>
                  <a:gd name="connsiteX3" fmla="*/ 722313 w 723018"/>
                  <a:gd name="connsiteY3" fmla="*/ 600075 h 964406"/>
                  <a:gd name="connsiteX4" fmla="*/ 500062 w 723018"/>
                  <a:gd name="connsiteY4" fmla="*/ 964406 h 964406"/>
                  <a:gd name="connsiteX5" fmla="*/ 158750 w 723018"/>
                  <a:gd name="connsiteY5" fmla="*/ 952500 h 964406"/>
                  <a:gd name="connsiteX6" fmla="*/ 0 w 723018"/>
                  <a:gd name="connsiteY6" fmla="*/ 635000 h 964406"/>
                  <a:gd name="connsiteX7" fmla="*/ 44450 w 723018"/>
                  <a:gd name="connsiteY7" fmla="*/ 241300 h 964406"/>
                  <a:gd name="connsiteX8" fmla="*/ 247650 w 723018"/>
                  <a:gd name="connsiteY8" fmla="*/ 12700 h 964406"/>
                  <a:gd name="connsiteX0" fmla="*/ 247650 w 723018"/>
                  <a:gd name="connsiteY0" fmla="*/ 12700 h 981696"/>
                  <a:gd name="connsiteX1" fmla="*/ 412750 w 723018"/>
                  <a:gd name="connsiteY1" fmla="*/ 0 h 981696"/>
                  <a:gd name="connsiteX2" fmla="*/ 706437 w 723018"/>
                  <a:gd name="connsiteY2" fmla="*/ 346869 h 981696"/>
                  <a:gd name="connsiteX3" fmla="*/ 722313 w 723018"/>
                  <a:gd name="connsiteY3" fmla="*/ 600075 h 981696"/>
                  <a:gd name="connsiteX4" fmla="*/ 500062 w 723018"/>
                  <a:gd name="connsiteY4" fmla="*/ 964406 h 981696"/>
                  <a:gd name="connsiteX5" fmla="*/ 158750 w 723018"/>
                  <a:gd name="connsiteY5" fmla="*/ 952500 h 981696"/>
                  <a:gd name="connsiteX6" fmla="*/ 0 w 723018"/>
                  <a:gd name="connsiteY6" fmla="*/ 635000 h 981696"/>
                  <a:gd name="connsiteX7" fmla="*/ 44450 w 723018"/>
                  <a:gd name="connsiteY7" fmla="*/ 241300 h 981696"/>
                  <a:gd name="connsiteX8" fmla="*/ 247650 w 723018"/>
                  <a:gd name="connsiteY8" fmla="*/ 12700 h 981696"/>
                  <a:gd name="connsiteX0" fmla="*/ 247650 w 723018"/>
                  <a:gd name="connsiteY0" fmla="*/ 12700 h 972848"/>
                  <a:gd name="connsiteX1" fmla="*/ 412750 w 723018"/>
                  <a:gd name="connsiteY1" fmla="*/ 0 h 972848"/>
                  <a:gd name="connsiteX2" fmla="*/ 706437 w 723018"/>
                  <a:gd name="connsiteY2" fmla="*/ 346869 h 972848"/>
                  <a:gd name="connsiteX3" fmla="*/ 722313 w 723018"/>
                  <a:gd name="connsiteY3" fmla="*/ 600075 h 972848"/>
                  <a:gd name="connsiteX4" fmla="*/ 500062 w 723018"/>
                  <a:gd name="connsiteY4" fmla="*/ 964406 h 972848"/>
                  <a:gd name="connsiteX5" fmla="*/ 223044 w 723018"/>
                  <a:gd name="connsiteY5" fmla="*/ 873919 h 972848"/>
                  <a:gd name="connsiteX6" fmla="*/ 0 w 723018"/>
                  <a:gd name="connsiteY6" fmla="*/ 635000 h 972848"/>
                  <a:gd name="connsiteX7" fmla="*/ 44450 w 723018"/>
                  <a:gd name="connsiteY7" fmla="*/ 241300 h 972848"/>
                  <a:gd name="connsiteX8" fmla="*/ 247650 w 723018"/>
                  <a:gd name="connsiteY8" fmla="*/ 12700 h 972848"/>
                  <a:gd name="connsiteX0" fmla="*/ 247650 w 723018"/>
                  <a:gd name="connsiteY0" fmla="*/ 12700 h 977559"/>
                  <a:gd name="connsiteX1" fmla="*/ 412750 w 723018"/>
                  <a:gd name="connsiteY1" fmla="*/ 0 h 977559"/>
                  <a:gd name="connsiteX2" fmla="*/ 706437 w 723018"/>
                  <a:gd name="connsiteY2" fmla="*/ 346869 h 977559"/>
                  <a:gd name="connsiteX3" fmla="*/ 722313 w 723018"/>
                  <a:gd name="connsiteY3" fmla="*/ 600075 h 977559"/>
                  <a:gd name="connsiteX4" fmla="*/ 500062 w 723018"/>
                  <a:gd name="connsiteY4" fmla="*/ 964406 h 977559"/>
                  <a:gd name="connsiteX5" fmla="*/ 153988 w 723018"/>
                  <a:gd name="connsiteY5" fmla="*/ 928688 h 977559"/>
                  <a:gd name="connsiteX6" fmla="*/ 0 w 723018"/>
                  <a:gd name="connsiteY6" fmla="*/ 635000 h 977559"/>
                  <a:gd name="connsiteX7" fmla="*/ 44450 w 723018"/>
                  <a:gd name="connsiteY7" fmla="*/ 241300 h 977559"/>
                  <a:gd name="connsiteX8" fmla="*/ 247650 w 723018"/>
                  <a:gd name="connsiteY8" fmla="*/ 12700 h 977559"/>
                  <a:gd name="connsiteX0" fmla="*/ 247650 w 723018"/>
                  <a:gd name="connsiteY0" fmla="*/ 12700 h 985548"/>
                  <a:gd name="connsiteX1" fmla="*/ 412750 w 723018"/>
                  <a:gd name="connsiteY1" fmla="*/ 0 h 985548"/>
                  <a:gd name="connsiteX2" fmla="*/ 706437 w 723018"/>
                  <a:gd name="connsiteY2" fmla="*/ 346869 h 985548"/>
                  <a:gd name="connsiteX3" fmla="*/ 722313 w 723018"/>
                  <a:gd name="connsiteY3" fmla="*/ 600075 h 985548"/>
                  <a:gd name="connsiteX4" fmla="*/ 500062 w 723018"/>
                  <a:gd name="connsiteY4" fmla="*/ 964406 h 985548"/>
                  <a:gd name="connsiteX5" fmla="*/ 153988 w 723018"/>
                  <a:gd name="connsiteY5" fmla="*/ 928688 h 985548"/>
                  <a:gd name="connsiteX6" fmla="*/ 0 w 723018"/>
                  <a:gd name="connsiteY6" fmla="*/ 635000 h 985548"/>
                  <a:gd name="connsiteX7" fmla="*/ 44450 w 723018"/>
                  <a:gd name="connsiteY7" fmla="*/ 241300 h 985548"/>
                  <a:gd name="connsiteX8" fmla="*/ 247650 w 723018"/>
                  <a:gd name="connsiteY8" fmla="*/ 12700 h 985548"/>
                  <a:gd name="connsiteX0" fmla="*/ 247650 w 723018"/>
                  <a:gd name="connsiteY0" fmla="*/ 12700 h 985548"/>
                  <a:gd name="connsiteX1" fmla="*/ 412750 w 723018"/>
                  <a:gd name="connsiteY1" fmla="*/ 0 h 985548"/>
                  <a:gd name="connsiteX2" fmla="*/ 706437 w 723018"/>
                  <a:gd name="connsiteY2" fmla="*/ 346869 h 985548"/>
                  <a:gd name="connsiteX3" fmla="*/ 722313 w 723018"/>
                  <a:gd name="connsiteY3" fmla="*/ 600075 h 985548"/>
                  <a:gd name="connsiteX4" fmla="*/ 500062 w 723018"/>
                  <a:gd name="connsiteY4" fmla="*/ 964406 h 985548"/>
                  <a:gd name="connsiteX5" fmla="*/ 153988 w 723018"/>
                  <a:gd name="connsiteY5" fmla="*/ 928688 h 985548"/>
                  <a:gd name="connsiteX6" fmla="*/ 0 w 723018"/>
                  <a:gd name="connsiteY6" fmla="*/ 635000 h 985548"/>
                  <a:gd name="connsiteX7" fmla="*/ 44450 w 723018"/>
                  <a:gd name="connsiteY7" fmla="*/ 241300 h 985548"/>
                  <a:gd name="connsiteX8" fmla="*/ 247650 w 723018"/>
                  <a:gd name="connsiteY8" fmla="*/ 12700 h 985548"/>
                  <a:gd name="connsiteX0" fmla="*/ 235743 w 711111"/>
                  <a:gd name="connsiteY0" fmla="*/ 12700 h 985548"/>
                  <a:gd name="connsiteX1" fmla="*/ 400843 w 711111"/>
                  <a:gd name="connsiteY1" fmla="*/ 0 h 985548"/>
                  <a:gd name="connsiteX2" fmla="*/ 694530 w 711111"/>
                  <a:gd name="connsiteY2" fmla="*/ 346869 h 985548"/>
                  <a:gd name="connsiteX3" fmla="*/ 710406 w 711111"/>
                  <a:gd name="connsiteY3" fmla="*/ 600075 h 985548"/>
                  <a:gd name="connsiteX4" fmla="*/ 488155 w 711111"/>
                  <a:gd name="connsiteY4" fmla="*/ 964406 h 985548"/>
                  <a:gd name="connsiteX5" fmla="*/ 142081 w 711111"/>
                  <a:gd name="connsiteY5" fmla="*/ 928688 h 985548"/>
                  <a:gd name="connsiteX6" fmla="*/ 0 w 711111"/>
                  <a:gd name="connsiteY6" fmla="*/ 635000 h 985548"/>
                  <a:gd name="connsiteX7" fmla="*/ 32543 w 711111"/>
                  <a:gd name="connsiteY7" fmla="*/ 241300 h 985548"/>
                  <a:gd name="connsiteX8" fmla="*/ 235743 w 711111"/>
                  <a:gd name="connsiteY8" fmla="*/ 12700 h 985548"/>
                  <a:gd name="connsiteX0" fmla="*/ 235743 w 711111"/>
                  <a:gd name="connsiteY0" fmla="*/ 12700 h 985548"/>
                  <a:gd name="connsiteX1" fmla="*/ 400843 w 711111"/>
                  <a:gd name="connsiteY1" fmla="*/ 0 h 985548"/>
                  <a:gd name="connsiteX2" fmla="*/ 694530 w 711111"/>
                  <a:gd name="connsiteY2" fmla="*/ 346869 h 985548"/>
                  <a:gd name="connsiteX3" fmla="*/ 710406 w 711111"/>
                  <a:gd name="connsiteY3" fmla="*/ 600075 h 985548"/>
                  <a:gd name="connsiteX4" fmla="*/ 488155 w 711111"/>
                  <a:gd name="connsiteY4" fmla="*/ 964406 h 985548"/>
                  <a:gd name="connsiteX5" fmla="*/ 142081 w 711111"/>
                  <a:gd name="connsiteY5" fmla="*/ 928688 h 985548"/>
                  <a:gd name="connsiteX6" fmla="*/ 0 w 711111"/>
                  <a:gd name="connsiteY6" fmla="*/ 635000 h 985548"/>
                  <a:gd name="connsiteX7" fmla="*/ 32543 w 711111"/>
                  <a:gd name="connsiteY7" fmla="*/ 241300 h 985548"/>
                  <a:gd name="connsiteX8" fmla="*/ 235743 w 711111"/>
                  <a:gd name="connsiteY8" fmla="*/ 12700 h 985548"/>
                  <a:gd name="connsiteX0" fmla="*/ 249720 w 725088"/>
                  <a:gd name="connsiteY0" fmla="*/ 12700 h 985548"/>
                  <a:gd name="connsiteX1" fmla="*/ 414820 w 725088"/>
                  <a:gd name="connsiteY1" fmla="*/ 0 h 985548"/>
                  <a:gd name="connsiteX2" fmla="*/ 708507 w 725088"/>
                  <a:gd name="connsiteY2" fmla="*/ 346869 h 985548"/>
                  <a:gd name="connsiteX3" fmla="*/ 724383 w 725088"/>
                  <a:gd name="connsiteY3" fmla="*/ 600075 h 985548"/>
                  <a:gd name="connsiteX4" fmla="*/ 502132 w 725088"/>
                  <a:gd name="connsiteY4" fmla="*/ 964406 h 985548"/>
                  <a:gd name="connsiteX5" fmla="*/ 156058 w 725088"/>
                  <a:gd name="connsiteY5" fmla="*/ 928688 h 985548"/>
                  <a:gd name="connsiteX6" fmla="*/ 13977 w 725088"/>
                  <a:gd name="connsiteY6" fmla="*/ 635000 h 985548"/>
                  <a:gd name="connsiteX7" fmla="*/ 46520 w 725088"/>
                  <a:gd name="connsiteY7" fmla="*/ 241300 h 985548"/>
                  <a:gd name="connsiteX8" fmla="*/ 249720 w 725088"/>
                  <a:gd name="connsiteY8" fmla="*/ 12700 h 985548"/>
                  <a:gd name="connsiteX0" fmla="*/ 255061 w 730429"/>
                  <a:gd name="connsiteY0" fmla="*/ 12700 h 985548"/>
                  <a:gd name="connsiteX1" fmla="*/ 420161 w 730429"/>
                  <a:gd name="connsiteY1" fmla="*/ 0 h 985548"/>
                  <a:gd name="connsiteX2" fmla="*/ 713848 w 730429"/>
                  <a:gd name="connsiteY2" fmla="*/ 346869 h 985548"/>
                  <a:gd name="connsiteX3" fmla="*/ 729724 w 730429"/>
                  <a:gd name="connsiteY3" fmla="*/ 600075 h 985548"/>
                  <a:gd name="connsiteX4" fmla="*/ 507473 w 730429"/>
                  <a:gd name="connsiteY4" fmla="*/ 964406 h 985548"/>
                  <a:gd name="connsiteX5" fmla="*/ 161399 w 730429"/>
                  <a:gd name="connsiteY5" fmla="*/ 928688 h 985548"/>
                  <a:gd name="connsiteX6" fmla="*/ 19318 w 730429"/>
                  <a:gd name="connsiteY6" fmla="*/ 635000 h 985548"/>
                  <a:gd name="connsiteX7" fmla="*/ 51861 w 730429"/>
                  <a:gd name="connsiteY7" fmla="*/ 241300 h 985548"/>
                  <a:gd name="connsiteX8" fmla="*/ 255061 w 730429"/>
                  <a:gd name="connsiteY8" fmla="*/ 12700 h 985548"/>
                  <a:gd name="connsiteX0" fmla="*/ 255061 w 730429"/>
                  <a:gd name="connsiteY0" fmla="*/ 12700 h 985548"/>
                  <a:gd name="connsiteX1" fmla="*/ 420161 w 730429"/>
                  <a:gd name="connsiteY1" fmla="*/ 0 h 985548"/>
                  <a:gd name="connsiteX2" fmla="*/ 713848 w 730429"/>
                  <a:gd name="connsiteY2" fmla="*/ 346869 h 985548"/>
                  <a:gd name="connsiteX3" fmla="*/ 729724 w 730429"/>
                  <a:gd name="connsiteY3" fmla="*/ 600075 h 985548"/>
                  <a:gd name="connsiteX4" fmla="*/ 507473 w 730429"/>
                  <a:gd name="connsiteY4" fmla="*/ 964406 h 985548"/>
                  <a:gd name="connsiteX5" fmla="*/ 161399 w 730429"/>
                  <a:gd name="connsiteY5" fmla="*/ 928688 h 985548"/>
                  <a:gd name="connsiteX6" fmla="*/ 19318 w 730429"/>
                  <a:gd name="connsiteY6" fmla="*/ 635000 h 985548"/>
                  <a:gd name="connsiteX7" fmla="*/ 51861 w 730429"/>
                  <a:gd name="connsiteY7" fmla="*/ 241300 h 985548"/>
                  <a:gd name="connsiteX8" fmla="*/ 255061 w 730429"/>
                  <a:gd name="connsiteY8" fmla="*/ 12700 h 985548"/>
                  <a:gd name="connsiteX0" fmla="*/ 255061 w 730429"/>
                  <a:gd name="connsiteY0" fmla="*/ 12700 h 985548"/>
                  <a:gd name="connsiteX1" fmla="*/ 420161 w 730429"/>
                  <a:gd name="connsiteY1" fmla="*/ 0 h 985548"/>
                  <a:gd name="connsiteX2" fmla="*/ 713848 w 730429"/>
                  <a:gd name="connsiteY2" fmla="*/ 346869 h 985548"/>
                  <a:gd name="connsiteX3" fmla="*/ 729724 w 730429"/>
                  <a:gd name="connsiteY3" fmla="*/ 600075 h 985548"/>
                  <a:gd name="connsiteX4" fmla="*/ 507473 w 730429"/>
                  <a:gd name="connsiteY4" fmla="*/ 964406 h 985548"/>
                  <a:gd name="connsiteX5" fmla="*/ 161399 w 730429"/>
                  <a:gd name="connsiteY5" fmla="*/ 928688 h 985548"/>
                  <a:gd name="connsiteX6" fmla="*/ 19318 w 730429"/>
                  <a:gd name="connsiteY6" fmla="*/ 635000 h 985548"/>
                  <a:gd name="connsiteX7" fmla="*/ 51861 w 730429"/>
                  <a:gd name="connsiteY7" fmla="*/ 241300 h 985548"/>
                  <a:gd name="connsiteX8" fmla="*/ 255061 w 730429"/>
                  <a:gd name="connsiteY8" fmla="*/ 12700 h 985548"/>
                  <a:gd name="connsiteX0" fmla="*/ 255061 w 730429"/>
                  <a:gd name="connsiteY0" fmla="*/ 12700 h 985548"/>
                  <a:gd name="connsiteX1" fmla="*/ 420161 w 730429"/>
                  <a:gd name="connsiteY1" fmla="*/ 0 h 985548"/>
                  <a:gd name="connsiteX2" fmla="*/ 713848 w 730429"/>
                  <a:gd name="connsiteY2" fmla="*/ 346869 h 985548"/>
                  <a:gd name="connsiteX3" fmla="*/ 729724 w 730429"/>
                  <a:gd name="connsiteY3" fmla="*/ 600075 h 985548"/>
                  <a:gd name="connsiteX4" fmla="*/ 507473 w 730429"/>
                  <a:gd name="connsiteY4" fmla="*/ 964406 h 985548"/>
                  <a:gd name="connsiteX5" fmla="*/ 161399 w 730429"/>
                  <a:gd name="connsiteY5" fmla="*/ 928688 h 985548"/>
                  <a:gd name="connsiteX6" fmla="*/ 19318 w 730429"/>
                  <a:gd name="connsiteY6" fmla="*/ 635000 h 985548"/>
                  <a:gd name="connsiteX7" fmla="*/ 51861 w 730429"/>
                  <a:gd name="connsiteY7" fmla="*/ 241300 h 985548"/>
                  <a:gd name="connsiteX8" fmla="*/ 255061 w 730429"/>
                  <a:gd name="connsiteY8" fmla="*/ 12700 h 985548"/>
                  <a:gd name="connsiteX0" fmla="*/ 255061 w 730429"/>
                  <a:gd name="connsiteY0" fmla="*/ 18611 h 991459"/>
                  <a:gd name="connsiteX1" fmla="*/ 420161 w 730429"/>
                  <a:gd name="connsiteY1" fmla="*/ 5911 h 991459"/>
                  <a:gd name="connsiteX2" fmla="*/ 713848 w 730429"/>
                  <a:gd name="connsiteY2" fmla="*/ 352780 h 991459"/>
                  <a:gd name="connsiteX3" fmla="*/ 729724 w 730429"/>
                  <a:gd name="connsiteY3" fmla="*/ 605986 h 991459"/>
                  <a:gd name="connsiteX4" fmla="*/ 507473 w 730429"/>
                  <a:gd name="connsiteY4" fmla="*/ 970317 h 991459"/>
                  <a:gd name="connsiteX5" fmla="*/ 161399 w 730429"/>
                  <a:gd name="connsiteY5" fmla="*/ 934599 h 991459"/>
                  <a:gd name="connsiteX6" fmla="*/ 19318 w 730429"/>
                  <a:gd name="connsiteY6" fmla="*/ 640911 h 991459"/>
                  <a:gd name="connsiteX7" fmla="*/ 51861 w 730429"/>
                  <a:gd name="connsiteY7" fmla="*/ 247211 h 991459"/>
                  <a:gd name="connsiteX8" fmla="*/ 255061 w 730429"/>
                  <a:gd name="connsiteY8" fmla="*/ 18611 h 991459"/>
                  <a:gd name="connsiteX0" fmla="*/ 255061 w 730429"/>
                  <a:gd name="connsiteY0" fmla="*/ 16992 h 989840"/>
                  <a:gd name="connsiteX1" fmla="*/ 420161 w 730429"/>
                  <a:gd name="connsiteY1" fmla="*/ 4292 h 989840"/>
                  <a:gd name="connsiteX2" fmla="*/ 713848 w 730429"/>
                  <a:gd name="connsiteY2" fmla="*/ 351161 h 989840"/>
                  <a:gd name="connsiteX3" fmla="*/ 729724 w 730429"/>
                  <a:gd name="connsiteY3" fmla="*/ 604367 h 989840"/>
                  <a:gd name="connsiteX4" fmla="*/ 507473 w 730429"/>
                  <a:gd name="connsiteY4" fmla="*/ 968698 h 989840"/>
                  <a:gd name="connsiteX5" fmla="*/ 161399 w 730429"/>
                  <a:gd name="connsiteY5" fmla="*/ 932980 h 989840"/>
                  <a:gd name="connsiteX6" fmla="*/ 19318 w 730429"/>
                  <a:gd name="connsiteY6" fmla="*/ 639292 h 989840"/>
                  <a:gd name="connsiteX7" fmla="*/ 51861 w 730429"/>
                  <a:gd name="connsiteY7" fmla="*/ 245592 h 989840"/>
                  <a:gd name="connsiteX8" fmla="*/ 255061 w 730429"/>
                  <a:gd name="connsiteY8" fmla="*/ 16992 h 989840"/>
                  <a:gd name="connsiteX0" fmla="*/ 255061 w 730429"/>
                  <a:gd name="connsiteY0" fmla="*/ 12904 h 985752"/>
                  <a:gd name="connsiteX1" fmla="*/ 420161 w 730429"/>
                  <a:gd name="connsiteY1" fmla="*/ 204 h 985752"/>
                  <a:gd name="connsiteX2" fmla="*/ 713848 w 730429"/>
                  <a:gd name="connsiteY2" fmla="*/ 347073 h 985752"/>
                  <a:gd name="connsiteX3" fmla="*/ 729724 w 730429"/>
                  <a:gd name="connsiteY3" fmla="*/ 600279 h 985752"/>
                  <a:gd name="connsiteX4" fmla="*/ 507473 w 730429"/>
                  <a:gd name="connsiteY4" fmla="*/ 964610 h 985752"/>
                  <a:gd name="connsiteX5" fmla="*/ 161399 w 730429"/>
                  <a:gd name="connsiteY5" fmla="*/ 928892 h 985752"/>
                  <a:gd name="connsiteX6" fmla="*/ 19318 w 730429"/>
                  <a:gd name="connsiteY6" fmla="*/ 635204 h 985752"/>
                  <a:gd name="connsiteX7" fmla="*/ 51861 w 730429"/>
                  <a:gd name="connsiteY7" fmla="*/ 241504 h 985752"/>
                  <a:gd name="connsiteX8" fmla="*/ 255061 w 730429"/>
                  <a:gd name="connsiteY8" fmla="*/ 12904 h 985752"/>
                  <a:gd name="connsiteX0" fmla="*/ 255061 w 730429"/>
                  <a:gd name="connsiteY0" fmla="*/ 12904 h 985752"/>
                  <a:gd name="connsiteX1" fmla="*/ 420161 w 730429"/>
                  <a:gd name="connsiteY1" fmla="*/ 204 h 985752"/>
                  <a:gd name="connsiteX2" fmla="*/ 713848 w 730429"/>
                  <a:gd name="connsiteY2" fmla="*/ 347073 h 985752"/>
                  <a:gd name="connsiteX3" fmla="*/ 729724 w 730429"/>
                  <a:gd name="connsiteY3" fmla="*/ 600279 h 985752"/>
                  <a:gd name="connsiteX4" fmla="*/ 507473 w 730429"/>
                  <a:gd name="connsiteY4" fmla="*/ 964610 h 985752"/>
                  <a:gd name="connsiteX5" fmla="*/ 161399 w 730429"/>
                  <a:gd name="connsiteY5" fmla="*/ 928892 h 985752"/>
                  <a:gd name="connsiteX6" fmla="*/ 19318 w 730429"/>
                  <a:gd name="connsiteY6" fmla="*/ 635204 h 985752"/>
                  <a:gd name="connsiteX7" fmla="*/ 51861 w 730429"/>
                  <a:gd name="connsiteY7" fmla="*/ 241504 h 985752"/>
                  <a:gd name="connsiteX8" fmla="*/ 255061 w 730429"/>
                  <a:gd name="connsiteY8" fmla="*/ 12904 h 985752"/>
                  <a:gd name="connsiteX0" fmla="*/ 255061 w 730429"/>
                  <a:gd name="connsiteY0" fmla="*/ 12904 h 985752"/>
                  <a:gd name="connsiteX1" fmla="*/ 420161 w 730429"/>
                  <a:gd name="connsiteY1" fmla="*/ 204 h 985752"/>
                  <a:gd name="connsiteX2" fmla="*/ 713848 w 730429"/>
                  <a:gd name="connsiteY2" fmla="*/ 347073 h 985752"/>
                  <a:gd name="connsiteX3" fmla="*/ 729724 w 730429"/>
                  <a:gd name="connsiteY3" fmla="*/ 600279 h 985752"/>
                  <a:gd name="connsiteX4" fmla="*/ 507473 w 730429"/>
                  <a:gd name="connsiteY4" fmla="*/ 964610 h 985752"/>
                  <a:gd name="connsiteX5" fmla="*/ 161399 w 730429"/>
                  <a:gd name="connsiteY5" fmla="*/ 928892 h 985752"/>
                  <a:gd name="connsiteX6" fmla="*/ 19318 w 730429"/>
                  <a:gd name="connsiteY6" fmla="*/ 635204 h 985752"/>
                  <a:gd name="connsiteX7" fmla="*/ 51861 w 730429"/>
                  <a:gd name="connsiteY7" fmla="*/ 241504 h 985752"/>
                  <a:gd name="connsiteX8" fmla="*/ 255061 w 730429"/>
                  <a:gd name="connsiteY8" fmla="*/ 12904 h 985752"/>
                  <a:gd name="connsiteX0" fmla="*/ 255061 w 730429"/>
                  <a:gd name="connsiteY0" fmla="*/ 12904 h 985752"/>
                  <a:gd name="connsiteX1" fmla="*/ 420161 w 730429"/>
                  <a:gd name="connsiteY1" fmla="*/ 204 h 985752"/>
                  <a:gd name="connsiteX2" fmla="*/ 713848 w 730429"/>
                  <a:gd name="connsiteY2" fmla="*/ 347073 h 985752"/>
                  <a:gd name="connsiteX3" fmla="*/ 729724 w 730429"/>
                  <a:gd name="connsiteY3" fmla="*/ 600279 h 985752"/>
                  <a:gd name="connsiteX4" fmla="*/ 507473 w 730429"/>
                  <a:gd name="connsiteY4" fmla="*/ 964610 h 985752"/>
                  <a:gd name="connsiteX5" fmla="*/ 161399 w 730429"/>
                  <a:gd name="connsiteY5" fmla="*/ 928892 h 985752"/>
                  <a:gd name="connsiteX6" fmla="*/ 19318 w 730429"/>
                  <a:gd name="connsiteY6" fmla="*/ 635204 h 985752"/>
                  <a:gd name="connsiteX7" fmla="*/ 51861 w 730429"/>
                  <a:gd name="connsiteY7" fmla="*/ 241504 h 985752"/>
                  <a:gd name="connsiteX8" fmla="*/ 255061 w 730429"/>
                  <a:gd name="connsiteY8" fmla="*/ 12904 h 985752"/>
                  <a:gd name="connsiteX0" fmla="*/ 255061 w 730429"/>
                  <a:gd name="connsiteY0" fmla="*/ 12904 h 985752"/>
                  <a:gd name="connsiteX1" fmla="*/ 420161 w 730429"/>
                  <a:gd name="connsiteY1" fmla="*/ 204 h 985752"/>
                  <a:gd name="connsiteX2" fmla="*/ 713848 w 730429"/>
                  <a:gd name="connsiteY2" fmla="*/ 347073 h 985752"/>
                  <a:gd name="connsiteX3" fmla="*/ 729724 w 730429"/>
                  <a:gd name="connsiteY3" fmla="*/ 600279 h 985752"/>
                  <a:gd name="connsiteX4" fmla="*/ 507473 w 730429"/>
                  <a:gd name="connsiteY4" fmla="*/ 964610 h 985752"/>
                  <a:gd name="connsiteX5" fmla="*/ 161399 w 730429"/>
                  <a:gd name="connsiteY5" fmla="*/ 928892 h 985752"/>
                  <a:gd name="connsiteX6" fmla="*/ 19318 w 730429"/>
                  <a:gd name="connsiteY6" fmla="*/ 635204 h 985752"/>
                  <a:gd name="connsiteX7" fmla="*/ 51861 w 730429"/>
                  <a:gd name="connsiteY7" fmla="*/ 241504 h 985752"/>
                  <a:gd name="connsiteX8" fmla="*/ 255061 w 730429"/>
                  <a:gd name="connsiteY8" fmla="*/ 12904 h 985752"/>
                  <a:gd name="connsiteX0" fmla="*/ 255061 w 730429"/>
                  <a:gd name="connsiteY0" fmla="*/ 12904 h 985752"/>
                  <a:gd name="connsiteX1" fmla="*/ 420161 w 730429"/>
                  <a:gd name="connsiteY1" fmla="*/ 204 h 985752"/>
                  <a:gd name="connsiteX2" fmla="*/ 713848 w 730429"/>
                  <a:gd name="connsiteY2" fmla="*/ 347073 h 985752"/>
                  <a:gd name="connsiteX3" fmla="*/ 729724 w 730429"/>
                  <a:gd name="connsiteY3" fmla="*/ 600279 h 985752"/>
                  <a:gd name="connsiteX4" fmla="*/ 507473 w 730429"/>
                  <a:gd name="connsiteY4" fmla="*/ 964610 h 985752"/>
                  <a:gd name="connsiteX5" fmla="*/ 161399 w 730429"/>
                  <a:gd name="connsiteY5" fmla="*/ 928892 h 985752"/>
                  <a:gd name="connsiteX6" fmla="*/ 19318 w 730429"/>
                  <a:gd name="connsiteY6" fmla="*/ 635204 h 985752"/>
                  <a:gd name="connsiteX7" fmla="*/ 51861 w 730429"/>
                  <a:gd name="connsiteY7" fmla="*/ 241504 h 985752"/>
                  <a:gd name="connsiteX8" fmla="*/ 255061 w 730429"/>
                  <a:gd name="connsiteY8" fmla="*/ 12904 h 985752"/>
                  <a:gd name="connsiteX0" fmla="*/ 255061 w 730429"/>
                  <a:gd name="connsiteY0" fmla="*/ 12904 h 985752"/>
                  <a:gd name="connsiteX1" fmla="*/ 420161 w 730429"/>
                  <a:gd name="connsiteY1" fmla="*/ 204 h 985752"/>
                  <a:gd name="connsiteX2" fmla="*/ 713848 w 730429"/>
                  <a:gd name="connsiteY2" fmla="*/ 347073 h 985752"/>
                  <a:gd name="connsiteX3" fmla="*/ 729724 w 730429"/>
                  <a:gd name="connsiteY3" fmla="*/ 600279 h 985752"/>
                  <a:gd name="connsiteX4" fmla="*/ 507473 w 730429"/>
                  <a:gd name="connsiteY4" fmla="*/ 964610 h 985752"/>
                  <a:gd name="connsiteX5" fmla="*/ 161399 w 730429"/>
                  <a:gd name="connsiteY5" fmla="*/ 928892 h 985752"/>
                  <a:gd name="connsiteX6" fmla="*/ 19318 w 730429"/>
                  <a:gd name="connsiteY6" fmla="*/ 635204 h 985752"/>
                  <a:gd name="connsiteX7" fmla="*/ 51861 w 730429"/>
                  <a:gd name="connsiteY7" fmla="*/ 241504 h 985752"/>
                  <a:gd name="connsiteX8" fmla="*/ 255061 w 730429"/>
                  <a:gd name="connsiteY8" fmla="*/ 12904 h 985752"/>
                  <a:gd name="connsiteX0" fmla="*/ 243425 w 718793"/>
                  <a:gd name="connsiteY0" fmla="*/ 12904 h 985752"/>
                  <a:gd name="connsiteX1" fmla="*/ 408525 w 718793"/>
                  <a:gd name="connsiteY1" fmla="*/ 204 h 985752"/>
                  <a:gd name="connsiteX2" fmla="*/ 702212 w 718793"/>
                  <a:gd name="connsiteY2" fmla="*/ 347073 h 985752"/>
                  <a:gd name="connsiteX3" fmla="*/ 718088 w 718793"/>
                  <a:gd name="connsiteY3" fmla="*/ 600279 h 985752"/>
                  <a:gd name="connsiteX4" fmla="*/ 495837 w 718793"/>
                  <a:gd name="connsiteY4" fmla="*/ 964610 h 985752"/>
                  <a:gd name="connsiteX5" fmla="*/ 149763 w 718793"/>
                  <a:gd name="connsiteY5" fmla="*/ 928892 h 985752"/>
                  <a:gd name="connsiteX6" fmla="*/ 7682 w 718793"/>
                  <a:gd name="connsiteY6" fmla="*/ 635204 h 985752"/>
                  <a:gd name="connsiteX7" fmla="*/ 40225 w 718793"/>
                  <a:gd name="connsiteY7" fmla="*/ 241504 h 985752"/>
                  <a:gd name="connsiteX8" fmla="*/ 243425 w 718793"/>
                  <a:gd name="connsiteY8" fmla="*/ 12904 h 985752"/>
                  <a:gd name="connsiteX0" fmla="*/ 239589 w 714957"/>
                  <a:gd name="connsiteY0" fmla="*/ 12904 h 985752"/>
                  <a:gd name="connsiteX1" fmla="*/ 404689 w 714957"/>
                  <a:gd name="connsiteY1" fmla="*/ 204 h 985752"/>
                  <a:gd name="connsiteX2" fmla="*/ 698376 w 714957"/>
                  <a:gd name="connsiteY2" fmla="*/ 347073 h 985752"/>
                  <a:gd name="connsiteX3" fmla="*/ 714252 w 714957"/>
                  <a:gd name="connsiteY3" fmla="*/ 600279 h 985752"/>
                  <a:gd name="connsiteX4" fmla="*/ 492001 w 714957"/>
                  <a:gd name="connsiteY4" fmla="*/ 964610 h 985752"/>
                  <a:gd name="connsiteX5" fmla="*/ 145927 w 714957"/>
                  <a:gd name="connsiteY5" fmla="*/ 928892 h 985752"/>
                  <a:gd name="connsiteX6" fmla="*/ 3846 w 714957"/>
                  <a:gd name="connsiteY6" fmla="*/ 635204 h 985752"/>
                  <a:gd name="connsiteX7" fmla="*/ 36389 w 714957"/>
                  <a:gd name="connsiteY7" fmla="*/ 241504 h 985752"/>
                  <a:gd name="connsiteX8" fmla="*/ 239589 w 714957"/>
                  <a:gd name="connsiteY8" fmla="*/ 12904 h 985752"/>
                  <a:gd name="connsiteX0" fmla="*/ 242268 w 717636"/>
                  <a:gd name="connsiteY0" fmla="*/ 12904 h 985752"/>
                  <a:gd name="connsiteX1" fmla="*/ 407368 w 717636"/>
                  <a:gd name="connsiteY1" fmla="*/ 204 h 985752"/>
                  <a:gd name="connsiteX2" fmla="*/ 701055 w 717636"/>
                  <a:gd name="connsiteY2" fmla="*/ 347073 h 985752"/>
                  <a:gd name="connsiteX3" fmla="*/ 716931 w 717636"/>
                  <a:gd name="connsiteY3" fmla="*/ 600279 h 985752"/>
                  <a:gd name="connsiteX4" fmla="*/ 494680 w 717636"/>
                  <a:gd name="connsiteY4" fmla="*/ 964610 h 985752"/>
                  <a:gd name="connsiteX5" fmla="*/ 148606 w 717636"/>
                  <a:gd name="connsiteY5" fmla="*/ 928892 h 985752"/>
                  <a:gd name="connsiteX6" fmla="*/ 6525 w 717636"/>
                  <a:gd name="connsiteY6" fmla="*/ 635204 h 985752"/>
                  <a:gd name="connsiteX7" fmla="*/ 39068 w 717636"/>
                  <a:gd name="connsiteY7" fmla="*/ 241504 h 985752"/>
                  <a:gd name="connsiteX8" fmla="*/ 242268 w 717636"/>
                  <a:gd name="connsiteY8" fmla="*/ 12904 h 985752"/>
                  <a:gd name="connsiteX0" fmla="*/ 242268 w 717636"/>
                  <a:gd name="connsiteY0" fmla="*/ 12904 h 985752"/>
                  <a:gd name="connsiteX1" fmla="*/ 407368 w 717636"/>
                  <a:gd name="connsiteY1" fmla="*/ 204 h 985752"/>
                  <a:gd name="connsiteX2" fmla="*/ 701055 w 717636"/>
                  <a:gd name="connsiteY2" fmla="*/ 347073 h 985752"/>
                  <a:gd name="connsiteX3" fmla="*/ 716931 w 717636"/>
                  <a:gd name="connsiteY3" fmla="*/ 600279 h 985752"/>
                  <a:gd name="connsiteX4" fmla="*/ 494680 w 717636"/>
                  <a:gd name="connsiteY4" fmla="*/ 964610 h 985752"/>
                  <a:gd name="connsiteX5" fmla="*/ 148606 w 717636"/>
                  <a:gd name="connsiteY5" fmla="*/ 928892 h 985752"/>
                  <a:gd name="connsiteX6" fmla="*/ 6525 w 717636"/>
                  <a:gd name="connsiteY6" fmla="*/ 635204 h 985752"/>
                  <a:gd name="connsiteX7" fmla="*/ 39068 w 717636"/>
                  <a:gd name="connsiteY7" fmla="*/ 241504 h 985752"/>
                  <a:gd name="connsiteX8" fmla="*/ 242268 w 717636"/>
                  <a:gd name="connsiteY8" fmla="*/ 12904 h 985752"/>
                  <a:gd name="connsiteX0" fmla="*/ 241180 w 716548"/>
                  <a:gd name="connsiteY0" fmla="*/ 12904 h 985752"/>
                  <a:gd name="connsiteX1" fmla="*/ 406280 w 716548"/>
                  <a:gd name="connsiteY1" fmla="*/ 204 h 985752"/>
                  <a:gd name="connsiteX2" fmla="*/ 699967 w 716548"/>
                  <a:gd name="connsiteY2" fmla="*/ 347073 h 985752"/>
                  <a:gd name="connsiteX3" fmla="*/ 715843 w 716548"/>
                  <a:gd name="connsiteY3" fmla="*/ 600279 h 985752"/>
                  <a:gd name="connsiteX4" fmla="*/ 493592 w 716548"/>
                  <a:gd name="connsiteY4" fmla="*/ 964610 h 985752"/>
                  <a:gd name="connsiteX5" fmla="*/ 147518 w 716548"/>
                  <a:gd name="connsiteY5" fmla="*/ 928892 h 985752"/>
                  <a:gd name="connsiteX6" fmla="*/ 5437 w 716548"/>
                  <a:gd name="connsiteY6" fmla="*/ 635204 h 985752"/>
                  <a:gd name="connsiteX7" fmla="*/ 49886 w 716548"/>
                  <a:gd name="connsiteY7" fmla="*/ 248647 h 985752"/>
                  <a:gd name="connsiteX8" fmla="*/ 241180 w 716548"/>
                  <a:gd name="connsiteY8" fmla="*/ 12904 h 985752"/>
                  <a:gd name="connsiteX0" fmla="*/ 238487 w 713855"/>
                  <a:gd name="connsiteY0" fmla="*/ 12904 h 985752"/>
                  <a:gd name="connsiteX1" fmla="*/ 403587 w 713855"/>
                  <a:gd name="connsiteY1" fmla="*/ 204 h 985752"/>
                  <a:gd name="connsiteX2" fmla="*/ 697274 w 713855"/>
                  <a:gd name="connsiteY2" fmla="*/ 347073 h 985752"/>
                  <a:gd name="connsiteX3" fmla="*/ 713150 w 713855"/>
                  <a:gd name="connsiteY3" fmla="*/ 600279 h 985752"/>
                  <a:gd name="connsiteX4" fmla="*/ 490899 w 713855"/>
                  <a:gd name="connsiteY4" fmla="*/ 964610 h 985752"/>
                  <a:gd name="connsiteX5" fmla="*/ 144825 w 713855"/>
                  <a:gd name="connsiteY5" fmla="*/ 928892 h 985752"/>
                  <a:gd name="connsiteX6" fmla="*/ 2744 w 713855"/>
                  <a:gd name="connsiteY6" fmla="*/ 635204 h 985752"/>
                  <a:gd name="connsiteX7" fmla="*/ 116249 w 713855"/>
                  <a:gd name="connsiteY7" fmla="*/ 281985 h 985752"/>
                  <a:gd name="connsiteX8" fmla="*/ 238487 w 713855"/>
                  <a:gd name="connsiteY8" fmla="*/ 12904 h 985752"/>
                  <a:gd name="connsiteX0" fmla="*/ 240682 w 716050"/>
                  <a:gd name="connsiteY0" fmla="*/ 12904 h 985752"/>
                  <a:gd name="connsiteX1" fmla="*/ 405782 w 716050"/>
                  <a:gd name="connsiteY1" fmla="*/ 204 h 985752"/>
                  <a:gd name="connsiteX2" fmla="*/ 699469 w 716050"/>
                  <a:gd name="connsiteY2" fmla="*/ 347073 h 985752"/>
                  <a:gd name="connsiteX3" fmla="*/ 715345 w 716050"/>
                  <a:gd name="connsiteY3" fmla="*/ 600279 h 985752"/>
                  <a:gd name="connsiteX4" fmla="*/ 493094 w 716050"/>
                  <a:gd name="connsiteY4" fmla="*/ 964610 h 985752"/>
                  <a:gd name="connsiteX5" fmla="*/ 147020 w 716050"/>
                  <a:gd name="connsiteY5" fmla="*/ 928892 h 985752"/>
                  <a:gd name="connsiteX6" fmla="*/ 4939 w 716050"/>
                  <a:gd name="connsiteY6" fmla="*/ 635204 h 985752"/>
                  <a:gd name="connsiteX7" fmla="*/ 56531 w 716050"/>
                  <a:gd name="connsiteY7" fmla="*/ 229598 h 985752"/>
                  <a:gd name="connsiteX8" fmla="*/ 240682 w 716050"/>
                  <a:gd name="connsiteY8" fmla="*/ 12904 h 985752"/>
                  <a:gd name="connsiteX0" fmla="*/ 240682 w 716050"/>
                  <a:gd name="connsiteY0" fmla="*/ 12904 h 985752"/>
                  <a:gd name="connsiteX1" fmla="*/ 405782 w 716050"/>
                  <a:gd name="connsiteY1" fmla="*/ 204 h 985752"/>
                  <a:gd name="connsiteX2" fmla="*/ 699469 w 716050"/>
                  <a:gd name="connsiteY2" fmla="*/ 347073 h 985752"/>
                  <a:gd name="connsiteX3" fmla="*/ 715345 w 716050"/>
                  <a:gd name="connsiteY3" fmla="*/ 600279 h 985752"/>
                  <a:gd name="connsiteX4" fmla="*/ 493094 w 716050"/>
                  <a:gd name="connsiteY4" fmla="*/ 964610 h 985752"/>
                  <a:gd name="connsiteX5" fmla="*/ 147020 w 716050"/>
                  <a:gd name="connsiteY5" fmla="*/ 928892 h 985752"/>
                  <a:gd name="connsiteX6" fmla="*/ 4939 w 716050"/>
                  <a:gd name="connsiteY6" fmla="*/ 635204 h 985752"/>
                  <a:gd name="connsiteX7" fmla="*/ 56531 w 716050"/>
                  <a:gd name="connsiteY7" fmla="*/ 229598 h 985752"/>
                  <a:gd name="connsiteX8" fmla="*/ 240682 w 716050"/>
                  <a:gd name="connsiteY8" fmla="*/ 12904 h 985752"/>
                  <a:gd name="connsiteX0" fmla="*/ 241896 w 717264"/>
                  <a:gd name="connsiteY0" fmla="*/ 12904 h 985752"/>
                  <a:gd name="connsiteX1" fmla="*/ 406996 w 717264"/>
                  <a:gd name="connsiteY1" fmla="*/ 204 h 985752"/>
                  <a:gd name="connsiteX2" fmla="*/ 700683 w 717264"/>
                  <a:gd name="connsiteY2" fmla="*/ 347073 h 985752"/>
                  <a:gd name="connsiteX3" fmla="*/ 716559 w 717264"/>
                  <a:gd name="connsiteY3" fmla="*/ 600279 h 985752"/>
                  <a:gd name="connsiteX4" fmla="*/ 494308 w 717264"/>
                  <a:gd name="connsiteY4" fmla="*/ 964610 h 985752"/>
                  <a:gd name="connsiteX5" fmla="*/ 148234 w 717264"/>
                  <a:gd name="connsiteY5" fmla="*/ 928892 h 985752"/>
                  <a:gd name="connsiteX6" fmla="*/ 6153 w 717264"/>
                  <a:gd name="connsiteY6" fmla="*/ 635204 h 985752"/>
                  <a:gd name="connsiteX7" fmla="*/ 57745 w 717264"/>
                  <a:gd name="connsiteY7" fmla="*/ 229598 h 985752"/>
                  <a:gd name="connsiteX8" fmla="*/ 241896 w 717264"/>
                  <a:gd name="connsiteY8" fmla="*/ 12904 h 985752"/>
                  <a:gd name="connsiteX0" fmla="*/ 241102 w 716470"/>
                  <a:gd name="connsiteY0" fmla="*/ 12904 h 985752"/>
                  <a:gd name="connsiteX1" fmla="*/ 406202 w 716470"/>
                  <a:gd name="connsiteY1" fmla="*/ 204 h 985752"/>
                  <a:gd name="connsiteX2" fmla="*/ 699889 w 716470"/>
                  <a:gd name="connsiteY2" fmla="*/ 347073 h 985752"/>
                  <a:gd name="connsiteX3" fmla="*/ 715765 w 716470"/>
                  <a:gd name="connsiteY3" fmla="*/ 600279 h 985752"/>
                  <a:gd name="connsiteX4" fmla="*/ 493514 w 716470"/>
                  <a:gd name="connsiteY4" fmla="*/ 964610 h 985752"/>
                  <a:gd name="connsiteX5" fmla="*/ 147440 w 716470"/>
                  <a:gd name="connsiteY5" fmla="*/ 928892 h 985752"/>
                  <a:gd name="connsiteX6" fmla="*/ 5359 w 716470"/>
                  <a:gd name="connsiteY6" fmla="*/ 635204 h 985752"/>
                  <a:gd name="connsiteX7" fmla="*/ 66476 w 716470"/>
                  <a:gd name="connsiteY7" fmla="*/ 236741 h 985752"/>
                  <a:gd name="connsiteX8" fmla="*/ 241102 w 716470"/>
                  <a:gd name="connsiteY8" fmla="*/ 12904 h 985752"/>
                  <a:gd name="connsiteX0" fmla="*/ 241102 w 716470"/>
                  <a:gd name="connsiteY0" fmla="*/ 12904 h 985752"/>
                  <a:gd name="connsiteX1" fmla="*/ 406202 w 716470"/>
                  <a:gd name="connsiteY1" fmla="*/ 204 h 985752"/>
                  <a:gd name="connsiteX2" fmla="*/ 699889 w 716470"/>
                  <a:gd name="connsiteY2" fmla="*/ 347073 h 985752"/>
                  <a:gd name="connsiteX3" fmla="*/ 715765 w 716470"/>
                  <a:gd name="connsiteY3" fmla="*/ 600279 h 985752"/>
                  <a:gd name="connsiteX4" fmla="*/ 493514 w 716470"/>
                  <a:gd name="connsiteY4" fmla="*/ 964610 h 985752"/>
                  <a:gd name="connsiteX5" fmla="*/ 147440 w 716470"/>
                  <a:gd name="connsiteY5" fmla="*/ 928892 h 985752"/>
                  <a:gd name="connsiteX6" fmla="*/ 5359 w 716470"/>
                  <a:gd name="connsiteY6" fmla="*/ 635204 h 985752"/>
                  <a:gd name="connsiteX7" fmla="*/ 66476 w 716470"/>
                  <a:gd name="connsiteY7" fmla="*/ 236741 h 985752"/>
                  <a:gd name="connsiteX8" fmla="*/ 241102 w 716470"/>
                  <a:gd name="connsiteY8" fmla="*/ 12904 h 98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470" h="985752">
                    <a:moveTo>
                      <a:pt x="241102" y="12904"/>
                    </a:moveTo>
                    <a:cubicBezTo>
                      <a:pt x="317566" y="-855"/>
                      <a:pt x="346407" y="-325"/>
                      <a:pt x="406202" y="204"/>
                    </a:cubicBezTo>
                    <a:cubicBezTo>
                      <a:pt x="573947" y="69790"/>
                      <a:pt x="639300" y="165568"/>
                      <a:pt x="699889" y="347073"/>
                    </a:cubicBezTo>
                    <a:cubicBezTo>
                      <a:pt x="721056" y="442587"/>
                      <a:pt x="716029" y="528577"/>
                      <a:pt x="715765" y="600279"/>
                    </a:cubicBezTo>
                    <a:cubicBezTo>
                      <a:pt x="661525" y="819354"/>
                      <a:pt x="578709" y="907461"/>
                      <a:pt x="493514" y="964610"/>
                    </a:cubicBezTo>
                    <a:cubicBezTo>
                      <a:pt x="323387" y="1005886"/>
                      <a:pt x="243749" y="982867"/>
                      <a:pt x="147440" y="928892"/>
                    </a:cubicBezTo>
                    <a:cubicBezTo>
                      <a:pt x="96111" y="873859"/>
                      <a:pt x="18588" y="714049"/>
                      <a:pt x="5359" y="635204"/>
                    </a:cubicBezTo>
                    <a:cubicBezTo>
                      <a:pt x="-17131" y="501590"/>
                      <a:pt x="36578" y="313206"/>
                      <a:pt x="66476" y="236741"/>
                    </a:cubicBezTo>
                    <a:cubicBezTo>
                      <a:pt x="112779" y="146253"/>
                      <a:pt x="192419" y="41479"/>
                      <a:pt x="241102" y="12904"/>
                    </a:cubicBezTo>
                    <a:close/>
                  </a:path>
                </a:pathLst>
              </a:custGeom>
              <a:solidFill>
                <a:srgbClr val="2C1116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473D70DE-63F3-4D22-BCFA-1D3701F751C4}"/>
                  </a:ext>
                </a:extLst>
              </p:cNvPr>
              <p:cNvSpPr/>
              <p:nvPr/>
            </p:nvSpPr>
            <p:spPr>
              <a:xfrm>
                <a:off x="5465378" y="2550890"/>
                <a:ext cx="555091" cy="510945"/>
              </a:xfrm>
              <a:custGeom>
                <a:avLst/>
                <a:gdLst>
                  <a:gd name="connsiteX0" fmla="*/ 145256 w 633412"/>
                  <a:gd name="connsiteY0" fmla="*/ 342900 h 611981"/>
                  <a:gd name="connsiteX1" fmla="*/ 633412 w 633412"/>
                  <a:gd name="connsiteY1" fmla="*/ 0 h 611981"/>
                  <a:gd name="connsiteX2" fmla="*/ 533400 w 633412"/>
                  <a:gd name="connsiteY2" fmla="*/ 500062 h 611981"/>
                  <a:gd name="connsiteX3" fmla="*/ 154781 w 633412"/>
                  <a:gd name="connsiteY3" fmla="*/ 611981 h 611981"/>
                  <a:gd name="connsiteX4" fmla="*/ 0 w 633412"/>
                  <a:gd name="connsiteY4" fmla="*/ 488156 h 611981"/>
                  <a:gd name="connsiteX5" fmla="*/ 145256 w 633412"/>
                  <a:gd name="connsiteY5" fmla="*/ 342900 h 611981"/>
                  <a:gd name="connsiteX0" fmla="*/ 145256 w 691832"/>
                  <a:gd name="connsiteY0" fmla="*/ 342900 h 611981"/>
                  <a:gd name="connsiteX1" fmla="*/ 633412 w 691832"/>
                  <a:gd name="connsiteY1" fmla="*/ 0 h 611981"/>
                  <a:gd name="connsiteX2" fmla="*/ 533400 w 691832"/>
                  <a:gd name="connsiteY2" fmla="*/ 500062 h 611981"/>
                  <a:gd name="connsiteX3" fmla="*/ 154781 w 691832"/>
                  <a:gd name="connsiteY3" fmla="*/ 611981 h 611981"/>
                  <a:gd name="connsiteX4" fmla="*/ 0 w 691832"/>
                  <a:gd name="connsiteY4" fmla="*/ 488156 h 611981"/>
                  <a:gd name="connsiteX5" fmla="*/ 145256 w 691832"/>
                  <a:gd name="connsiteY5" fmla="*/ 342900 h 611981"/>
                  <a:gd name="connsiteX0" fmla="*/ 145256 w 694383"/>
                  <a:gd name="connsiteY0" fmla="*/ 342900 h 611981"/>
                  <a:gd name="connsiteX1" fmla="*/ 633412 w 694383"/>
                  <a:gd name="connsiteY1" fmla="*/ 0 h 611981"/>
                  <a:gd name="connsiteX2" fmla="*/ 533400 w 694383"/>
                  <a:gd name="connsiteY2" fmla="*/ 500062 h 611981"/>
                  <a:gd name="connsiteX3" fmla="*/ 154781 w 694383"/>
                  <a:gd name="connsiteY3" fmla="*/ 611981 h 611981"/>
                  <a:gd name="connsiteX4" fmla="*/ 0 w 694383"/>
                  <a:gd name="connsiteY4" fmla="*/ 488156 h 611981"/>
                  <a:gd name="connsiteX5" fmla="*/ 145256 w 694383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11981"/>
                  <a:gd name="connsiteX1" fmla="*/ 633412 w 683141"/>
                  <a:gd name="connsiteY1" fmla="*/ 0 h 611981"/>
                  <a:gd name="connsiteX2" fmla="*/ 533400 w 683141"/>
                  <a:gd name="connsiteY2" fmla="*/ 500062 h 611981"/>
                  <a:gd name="connsiteX3" fmla="*/ 154781 w 683141"/>
                  <a:gd name="connsiteY3" fmla="*/ 611981 h 611981"/>
                  <a:gd name="connsiteX4" fmla="*/ 0 w 683141"/>
                  <a:gd name="connsiteY4" fmla="*/ 488156 h 611981"/>
                  <a:gd name="connsiteX5" fmla="*/ 145256 w 683141"/>
                  <a:gd name="connsiteY5" fmla="*/ 342900 h 611981"/>
                  <a:gd name="connsiteX0" fmla="*/ 145256 w 683141"/>
                  <a:gd name="connsiteY0" fmla="*/ 342900 h 600074"/>
                  <a:gd name="connsiteX1" fmla="*/ 633412 w 683141"/>
                  <a:gd name="connsiteY1" fmla="*/ 0 h 600074"/>
                  <a:gd name="connsiteX2" fmla="*/ 533400 w 683141"/>
                  <a:gd name="connsiteY2" fmla="*/ 500062 h 600074"/>
                  <a:gd name="connsiteX3" fmla="*/ 154781 w 683141"/>
                  <a:gd name="connsiteY3" fmla="*/ 600074 h 600074"/>
                  <a:gd name="connsiteX4" fmla="*/ 0 w 683141"/>
                  <a:gd name="connsiteY4" fmla="*/ 488156 h 600074"/>
                  <a:gd name="connsiteX5" fmla="*/ 145256 w 683141"/>
                  <a:gd name="connsiteY5" fmla="*/ 342900 h 600074"/>
                  <a:gd name="connsiteX0" fmla="*/ 145256 w 683141"/>
                  <a:gd name="connsiteY0" fmla="*/ 342900 h 605350"/>
                  <a:gd name="connsiteX1" fmla="*/ 633412 w 683141"/>
                  <a:gd name="connsiteY1" fmla="*/ 0 h 605350"/>
                  <a:gd name="connsiteX2" fmla="*/ 533400 w 683141"/>
                  <a:gd name="connsiteY2" fmla="*/ 500062 h 605350"/>
                  <a:gd name="connsiteX3" fmla="*/ 154781 w 683141"/>
                  <a:gd name="connsiteY3" fmla="*/ 600074 h 605350"/>
                  <a:gd name="connsiteX4" fmla="*/ 0 w 683141"/>
                  <a:gd name="connsiteY4" fmla="*/ 488156 h 605350"/>
                  <a:gd name="connsiteX5" fmla="*/ 145256 w 683141"/>
                  <a:gd name="connsiteY5" fmla="*/ 342900 h 605350"/>
                  <a:gd name="connsiteX0" fmla="*/ 145256 w 681596"/>
                  <a:gd name="connsiteY0" fmla="*/ 342900 h 605145"/>
                  <a:gd name="connsiteX1" fmla="*/ 633412 w 681596"/>
                  <a:gd name="connsiteY1" fmla="*/ 0 h 605145"/>
                  <a:gd name="connsiteX2" fmla="*/ 523875 w 681596"/>
                  <a:gd name="connsiteY2" fmla="*/ 495300 h 605145"/>
                  <a:gd name="connsiteX3" fmla="*/ 154781 w 681596"/>
                  <a:gd name="connsiteY3" fmla="*/ 600074 h 605145"/>
                  <a:gd name="connsiteX4" fmla="*/ 0 w 681596"/>
                  <a:gd name="connsiteY4" fmla="*/ 488156 h 605145"/>
                  <a:gd name="connsiteX5" fmla="*/ 145256 w 681596"/>
                  <a:gd name="connsiteY5" fmla="*/ 342900 h 605145"/>
                  <a:gd name="connsiteX0" fmla="*/ 145256 w 681596"/>
                  <a:gd name="connsiteY0" fmla="*/ 342900 h 605660"/>
                  <a:gd name="connsiteX1" fmla="*/ 633412 w 681596"/>
                  <a:gd name="connsiteY1" fmla="*/ 0 h 605660"/>
                  <a:gd name="connsiteX2" fmla="*/ 523875 w 681596"/>
                  <a:gd name="connsiteY2" fmla="*/ 495300 h 605660"/>
                  <a:gd name="connsiteX3" fmla="*/ 154781 w 681596"/>
                  <a:gd name="connsiteY3" fmla="*/ 600074 h 605660"/>
                  <a:gd name="connsiteX4" fmla="*/ 0 w 681596"/>
                  <a:gd name="connsiteY4" fmla="*/ 488156 h 605660"/>
                  <a:gd name="connsiteX5" fmla="*/ 145256 w 681596"/>
                  <a:gd name="connsiteY5" fmla="*/ 342900 h 605660"/>
                  <a:gd name="connsiteX0" fmla="*/ 145256 w 690038"/>
                  <a:gd name="connsiteY0" fmla="*/ 342900 h 605660"/>
                  <a:gd name="connsiteX1" fmla="*/ 633412 w 690038"/>
                  <a:gd name="connsiteY1" fmla="*/ 0 h 605660"/>
                  <a:gd name="connsiteX2" fmla="*/ 523875 w 690038"/>
                  <a:gd name="connsiteY2" fmla="*/ 495300 h 605660"/>
                  <a:gd name="connsiteX3" fmla="*/ 154781 w 690038"/>
                  <a:gd name="connsiteY3" fmla="*/ 600074 h 605660"/>
                  <a:gd name="connsiteX4" fmla="*/ 0 w 690038"/>
                  <a:gd name="connsiteY4" fmla="*/ 488156 h 605660"/>
                  <a:gd name="connsiteX5" fmla="*/ 145256 w 690038"/>
                  <a:gd name="connsiteY5" fmla="*/ 342900 h 605660"/>
                  <a:gd name="connsiteX0" fmla="*/ 145256 w 685855"/>
                  <a:gd name="connsiteY0" fmla="*/ 342900 h 605660"/>
                  <a:gd name="connsiteX1" fmla="*/ 633412 w 685855"/>
                  <a:gd name="connsiteY1" fmla="*/ 0 h 605660"/>
                  <a:gd name="connsiteX2" fmla="*/ 523875 w 685855"/>
                  <a:gd name="connsiteY2" fmla="*/ 495300 h 605660"/>
                  <a:gd name="connsiteX3" fmla="*/ 154781 w 685855"/>
                  <a:gd name="connsiteY3" fmla="*/ 600074 h 605660"/>
                  <a:gd name="connsiteX4" fmla="*/ 0 w 685855"/>
                  <a:gd name="connsiteY4" fmla="*/ 488156 h 605660"/>
                  <a:gd name="connsiteX5" fmla="*/ 145256 w 685855"/>
                  <a:gd name="connsiteY5" fmla="*/ 342900 h 605660"/>
                  <a:gd name="connsiteX0" fmla="*/ 145256 w 690452"/>
                  <a:gd name="connsiteY0" fmla="*/ 342900 h 606106"/>
                  <a:gd name="connsiteX1" fmla="*/ 633412 w 690452"/>
                  <a:gd name="connsiteY1" fmla="*/ 0 h 606106"/>
                  <a:gd name="connsiteX2" fmla="*/ 544717 w 690452"/>
                  <a:gd name="connsiteY2" fmla="*/ 503636 h 606106"/>
                  <a:gd name="connsiteX3" fmla="*/ 154781 w 690452"/>
                  <a:gd name="connsiteY3" fmla="*/ 600074 h 606106"/>
                  <a:gd name="connsiteX4" fmla="*/ 0 w 690452"/>
                  <a:gd name="connsiteY4" fmla="*/ 488156 h 606106"/>
                  <a:gd name="connsiteX5" fmla="*/ 145256 w 690452"/>
                  <a:gd name="connsiteY5" fmla="*/ 342900 h 606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0452" h="606106">
                    <a:moveTo>
                      <a:pt x="145256" y="342900"/>
                    </a:moveTo>
                    <a:cubicBezTo>
                      <a:pt x="322263" y="400050"/>
                      <a:pt x="544511" y="273844"/>
                      <a:pt x="633412" y="0"/>
                    </a:cubicBezTo>
                    <a:cubicBezTo>
                      <a:pt x="762000" y="64292"/>
                      <a:pt x="647111" y="394099"/>
                      <a:pt x="544717" y="503636"/>
                    </a:cubicBezTo>
                    <a:cubicBezTo>
                      <a:pt x="504236" y="548879"/>
                      <a:pt x="357187" y="628650"/>
                      <a:pt x="154781" y="600074"/>
                    </a:cubicBezTo>
                    <a:cubicBezTo>
                      <a:pt x="103187" y="558799"/>
                      <a:pt x="46832" y="550862"/>
                      <a:pt x="0" y="488156"/>
                    </a:cubicBezTo>
                    <a:cubicBezTo>
                      <a:pt x="53182" y="477837"/>
                      <a:pt x="70643" y="469900"/>
                      <a:pt x="145256" y="342900"/>
                    </a:cubicBezTo>
                    <a:close/>
                  </a:path>
                </a:pathLst>
              </a:custGeom>
              <a:solidFill>
                <a:srgbClr val="2E1573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자유형: 도형 144">
                <a:extLst>
                  <a:ext uri="{FF2B5EF4-FFF2-40B4-BE49-F238E27FC236}">
                    <a16:creationId xmlns:a16="http://schemas.microsoft.com/office/drawing/2014/main" id="{387C17CE-2C81-45EC-85C5-CCBD9D073CDD}"/>
                  </a:ext>
                </a:extLst>
              </p:cNvPr>
              <p:cNvSpPr/>
              <p:nvPr/>
            </p:nvSpPr>
            <p:spPr>
              <a:xfrm>
                <a:off x="5500254" y="2256656"/>
                <a:ext cx="325088" cy="424252"/>
              </a:xfrm>
              <a:custGeom>
                <a:avLst/>
                <a:gdLst>
                  <a:gd name="connsiteX0" fmla="*/ 176213 w 395288"/>
                  <a:gd name="connsiteY0" fmla="*/ 0 h 514350"/>
                  <a:gd name="connsiteX1" fmla="*/ 54769 w 395288"/>
                  <a:gd name="connsiteY1" fmla="*/ 85725 h 514350"/>
                  <a:gd name="connsiteX2" fmla="*/ 0 w 395288"/>
                  <a:gd name="connsiteY2" fmla="*/ 209550 h 514350"/>
                  <a:gd name="connsiteX3" fmla="*/ 4763 w 395288"/>
                  <a:gd name="connsiteY3" fmla="*/ 361950 h 514350"/>
                  <a:gd name="connsiteX4" fmla="*/ 140494 w 395288"/>
                  <a:gd name="connsiteY4" fmla="*/ 514350 h 514350"/>
                  <a:gd name="connsiteX5" fmla="*/ 395288 w 395288"/>
                  <a:gd name="connsiteY5" fmla="*/ 147638 h 514350"/>
                  <a:gd name="connsiteX6" fmla="*/ 176213 w 395288"/>
                  <a:gd name="connsiteY6" fmla="*/ 0 h 514350"/>
                  <a:gd name="connsiteX0" fmla="*/ 176213 w 395288"/>
                  <a:gd name="connsiteY0" fmla="*/ 4 h 514354"/>
                  <a:gd name="connsiteX1" fmla="*/ 54769 w 395288"/>
                  <a:gd name="connsiteY1" fmla="*/ 85729 h 514354"/>
                  <a:gd name="connsiteX2" fmla="*/ 0 w 395288"/>
                  <a:gd name="connsiteY2" fmla="*/ 209554 h 514354"/>
                  <a:gd name="connsiteX3" fmla="*/ 4763 w 395288"/>
                  <a:gd name="connsiteY3" fmla="*/ 361954 h 514354"/>
                  <a:gd name="connsiteX4" fmla="*/ 140494 w 395288"/>
                  <a:gd name="connsiteY4" fmla="*/ 514354 h 514354"/>
                  <a:gd name="connsiteX5" fmla="*/ 395288 w 395288"/>
                  <a:gd name="connsiteY5" fmla="*/ 147642 h 514354"/>
                  <a:gd name="connsiteX6" fmla="*/ 176213 w 395288"/>
                  <a:gd name="connsiteY6" fmla="*/ 4 h 514354"/>
                  <a:gd name="connsiteX0" fmla="*/ 176213 w 395288"/>
                  <a:gd name="connsiteY0" fmla="*/ 23 h 514373"/>
                  <a:gd name="connsiteX1" fmla="*/ 54769 w 395288"/>
                  <a:gd name="connsiteY1" fmla="*/ 85748 h 514373"/>
                  <a:gd name="connsiteX2" fmla="*/ 0 w 395288"/>
                  <a:gd name="connsiteY2" fmla="*/ 209573 h 514373"/>
                  <a:gd name="connsiteX3" fmla="*/ 4763 w 395288"/>
                  <a:gd name="connsiteY3" fmla="*/ 361973 h 514373"/>
                  <a:gd name="connsiteX4" fmla="*/ 140494 w 395288"/>
                  <a:gd name="connsiteY4" fmla="*/ 514373 h 514373"/>
                  <a:gd name="connsiteX5" fmla="*/ 395288 w 395288"/>
                  <a:gd name="connsiteY5" fmla="*/ 147661 h 514373"/>
                  <a:gd name="connsiteX6" fmla="*/ 176213 w 395288"/>
                  <a:gd name="connsiteY6" fmla="*/ 23 h 514373"/>
                  <a:gd name="connsiteX0" fmla="*/ 176213 w 395288"/>
                  <a:gd name="connsiteY0" fmla="*/ 23 h 514373"/>
                  <a:gd name="connsiteX1" fmla="*/ 54769 w 395288"/>
                  <a:gd name="connsiteY1" fmla="*/ 85748 h 514373"/>
                  <a:gd name="connsiteX2" fmla="*/ 0 w 395288"/>
                  <a:gd name="connsiteY2" fmla="*/ 209573 h 514373"/>
                  <a:gd name="connsiteX3" fmla="*/ 4763 w 395288"/>
                  <a:gd name="connsiteY3" fmla="*/ 361973 h 514373"/>
                  <a:gd name="connsiteX4" fmla="*/ 140494 w 395288"/>
                  <a:gd name="connsiteY4" fmla="*/ 514373 h 514373"/>
                  <a:gd name="connsiteX5" fmla="*/ 395288 w 395288"/>
                  <a:gd name="connsiteY5" fmla="*/ 147661 h 514373"/>
                  <a:gd name="connsiteX6" fmla="*/ 176213 w 395288"/>
                  <a:gd name="connsiteY6" fmla="*/ 23 h 514373"/>
                  <a:gd name="connsiteX0" fmla="*/ 176213 w 395288"/>
                  <a:gd name="connsiteY0" fmla="*/ 23 h 514373"/>
                  <a:gd name="connsiteX1" fmla="*/ 54769 w 395288"/>
                  <a:gd name="connsiteY1" fmla="*/ 85748 h 514373"/>
                  <a:gd name="connsiteX2" fmla="*/ 0 w 395288"/>
                  <a:gd name="connsiteY2" fmla="*/ 209573 h 514373"/>
                  <a:gd name="connsiteX3" fmla="*/ 4763 w 395288"/>
                  <a:gd name="connsiteY3" fmla="*/ 361973 h 514373"/>
                  <a:gd name="connsiteX4" fmla="*/ 140494 w 395288"/>
                  <a:gd name="connsiteY4" fmla="*/ 514373 h 514373"/>
                  <a:gd name="connsiteX5" fmla="*/ 395288 w 395288"/>
                  <a:gd name="connsiteY5" fmla="*/ 147661 h 514373"/>
                  <a:gd name="connsiteX6" fmla="*/ 176213 w 395288"/>
                  <a:gd name="connsiteY6" fmla="*/ 23 h 514373"/>
                  <a:gd name="connsiteX0" fmla="*/ 176213 w 395355"/>
                  <a:gd name="connsiteY0" fmla="*/ 23 h 514373"/>
                  <a:gd name="connsiteX1" fmla="*/ 54769 w 395355"/>
                  <a:gd name="connsiteY1" fmla="*/ 85748 h 514373"/>
                  <a:gd name="connsiteX2" fmla="*/ 0 w 395355"/>
                  <a:gd name="connsiteY2" fmla="*/ 209573 h 514373"/>
                  <a:gd name="connsiteX3" fmla="*/ 4763 w 395355"/>
                  <a:gd name="connsiteY3" fmla="*/ 361973 h 514373"/>
                  <a:gd name="connsiteX4" fmla="*/ 140494 w 395355"/>
                  <a:gd name="connsiteY4" fmla="*/ 514373 h 514373"/>
                  <a:gd name="connsiteX5" fmla="*/ 395288 w 395355"/>
                  <a:gd name="connsiteY5" fmla="*/ 147661 h 514373"/>
                  <a:gd name="connsiteX6" fmla="*/ 176213 w 395355"/>
                  <a:gd name="connsiteY6" fmla="*/ 23 h 514373"/>
                  <a:gd name="connsiteX0" fmla="*/ 176213 w 395355"/>
                  <a:gd name="connsiteY0" fmla="*/ 23 h 516696"/>
                  <a:gd name="connsiteX1" fmla="*/ 54769 w 395355"/>
                  <a:gd name="connsiteY1" fmla="*/ 85748 h 516696"/>
                  <a:gd name="connsiteX2" fmla="*/ 0 w 395355"/>
                  <a:gd name="connsiteY2" fmla="*/ 209573 h 516696"/>
                  <a:gd name="connsiteX3" fmla="*/ 4763 w 395355"/>
                  <a:gd name="connsiteY3" fmla="*/ 361973 h 516696"/>
                  <a:gd name="connsiteX4" fmla="*/ 140494 w 395355"/>
                  <a:gd name="connsiteY4" fmla="*/ 514373 h 516696"/>
                  <a:gd name="connsiteX5" fmla="*/ 395288 w 395355"/>
                  <a:gd name="connsiteY5" fmla="*/ 147661 h 516696"/>
                  <a:gd name="connsiteX6" fmla="*/ 176213 w 395355"/>
                  <a:gd name="connsiteY6" fmla="*/ 23 h 516696"/>
                  <a:gd name="connsiteX0" fmla="*/ 176213 w 395355"/>
                  <a:gd name="connsiteY0" fmla="*/ 23 h 517270"/>
                  <a:gd name="connsiteX1" fmla="*/ 54769 w 395355"/>
                  <a:gd name="connsiteY1" fmla="*/ 85748 h 517270"/>
                  <a:gd name="connsiteX2" fmla="*/ 0 w 395355"/>
                  <a:gd name="connsiteY2" fmla="*/ 209573 h 517270"/>
                  <a:gd name="connsiteX3" fmla="*/ 4763 w 395355"/>
                  <a:gd name="connsiteY3" fmla="*/ 361973 h 517270"/>
                  <a:gd name="connsiteX4" fmla="*/ 140494 w 395355"/>
                  <a:gd name="connsiteY4" fmla="*/ 514373 h 517270"/>
                  <a:gd name="connsiteX5" fmla="*/ 395288 w 395355"/>
                  <a:gd name="connsiteY5" fmla="*/ 147661 h 517270"/>
                  <a:gd name="connsiteX6" fmla="*/ 176213 w 395355"/>
                  <a:gd name="connsiteY6" fmla="*/ 23 h 517270"/>
                  <a:gd name="connsiteX0" fmla="*/ 176213 w 395355"/>
                  <a:gd name="connsiteY0" fmla="*/ 23 h 514373"/>
                  <a:gd name="connsiteX1" fmla="*/ 54769 w 395355"/>
                  <a:gd name="connsiteY1" fmla="*/ 85748 h 514373"/>
                  <a:gd name="connsiteX2" fmla="*/ 0 w 395355"/>
                  <a:gd name="connsiteY2" fmla="*/ 209573 h 514373"/>
                  <a:gd name="connsiteX3" fmla="*/ 4763 w 395355"/>
                  <a:gd name="connsiteY3" fmla="*/ 361973 h 514373"/>
                  <a:gd name="connsiteX4" fmla="*/ 140494 w 395355"/>
                  <a:gd name="connsiteY4" fmla="*/ 514373 h 514373"/>
                  <a:gd name="connsiteX5" fmla="*/ 395288 w 395355"/>
                  <a:gd name="connsiteY5" fmla="*/ 147661 h 514373"/>
                  <a:gd name="connsiteX6" fmla="*/ 176213 w 395355"/>
                  <a:gd name="connsiteY6" fmla="*/ 23 h 514373"/>
                  <a:gd name="connsiteX0" fmla="*/ 171450 w 390592"/>
                  <a:gd name="connsiteY0" fmla="*/ 23 h 514373"/>
                  <a:gd name="connsiteX1" fmla="*/ 50006 w 390592"/>
                  <a:gd name="connsiteY1" fmla="*/ 85748 h 514373"/>
                  <a:gd name="connsiteX2" fmla="*/ 23812 w 390592"/>
                  <a:gd name="connsiteY2" fmla="*/ 209573 h 514373"/>
                  <a:gd name="connsiteX3" fmla="*/ 0 w 390592"/>
                  <a:gd name="connsiteY3" fmla="*/ 361973 h 514373"/>
                  <a:gd name="connsiteX4" fmla="*/ 135731 w 390592"/>
                  <a:gd name="connsiteY4" fmla="*/ 514373 h 514373"/>
                  <a:gd name="connsiteX5" fmla="*/ 390525 w 390592"/>
                  <a:gd name="connsiteY5" fmla="*/ 147661 h 514373"/>
                  <a:gd name="connsiteX6" fmla="*/ 171450 w 390592"/>
                  <a:gd name="connsiteY6" fmla="*/ 23 h 514373"/>
                  <a:gd name="connsiteX0" fmla="*/ 178594 w 397736"/>
                  <a:gd name="connsiteY0" fmla="*/ 23 h 514373"/>
                  <a:gd name="connsiteX1" fmla="*/ 57150 w 397736"/>
                  <a:gd name="connsiteY1" fmla="*/ 85748 h 514373"/>
                  <a:gd name="connsiteX2" fmla="*/ 0 w 397736"/>
                  <a:gd name="connsiteY2" fmla="*/ 195285 h 514373"/>
                  <a:gd name="connsiteX3" fmla="*/ 7144 w 397736"/>
                  <a:gd name="connsiteY3" fmla="*/ 361973 h 514373"/>
                  <a:gd name="connsiteX4" fmla="*/ 142875 w 397736"/>
                  <a:gd name="connsiteY4" fmla="*/ 514373 h 514373"/>
                  <a:gd name="connsiteX5" fmla="*/ 397669 w 397736"/>
                  <a:gd name="connsiteY5" fmla="*/ 147661 h 514373"/>
                  <a:gd name="connsiteX6" fmla="*/ 178594 w 397736"/>
                  <a:gd name="connsiteY6" fmla="*/ 23 h 514373"/>
                  <a:gd name="connsiteX0" fmla="*/ 178594 w 397736"/>
                  <a:gd name="connsiteY0" fmla="*/ 23 h 514373"/>
                  <a:gd name="connsiteX1" fmla="*/ 57150 w 397736"/>
                  <a:gd name="connsiteY1" fmla="*/ 85748 h 514373"/>
                  <a:gd name="connsiteX2" fmla="*/ 0 w 397736"/>
                  <a:gd name="connsiteY2" fmla="*/ 195285 h 514373"/>
                  <a:gd name="connsiteX3" fmla="*/ 7144 w 397736"/>
                  <a:gd name="connsiteY3" fmla="*/ 361973 h 514373"/>
                  <a:gd name="connsiteX4" fmla="*/ 142875 w 397736"/>
                  <a:gd name="connsiteY4" fmla="*/ 514373 h 514373"/>
                  <a:gd name="connsiteX5" fmla="*/ 397669 w 397736"/>
                  <a:gd name="connsiteY5" fmla="*/ 147661 h 514373"/>
                  <a:gd name="connsiteX6" fmla="*/ 178594 w 397736"/>
                  <a:gd name="connsiteY6" fmla="*/ 23 h 514373"/>
                  <a:gd name="connsiteX0" fmla="*/ 178594 w 397736"/>
                  <a:gd name="connsiteY0" fmla="*/ 23 h 514373"/>
                  <a:gd name="connsiteX1" fmla="*/ 57150 w 397736"/>
                  <a:gd name="connsiteY1" fmla="*/ 85748 h 514373"/>
                  <a:gd name="connsiteX2" fmla="*/ 0 w 397736"/>
                  <a:gd name="connsiteY2" fmla="*/ 195285 h 514373"/>
                  <a:gd name="connsiteX3" fmla="*/ 7144 w 397736"/>
                  <a:gd name="connsiteY3" fmla="*/ 361973 h 514373"/>
                  <a:gd name="connsiteX4" fmla="*/ 142875 w 397736"/>
                  <a:gd name="connsiteY4" fmla="*/ 514373 h 514373"/>
                  <a:gd name="connsiteX5" fmla="*/ 397669 w 397736"/>
                  <a:gd name="connsiteY5" fmla="*/ 147661 h 514373"/>
                  <a:gd name="connsiteX6" fmla="*/ 178594 w 397736"/>
                  <a:gd name="connsiteY6" fmla="*/ 23 h 514373"/>
                  <a:gd name="connsiteX0" fmla="*/ 178594 w 397736"/>
                  <a:gd name="connsiteY0" fmla="*/ 23 h 514373"/>
                  <a:gd name="connsiteX1" fmla="*/ 57150 w 397736"/>
                  <a:gd name="connsiteY1" fmla="*/ 85748 h 514373"/>
                  <a:gd name="connsiteX2" fmla="*/ 0 w 397736"/>
                  <a:gd name="connsiteY2" fmla="*/ 195285 h 514373"/>
                  <a:gd name="connsiteX3" fmla="*/ 7144 w 397736"/>
                  <a:gd name="connsiteY3" fmla="*/ 361973 h 514373"/>
                  <a:gd name="connsiteX4" fmla="*/ 142875 w 397736"/>
                  <a:gd name="connsiteY4" fmla="*/ 514373 h 514373"/>
                  <a:gd name="connsiteX5" fmla="*/ 397669 w 397736"/>
                  <a:gd name="connsiteY5" fmla="*/ 147661 h 514373"/>
                  <a:gd name="connsiteX6" fmla="*/ 178594 w 397736"/>
                  <a:gd name="connsiteY6" fmla="*/ 23 h 514373"/>
                  <a:gd name="connsiteX0" fmla="*/ 178594 w 397736"/>
                  <a:gd name="connsiteY0" fmla="*/ 23 h 514373"/>
                  <a:gd name="connsiteX1" fmla="*/ 57150 w 397736"/>
                  <a:gd name="connsiteY1" fmla="*/ 85748 h 514373"/>
                  <a:gd name="connsiteX2" fmla="*/ 0 w 397736"/>
                  <a:gd name="connsiteY2" fmla="*/ 195285 h 514373"/>
                  <a:gd name="connsiteX3" fmla="*/ 7144 w 397736"/>
                  <a:gd name="connsiteY3" fmla="*/ 361973 h 514373"/>
                  <a:gd name="connsiteX4" fmla="*/ 142875 w 397736"/>
                  <a:gd name="connsiteY4" fmla="*/ 514373 h 514373"/>
                  <a:gd name="connsiteX5" fmla="*/ 397669 w 397736"/>
                  <a:gd name="connsiteY5" fmla="*/ 147661 h 514373"/>
                  <a:gd name="connsiteX6" fmla="*/ 178594 w 397736"/>
                  <a:gd name="connsiteY6" fmla="*/ 23 h 514373"/>
                  <a:gd name="connsiteX0" fmla="*/ 171450 w 390592"/>
                  <a:gd name="connsiteY0" fmla="*/ 23 h 514373"/>
                  <a:gd name="connsiteX1" fmla="*/ 50006 w 390592"/>
                  <a:gd name="connsiteY1" fmla="*/ 85748 h 514373"/>
                  <a:gd name="connsiteX2" fmla="*/ 4762 w 390592"/>
                  <a:gd name="connsiteY2" fmla="*/ 197666 h 514373"/>
                  <a:gd name="connsiteX3" fmla="*/ 0 w 390592"/>
                  <a:gd name="connsiteY3" fmla="*/ 361973 h 514373"/>
                  <a:gd name="connsiteX4" fmla="*/ 135731 w 390592"/>
                  <a:gd name="connsiteY4" fmla="*/ 514373 h 514373"/>
                  <a:gd name="connsiteX5" fmla="*/ 390525 w 390592"/>
                  <a:gd name="connsiteY5" fmla="*/ 147661 h 514373"/>
                  <a:gd name="connsiteX6" fmla="*/ 171450 w 390592"/>
                  <a:gd name="connsiteY6" fmla="*/ 23 h 514373"/>
                  <a:gd name="connsiteX0" fmla="*/ 171450 w 390592"/>
                  <a:gd name="connsiteY0" fmla="*/ 23 h 514373"/>
                  <a:gd name="connsiteX1" fmla="*/ 50006 w 390592"/>
                  <a:gd name="connsiteY1" fmla="*/ 85748 h 514373"/>
                  <a:gd name="connsiteX2" fmla="*/ 4762 w 390592"/>
                  <a:gd name="connsiteY2" fmla="*/ 197666 h 514373"/>
                  <a:gd name="connsiteX3" fmla="*/ 0 w 390592"/>
                  <a:gd name="connsiteY3" fmla="*/ 361973 h 514373"/>
                  <a:gd name="connsiteX4" fmla="*/ 135731 w 390592"/>
                  <a:gd name="connsiteY4" fmla="*/ 514373 h 514373"/>
                  <a:gd name="connsiteX5" fmla="*/ 390525 w 390592"/>
                  <a:gd name="connsiteY5" fmla="*/ 147661 h 514373"/>
                  <a:gd name="connsiteX6" fmla="*/ 171450 w 390592"/>
                  <a:gd name="connsiteY6" fmla="*/ 23 h 514373"/>
                  <a:gd name="connsiteX0" fmla="*/ 171755 w 390897"/>
                  <a:gd name="connsiteY0" fmla="*/ 23 h 514373"/>
                  <a:gd name="connsiteX1" fmla="*/ 50311 w 390897"/>
                  <a:gd name="connsiteY1" fmla="*/ 85748 h 514373"/>
                  <a:gd name="connsiteX2" fmla="*/ 5067 w 390897"/>
                  <a:gd name="connsiteY2" fmla="*/ 197666 h 514373"/>
                  <a:gd name="connsiteX3" fmla="*/ 305 w 390897"/>
                  <a:gd name="connsiteY3" fmla="*/ 361973 h 514373"/>
                  <a:gd name="connsiteX4" fmla="*/ 136036 w 390897"/>
                  <a:gd name="connsiteY4" fmla="*/ 514373 h 514373"/>
                  <a:gd name="connsiteX5" fmla="*/ 390830 w 390897"/>
                  <a:gd name="connsiteY5" fmla="*/ 147661 h 514373"/>
                  <a:gd name="connsiteX6" fmla="*/ 171755 w 390897"/>
                  <a:gd name="connsiteY6" fmla="*/ 23 h 514373"/>
                  <a:gd name="connsiteX0" fmla="*/ 175001 w 394143"/>
                  <a:gd name="connsiteY0" fmla="*/ 23 h 514373"/>
                  <a:gd name="connsiteX1" fmla="*/ 53557 w 394143"/>
                  <a:gd name="connsiteY1" fmla="*/ 85748 h 514373"/>
                  <a:gd name="connsiteX2" fmla="*/ 3551 w 394143"/>
                  <a:gd name="connsiteY2" fmla="*/ 197666 h 514373"/>
                  <a:gd name="connsiteX3" fmla="*/ 3551 w 394143"/>
                  <a:gd name="connsiteY3" fmla="*/ 361973 h 514373"/>
                  <a:gd name="connsiteX4" fmla="*/ 139282 w 394143"/>
                  <a:gd name="connsiteY4" fmla="*/ 514373 h 514373"/>
                  <a:gd name="connsiteX5" fmla="*/ 394076 w 394143"/>
                  <a:gd name="connsiteY5" fmla="*/ 147661 h 514373"/>
                  <a:gd name="connsiteX6" fmla="*/ 175001 w 394143"/>
                  <a:gd name="connsiteY6" fmla="*/ 23 h 51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143" h="514373">
                    <a:moveTo>
                      <a:pt x="175001" y="23"/>
                    </a:moveTo>
                    <a:cubicBezTo>
                      <a:pt x="113089" y="23836"/>
                      <a:pt x="94038" y="47648"/>
                      <a:pt x="53557" y="85748"/>
                    </a:cubicBezTo>
                    <a:cubicBezTo>
                      <a:pt x="38476" y="123054"/>
                      <a:pt x="13869" y="157979"/>
                      <a:pt x="3551" y="197666"/>
                    </a:cubicBezTo>
                    <a:cubicBezTo>
                      <a:pt x="-5180" y="252435"/>
                      <a:pt x="5138" y="307204"/>
                      <a:pt x="3551" y="361973"/>
                    </a:cubicBezTo>
                    <a:cubicBezTo>
                      <a:pt x="22602" y="441348"/>
                      <a:pt x="44033" y="511199"/>
                      <a:pt x="139282" y="514373"/>
                    </a:cubicBezTo>
                    <a:cubicBezTo>
                      <a:pt x="288507" y="496911"/>
                      <a:pt x="397252" y="348479"/>
                      <a:pt x="394076" y="147661"/>
                    </a:cubicBezTo>
                    <a:cubicBezTo>
                      <a:pt x="344864" y="17485"/>
                      <a:pt x="281363" y="-770"/>
                      <a:pt x="175001" y="23"/>
                    </a:cubicBezTo>
                    <a:close/>
                  </a:path>
                </a:pathLst>
              </a:custGeom>
              <a:solidFill>
                <a:srgbClr val="F0F8F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자유형: 도형 145">
                <a:extLst>
                  <a:ext uri="{FF2B5EF4-FFF2-40B4-BE49-F238E27FC236}">
                    <a16:creationId xmlns:a16="http://schemas.microsoft.com/office/drawing/2014/main" id="{245E81BE-1F8A-48BB-9791-2730062B37B8}"/>
                  </a:ext>
                </a:extLst>
              </p:cNvPr>
              <p:cNvSpPr/>
              <p:nvPr/>
            </p:nvSpPr>
            <p:spPr>
              <a:xfrm>
                <a:off x="5429992" y="2699449"/>
                <a:ext cx="147908" cy="229972"/>
              </a:xfrm>
              <a:custGeom>
                <a:avLst/>
                <a:gdLst>
                  <a:gd name="connsiteX0" fmla="*/ 0 w 164306"/>
                  <a:gd name="connsiteY0" fmla="*/ 16668 h 278606"/>
                  <a:gd name="connsiteX1" fmla="*/ 111919 w 164306"/>
                  <a:gd name="connsiteY1" fmla="*/ 0 h 278606"/>
                  <a:gd name="connsiteX2" fmla="*/ 164306 w 164306"/>
                  <a:gd name="connsiteY2" fmla="*/ 147637 h 278606"/>
                  <a:gd name="connsiteX3" fmla="*/ 102394 w 164306"/>
                  <a:gd name="connsiteY3" fmla="*/ 278606 h 278606"/>
                  <a:gd name="connsiteX4" fmla="*/ 0 w 164306"/>
                  <a:gd name="connsiteY4" fmla="*/ 16668 h 278606"/>
                  <a:gd name="connsiteX0" fmla="*/ 0 w 164306"/>
                  <a:gd name="connsiteY0" fmla="*/ 17325 h 279263"/>
                  <a:gd name="connsiteX1" fmla="*/ 111919 w 164306"/>
                  <a:gd name="connsiteY1" fmla="*/ 657 h 279263"/>
                  <a:gd name="connsiteX2" fmla="*/ 164306 w 164306"/>
                  <a:gd name="connsiteY2" fmla="*/ 148294 h 279263"/>
                  <a:gd name="connsiteX3" fmla="*/ 102394 w 164306"/>
                  <a:gd name="connsiteY3" fmla="*/ 279263 h 279263"/>
                  <a:gd name="connsiteX4" fmla="*/ 0 w 164306"/>
                  <a:gd name="connsiteY4" fmla="*/ 17325 h 279263"/>
                  <a:gd name="connsiteX0" fmla="*/ 0 w 154781"/>
                  <a:gd name="connsiteY0" fmla="*/ 19631 h 279188"/>
                  <a:gd name="connsiteX1" fmla="*/ 102394 w 154781"/>
                  <a:gd name="connsiteY1" fmla="*/ 582 h 279188"/>
                  <a:gd name="connsiteX2" fmla="*/ 154781 w 154781"/>
                  <a:gd name="connsiteY2" fmla="*/ 148219 h 279188"/>
                  <a:gd name="connsiteX3" fmla="*/ 92869 w 154781"/>
                  <a:gd name="connsiteY3" fmla="*/ 279188 h 279188"/>
                  <a:gd name="connsiteX4" fmla="*/ 0 w 154781"/>
                  <a:gd name="connsiteY4" fmla="*/ 19631 h 279188"/>
                  <a:gd name="connsiteX0" fmla="*/ 0 w 154781"/>
                  <a:gd name="connsiteY0" fmla="*/ 20540 h 280097"/>
                  <a:gd name="connsiteX1" fmla="*/ 102394 w 154781"/>
                  <a:gd name="connsiteY1" fmla="*/ 1491 h 280097"/>
                  <a:gd name="connsiteX2" fmla="*/ 154781 w 154781"/>
                  <a:gd name="connsiteY2" fmla="*/ 149128 h 280097"/>
                  <a:gd name="connsiteX3" fmla="*/ 92869 w 154781"/>
                  <a:gd name="connsiteY3" fmla="*/ 280097 h 280097"/>
                  <a:gd name="connsiteX4" fmla="*/ 0 w 154781"/>
                  <a:gd name="connsiteY4" fmla="*/ 20540 h 280097"/>
                  <a:gd name="connsiteX0" fmla="*/ 28341 w 183122"/>
                  <a:gd name="connsiteY0" fmla="*/ 20540 h 280097"/>
                  <a:gd name="connsiteX1" fmla="*/ 130735 w 183122"/>
                  <a:gd name="connsiteY1" fmla="*/ 1491 h 280097"/>
                  <a:gd name="connsiteX2" fmla="*/ 183122 w 183122"/>
                  <a:gd name="connsiteY2" fmla="*/ 149128 h 280097"/>
                  <a:gd name="connsiteX3" fmla="*/ 121210 w 183122"/>
                  <a:gd name="connsiteY3" fmla="*/ 280097 h 280097"/>
                  <a:gd name="connsiteX4" fmla="*/ 28341 w 183122"/>
                  <a:gd name="connsiteY4" fmla="*/ 20540 h 280097"/>
                  <a:gd name="connsiteX0" fmla="*/ 33816 w 188597"/>
                  <a:gd name="connsiteY0" fmla="*/ 20540 h 280097"/>
                  <a:gd name="connsiteX1" fmla="*/ 136210 w 188597"/>
                  <a:gd name="connsiteY1" fmla="*/ 1491 h 280097"/>
                  <a:gd name="connsiteX2" fmla="*/ 188597 w 188597"/>
                  <a:gd name="connsiteY2" fmla="*/ 149128 h 280097"/>
                  <a:gd name="connsiteX3" fmla="*/ 126685 w 188597"/>
                  <a:gd name="connsiteY3" fmla="*/ 280097 h 280097"/>
                  <a:gd name="connsiteX4" fmla="*/ 33816 w 188597"/>
                  <a:gd name="connsiteY4" fmla="*/ 20540 h 280097"/>
                  <a:gd name="connsiteX0" fmla="*/ 19670 w 174451"/>
                  <a:gd name="connsiteY0" fmla="*/ 20540 h 280097"/>
                  <a:gd name="connsiteX1" fmla="*/ 122064 w 174451"/>
                  <a:gd name="connsiteY1" fmla="*/ 1491 h 280097"/>
                  <a:gd name="connsiteX2" fmla="*/ 174451 w 174451"/>
                  <a:gd name="connsiteY2" fmla="*/ 149128 h 280097"/>
                  <a:gd name="connsiteX3" fmla="*/ 112539 w 174451"/>
                  <a:gd name="connsiteY3" fmla="*/ 280097 h 280097"/>
                  <a:gd name="connsiteX4" fmla="*/ 19670 w 174451"/>
                  <a:gd name="connsiteY4" fmla="*/ 20540 h 280097"/>
                  <a:gd name="connsiteX0" fmla="*/ 19670 w 174451"/>
                  <a:gd name="connsiteY0" fmla="*/ 20540 h 280097"/>
                  <a:gd name="connsiteX1" fmla="*/ 122064 w 174451"/>
                  <a:gd name="connsiteY1" fmla="*/ 1491 h 280097"/>
                  <a:gd name="connsiteX2" fmla="*/ 174451 w 174451"/>
                  <a:gd name="connsiteY2" fmla="*/ 149128 h 280097"/>
                  <a:gd name="connsiteX3" fmla="*/ 112539 w 174451"/>
                  <a:gd name="connsiteY3" fmla="*/ 280097 h 280097"/>
                  <a:gd name="connsiteX4" fmla="*/ 19670 w 174451"/>
                  <a:gd name="connsiteY4" fmla="*/ 20540 h 280097"/>
                  <a:gd name="connsiteX0" fmla="*/ 19670 w 174451"/>
                  <a:gd name="connsiteY0" fmla="*/ 20540 h 280097"/>
                  <a:gd name="connsiteX1" fmla="*/ 122064 w 174451"/>
                  <a:gd name="connsiteY1" fmla="*/ 1491 h 280097"/>
                  <a:gd name="connsiteX2" fmla="*/ 174451 w 174451"/>
                  <a:gd name="connsiteY2" fmla="*/ 149128 h 280097"/>
                  <a:gd name="connsiteX3" fmla="*/ 112539 w 174451"/>
                  <a:gd name="connsiteY3" fmla="*/ 280097 h 280097"/>
                  <a:gd name="connsiteX4" fmla="*/ 19670 w 174451"/>
                  <a:gd name="connsiteY4" fmla="*/ 20540 h 280097"/>
                  <a:gd name="connsiteX0" fmla="*/ 19670 w 174729"/>
                  <a:gd name="connsiteY0" fmla="*/ 20540 h 280097"/>
                  <a:gd name="connsiteX1" fmla="*/ 122064 w 174729"/>
                  <a:gd name="connsiteY1" fmla="*/ 1491 h 280097"/>
                  <a:gd name="connsiteX2" fmla="*/ 174451 w 174729"/>
                  <a:gd name="connsiteY2" fmla="*/ 149128 h 280097"/>
                  <a:gd name="connsiteX3" fmla="*/ 112539 w 174729"/>
                  <a:gd name="connsiteY3" fmla="*/ 280097 h 280097"/>
                  <a:gd name="connsiteX4" fmla="*/ 19670 w 174729"/>
                  <a:gd name="connsiteY4" fmla="*/ 20540 h 280097"/>
                  <a:gd name="connsiteX0" fmla="*/ 19670 w 174729"/>
                  <a:gd name="connsiteY0" fmla="*/ 20540 h 280097"/>
                  <a:gd name="connsiteX1" fmla="*/ 122064 w 174729"/>
                  <a:gd name="connsiteY1" fmla="*/ 1491 h 280097"/>
                  <a:gd name="connsiteX2" fmla="*/ 174451 w 174729"/>
                  <a:gd name="connsiteY2" fmla="*/ 149128 h 280097"/>
                  <a:gd name="connsiteX3" fmla="*/ 112539 w 174729"/>
                  <a:gd name="connsiteY3" fmla="*/ 280097 h 280097"/>
                  <a:gd name="connsiteX4" fmla="*/ 19670 w 174729"/>
                  <a:gd name="connsiteY4" fmla="*/ 20540 h 280097"/>
                  <a:gd name="connsiteX0" fmla="*/ 19670 w 174729"/>
                  <a:gd name="connsiteY0" fmla="*/ 9770 h 269327"/>
                  <a:gd name="connsiteX1" fmla="*/ 107777 w 174729"/>
                  <a:gd name="connsiteY1" fmla="*/ 9771 h 269327"/>
                  <a:gd name="connsiteX2" fmla="*/ 174451 w 174729"/>
                  <a:gd name="connsiteY2" fmla="*/ 138358 h 269327"/>
                  <a:gd name="connsiteX3" fmla="*/ 112539 w 174729"/>
                  <a:gd name="connsiteY3" fmla="*/ 269327 h 269327"/>
                  <a:gd name="connsiteX4" fmla="*/ 19670 w 174729"/>
                  <a:gd name="connsiteY4" fmla="*/ 9770 h 269327"/>
                  <a:gd name="connsiteX0" fmla="*/ 19670 w 174729"/>
                  <a:gd name="connsiteY0" fmla="*/ 16762 h 276319"/>
                  <a:gd name="connsiteX1" fmla="*/ 117302 w 174729"/>
                  <a:gd name="connsiteY1" fmla="*/ 2475 h 276319"/>
                  <a:gd name="connsiteX2" fmla="*/ 174451 w 174729"/>
                  <a:gd name="connsiteY2" fmla="*/ 145350 h 276319"/>
                  <a:gd name="connsiteX3" fmla="*/ 112539 w 174729"/>
                  <a:gd name="connsiteY3" fmla="*/ 276319 h 276319"/>
                  <a:gd name="connsiteX4" fmla="*/ 19670 w 174729"/>
                  <a:gd name="connsiteY4" fmla="*/ 16762 h 276319"/>
                  <a:gd name="connsiteX0" fmla="*/ 19670 w 174729"/>
                  <a:gd name="connsiteY0" fmla="*/ 16762 h 276319"/>
                  <a:gd name="connsiteX1" fmla="*/ 117302 w 174729"/>
                  <a:gd name="connsiteY1" fmla="*/ 2475 h 276319"/>
                  <a:gd name="connsiteX2" fmla="*/ 174451 w 174729"/>
                  <a:gd name="connsiteY2" fmla="*/ 145350 h 276319"/>
                  <a:gd name="connsiteX3" fmla="*/ 112539 w 174729"/>
                  <a:gd name="connsiteY3" fmla="*/ 276319 h 276319"/>
                  <a:gd name="connsiteX4" fmla="*/ 19670 w 174729"/>
                  <a:gd name="connsiteY4" fmla="*/ 16762 h 276319"/>
                  <a:gd name="connsiteX0" fmla="*/ 19670 w 174729"/>
                  <a:gd name="connsiteY0" fmla="*/ 19935 h 279492"/>
                  <a:gd name="connsiteX1" fmla="*/ 117302 w 174729"/>
                  <a:gd name="connsiteY1" fmla="*/ 5648 h 279492"/>
                  <a:gd name="connsiteX2" fmla="*/ 174451 w 174729"/>
                  <a:gd name="connsiteY2" fmla="*/ 148523 h 279492"/>
                  <a:gd name="connsiteX3" fmla="*/ 112539 w 174729"/>
                  <a:gd name="connsiteY3" fmla="*/ 279492 h 279492"/>
                  <a:gd name="connsiteX4" fmla="*/ 19670 w 174729"/>
                  <a:gd name="connsiteY4" fmla="*/ 19935 h 279492"/>
                  <a:gd name="connsiteX0" fmla="*/ 19670 w 179327"/>
                  <a:gd name="connsiteY0" fmla="*/ 19935 h 279492"/>
                  <a:gd name="connsiteX1" fmla="*/ 117302 w 179327"/>
                  <a:gd name="connsiteY1" fmla="*/ 5648 h 279492"/>
                  <a:gd name="connsiteX2" fmla="*/ 179214 w 179327"/>
                  <a:gd name="connsiteY2" fmla="*/ 148523 h 279492"/>
                  <a:gd name="connsiteX3" fmla="*/ 112539 w 179327"/>
                  <a:gd name="connsiteY3" fmla="*/ 279492 h 279492"/>
                  <a:gd name="connsiteX4" fmla="*/ 19670 w 179327"/>
                  <a:gd name="connsiteY4" fmla="*/ 19935 h 279492"/>
                  <a:gd name="connsiteX0" fmla="*/ 19670 w 179327"/>
                  <a:gd name="connsiteY0" fmla="*/ 15276 h 274833"/>
                  <a:gd name="connsiteX1" fmla="*/ 117302 w 179327"/>
                  <a:gd name="connsiteY1" fmla="*/ 8132 h 274833"/>
                  <a:gd name="connsiteX2" fmla="*/ 179214 w 179327"/>
                  <a:gd name="connsiteY2" fmla="*/ 143864 h 274833"/>
                  <a:gd name="connsiteX3" fmla="*/ 112539 w 179327"/>
                  <a:gd name="connsiteY3" fmla="*/ 274833 h 274833"/>
                  <a:gd name="connsiteX4" fmla="*/ 19670 w 179327"/>
                  <a:gd name="connsiteY4" fmla="*/ 15276 h 274833"/>
                  <a:gd name="connsiteX0" fmla="*/ 19670 w 179327"/>
                  <a:gd name="connsiteY0" fmla="*/ 15276 h 274833"/>
                  <a:gd name="connsiteX1" fmla="*/ 117302 w 179327"/>
                  <a:gd name="connsiteY1" fmla="*/ 8132 h 274833"/>
                  <a:gd name="connsiteX2" fmla="*/ 179214 w 179327"/>
                  <a:gd name="connsiteY2" fmla="*/ 143864 h 274833"/>
                  <a:gd name="connsiteX3" fmla="*/ 112539 w 179327"/>
                  <a:gd name="connsiteY3" fmla="*/ 274833 h 274833"/>
                  <a:gd name="connsiteX4" fmla="*/ 19670 w 179327"/>
                  <a:gd name="connsiteY4" fmla="*/ 15276 h 274833"/>
                  <a:gd name="connsiteX0" fmla="*/ 19670 w 179327"/>
                  <a:gd name="connsiteY0" fmla="*/ 19266 h 278823"/>
                  <a:gd name="connsiteX1" fmla="*/ 117302 w 179327"/>
                  <a:gd name="connsiteY1" fmla="*/ 12122 h 278823"/>
                  <a:gd name="connsiteX2" fmla="*/ 179214 w 179327"/>
                  <a:gd name="connsiteY2" fmla="*/ 147854 h 278823"/>
                  <a:gd name="connsiteX3" fmla="*/ 112539 w 179327"/>
                  <a:gd name="connsiteY3" fmla="*/ 278823 h 278823"/>
                  <a:gd name="connsiteX4" fmla="*/ 19670 w 179327"/>
                  <a:gd name="connsiteY4" fmla="*/ 19266 h 278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27" h="278823">
                    <a:moveTo>
                      <a:pt x="19670" y="19266"/>
                    </a:moveTo>
                    <a:cubicBezTo>
                      <a:pt x="52214" y="-578"/>
                      <a:pt x="70470" y="-8516"/>
                      <a:pt x="117302" y="12122"/>
                    </a:cubicBezTo>
                    <a:cubicBezTo>
                      <a:pt x="158576" y="47046"/>
                      <a:pt x="180802" y="93880"/>
                      <a:pt x="179214" y="147854"/>
                    </a:cubicBezTo>
                    <a:cubicBezTo>
                      <a:pt x="180009" y="174841"/>
                      <a:pt x="178420" y="244692"/>
                      <a:pt x="112539" y="278823"/>
                    </a:cubicBezTo>
                    <a:cubicBezTo>
                      <a:pt x="41102" y="270885"/>
                      <a:pt x="-37481" y="84353"/>
                      <a:pt x="19670" y="19266"/>
                    </a:cubicBezTo>
                    <a:close/>
                  </a:path>
                </a:pathLst>
              </a:custGeom>
              <a:solidFill>
                <a:srgbClr val="F0F8F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D0AFAB80-3C45-45CC-87FA-7B302B20DD2A}"/>
                  </a:ext>
                </a:extLst>
              </p:cNvPr>
              <p:cNvSpPr/>
              <p:nvPr/>
            </p:nvSpPr>
            <p:spPr>
              <a:xfrm rot="387421">
                <a:off x="5669805" y="2598833"/>
                <a:ext cx="256237" cy="442307"/>
              </a:xfrm>
              <a:custGeom>
                <a:avLst/>
                <a:gdLst>
                  <a:gd name="connsiteX0" fmla="*/ 107156 w 321468"/>
                  <a:gd name="connsiteY0" fmla="*/ 0 h 569119"/>
                  <a:gd name="connsiteX1" fmla="*/ 321468 w 321468"/>
                  <a:gd name="connsiteY1" fmla="*/ 400050 h 569119"/>
                  <a:gd name="connsiteX2" fmla="*/ 135731 w 321468"/>
                  <a:gd name="connsiteY2" fmla="*/ 569119 h 569119"/>
                  <a:gd name="connsiteX3" fmla="*/ 0 w 321468"/>
                  <a:gd name="connsiteY3" fmla="*/ 111919 h 569119"/>
                  <a:gd name="connsiteX4" fmla="*/ 107156 w 321468"/>
                  <a:gd name="connsiteY4" fmla="*/ 0 h 569119"/>
                  <a:gd name="connsiteX0" fmla="*/ 107156 w 321468"/>
                  <a:gd name="connsiteY0" fmla="*/ 0 h 569119"/>
                  <a:gd name="connsiteX1" fmla="*/ 321468 w 321468"/>
                  <a:gd name="connsiteY1" fmla="*/ 400050 h 569119"/>
                  <a:gd name="connsiteX2" fmla="*/ 135731 w 321468"/>
                  <a:gd name="connsiteY2" fmla="*/ 569119 h 569119"/>
                  <a:gd name="connsiteX3" fmla="*/ 0 w 321468"/>
                  <a:gd name="connsiteY3" fmla="*/ 111919 h 569119"/>
                  <a:gd name="connsiteX4" fmla="*/ 107156 w 321468"/>
                  <a:gd name="connsiteY4" fmla="*/ 0 h 569119"/>
                  <a:gd name="connsiteX0" fmla="*/ 107156 w 324366"/>
                  <a:gd name="connsiteY0" fmla="*/ 0 h 569119"/>
                  <a:gd name="connsiteX1" fmla="*/ 321468 w 324366"/>
                  <a:gd name="connsiteY1" fmla="*/ 400050 h 569119"/>
                  <a:gd name="connsiteX2" fmla="*/ 135731 w 324366"/>
                  <a:gd name="connsiteY2" fmla="*/ 569119 h 569119"/>
                  <a:gd name="connsiteX3" fmla="*/ 0 w 324366"/>
                  <a:gd name="connsiteY3" fmla="*/ 111919 h 569119"/>
                  <a:gd name="connsiteX4" fmla="*/ 107156 w 324366"/>
                  <a:gd name="connsiteY4" fmla="*/ 0 h 569119"/>
                  <a:gd name="connsiteX0" fmla="*/ 107156 w 324366"/>
                  <a:gd name="connsiteY0" fmla="*/ 0 h 569119"/>
                  <a:gd name="connsiteX1" fmla="*/ 321468 w 324366"/>
                  <a:gd name="connsiteY1" fmla="*/ 400050 h 569119"/>
                  <a:gd name="connsiteX2" fmla="*/ 135731 w 324366"/>
                  <a:gd name="connsiteY2" fmla="*/ 569119 h 569119"/>
                  <a:gd name="connsiteX3" fmla="*/ 0 w 324366"/>
                  <a:gd name="connsiteY3" fmla="*/ 111919 h 569119"/>
                  <a:gd name="connsiteX4" fmla="*/ 107156 w 324366"/>
                  <a:gd name="connsiteY4" fmla="*/ 0 h 569119"/>
                  <a:gd name="connsiteX0" fmla="*/ 107156 w 324366"/>
                  <a:gd name="connsiteY0" fmla="*/ 0 h 569119"/>
                  <a:gd name="connsiteX1" fmla="*/ 321468 w 324366"/>
                  <a:gd name="connsiteY1" fmla="*/ 400050 h 569119"/>
                  <a:gd name="connsiteX2" fmla="*/ 135731 w 324366"/>
                  <a:gd name="connsiteY2" fmla="*/ 569119 h 569119"/>
                  <a:gd name="connsiteX3" fmla="*/ 0 w 324366"/>
                  <a:gd name="connsiteY3" fmla="*/ 111919 h 569119"/>
                  <a:gd name="connsiteX4" fmla="*/ 107156 w 324366"/>
                  <a:gd name="connsiteY4" fmla="*/ 0 h 569119"/>
                  <a:gd name="connsiteX0" fmla="*/ 107156 w 324366"/>
                  <a:gd name="connsiteY0" fmla="*/ 0 h 569119"/>
                  <a:gd name="connsiteX1" fmla="*/ 321468 w 324366"/>
                  <a:gd name="connsiteY1" fmla="*/ 400050 h 569119"/>
                  <a:gd name="connsiteX2" fmla="*/ 135731 w 324366"/>
                  <a:gd name="connsiteY2" fmla="*/ 569119 h 569119"/>
                  <a:gd name="connsiteX3" fmla="*/ 0 w 324366"/>
                  <a:gd name="connsiteY3" fmla="*/ 111919 h 569119"/>
                  <a:gd name="connsiteX4" fmla="*/ 107156 w 324366"/>
                  <a:gd name="connsiteY4" fmla="*/ 0 h 569119"/>
                  <a:gd name="connsiteX0" fmla="*/ 107156 w 324313"/>
                  <a:gd name="connsiteY0" fmla="*/ 0 h 569119"/>
                  <a:gd name="connsiteX1" fmla="*/ 321468 w 324313"/>
                  <a:gd name="connsiteY1" fmla="*/ 400050 h 569119"/>
                  <a:gd name="connsiteX2" fmla="*/ 135731 w 324313"/>
                  <a:gd name="connsiteY2" fmla="*/ 569119 h 569119"/>
                  <a:gd name="connsiteX3" fmla="*/ 0 w 324313"/>
                  <a:gd name="connsiteY3" fmla="*/ 111919 h 569119"/>
                  <a:gd name="connsiteX4" fmla="*/ 107156 w 324313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468"/>
                  <a:gd name="connsiteY0" fmla="*/ 0 h 569119"/>
                  <a:gd name="connsiteX1" fmla="*/ 321468 w 321468"/>
                  <a:gd name="connsiteY1" fmla="*/ 400050 h 569119"/>
                  <a:gd name="connsiteX2" fmla="*/ 135731 w 321468"/>
                  <a:gd name="connsiteY2" fmla="*/ 569119 h 569119"/>
                  <a:gd name="connsiteX3" fmla="*/ 0 w 321468"/>
                  <a:gd name="connsiteY3" fmla="*/ 111919 h 569119"/>
                  <a:gd name="connsiteX4" fmla="*/ 107156 w 321468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7156 w 321656"/>
                  <a:gd name="connsiteY0" fmla="*/ 0 h 569119"/>
                  <a:gd name="connsiteX1" fmla="*/ 321468 w 321656"/>
                  <a:gd name="connsiteY1" fmla="*/ 400050 h 569119"/>
                  <a:gd name="connsiteX2" fmla="*/ 135731 w 321656"/>
                  <a:gd name="connsiteY2" fmla="*/ 569119 h 569119"/>
                  <a:gd name="connsiteX3" fmla="*/ 0 w 321656"/>
                  <a:gd name="connsiteY3" fmla="*/ 111919 h 569119"/>
                  <a:gd name="connsiteX4" fmla="*/ 107156 w 321656"/>
                  <a:gd name="connsiteY4" fmla="*/ 0 h 569119"/>
                  <a:gd name="connsiteX0" fmla="*/ 103184 w 317684"/>
                  <a:gd name="connsiteY0" fmla="*/ 0 h 569119"/>
                  <a:gd name="connsiteX1" fmla="*/ 317496 w 317684"/>
                  <a:gd name="connsiteY1" fmla="*/ 400050 h 569119"/>
                  <a:gd name="connsiteX2" fmla="*/ 131759 w 317684"/>
                  <a:gd name="connsiteY2" fmla="*/ 569119 h 569119"/>
                  <a:gd name="connsiteX3" fmla="*/ 0 w 317684"/>
                  <a:gd name="connsiteY3" fmla="*/ 125848 h 569119"/>
                  <a:gd name="connsiteX4" fmla="*/ 103184 w 317684"/>
                  <a:gd name="connsiteY4" fmla="*/ 0 h 569119"/>
                  <a:gd name="connsiteX0" fmla="*/ 103184 w 317684"/>
                  <a:gd name="connsiteY0" fmla="*/ 0 h 569119"/>
                  <a:gd name="connsiteX1" fmla="*/ 317496 w 317684"/>
                  <a:gd name="connsiteY1" fmla="*/ 400050 h 569119"/>
                  <a:gd name="connsiteX2" fmla="*/ 131759 w 317684"/>
                  <a:gd name="connsiteY2" fmla="*/ 569119 h 569119"/>
                  <a:gd name="connsiteX3" fmla="*/ 0 w 317684"/>
                  <a:gd name="connsiteY3" fmla="*/ 125848 h 569119"/>
                  <a:gd name="connsiteX4" fmla="*/ 103184 w 317684"/>
                  <a:gd name="connsiteY4" fmla="*/ 0 h 569119"/>
                  <a:gd name="connsiteX0" fmla="*/ 103184 w 317684"/>
                  <a:gd name="connsiteY0" fmla="*/ 0 h 569119"/>
                  <a:gd name="connsiteX1" fmla="*/ 317496 w 317684"/>
                  <a:gd name="connsiteY1" fmla="*/ 400050 h 569119"/>
                  <a:gd name="connsiteX2" fmla="*/ 131759 w 317684"/>
                  <a:gd name="connsiteY2" fmla="*/ 569119 h 569119"/>
                  <a:gd name="connsiteX3" fmla="*/ 0 w 317684"/>
                  <a:gd name="connsiteY3" fmla="*/ 125848 h 569119"/>
                  <a:gd name="connsiteX4" fmla="*/ 103184 w 317684"/>
                  <a:gd name="connsiteY4" fmla="*/ 0 h 569119"/>
                  <a:gd name="connsiteX0" fmla="*/ 103184 w 317684"/>
                  <a:gd name="connsiteY0" fmla="*/ 0 h 555370"/>
                  <a:gd name="connsiteX1" fmla="*/ 317496 w 317684"/>
                  <a:gd name="connsiteY1" fmla="*/ 400050 h 555370"/>
                  <a:gd name="connsiteX2" fmla="*/ 168546 w 317684"/>
                  <a:gd name="connsiteY2" fmla="*/ 555370 h 555370"/>
                  <a:gd name="connsiteX3" fmla="*/ 0 w 317684"/>
                  <a:gd name="connsiteY3" fmla="*/ 125848 h 555370"/>
                  <a:gd name="connsiteX4" fmla="*/ 103184 w 317684"/>
                  <a:gd name="connsiteY4" fmla="*/ 0 h 555370"/>
                  <a:gd name="connsiteX0" fmla="*/ 103184 w 317684"/>
                  <a:gd name="connsiteY0" fmla="*/ 0 h 573851"/>
                  <a:gd name="connsiteX1" fmla="*/ 317496 w 317684"/>
                  <a:gd name="connsiteY1" fmla="*/ 400050 h 573851"/>
                  <a:gd name="connsiteX2" fmla="*/ 132294 w 317684"/>
                  <a:gd name="connsiteY2" fmla="*/ 573851 h 573851"/>
                  <a:gd name="connsiteX3" fmla="*/ 0 w 317684"/>
                  <a:gd name="connsiteY3" fmla="*/ 125848 h 573851"/>
                  <a:gd name="connsiteX4" fmla="*/ 103184 w 317684"/>
                  <a:gd name="connsiteY4" fmla="*/ 0 h 573851"/>
                  <a:gd name="connsiteX0" fmla="*/ 95546 w 317670"/>
                  <a:gd name="connsiteY0" fmla="*/ 9019 h 459788"/>
                  <a:gd name="connsiteX1" fmla="*/ 317496 w 317670"/>
                  <a:gd name="connsiteY1" fmla="*/ 285987 h 459788"/>
                  <a:gd name="connsiteX2" fmla="*/ 132294 w 317670"/>
                  <a:gd name="connsiteY2" fmla="*/ 459788 h 459788"/>
                  <a:gd name="connsiteX3" fmla="*/ 0 w 317670"/>
                  <a:gd name="connsiteY3" fmla="*/ 11785 h 459788"/>
                  <a:gd name="connsiteX4" fmla="*/ 95546 w 317670"/>
                  <a:gd name="connsiteY4" fmla="*/ 9019 h 459788"/>
                  <a:gd name="connsiteX0" fmla="*/ 101666 w 317681"/>
                  <a:gd name="connsiteY0" fmla="*/ 0 h 544923"/>
                  <a:gd name="connsiteX1" fmla="*/ 317496 w 317681"/>
                  <a:gd name="connsiteY1" fmla="*/ 371122 h 544923"/>
                  <a:gd name="connsiteX2" fmla="*/ 132294 w 317681"/>
                  <a:gd name="connsiteY2" fmla="*/ 544923 h 544923"/>
                  <a:gd name="connsiteX3" fmla="*/ 0 w 317681"/>
                  <a:gd name="connsiteY3" fmla="*/ 96920 h 544923"/>
                  <a:gd name="connsiteX4" fmla="*/ 101666 w 317681"/>
                  <a:gd name="connsiteY4" fmla="*/ 0 h 544923"/>
                  <a:gd name="connsiteX0" fmla="*/ 101666 w 317586"/>
                  <a:gd name="connsiteY0" fmla="*/ 0 h 544923"/>
                  <a:gd name="connsiteX1" fmla="*/ 317496 w 317586"/>
                  <a:gd name="connsiteY1" fmla="*/ 371122 h 544923"/>
                  <a:gd name="connsiteX2" fmla="*/ 132294 w 317586"/>
                  <a:gd name="connsiteY2" fmla="*/ 544923 h 544923"/>
                  <a:gd name="connsiteX3" fmla="*/ 0 w 317586"/>
                  <a:gd name="connsiteY3" fmla="*/ 96920 h 544923"/>
                  <a:gd name="connsiteX4" fmla="*/ 101666 w 317586"/>
                  <a:gd name="connsiteY4" fmla="*/ 0 h 544923"/>
                  <a:gd name="connsiteX0" fmla="*/ 101666 w 317634"/>
                  <a:gd name="connsiteY0" fmla="*/ 0 h 544923"/>
                  <a:gd name="connsiteX1" fmla="*/ 317496 w 317634"/>
                  <a:gd name="connsiteY1" fmla="*/ 371122 h 544923"/>
                  <a:gd name="connsiteX2" fmla="*/ 132294 w 317634"/>
                  <a:gd name="connsiteY2" fmla="*/ 544923 h 544923"/>
                  <a:gd name="connsiteX3" fmla="*/ 0 w 317634"/>
                  <a:gd name="connsiteY3" fmla="*/ 96920 h 544923"/>
                  <a:gd name="connsiteX4" fmla="*/ 101666 w 317634"/>
                  <a:gd name="connsiteY4" fmla="*/ 0 h 544923"/>
                  <a:gd name="connsiteX0" fmla="*/ 101666 w 237479"/>
                  <a:gd name="connsiteY0" fmla="*/ 0 h 544923"/>
                  <a:gd name="connsiteX1" fmla="*/ 237092 w 237479"/>
                  <a:gd name="connsiteY1" fmla="*/ 401790 h 544923"/>
                  <a:gd name="connsiteX2" fmla="*/ 132294 w 237479"/>
                  <a:gd name="connsiteY2" fmla="*/ 544923 h 544923"/>
                  <a:gd name="connsiteX3" fmla="*/ 0 w 237479"/>
                  <a:gd name="connsiteY3" fmla="*/ 96920 h 544923"/>
                  <a:gd name="connsiteX4" fmla="*/ 101666 w 237479"/>
                  <a:gd name="connsiteY4" fmla="*/ 0 h 544923"/>
                  <a:gd name="connsiteX0" fmla="*/ 101666 w 316832"/>
                  <a:gd name="connsiteY0" fmla="*/ 0 h 544923"/>
                  <a:gd name="connsiteX1" fmla="*/ 316693 w 316832"/>
                  <a:gd name="connsiteY1" fmla="*/ 364023 h 544923"/>
                  <a:gd name="connsiteX2" fmla="*/ 132294 w 316832"/>
                  <a:gd name="connsiteY2" fmla="*/ 544923 h 544923"/>
                  <a:gd name="connsiteX3" fmla="*/ 0 w 316832"/>
                  <a:gd name="connsiteY3" fmla="*/ 96920 h 544923"/>
                  <a:gd name="connsiteX4" fmla="*/ 101666 w 316832"/>
                  <a:gd name="connsiteY4" fmla="*/ 0 h 544923"/>
                  <a:gd name="connsiteX0" fmla="*/ 101666 w 316693"/>
                  <a:gd name="connsiteY0" fmla="*/ 0 h 544923"/>
                  <a:gd name="connsiteX1" fmla="*/ 316693 w 316693"/>
                  <a:gd name="connsiteY1" fmla="*/ 364023 h 544923"/>
                  <a:gd name="connsiteX2" fmla="*/ 132294 w 316693"/>
                  <a:gd name="connsiteY2" fmla="*/ 544923 h 544923"/>
                  <a:gd name="connsiteX3" fmla="*/ 0 w 316693"/>
                  <a:gd name="connsiteY3" fmla="*/ 96920 h 544923"/>
                  <a:gd name="connsiteX4" fmla="*/ 101666 w 316693"/>
                  <a:gd name="connsiteY4" fmla="*/ 0 h 544923"/>
                  <a:gd name="connsiteX0" fmla="*/ 101666 w 316693"/>
                  <a:gd name="connsiteY0" fmla="*/ 0 h 544923"/>
                  <a:gd name="connsiteX1" fmla="*/ 316693 w 316693"/>
                  <a:gd name="connsiteY1" fmla="*/ 364023 h 544923"/>
                  <a:gd name="connsiteX2" fmla="*/ 132294 w 316693"/>
                  <a:gd name="connsiteY2" fmla="*/ 544923 h 544923"/>
                  <a:gd name="connsiteX3" fmla="*/ 0 w 316693"/>
                  <a:gd name="connsiteY3" fmla="*/ 96920 h 544923"/>
                  <a:gd name="connsiteX4" fmla="*/ 101666 w 316693"/>
                  <a:gd name="connsiteY4" fmla="*/ 0 h 544923"/>
                  <a:gd name="connsiteX0" fmla="*/ 101666 w 310667"/>
                  <a:gd name="connsiteY0" fmla="*/ 0 h 544923"/>
                  <a:gd name="connsiteX1" fmla="*/ 310667 w 310667"/>
                  <a:gd name="connsiteY1" fmla="*/ 374290 h 544923"/>
                  <a:gd name="connsiteX2" fmla="*/ 132294 w 310667"/>
                  <a:gd name="connsiteY2" fmla="*/ 544923 h 544923"/>
                  <a:gd name="connsiteX3" fmla="*/ 0 w 310667"/>
                  <a:gd name="connsiteY3" fmla="*/ 96920 h 544923"/>
                  <a:gd name="connsiteX4" fmla="*/ 101666 w 310667"/>
                  <a:gd name="connsiteY4" fmla="*/ 0 h 544923"/>
                  <a:gd name="connsiteX0" fmla="*/ 101666 w 310667"/>
                  <a:gd name="connsiteY0" fmla="*/ 0 h 544923"/>
                  <a:gd name="connsiteX1" fmla="*/ 310667 w 310667"/>
                  <a:gd name="connsiteY1" fmla="*/ 374290 h 544923"/>
                  <a:gd name="connsiteX2" fmla="*/ 132294 w 310667"/>
                  <a:gd name="connsiteY2" fmla="*/ 544923 h 544923"/>
                  <a:gd name="connsiteX3" fmla="*/ 0 w 310667"/>
                  <a:gd name="connsiteY3" fmla="*/ 96920 h 544923"/>
                  <a:gd name="connsiteX4" fmla="*/ 101666 w 310667"/>
                  <a:gd name="connsiteY4" fmla="*/ 0 h 544923"/>
                  <a:gd name="connsiteX0" fmla="*/ 101666 w 310667"/>
                  <a:gd name="connsiteY0" fmla="*/ 0 h 544923"/>
                  <a:gd name="connsiteX1" fmla="*/ 310667 w 310667"/>
                  <a:gd name="connsiteY1" fmla="*/ 374290 h 544923"/>
                  <a:gd name="connsiteX2" fmla="*/ 132294 w 310667"/>
                  <a:gd name="connsiteY2" fmla="*/ 544923 h 544923"/>
                  <a:gd name="connsiteX3" fmla="*/ 0 w 310667"/>
                  <a:gd name="connsiteY3" fmla="*/ 96920 h 544923"/>
                  <a:gd name="connsiteX4" fmla="*/ 101666 w 310667"/>
                  <a:gd name="connsiteY4" fmla="*/ 0 h 544923"/>
                  <a:gd name="connsiteX0" fmla="*/ 101666 w 310667"/>
                  <a:gd name="connsiteY0" fmla="*/ 0 h 544923"/>
                  <a:gd name="connsiteX1" fmla="*/ 310667 w 310667"/>
                  <a:gd name="connsiteY1" fmla="*/ 374290 h 544923"/>
                  <a:gd name="connsiteX2" fmla="*/ 132294 w 310667"/>
                  <a:gd name="connsiteY2" fmla="*/ 544923 h 544923"/>
                  <a:gd name="connsiteX3" fmla="*/ 0 w 310667"/>
                  <a:gd name="connsiteY3" fmla="*/ 96920 h 544923"/>
                  <a:gd name="connsiteX4" fmla="*/ 101666 w 310667"/>
                  <a:gd name="connsiteY4" fmla="*/ 0 h 544923"/>
                  <a:gd name="connsiteX0" fmla="*/ 101666 w 310667"/>
                  <a:gd name="connsiteY0" fmla="*/ 0 h 536262"/>
                  <a:gd name="connsiteX1" fmla="*/ 310667 w 310667"/>
                  <a:gd name="connsiteY1" fmla="*/ 374290 h 536262"/>
                  <a:gd name="connsiteX2" fmla="*/ 124125 w 310667"/>
                  <a:gd name="connsiteY2" fmla="*/ 536262 h 536262"/>
                  <a:gd name="connsiteX3" fmla="*/ 0 w 310667"/>
                  <a:gd name="connsiteY3" fmla="*/ 96920 h 536262"/>
                  <a:gd name="connsiteX4" fmla="*/ 101666 w 310667"/>
                  <a:gd name="connsiteY4" fmla="*/ 0 h 536262"/>
                  <a:gd name="connsiteX0" fmla="*/ 101666 w 310667"/>
                  <a:gd name="connsiteY0" fmla="*/ 0 h 536262"/>
                  <a:gd name="connsiteX1" fmla="*/ 310667 w 310667"/>
                  <a:gd name="connsiteY1" fmla="*/ 374290 h 536262"/>
                  <a:gd name="connsiteX2" fmla="*/ 124125 w 310667"/>
                  <a:gd name="connsiteY2" fmla="*/ 536262 h 536262"/>
                  <a:gd name="connsiteX3" fmla="*/ 0 w 310667"/>
                  <a:gd name="connsiteY3" fmla="*/ 96920 h 536262"/>
                  <a:gd name="connsiteX4" fmla="*/ 101666 w 310667"/>
                  <a:gd name="connsiteY4" fmla="*/ 0 h 536262"/>
                  <a:gd name="connsiteX0" fmla="*/ 101666 w 310667"/>
                  <a:gd name="connsiteY0" fmla="*/ 0 h 536262"/>
                  <a:gd name="connsiteX1" fmla="*/ 310667 w 310667"/>
                  <a:gd name="connsiteY1" fmla="*/ 374290 h 536262"/>
                  <a:gd name="connsiteX2" fmla="*/ 124125 w 310667"/>
                  <a:gd name="connsiteY2" fmla="*/ 536262 h 536262"/>
                  <a:gd name="connsiteX3" fmla="*/ 0 w 310667"/>
                  <a:gd name="connsiteY3" fmla="*/ 96920 h 536262"/>
                  <a:gd name="connsiteX4" fmla="*/ 101666 w 310667"/>
                  <a:gd name="connsiteY4" fmla="*/ 0 h 536262"/>
                  <a:gd name="connsiteX0" fmla="*/ 101666 w 310667"/>
                  <a:gd name="connsiteY0" fmla="*/ 0 h 536429"/>
                  <a:gd name="connsiteX1" fmla="*/ 310667 w 310667"/>
                  <a:gd name="connsiteY1" fmla="*/ 374290 h 536429"/>
                  <a:gd name="connsiteX2" fmla="*/ 124125 w 310667"/>
                  <a:gd name="connsiteY2" fmla="*/ 536262 h 536429"/>
                  <a:gd name="connsiteX3" fmla="*/ 0 w 310667"/>
                  <a:gd name="connsiteY3" fmla="*/ 96920 h 536429"/>
                  <a:gd name="connsiteX4" fmla="*/ 101666 w 310667"/>
                  <a:gd name="connsiteY4" fmla="*/ 0 h 536429"/>
                  <a:gd name="connsiteX0" fmla="*/ 101666 w 310667"/>
                  <a:gd name="connsiteY0" fmla="*/ 0 h 536262"/>
                  <a:gd name="connsiteX1" fmla="*/ 310667 w 310667"/>
                  <a:gd name="connsiteY1" fmla="*/ 374290 h 536262"/>
                  <a:gd name="connsiteX2" fmla="*/ 124125 w 310667"/>
                  <a:gd name="connsiteY2" fmla="*/ 536262 h 536262"/>
                  <a:gd name="connsiteX3" fmla="*/ 0 w 310667"/>
                  <a:gd name="connsiteY3" fmla="*/ 96920 h 536262"/>
                  <a:gd name="connsiteX4" fmla="*/ 101666 w 310667"/>
                  <a:gd name="connsiteY4" fmla="*/ 0 h 536262"/>
                  <a:gd name="connsiteX0" fmla="*/ 101666 w 310667"/>
                  <a:gd name="connsiteY0" fmla="*/ 0 h 536262"/>
                  <a:gd name="connsiteX1" fmla="*/ 310667 w 310667"/>
                  <a:gd name="connsiteY1" fmla="*/ 374290 h 536262"/>
                  <a:gd name="connsiteX2" fmla="*/ 124125 w 310667"/>
                  <a:gd name="connsiteY2" fmla="*/ 536262 h 536262"/>
                  <a:gd name="connsiteX3" fmla="*/ 0 w 310667"/>
                  <a:gd name="connsiteY3" fmla="*/ 96920 h 536262"/>
                  <a:gd name="connsiteX4" fmla="*/ 101666 w 310667"/>
                  <a:gd name="connsiteY4" fmla="*/ 0 h 536262"/>
                  <a:gd name="connsiteX0" fmla="*/ 101666 w 310667"/>
                  <a:gd name="connsiteY0" fmla="*/ 0 h 536262"/>
                  <a:gd name="connsiteX1" fmla="*/ 310667 w 310667"/>
                  <a:gd name="connsiteY1" fmla="*/ 374290 h 536262"/>
                  <a:gd name="connsiteX2" fmla="*/ 124125 w 310667"/>
                  <a:gd name="connsiteY2" fmla="*/ 536262 h 536262"/>
                  <a:gd name="connsiteX3" fmla="*/ 0 w 310667"/>
                  <a:gd name="connsiteY3" fmla="*/ 96920 h 536262"/>
                  <a:gd name="connsiteX4" fmla="*/ 101666 w 310667"/>
                  <a:gd name="connsiteY4" fmla="*/ 0 h 53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667" h="536262">
                    <a:moveTo>
                      <a:pt x="101666" y="0"/>
                    </a:moveTo>
                    <a:cubicBezTo>
                      <a:pt x="144167" y="40780"/>
                      <a:pt x="287573" y="189357"/>
                      <a:pt x="310667" y="374290"/>
                    </a:cubicBezTo>
                    <a:cubicBezTo>
                      <a:pt x="291618" y="425883"/>
                      <a:pt x="226323" y="534687"/>
                      <a:pt x="124125" y="536262"/>
                    </a:cubicBezTo>
                    <a:cubicBezTo>
                      <a:pt x="102694" y="369574"/>
                      <a:pt x="74756" y="202715"/>
                      <a:pt x="0" y="96920"/>
                    </a:cubicBezTo>
                    <a:cubicBezTo>
                      <a:pt x="83345" y="57233"/>
                      <a:pt x="84997" y="39688"/>
                      <a:pt x="101666" y="0"/>
                    </a:cubicBezTo>
                    <a:close/>
                  </a:path>
                </a:pathLst>
              </a:custGeom>
              <a:solidFill>
                <a:srgbClr val="F7FCF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231111CC-859E-4D30-A9CA-821C9156B491}"/>
                  </a:ext>
                </a:extLst>
              </p:cNvPr>
              <p:cNvSpPr/>
              <p:nvPr/>
            </p:nvSpPr>
            <p:spPr>
              <a:xfrm rot="2604507">
                <a:off x="5808074" y="2578638"/>
                <a:ext cx="121946" cy="171594"/>
              </a:xfrm>
              <a:custGeom>
                <a:avLst/>
                <a:gdLst>
                  <a:gd name="connsiteX0" fmla="*/ 0 w 164306"/>
                  <a:gd name="connsiteY0" fmla="*/ 16668 h 278606"/>
                  <a:gd name="connsiteX1" fmla="*/ 111919 w 164306"/>
                  <a:gd name="connsiteY1" fmla="*/ 0 h 278606"/>
                  <a:gd name="connsiteX2" fmla="*/ 164306 w 164306"/>
                  <a:gd name="connsiteY2" fmla="*/ 147637 h 278606"/>
                  <a:gd name="connsiteX3" fmla="*/ 102394 w 164306"/>
                  <a:gd name="connsiteY3" fmla="*/ 278606 h 278606"/>
                  <a:gd name="connsiteX4" fmla="*/ 0 w 164306"/>
                  <a:gd name="connsiteY4" fmla="*/ 16668 h 278606"/>
                  <a:gd name="connsiteX0" fmla="*/ 0 w 164306"/>
                  <a:gd name="connsiteY0" fmla="*/ 17325 h 279263"/>
                  <a:gd name="connsiteX1" fmla="*/ 111919 w 164306"/>
                  <a:gd name="connsiteY1" fmla="*/ 657 h 279263"/>
                  <a:gd name="connsiteX2" fmla="*/ 164306 w 164306"/>
                  <a:gd name="connsiteY2" fmla="*/ 148294 h 279263"/>
                  <a:gd name="connsiteX3" fmla="*/ 102394 w 164306"/>
                  <a:gd name="connsiteY3" fmla="*/ 279263 h 279263"/>
                  <a:gd name="connsiteX4" fmla="*/ 0 w 164306"/>
                  <a:gd name="connsiteY4" fmla="*/ 17325 h 279263"/>
                  <a:gd name="connsiteX0" fmla="*/ 0 w 154781"/>
                  <a:gd name="connsiteY0" fmla="*/ 19631 h 279188"/>
                  <a:gd name="connsiteX1" fmla="*/ 102394 w 154781"/>
                  <a:gd name="connsiteY1" fmla="*/ 582 h 279188"/>
                  <a:gd name="connsiteX2" fmla="*/ 154781 w 154781"/>
                  <a:gd name="connsiteY2" fmla="*/ 148219 h 279188"/>
                  <a:gd name="connsiteX3" fmla="*/ 92869 w 154781"/>
                  <a:gd name="connsiteY3" fmla="*/ 279188 h 279188"/>
                  <a:gd name="connsiteX4" fmla="*/ 0 w 154781"/>
                  <a:gd name="connsiteY4" fmla="*/ 19631 h 279188"/>
                  <a:gd name="connsiteX0" fmla="*/ 0 w 154781"/>
                  <a:gd name="connsiteY0" fmla="*/ 20540 h 280097"/>
                  <a:gd name="connsiteX1" fmla="*/ 102394 w 154781"/>
                  <a:gd name="connsiteY1" fmla="*/ 1491 h 280097"/>
                  <a:gd name="connsiteX2" fmla="*/ 154781 w 154781"/>
                  <a:gd name="connsiteY2" fmla="*/ 149128 h 280097"/>
                  <a:gd name="connsiteX3" fmla="*/ 92869 w 154781"/>
                  <a:gd name="connsiteY3" fmla="*/ 280097 h 280097"/>
                  <a:gd name="connsiteX4" fmla="*/ 0 w 154781"/>
                  <a:gd name="connsiteY4" fmla="*/ 20540 h 280097"/>
                  <a:gd name="connsiteX0" fmla="*/ 28341 w 183122"/>
                  <a:gd name="connsiteY0" fmla="*/ 20540 h 280097"/>
                  <a:gd name="connsiteX1" fmla="*/ 130735 w 183122"/>
                  <a:gd name="connsiteY1" fmla="*/ 1491 h 280097"/>
                  <a:gd name="connsiteX2" fmla="*/ 183122 w 183122"/>
                  <a:gd name="connsiteY2" fmla="*/ 149128 h 280097"/>
                  <a:gd name="connsiteX3" fmla="*/ 121210 w 183122"/>
                  <a:gd name="connsiteY3" fmla="*/ 280097 h 280097"/>
                  <a:gd name="connsiteX4" fmla="*/ 28341 w 183122"/>
                  <a:gd name="connsiteY4" fmla="*/ 20540 h 280097"/>
                  <a:gd name="connsiteX0" fmla="*/ 33816 w 188597"/>
                  <a:gd name="connsiteY0" fmla="*/ 20540 h 280097"/>
                  <a:gd name="connsiteX1" fmla="*/ 136210 w 188597"/>
                  <a:gd name="connsiteY1" fmla="*/ 1491 h 280097"/>
                  <a:gd name="connsiteX2" fmla="*/ 188597 w 188597"/>
                  <a:gd name="connsiteY2" fmla="*/ 149128 h 280097"/>
                  <a:gd name="connsiteX3" fmla="*/ 126685 w 188597"/>
                  <a:gd name="connsiteY3" fmla="*/ 280097 h 280097"/>
                  <a:gd name="connsiteX4" fmla="*/ 33816 w 188597"/>
                  <a:gd name="connsiteY4" fmla="*/ 20540 h 280097"/>
                  <a:gd name="connsiteX0" fmla="*/ 19670 w 174451"/>
                  <a:gd name="connsiteY0" fmla="*/ 20540 h 280097"/>
                  <a:gd name="connsiteX1" fmla="*/ 122064 w 174451"/>
                  <a:gd name="connsiteY1" fmla="*/ 1491 h 280097"/>
                  <a:gd name="connsiteX2" fmla="*/ 174451 w 174451"/>
                  <a:gd name="connsiteY2" fmla="*/ 149128 h 280097"/>
                  <a:gd name="connsiteX3" fmla="*/ 112539 w 174451"/>
                  <a:gd name="connsiteY3" fmla="*/ 280097 h 280097"/>
                  <a:gd name="connsiteX4" fmla="*/ 19670 w 174451"/>
                  <a:gd name="connsiteY4" fmla="*/ 20540 h 280097"/>
                  <a:gd name="connsiteX0" fmla="*/ 19670 w 174451"/>
                  <a:gd name="connsiteY0" fmla="*/ 20540 h 280097"/>
                  <a:gd name="connsiteX1" fmla="*/ 122064 w 174451"/>
                  <a:gd name="connsiteY1" fmla="*/ 1491 h 280097"/>
                  <a:gd name="connsiteX2" fmla="*/ 174451 w 174451"/>
                  <a:gd name="connsiteY2" fmla="*/ 149128 h 280097"/>
                  <a:gd name="connsiteX3" fmla="*/ 112539 w 174451"/>
                  <a:gd name="connsiteY3" fmla="*/ 280097 h 280097"/>
                  <a:gd name="connsiteX4" fmla="*/ 19670 w 174451"/>
                  <a:gd name="connsiteY4" fmla="*/ 20540 h 280097"/>
                  <a:gd name="connsiteX0" fmla="*/ 19670 w 174451"/>
                  <a:gd name="connsiteY0" fmla="*/ 20540 h 280097"/>
                  <a:gd name="connsiteX1" fmla="*/ 122064 w 174451"/>
                  <a:gd name="connsiteY1" fmla="*/ 1491 h 280097"/>
                  <a:gd name="connsiteX2" fmla="*/ 174451 w 174451"/>
                  <a:gd name="connsiteY2" fmla="*/ 149128 h 280097"/>
                  <a:gd name="connsiteX3" fmla="*/ 112539 w 174451"/>
                  <a:gd name="connsiteY3" fmla="*/ 280097 h 280097"/>
                  <a:gd name="connsiteX4" fmla="*/ 19670 w 174451"/>
                  <a:gd name="connsiteY4" fmla="*/ 20540 h 280097"/>
                  <a:gd name="connsiteX0" fmla="*/ 19670 w 174729"/>
                  <a:gd name="connsiteY0" fmla="*/ 20540 h 280097"/>
                  <a:gd name="connsiteX1" fmla="*/ 122064 w 174729"/>
                  <a:gd name="connsiteY1" fmla="*/ 1491 h 280097"/>
                  <a:gd name="connsiteX2" fmla="*/ 174451 w 174729"/>
                  <a:gd name="connsiteY2" fmla="*/ 149128 h 280097"/>
                  <a:gd name="connsiteX3" fmla="*/ 112539 w 174729"/>
                  <a:gd name="connsiteY3" fmla="*/ 280097 h 280097"/>
                  <a:gd name="connsiteX4" fmla="*/ 19670 w 174729"/>
                  <a:gd name="connsiteY4" fmla="*/ 20540 h 280097"/>
                  <a:gd name="connsiteX0" fmla="*/ 19670 w 174729"/>
                  <a:gd name="connsiteY0" fmla="*/ 20540 h 280097"/>
                  <a:gd name="connsiteX1" fmla="*/ 122064 w 174729"/>
                  <a:gd name="connsiteY1" fmla="*/ 1491 h 280097"/>
                  <a:gd name="connsiteX2" fmla="*/ 174451 w 174729"/>
                  <a:gd name="connsiteY2" fmla="*/ 149128 h 280097"/>
                  <a:gd name="connsiteX3" fmla="*/ 112539 w 174729"/>
                  <a:gd name="connsiteY3" fmla="*/ 280097 h 280097"/>
                  <a:gd name="connsiteX4" fmla="*/ 19670 w 174729"/>
                  <a:gd name="connsiteY4" fmla="*/ 20540 h 280097"/>
                  <a:gd name="connsiteX0" fmla="*/ 19670 w 174729"/>
                  <a:gd name="connsiteY0" fmla="*/ 9770 h 269327"/>
                  <a:gd name="connsiteX1" fmla="*/ 107777 w 174729"/>
                  <a:gd name="connsiteY1" fmla="*/ 9771 h 269327"/>
                  <a:gd name="connsiteX2" fmla="*/ 174451 w 174729"/>
                  <a:gd name="connsiteY2" fmla="*/ 138358 h 269327"/>
                  <a:gd name="connsiteX3" fmla="*/ 112539 w 174729"/>
                  <a:gd name="connsiteY3" fmla="*/ 269327 h 269327"/>
                  <a:gd name="connsiteX4" fmla="*/ 19670 w 174729"/>
                  <a:gd name="connsiteY4" fmla="*/ 9770 h 269327"/>
                  <a:gd name="connsiteX0" fmla="*/ 19670 w 174729"/>
                  <a:gd name="connsiteY0" fmla="*/ 16762 h 276319"/>
                  <a:gd name="connsiteX1" fmla="*/ 117302 w 174729"/>
                  <a:gd name="connsiteY1" fmla="*/ 2475 h 276319"/>
                  <a:gd name="connsiteX2" fmla="*/ 174451 w 174729"/>
                  <a:gd name="connsiteY2" fmla="*/ 145350 h 276319"/>
                  <a:gd name="connsiteX3" fmla="*/ 112539 w 174729"/>
                  <a:gd name="connsiteY3" fmla="*/ 276319 h 276319"/>
                  <a:gd name="connsiteX4" fmla="*/ 19670 w 174729"/>
                  <a:gd name="connsiteY4" fmla="*/ 16762 h 276319"/>
                  <a:gd name="connsiteX0" fmla="*/ 19670 w 174729"/>
                  <a:gd name="connsiteY0" fmla="*/ 16762 h 276319"/>
                  <a:gd name="connsiteX1" fmla="*/ 117302 w 174729"/>
                  <a:gd name="connsiteY1" fmla="*/ 2475 h 276319"/>
                  <a:gd name="connsiteX2" fmla="*/ 174451 w 174729"/>
                  <a:gd name="connsiteY2" fmla="*/ 145350 h 276319"/>
                  <a:gd name="connsiteX3" fmla="*/ 112539 w 174729"/>
                  <a:gd name="connsiteY3" fmla="*/ 276319 h 276319"/>
                  <a:gd name="connsiteX4" fmla="*/ 19670 w 174729"/>
                  <a:gd name="connsiteY4" fmla="*/ 16762 h 276319"/>
                  <a:gd name="connsiteX0" fmla="*/ 19670 w 174729"/>
                  <a:gd name="connsiteY0" fmla="*/ 19935 h 279492"/>
                  <a:gd name="connsiteX1" fmla="*/ 117302 w 174729"/>
                  <a:gd name="connsiteY1" fmla="*/ 5648 h 279492"/>
                  <a:gd name="connsiteX2" fmla="*/ 174451 w 174729"/>
                  <a:gd name="connsiteY2" fmla="*/ 148523 h 279492"/>
                  <a:gd name="connsiteX3" fmla="*/ 112539 w 174729"/>
                  <a:gd name="connsiteY3" fmla="*/ 279492 h 279492"/>
                  <a:gd name="connsiteX4" fmla="*/ 19670 w 174729"/>
                  <a:gd name="connsiteY4" fmla="*/ 19935 h 279492"/>
                  <a:gd name="connsiteX0" fmla="*/ 19670 w 179327"/>
                  <a:gd name="connsiteY0" fmla="*/ 19935 h 279492"/>
                  <a:gd name="connsiteX1" fmla="*/ 117302 w 179327"/>
                  <a:gd name="connsiteY1" fmla="*/ 5648 h 279492"/>
                  <a:gd name="connsiteX2" fmla="*/ 179214 w 179327"/>
                  <a:gd name="connsiteY2" fmla="*/ 148523 h 279492"/>
                  <a:gd name="connsiteX3" fmla="*/ 112539 w 179327"/>
                  <a:gd name="connsiteY3" fmla="*/ 279492 h 279492"/>
                  <a:gd name="connsiteX4" fmla="*/ 19670 w 179327"/>
                  <a:gd name="connsiteY4" fmla="*/ 19935 h 279492"/>
                  <a:gd name="connsiteX0" fmla="*/ 19670 w 179327"/>
                  <a:gd name="connsiteY0" fmla="*/ 15276 h 274833"/>
                  <a:gd name="connsiteX1" fmla="*/ 117302 w 179327"/>
                  <a:gd name="connsiteY1" fmla="*/ 8132 h 274833"/>
                  <a:gd name="connsiteX2" fmla="*/ 179214 w 179327"/>
                  <a:gd name="connsiteY2" fmla="*/ 143864 h 274833"/>
                  <a:gd name="connsiteX3" fmla="*/ 112539 w 179327"/>
                  <a:gd name="connsiteY3" fmla="*/ 274833 h 274833"/>
                  <a:gd name="connsiteX4" fmla="*/ 19670 w 179327"/>
                  <a:gd name="connsiteY4" fmla="*/ 15276 h 274833"/>
                  <a:gd name="connsiteX0" fmla="*/ 19670 w 179327"/>
                  <a:gd name="connsiteY0" fmla="*/ 15276 h 274833"/>
                  <a:gd name="connsiteX1" fmla="*/ 117302 w 179327"/>
                  <a:gd name="connsiteY1" fmla="*/ 8132 h 274833"/>
                  <a:gd name="connsiteX2" fmla="*/ 179214 w 179327"/>
                  <a:gd name="connsiteY2" fmla="*/ 143864 h 274833"/>
                  <a:gd name="connsiteX3" fmla="*/ 112539 w 179327"/>
                  <a:gd name="connsiteY3" fmla="*/ 274833 h 274833"/>
                  <a:gd name="connsiteX4" fmla="*/ 19670 w 179327"/>
                  <a:gd name="connsiteY4" fmla="*/ 15276 h 274833"/>
                  <a:gd name="connsiteX0" fmla="*/ 19670 w 179327"/>
                  <a:gd name="connsiteY0" fmla="*/ 19266 h 278823"/>
                  <a:gd name="connsiteX1" fmla="*/ 117302 w 179327"/>
                  <a:gd name="connsiteY1" fmla="*/ 12122 h 278823"/>
                  <a:gd name="connsiteX2" fmla="*/ 179214 w 179327"/>
                  <a:gd name="connsiteY2" fmla="*/ 147854 h 278823"/>
                  <a:gd name="connsiteX3" fmla="*/ 112539 w 179327"/>
                  <a:gd name="connsiteY3" fmla="*/ 278823 h 278823"/>
                  <a:gd name="connsiteX4" fmla="*/ 19670 w 179327"/>
                  <a:gd name="connsiteY4" fmla="*/ 19266 h 278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27" h="278823">
                    <a:moveTo>
                      <a:pt x="19670" y="19266"/>
                    </a:moveTo>
                    <a:cubicBezTo>
                      <a:pt x="52214" y="-578"/>
                      <a:pt x="70470" y="-8516"/>
                      <a:pt x="117302" y="12122"/>
                    </a:cubicBezTo>
                    <a:cubicBezTo>
                      <a:pt x="158576" y="47046"/>
                      <a:pt x="180802" y="93880"/>
                      <a:pt x="179214" y="147854"/>
                    </a:cubicBezTo>
                    <a:cubicBezTo>
                      <a:pt x="180009" y="174841"/>
                      <a:pt x="178420" y="244692"/>
                      <a:pt x="112539" y="278823"/>
                    </a:cubicBezTo>
                    <a:cubicBezTo>
                      <a:pt x="41102" y="270885"/>
                      <a:pt x="-37481" y="84353"/>
                      <a:pt x="19670" y="19266"/>
                    </a:cubicBezTo>
                    <a:close/>
                  </a:path>
                </a:pathLst>
              </a:custGeom>
              <a:solidFill>
                <a:srgbClr val="F0F8FB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BDB8E626-C407-4C52-9F19-DD23901D43AC}"/>
                  </a:ext>
                </a:extLst>
              </p:cNvPr>
              <p:cNvSpPr/>
              <p:nvPr/>
            </p:nvSpPr>
            <p:spPr>
              <a:xfrm rot="387421">
                <a:off x="5708141" y="2641553"/>
                <a:ext cx="146860" cy="357220"/>
              </a:xfrm>
              <a:custGeom>
                <a:avLst/>
                <a:gdLst>
                  <a:gd name="connsiteX0" fmla="*/ 0 w 164306"/>
                  <a:gd name="connsiteY0" fmla="*/ 0 h 416719"/>
                  <a:gd name="connsiteX1" fmla="*/ 164306 w 164306"/>
                  <a:gd name="connsiteY1" fmla="*/ 416719 h 416719"/>
                  <a:gd name="connsiteX0" fmla="*/ 0 w 164306"/>
                  <a:gd name="connsiteY0" fmla="*/ 0 h 416719"/>
                  <a:gd name="connsiteX1" fmla="*/ 164306 w 164306"/>
                  <a:gd name="connsiteY1" fmla="*/ 416719 h 416719"/>
                  <a:gd name="connsiteX0" fmla="*/ 0 w 166203"/>
                  <a:gd name="connsiteY0" fmla="*/ 0 h 416719"/>
                  <a:gd name="connsiteX1" fmla="*/ 164306 w 166203"/>
                  <a:gd name="connsiteY1" fmla="*/ 416719 h 416719"/>
                  <a:gd name="connsiteX0" fmla="*/ 0 w 164306"/>
                  <a:gd name="connsiteY0" fmla="*/ 0 h 416719"/>
                  <a:gd name="connsiteX1" fmla="*/ 164306 w 164306"/>
                  <a:gd name="connsiteY1" fmla="*/ 416719 h 416719"/>
                  <a:gd name="connsiteX0" fmla="*/ 0 w 164306"/>
                  <a:gd name="connsiteY0" fmla="*/ 0 h 416719"/>
                  <a:gd name="connsiteX1" fmla="*/ 164306 w 164306"/>
                  <a:gd name="connsiteY1" fmla="*/ 416719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306" h="416719">
                    <a:moveTo>
                      <a:pt x="0" y="0"/>
                    </a:moveTo>
                    <a:cubicBezTo>
                      <a:pt x="104775" y="38893"/>
                      <a:pt x="164305" y="349251"/>
                      <a:pt x="164306" y="416719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자유형: 도형 153">
                <a:extLst>
                  <a:ext uri="{FF2B5EF4-FFF2-40B4-BE49-F238E27FC236}">
                    <a16:creationId xmlns:a16="http://schemas.microsoft.com/office/drawing/2014/main" id="{842DC06E-5686-41B7-92EF-E39076971351}"/>
                  </a:ext>
                </a:extLst>
              </p:cNvPr>
              <p:cNvSpPr/>
              <p:nvPr/>
            </p:nvSpPr>
            <p:spPr>
              <a:xfrm>
                <a:off x="6184986" y="3320749"/>
                <a:ext cx="106058" cy="249432"/>
              </a:xfrm>
              <a:custGeom>
                <a:avLst/>
                <a:gdLst>
                  <a:gd name="connsiteX0" fmla="*/ 116681 w 116681"/>
                  <a:gd name="connsiteY0" fmla="*/ 0 h 300037"/>
                  <a:gd name="connsiteX1" fmla="*/ 0 w 116681"/>
                  <a:gd name="connsiteY1" fmla="*/ 180975 h 300037"/>
                  <a:gd name="connsiteX2" fmla="*/ 95250 w 116681"/>
                  <a:gd name="connsiteY2" fmla="*/ 300037 h 300037"/>
                  <a:gd name="connsiteX3" fmla="*/ 40481 w 116681"/>
                  <a:gd name="connsiteY3" fmla="*/ 176212 h 300037"/>
                  <a:gd name="connsiteX4" fmla="*/ 116681 w 116681"/>
                  <a:gd name="connsiteY4" fmla="*/ 0 h 300037"/>
                  <a:gd name="connsiteX0" fmla="*/ 116681 w 116681"/>
                  <a:gd name="connsiteY0" fmla="*/ 0 h 300037"/>
                  <a:gd name="connsiteX1" fmla="*/ 0 w 116681"/>
                  <a:gd name="connsiteY1" fmla="*/ 180975 h 300037"/>
                  <a:gd name="connsiteX2" fmla="*/ 95250 w 116681"/>
                  <a:gd name="connsiteY2" fmla="*/ 300037 h 300037"/>
                  <a:gd name="connsiteX3" fmla="*/ 45244 w 116681"/>
                  <a:gd name="connsiteY3" fmla="*/ 171450 h 300037"/>
                  <a:gd name="connsiteX4" fmla="*/ 116681 w 116681"/>
                  <a:gd name="connsiteY4" fmla="*/ 0 h 300037"/>
                  <a:gd name="connsiteX0" fmla="*/ 116681 w 116681"/>
                  <a:gd name="connsiteY0" fmla="*/ 0 h 300037"/>
                  <a:gd name="connsiteX1" fmla="*/ 0 w 116681"/>
                  <a:gd name="connsiteY1" fmla="*/ 180975 h 300037"/>
                  <a:gd name="connsiteX2" fmla="*/ 95250 w 116681"/>
                  <a:gd name="connsiteY2" fmla="*/ 300037 h 300037"/>
                  <a:gd name="connsiteX3" fmla="*/ 45244 w 116681"/>
                  <a:gd name="connsiteY3" fmla="*/ 171450 h 300037"/>
                  <a:gd name="connsiteX4" fmla="*/ 116681 w 116681"/>
                  <a:gd name="connsiteY4" fmla="*/ 0 h 300037"/>
                  <a:gd name="connsiteX0" fmla="*/ 116681 w 116681"/>
                  <a:gd name="connsiteY0" fmla="*/ 0 h 300037"/>
                  <a:gd name="connsiteX1" fmla="*/ 0 w 116681"/>
                  <a:gd name="connsiteY1" fmla="*/ 180975 h 300037"/>
                  <a:gd name="connsiteX2" fmla="*/ 95250 w 116681"/>
                  <a:gd name="connsiteY2" fmla="*/ 300037 h 300037"/>
                  <a:gd name="connsiteX3" fmla="*/ 45244 w 116681"/>
                  <a:gd name="connsiteY3" fmla="*/ 171450 h 300037"/>
                  <a:gd name="connsiteX4" fmla="*/ 116681 w 116681"/>
                  <a:gd name="connsiteY4" fmla="*/ 0 h 300037"/>
                  <a:gd name="connsiteX0" fmla="*/ 116681 w 116681"/>
                  <a:gd name="connsiteY0" fmla="*/ 0 h 300037"/>
                  <a:gd name="connsiteX1" fmla="*/ 0 w 116681"/>
                  <a:gd name="connsiteY1" fmla="*/ 180975 h 300037"/>
                  <a:gd name="connsiteX2" fmla="*/ 95250 w 116681"/>
                  <a:gd name="connsiteY2" fmla="*/ 300037 h 300037"/>
                  <a:gd name="connsiteX3" fmla="*/ 45244 w 116681"/>
                  <a:gd name="connsiteY3" fmla="*/ 171450 h 300037"/>
                  <a:gd name="connsiteX4" fmla="*/ 116681 w 116681"/>
                  <a:gd name="connsiteY4" fmla="*/ 0 h 300037"/>
                  <a:gd name="connsiteX0" fmla="*/ 114300 w 114300"/>
                  <a:gd name="connsiteY0" fmla="*/ 0 h 300037"/>
                  <a:gd name="connsiteX1" fmla="*/ 0 w 114300"/>
                  <a:gd name="connsiteY1" fmla="*/ 171450 h 300037"/>
                  <a:gd name="connsiteX2" fmla="*/ 92869 w 114300"/>
                  <a:gd name="connsiteY2" fmla="*/ 300037 h 300037"/>
                  <a:gd name="connsiteX3" fmla="*/ 42863 w 114300"/>
                  <a:gd name="connsiteY3" fmla="*/ 171450 h 300037"/>
                  <a:gd name="connsiteX4" fmla="*/ 114300 w 114300"/>
                  <a:gd name="connsiteY4" fmla="*/ 0 h 300037"/>
                  <a:gd name="connsiteX0" fmla="*/ 114300 w 114300"/>
                  <a:gd name="connsiteY0" fmla="*/ 0 h 300037"/>
                  <a:gd name="connsiteX1" fmla="*/ 0 w 114300"/>
                  <a:gd name="connsiteY1" fmla="*/ 171450 h 300037"/>
                  <a:gd name="connsiteX2" fmla="*/ 92869 w 114300"/>
                  <a:gd name="connsiteY2" fmla="*/ 300037 h 300037"/>
                  <a:gd name="connsiteX3" fmla="*/ 42863 w 114300"/>
                  <a:gd name="connsiteY3" fmla="*/ 171450 h 300037"/>
                  <a:gd name="connsiteX4" fmla="*/ 114300 w 114300"/>
                  <a:gd name="connsiteY4" fmla="*/ 0 h 300037"/>
                  <a:gd name="connsiteX0" fmla="*/ 114300 w 114300"/>
                  <a:gd name="connsiteY0" fmla="*/ 0 h 300037"/>
                  <a:gd name="connsiteX1" fmla="*/ 0 w 114300"/>
                  <a:gd name="connsiteY1" fmla="*/ 171450 h 300037"/>
                  <a:gd name="connsiteX2" fmla="*/ 92869 w 114300"/>
                  <a:gd name="connsiteY2" fmla="*/ 300037 h 300037"/>
                  <a:gd name="connsiteX3" fmla="*/ 42863 w 114300"/>
                  <a:gd name="connsiteY3" fmla="*/ 171450 h 300037"/>
                  <a:gd name="connsiteX4" fmla="*/ 114300 w 114300"/>
                  <a:gd name="connsiteY4" fmla="*/ 0 h 300037"/>
                  <a:gd name="connsiteX0" fmla="*/ 114300 w 114300"/>
                  <a:gd name="connsiteY0" fmla="*/ 0 h 300037"/>
                  <a:gd name="connsiteX1" fmla="*/ 0 w 114300"/>
                  <a:gd name="connsiteY1" fmla="*/ 171450 h 300037"/>
                  <a:gd name="connsiteX2" fmla="*/ 92869 w 114300"/>
                  <a:gd name="connsiteY2" fmla="*/ 300037 h 300037"/>
                  <a:gd name="connsiteX3" fmla="*/ 42863 w 114300"/>
                  <a:gd name="connsiteY3" fmla="*/ 171450 h 300037"/>
                  <a:gd name="connsiteX4" fmla="*/ 114300 w 114300"/>
                  <a:gd name="connsiteY4" fmla="*/ 0 h 300037"/>
                  <a:gd name="connsiteX0" fmla="*/ 123825 w 123825"/>
                  <a:gd name="connsiteY0" fmla="*/ 0 h 300037"/>
                  <a:gd name="connsiteX1" fmla="*/ 0 w 123825"/>
                  <a:gd name="connsiteY1" fmla="*/ 178593 h 300037"/>
                  <a:gd name="connsiteX2" fmla="*/ 102394 w 123825"/>
                  <a:gd name="connsiteY2" fmla="*/ 300037 h 300037"/>
                  <a:gd name="connsiteX3" fmla="*/ 52388 w 123825"/>
                  <a:gd name="connsiteY3" fmla="*/ 171450 h 300037"/>
                  <a:gd name="connsiteX4" fmla="*/ 123825 w 123825"/>
                  <a:gd name="connsiteY4" fmla="*/ 0 h 300037"/>
                  <a:gd name="connsiteX0" fmla="*/ 123825 w 123825"/>
                  <a:gd name="connsiteY0" fmla="*/ 0 h 300037"/>
                  <a:gd name="connsiteX1" fmla="*/ 0 w 123825"/>
                  <a:gd name="connsiteY1" fmla="*/ 178593 h 300037"/>
                  <a:gd name="connsiteX2" fmla="*/ 102394 w 123825"/>
                  <a:gd name="connsiteY2" fmla="*/ 300037 h 300037"/>
                  <a:gd name="connsiteX3" fmla="*/ 52388 w 123825"/>
                  <a:gd name="connsiteY3" fmla="*/ 171450 h 300037"/>
                  <a:gd name="connsiteX4" fmla="*/ 123825 w 123825"/>
                  <a:gd name="connsiteY4" fmla="*/ 0 h 300037"/>
                  <a:gd name="connsiteX0" fmla="*/ 123825 w 123825"/>
                  <a:gd name="connsiteY0" fmla="*/ 0 h 300037"/>
                  <a:gd name="connsiteX1" fmla="*/ 0 w 123825"/>
                  <a:gd name="connsiteY1" fmla="*/ 178593 h 300037"/>
                  <a:gd name="connsiteX2" fmla="*/ 102394 w 123825"/>
                  <a:gd name="connsiteY2" fmla="*/ 300037 h 300037"/>
                  <a:gd name="connsiteX3" fmla="*/ 52388 w 123825"/>
                  <a:gd name="connsiteY3" fmla="*/ 171450 h 300037"/>
                  <a:gd name="connsiteX4" fmla="*/ 123825 w 123825"/>
                  <a:gd name="connsiteY4" fmla="*/ 0 h 300037"/>
                  <a:gd name="connsiteX0" fmla="*/ 123825 w 123825"/>
                  <a:gd name="connsiteY0" fmla="*/ 0 h 300037"/>
                  <a:gd name="connsiteX1" fmla="*/ 0 w 123825"/>
                  <a:gd name="connsiteY1" fmla="*/ 178593 h 300037"/>
                  <a:gd name="connsiteX2" fmla="*/ 102394 w 123825"/>
                  <a:gd name="connsiteY2" fmla="*/ 300037 h 300037"/>
                  <a:gd name="connsiteX3" fmla="*/ 52388 w 123825"/>
                  <a:gd name="connsiteY3" fmla="*/ 171450 h 300037"/>
                  <a:gd name="connsiteX4" fmla="*/ 123825 w 123825"/>
                  <a:gd name="connsiteY4" fmla="*/ 0 h 300037"/>
                  <a:gd name="connsiteX0" fmla="*/ 123825 w 123825"/>
                  <a:gd name="connsiteY0" fmla="*/ 0 h 300037"/>
                  <a:gd name="connsiteX1" fmla="*/ 0 w 123825"/>
                  <a:gd name="connsiteY1" fmla="*/ 178593 h 300037"/>
                  <a:gd name="connsiteX2" fmla="*/ 102394 w 123825"/>
                  <a:gd name="connsiteY2" fmla="*/ 300037 h 300037"/>
                  <a:gd name="connsiteX3" fmla="*/ 52388 w 123825"/>
                  <a:gd name="connsiteY3" fmla="*/ 171450 h 300037"/>
                  <a:gd name="connsiteX4" fmla="*/ 123825 w 123825"/>
                  <a:gd name="connsiteY4" fmla="*/ 0 h 300037"/>
                  <a:gd name="connsiteX0" fmla="*/ 150985 w 150985"/>
                  <a:gd name="connsiteY0" fmla="*/ 0 h 333374"/>
                  <a:gd name="connsiteX1" fmla="*/ 27160 w 150985"/>
                  <a:gd name="connsiteY1" fmla="*/ 178593 h 333374"/>
                  <a:gd name="connsiteX2" fmla="*/ 5729 w 150985"/>
                  <a:gd name="connsiteY2" fmla="*/ 333374 h 333374"/>
                  <a:gd name="connsiteX3" fmla="*/ 79548 w 150985"/>
                  <a:gd name="connsiteY3" fmla="*/ 171450 h 333374"/>
                  <a:gd name="connsiteX4" fmla="*/ 150985 w 150985"/>
                  <a:gd name="connsiteY4" fmla="*/ 0 h 333374"/>
                  <a:gd name="connsiteX0" fmla="*/ 123825 w 123825"/>
                  <a:gd name="connsiteY0" fmla="*/ 0 h 314324"/>
                  <a:gd name="connsiteX1" fmla="*/ 0 w 123825"/>
                  <a:gd name="connsiteY1" fmla="*/ 178593 h 314324"/>
                  <a:gd name="connsiteX2" fmla="*/ 97631 w 123825"/>
                  <a:gd name="connsiteY2" fmla="*/ 314324 h 314324"/>
                  <a:gd name="connsiteX3" fmla="*/ 52388 w 123825"/>
                  <a:gd name="connsiteY3" fmla="*/ 171450 h 314324"/>
                  <a:gd name="connsiteX4" fmla="*/ 123825 w 123825"/>
                  <a:gd name="connsiteY4" fmla="*/ 0 h 314324"/>
                  <a:gd name="connsiteX0" fmla="*/ 123825 w 123825"/>
                  <a:gd name="connsiteY0" fmla="*/ 0 h 314324"/>
                  <a:gd name="connsiteX1" fmla="*/ 0 w 123825"/>
                  <a:gd name="connsiteY1" fmla="*/ 178593 h 314324"/>
                  <a:gd name="connsiteX2" fmla="*/ 97631 w 123825"/>
                  <a:gd name="connsiteY2" fmla="*/ 314324 h 314324"/>
                  <a:gd name="connsiteX3" fmla="*/ 52388 w 123825"/>
                  <a:gd name="connsiteY3" fmla="*/ 171450 h 314324"/>
                  <a:gd name="connsiteX4" fmla="*/ 123825 w 123825"/>
                  <a:gd name="connsiteY4" fmla="*/ 0 h 314324"/>
                  <a:gd name="connsiteX0" fmla="*/ 123825 w 123825"/>
                  <a:gd name="connsiteY0" fmla="*/ 0 h 307180"/>
                  <a:gd name="connsiteX1" fmla="*/ 0 w 123825"/>
                  <a:gd name="connsiteY1" fmla="*/ 178593 h 307180"/>
                  <a:gd name="connsiteX2" fmla="*/ 114300 w 123825"/>
                  <a:gd name="connsiteY2" fmla="*/ 307180 h 307180"/>
                  <a:gd name="connsiteX3" fmla="*/ 52388 w 123825"/>
                  <a:gd name="connsiteY3" fmla="*/ 171450 h 307180"/>
                  <a:gd name="connsiteX4" fmla="*/ 123825 w 123825"/>
                  <a:gd name="connsiteY4" fmla="*/ 0 h 307180"/>
                  <a:gd name="connsiteX0" fmla="*/ 123825 w 123825"/>
                  <a:gd name="connsiteY0" fmla="*/ 0 h 309561"/>
                  <a:gd name="connsiteX1" fmla="*/ 0 w 123825"/>
                  <a:gd name="connsiteY1" fmla="*/ 178593 h 309561"/>
                  <a:gd name="connsiteX2" fmla="*/ 104775 w 123825"/>
                  <a:gd name="connsiteY2" fmla="*/ 309561 h 309561"/>
                  <a:gd name="connsiteX3" fmla="*/ 52388 w 123825"/>
                  <a:gd name="connsiteY3" fmla="*/ 171450 h 309561"/>
                  <a:gd name="connsiteX4" fmla="*/ 123825 w 123825"/>
                  <a:gd name="connsiteY4" fmla="*/ 0 h 309561"/>
                  <a:gd name="connsiteX0" fmla="*/ 123825 w 123825"/>
                  <a:gd name="connsiteY0" fmla="*/ 0 h 309561"/>
                  <a:gd name="connsiteX1" fmla="*/ 0 w 123825"/>
                  <a:gd name="connsiteY1" fmla="*/ 178593 h 309561"/>
                  <a:gd name="connsiteX2" fmla="*/ 104775 w 123825"/>
                  <a:gd name="connsiteY2" fmla="*/ 309561 h 309561"/>
                  <a:gd name="connsiteX3" fmla="*/ 52388 w 123825"/>
                  <a:gd name="connsiteY3" fmla="*/ 171450 h 309561"/>
                  <a:gd name="connsiteX4" fmla="*/ 123825 w 123825"/>
                  <a:gd name="connsiteY4" fmla="*/ 0 h 309561"/>
                  <a:gd name="connsiteX0" fmla="*/ 123825 w 123825"/>
                  <a:gd name="connsiteY0" fmla="*/ 0 h 309561"/>
                  <a:gd name="connsiteX1" fmla="*/ 0 w 123825"/>
                  <a:gd name="connsiteY1" fmla="*/ 178593 h 309561"/>
                  <a:gd name="connsiteX2" fmla="*/ 104775 w 123825"/>
                  <a:gd name="connsiteY2" fmla="*/ 309561 h 309561"/>
                  <a:gd name="connsiteX3" fmla="*/ 52388 w 123825"/>
                  <a:gd name="connsiteY3" fmla="*/ 171450 h 309561"/>
                  <a:gd name="connsiteX4" fmla="*/ 123825 w 123825"/>
                  <a:gd name="connsiteY4" fmla="*/ 0 h 309561"/>
                  <a:gd name="connsiteX0" fmla="*/ 123825 w 123825"/>
                  <a:gd name="connsiteY0" fmla="*/ 0 h 292892"/>
                  <a:gd name="connsiteX1" fmla="*/ 0 w 123825"/>
                  <a:gd name="connsiteY1" fmla="*/ 178593 h 292892"/>
                  <a:gd name="connsiteX2" fmla="*/ 95250 w 123825"/>
                  <a:gd name="connsiteY2" fmla="*/ 292892 h 292892"/>
                  <a:gd name="connsiteX3" fmla="*/ 52388 w 123825"/>
                  <a:gd name="connsiteY3" fmla="*/ 171450 h 292892"/>
                  <a:gd name="connsiteX4" fmla="*/ 123825 w 123825"/>
                  <a:gd name="connsiteY4" fmla="*/ 0 h 292892"/>
                  <a:gd name="connsiteX0" fmla="*/ 123825 w 123825"/>
                  <a:gd name="connsiteY0" fmla="*/ 0 h 292892"/>
                  <a:gd name="connsiteX1" fmla="*/ 0 w 123825"/>
                  <a:gd name="connsiteY1" fmla="*/ 178593 h 292892"/>
                  <a:gd name="connsiteX2" fmla="*/ 95250 w 123825"/>
                  <a:gd name="connsiteY2" fmla="*/ 292892 h 292892"/>
                  <a:gd name="connsiteX3" fmla="*/ 52388 w 123825"/>
                  <a:gd name="connsiteY3" fmla="*/ 171450 h 292892"/>
                  <a:gd name="connsiteX4" fmla="*/ 123825 w 123825"/>
                  <a:gd name="connsiteY4" fmla="*/ 0 h 292892"/>
                  <a:gd name="connsiteX0" fmla="*/ 109537 w 109537"/>
                  <a:gd name="connsiteY0" fmla="*/ 0 h 292892"/>
                  <a:gd name="connsiteX1" fmla="*/ 0 w 109537"/>
                  <a:gd name="connsiteY1" fmla="*/ 178593 h 292892"/>
                  <a:gd name="connsiteX2" fmla="*/ 95250 w 109537"/>
                  <a:gd name="connsiteY2" fmla="*/ 292892 h 292892"/>
                  <a:gd name="connsiteX3" fmla="*/ 52388 w 109537"/>
                  <a:gd name="connsiteY3" fmla="*/ 171450 h 292892"/>
                  <a:gd name="connsiteX4" fmla="*/ 109537 w 109537"/>
                  <a:gd name="connsiteY4" fmla="*/ 0 h 292892"/>
                  <a:gd name="connsiteX0" fmla="*/ 288131 w 288131"/>
                  <a:gd name="connsiteY0" fmla="*/ 0 h 292892"/>
                  <a:gd name="connsiteX1" fmla="*/ 0 w 288131"/>
                  <a:gd name="connsiteY1" fmla="*/ 204787 h 292892"/>
                  <a:gd name="connsiteX2" fmla="*/ 273844 w 288131"/>
                  <a:gd name="connsiteY2" fmla="*/ 292892 h 292892"/>
                  <a:gd name="connsiteX3" fmla="*/ 230982 w 288131"/>
                  <a:gd name="connsiteY3" fmla="*/ 171450 h 292892"/>
                  <a:gd name="connsiteX4" fmla="*/ 288131 w 288131"/>
                  <a:gd name="connsiteY4" fmla="*/ 0 h 292892"/>
                  <a:gd name="connsiteX0" fmla="*/ 123825 w 123825"/>
                  <a:gd name="connsiteY0" fmla="*/ 0 h 292892"/>
                  <a:gd name="connsiteX1" fmla="*/ 0 w 123825"/>
                  <a:gd name="connsiteY1" fmla="*/ 176212 h 292892"/>
                  <a:gd name="connsiteX2" fmla="*/ 109538 w 123825"/>
                  <a:gd name="connsiteY2" fmla="*/ 292892 h 292892"/>
                  <a:gd name="connsiteX3" fmla="*/ 66676 w 123825"/>
                  <a:gd name="connsiteY3" fmla="*/ 171450 h 292892"/>
                  <a:gd name="connsiteX4" fmla="*/ 123825 w 123825"/>
                  <a:gd name="connsiteY4" fmla="*/ 0 h 292892"/>
                  <a:gd name="connsiteX0" fmla="*/ 123825 w 123825"/>
                  <a:gd name="connsiteY0" fmla="*/ 0 h 292892"/>
                  <a:gd name="connsiteX1" fmla="*/ 0 w 123825"/>
                  <a:gd name="connsiteY1" fmla="*/ 176212 h 292892"/>
                  <a:gd name="connsiteX2" fmla="*/ 109538 w 123825"/>
                  <a:gd name="connsiteY2" fmla="*/ 292892 h 292892"/>
                  <a:gd name="connsiteX3" fmla="*/ 66676 w 123825"/>
                  <a:gd name="connsiteY3" fmla="*/ 171450 h 292892"/>
                  <a:gd name="connsiteX4" fmla="*/ 123825 w 123825"/>
                  <a:gd name="connsiteY4" fmla="*/ 0 h 292892"/>
                  <a:gd name="connsiteX0" fmla="*/ 123825 w 123825"/>
                  <a:gd name="connsiteY0" fmla="*/ 0 h 292892"/>
                  <a:gd name="connsiteX1" fmla="*/ 0 w 123825"/>
                  <a:gd name="connsiteY1" fmla="*/ 176212 h 292892"/>
                  <a:gd name="connsiteX2" fmla="*/ 109538 w 123825"/>
                  <a:gd name="connsiteY2" fmla="*/ 292892 h 292892"/>
                  <a:gd name="connsiteX3" fmla="*/ 66676 w 123825"/>
                  <a:gd name="connsiteY3" fmla="*/ 171450 h 292892"/>
                  <a:gd name="connsiteX4" fmla="*/ 123825 w 123825"/>
                  <a:gd name="connsiteY4" fmla="*/ 0 h 292892"/>
                  <a:gd name="connsiteX0" fmla="*/ 123825 w 188119"/>
                  <a:gd name="connsiteY0" fmla="*/ 0 h 235742"/>
                  <a:gd name="connsiteX1" fmla="*/ 0 w 188119"/>
                  <a:gd name="connsiteY1" fmla="*/ 176212 h 235742"/>
                  <a:gd name="connsiteX2" fmla="*/ 188119 w 188119"/>
                  <a:gd name="connsiteY2" fmla="*/ 235742 h 235742"/>
                  <a:gd name="connsiteX3" fmla="*/ 66676 w 188119"/>
                  <a:gd name="connsiteY3" fmla="*/ 171450 h 235742"/>
                  <a:gd name="connsiteX4" fmla="*/ 123825 w 188119"/>
                  <a:gd name="connsiteY4" fmla="*/ 0 h 235742"/>
                  <a:gd name="connsiteX0" fmla="*/ 123825 w 123825"/>
                  <a:gd name="connsiteY0" fmla="*/ 0 h 302417"/>
                  <a:gd name="connsiteX1" fmla="*/ 0 w 123825"/>
                  <a:gd name="connsiteY1" fmla="*/ 176212 h 302417"/>
                  <a:gd name="connsiteX2" fmla="*/ 109538 w 123825"/>
                  <a:gd name="connsiteY2" fmla="*/ 302417 h 302417"/>
                  <a:gd name="connsiteX3" fmla="*/ 66676 w 123825"/>
                  <a:gd name="connsiteY3" fmla="*/ 171450 h 302417"/>
                  <a:gd name="connsiteX4" fmla="*/ 123825 w 123825"/>
                  <a:gd name="connsiteY4" fmla="*/ 0 h 302417"/>
                  <a:gd name="connsiteX0" fmla="*/ 128587 w 128587"/>
                  <a:gd name="connsiteY0" fmla="*/ 0 h 302417"/>
                  <a:gd name="connsiteX1" fmla="*/ 0 w 128587"/>
                  <a:gd name="connsiteY1" fmla="*/ 176212 h 302417"/>
                  <a:gd name="connsiteX2" fmla="*/ 109538 w 128587"/>
                  <a:gd name="connsiteY2" fmla="*/ 302417 h 302417"/>
                  <a:gd name="connsiteX3" fmla="*/ 66676 w 128587"/>
                  <a:gd name="connsiteY3" fmla="*/ 171450 h 302417"/>
                  <a:gd name="connsiteX4" fmla="*/ 128587 w 128587"/>
                  <a:gd name="connsiteY4" fmla="*/ 0 h 302417"/>
                  <a:gd name="connsiteX0" fmla="*/ 128587 w 128587"/>
                  <a:gd name="connsiteY0" fmla="*/ 0 h 302417"/>
                  <a:gd name="connsiteX1" fmla="*/ 0 w 128587"/>
                  <a:gd name="connsiteY1" fmla="*/ 176212 h 302417"/>
                  <a:gd name="connsiteX2" fmla="*/ 109538 w 128587"/>
                  <a:gd name="connsiteY2" fmla="*/ 302417 h 302417"/>
                  <a:gd name="connsiteX3" fmla="*/ 66676 w 128587"/>
                  <a:gd name="connsiteY3" fmla="*/ 171450 h 302417"/>
                  <a:gd name="connsiteX4" fmla="*/ 128587 w 128587"/>
                  <a:gd name="connsiteY4" fmla="*/ 0 h 302417"/>
                  <a:gd name="connsiteX0" fmla="*/ 128587 w 253576"/>
                  <a:gd name="connsiteY0" fmla="*/ 0 h 302417"/>
                  <a:gd name="connsiteX1" fmla="*/ 0 w 253576"/>
                  <a:gd name="connsiteY1" fmla="*/ 176212 h 302417"/>
                  <a:gd name="connsiteX2" fmla="*/ 109538 w 253576"/>
                  <a:gd name="connsiteY2" fmla="*/ 302417 h 302417"/>
                  <a:gd name="connsiteX3" fmla="*/ 247651 w 253576"/>
                  <a:gd name="connsiteY3" fmla="*/ 195262 h 302417"/>
                  <a:gd name="connsiteX4" fmla="*/ 128587 w 253576"/>
                  <a:gd name="connsiteY4" fmla="*/ 0 h 302417"/>
                  <a:gd name="connsiteX0" fmla="*/ 128587 w 128587"/>
                  <a:gd name="connsiteY0" fmla="*/ 0 h 302417"/>
                  <a:gd name="connsiteX1" fmla="*/ 0 w 128587"/>
                  <a:gd name="connsiteY1" fmla="*/ 176212 h 302417"/>
                  <a:gd name="connsiteX2" fmla="*/ 109538 w 128587"/>
                  <a:gd name="connsiteY2" fmla="*/ 302417 h 302417"/>
                  <a:gd name="connsiteX3" fmla="*/ 64295 w 128587"/>
                  <a:gd name="connsiteY3" fmla="*/ 171450 h 302417"/>
                  <a:gd name="connsiteX4" fmla="*/ 128587 w 128587"/>
                  <a:gd name="connsiteY4" fmla="*/ 0 h 302417"/>
                  <a:gd name="connsiteX0" fmla="*/ 128587 w 128587"/>
                  <a:gd name="connsiteY0" fmla="*/ 0 h 302417"/>
                  <a:gd name="connsiteX1" fmla="*/ 0 w 128587"/>
                  <a:gd name="connsiteY1" fmla="*/ 176212 h 302417"/>
                  <a:gd name="connsiteX2" fmla="*/ 109538 w 128587"/>
                  <a:gd name="connsiteY2" fmla="*/ 302417 h 302417"/>
                  <a:gd name="connsiteX3" fmla="*/ 64295 w 128587"/>
                  <a:gd name="connsiteY3" fmla="*/ 171450 h 302417"/>
                  <a:gd name="connsiteX4" fmla="*/ 128587 w 128587"/>
                  <a:gd name="connsiteY4" fmla="*/ 0 h 302417"/>
                  <a:gd name="connsiteX0" fmla="*/ 128587 w 128587"/>
                  <a:gd name="connsiteY0" fmla="*/ 0 h 302417"/>
                  <a:gd name="connsiteX1" fmla="*/ 0 w 128587"/>
                  <a:gd name="connsiteY1" fmla="*/ 176212 h 302417"/>
                  <a:gd name="connsiteX2" fmla="*/ 109538 w 128587"/>
                  <a:gd name="connsiteY2" fmla="*/ 302417 h 302417"/>
                  <a:gd name="connsiteX3" fmla="*/ 64295 w 128587"/>
                  <a:gd name="connsiteY3" fmla="*/ 171450 h 302417"/>
                  <a:gd name="connsiteX4" fmla="*/ 128587 w 128587"/>
                  <a:gd name="connsiteY4" fmla="*/ 0 h 30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7" h="302417">
                    <a:moveTo>
                      <a:pt x="128587" y="0"/>
                    </a:moveTo>
                    <a:cubicBezTo>
                      <a:pt x="101599" y="93663"/>
                      <a:pt x="41274" y="151606"/>
                      <a:pt x="0" y="176212"/>
                    </a:cubicBezTo>
                    <a:cubicBezTo>
                      <a:pt x="42861" y="207168"/>
                      <a:pt x="90488" y="259555"/>
                      <a:pt x="109538" y="302417"/>
                    </a:cubicBezTo>
                    <a:cubicBezTo>
                      <a:pt x="101601" y="238123"/>
                      <a:pt x="91282" y="219075"/>
                      <a:pt x="64295" y="171450"/>
                    </a:cubicBezTo>
                    <a:cubicBezTo>
                      <a:pt x="104775" y="126206"/>
                      <a:pt x="107157" y="107156"/>
                      <a:pt x="128587" y="0"/>
                    </a:cubicBezTo>
                    <a:close/>
                  </a:path>
                </a:pathLst>
              </a:custGeom>
              <a:solidFill>
                <a:srgbClr val="4135E3"/>
              </a:solidFill>
              <a:ln w="19050" cap="flat">
                <a:solidFill>
                  <a:srgbClr val="4135E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눈물 방울 155">
                <a:extLst>
                  <a:ext uri="{FF2B5EF4-FFF2-40B4-BE49-F238E27FC236}">
                    <a16:creationId xmlns:a16="http://schemas.microsoft.com/office/drawing/2014/main" id="{8E43752A-842D-4E57-8230-EF965B64DBEB}"/>
                  </a:ext>
                </a:extLst>
              </p:cNvPr>
              <p:cNvSpPr/>
              <p:nvPr/>
            </p:nvSpPr>
            <p:spPr>
              <a:xfrm rot="19036336">
                <a:off x="7387193" y="3809105"/>
                <a:ext cx="61792" cy="57255"/>
              </a:xfrm>
              <a:prstGeom prst="teardrop">
                <a:avLst/>
              </a:prstGeom>
              <a:solidFill>
                <a:srgbClr val="FDD4BE"/>
              </a:solidFill>
              <a:ln>
                <a:solidFill>
                  <a:srgbClr val="FDD4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자유형: 도형 160">
                <a:extLst>
                  <a:ext uri="{FF2B5EF4-FFF2-40B4-BE49-F238E27FC236}">
                    <a16:creationId xmlns:a16="http://schemas.microsoft.com/office/drawing/2014/main" id="{77944B94-9142-43F1-9EC9-435D5B49D8E2}"/>
                  </a:ext>
                </a:extLst>
              </p:cNvPr>
              <p:cNvSpPr/>
              <p:nvPr/>
            </p:nvSpPr>
            <p:spPr>
              <a:xfrm>
                <a:off x="6300584" y="4618735"/>
                <a:ext cx="259255" cy="568092"/>
              </a:xfrm>
              <a:custGeom>
                <a:avLst/>
                <a:gdLst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90512 w 290512"/>
                  <a:gd name="connsiteY0" fmla="*/ 0 h 569119"/>
                  <a:gd name="connsiteX1" fmla="*/ 290512 w 290512"/>
                  <a:gd name="connsiteY1" fmla="*/ 0 h 569119"/>
                  <a:gd name="connsiteX2" fmla="*/ 0 w 290512"/>
                  <a:gd name="connsiteY2" fmla="*/ 569119 h 56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512" h="569119">
                    <a:moveTo>
                      <a:pt x="290512" y="0"/>
                    </a:moveTo>
                    <a:lnTo>
                      <a:pt x="290512" y="0"/>
                    </a:lnTo>
                    <a:cubicBezTo>
                      <a:pt x="242093" y="94853"/>
                      <a:pt x="109538" y="245269"/>
                      <a:pt x="0" y="569119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2BFE37EE-D625-4567-8B00-1959FB68957E}"/>
                  </a:ext>
                </a:extLst>
              </p:cNvPr>
              <p:cNvSpPr/>
              <p:nvPr/>
            </p:nvSpPr>
            <p:spPr>
              <a:xfrm>
                <a:off x="6199522" y="5015475"/>
                <a:ext cx="74534" cy="193452"/>
              </a:xfrm>
              <a:custGeom>
                <a:avLst/>
                <a:gdLst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90512 w 290512"/>
                  <a:gd name="connsiteY0" fmla="*/ 0 h 569119"/>
                  <a:gd name="connsiteX1" fmla="*/ 290512 w 290512"/>
                  <a:gd name="connsiteY1" fmla="*/ 0 h 569119"/>
                  <a:gd name="connsiteX2" fmla="*/ 0 w 290512"/>
                  <a:gd name="connsiteY2" fmla="*/ 569119 h 56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512" h="569119">
                    <a:moveTo>
                      <a:pt x="290512" y="0"/>
                    </a:moveTo>
                    <a:lnTo>
                      <a:pt x="290512" y="0"/>
                    </a:lnTo>
                    <a:cubicBezTo>
                      <a:pt x="242093" y="94853"/>
                      <a:pt x="109538" y="245269"/>
                      <a:pt x="0" y="569119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E23A869F-CEA7-4044-AEC8-92EBF390980A}"/>
                  </a:ext>
                </a:extLst>
              </p:cNvPr>
              <p:cNvSpPr/>
              <p:nvPr/>
            </p:nvSpPr>
            <p:spPr>
              <a:xfrm>
                <a:off x="6127212" y="4595713"/>
                <a:ext cx="432627" cy="475441"/>
              </a:xfrm>
              <a:custGeom>
                <a:avLst/>
                <a:gdLst>
                  <a:gd name="connsiteX0" fmla="*/ 328613 w 561975"/>
                  <a:gd name="connsiteY0" fmla="*/ 157163 h 576263"/>
                  <a:gd name="connsiteX1" fmla="*/ 561975 w 561975"/>
                  <a:gd name="connsiteY1" fmla="*/ 0 h 576263"/>
                  <a:gd name="connsiteX2" fmla="*/ 157163 w 561975"/>
                  <a:gd name="connsiteY2" fmla="*/ 576263 h 576263"/>
                  <a:gd name="connsiteX3" fmla="*/ 0 w 561975"/>
                  <a:gd name="connsiteY3" fmla="*/ 280988 h 576263"/>
                  <a:gd name="connsiteX4" fmla="*/ 209550 w 561975"/>
                  <a:gd name="connsiteY4" fmla="*/ 28575 h 576263"/>
                  <a:gd name="connsiteX5" fmla="*/ 328613 w 561975"/>
                  <a:gd name="connsiteY5" fmla="*/ 157163 h 576263"/>
                  <a:gd name="connsiteX0" fmla="*/ 328613 w 561975"/>
                  <a:gd name="connsiteY0" fmla="*/ 157163 h 576263"/>
                  <a:gd name="connsiteX1" fmla="*/ 561975 w 561975"/>
                  <a:gd name="connsiteY1" fmla="*/ 0 h 576263"/>
                  <a:gd name="connsiteX2" fmla="*/ 157163 w 561975"/>
                  <a:gd name="connsiteY2" fmla="*/ 576263 h 576263"/>
                  <a:gd name="connsiteX3" fmla="*/ 0 w 561975"/>
                  <a:gd name="connsiteY3" fmla="*/ 280988 h 576263"/>
                  <a:gd name="connsiteX4" fmla="*/ 209550 w 561975"/>
                  <a:gd name="connsiteY4" fmla="*/ 28575 h 576263"/>
                  <a:gd name="connsiteX5" fmla="*/ 328613 w 561975"/>
                  <a:gd name="connsiteY5" fmla="*/ 157163 h 576263"/>
                  <a:gd name="connsiteX0" fmla="*/ 328613 w 561975"/>
                  <a:gd name="connsiteY0" fmla="*/ 157163 h 576263"/>
                  <a:gd name="connsiteX1" fmla="*/ 561975 w 561975"/>
                  <a:gd name="connsiteY1" fmla="*/ 0 h 576263"/>
                  <a:gd name="connsiteX2" fmla="*/ 157163 w 561975"/>
                  <a:gd name="connsiteY2" fmla="*/ 576263 h 576263"/>
                  <a:gd name="connsiteX3" fmla="*/ 0 w 561975"/>
                  <a:gd name="connsiteY3" fmla="*/ 280988 h 576263"/>
                  <a:gd name="connsiteX4" fmla="*/ 209550 w 561975"/>
                  <a:gd name="connsiteY4" fmla="*/ 28575 h 576263"/>
                  <a:gd name="connsiteX5" fmla="*/ 328613 w 561975"/>
                  <a:gd name="connsiteY5" fmla="*/ 157163 h 576263"/>
                  <a:gd name="connsiteX0" fmla="*/ 328613 w 561975"/>
                  <a:gd name="connsiteY0" fmla="*/ 157163 h 576263"/>
                  <a:gd name="connsiteX1" fmla="*/ 561975 w 561975"/>
                  <a:gd name="connsiteY1" fmla="*/ 0 h 576263"/>
                  <a:gd name="connsiteX2" fmla="*/ 157163 w 561975"/>
                  <a:gd name="connsiteY2" fmla="*/ 576263 h 576263"/>
                  <a:gd name="connsiteX3" fmla="*/ 0 w 561975"/>
                  <a:gd name="connsiteY3" fmla="*/ 280988 h 576263"/>
                  <a:gd name="connsiteX4" fmla="*/ 209550 w 561975"/>
                  <a:gd name="connsiteY4" fmla="*/ 28575 h 576263"/>
                  <a:gd name="connsiteX5" fmla="*/ 328613 w 561975"/>
                  <a:gd name="connsiteY5" fmla="*/ 157163 h 576263"/>
                  <a:gd name="connsiteX0" fmla="*/ 309563 w 542925"/>
                  <a:gd name="connsiteY0" fmla="*/ 157163 h 576263"/>
                  <a:gd name="connsiteX1" fmla="*/ 542925 w 542925"/>
                  <a:gd name="connsiteY1" fmla="*/ 0 h 576263"/>
                  <a:gd name="connsiteX2" fmla="*/ 138113 w 542925"/>
                  <a:gd name="connsiteY2" fmla="*/ 576263 h 576263"/>
                  <a:gd name="connsiteX3" fmla="*/ 0 w 542925"/>
                  <a:gd name="connsiteY3" fmla="*/ 280988 h 576263"/>
                  <a:gd name="connsiteX4" fmla="*/ 190500 w 542925"/>
                  <a:gd name="connsiteY4" fmla="*/ 28575 h 576263"/>
                  <a:gd name="connsiteX5" fmla="*/ 309563 w 542925"/>
                  <a:gd name="connsiteY5" fmla="*/ 157163 h 576263"/>
                  <a:gd name="connsiteX0" fmla="*/ 309563 w 542925"/>
                  <a:gd name="connsiteY0" fmla="*/ 157163 h 576263"/>
                  <a:gd name="connsiteX1" fmla="*/ 542925 w 542925"/>
                  <a:gd name="connsiteY1" fmla="*/ 0 h 576263"/>
                  <a:gd name="connsiteX2" fmla="*/ 138113 w 542925"/>
                  <a:gd name="connsiteY2" fmla="*/ 576263 h 576263"/>
                  <a:gd name="connsiteX3" fmla="*/ 0 w 542925"/>
                  <a:gd name="connsiteY3" fmla="*/ 280988 h 576263"/>
                  <a:gd name="connsiteX4" fmla="*/ 190500 w 542925"/>
                  <a:gd name="connsiteY4" fmla="*/ 28575 h 576263"/>
                  <a:gd name="connsiteX5" fmla="*/ 309563 w 542925"/>
                  <a:gd name="connsiteY5" fmla="*/ 157163 h 576263"/>
                  <a:gd name="connsiteX0" fmla="*/ 309563 w 542925"/>
                  <a:gd name="connsiteY0" fmla="*/ 157163 h 576263"/>
                  <a:gd name="connsiteX1" fmla="*/ 542925 w 542925"/>
                  <a:gd name="connsiteY1" fmla="*/ 0 h 576263"/>
                  <a:gd name="connsiteX2" fmla="*/ 138113 w 542925"/>
                  <a:gd name="connsiteY2" fmla="*/ 576263 h 576263"/>
                  <a:gd name="connsiteX3" fmla="*/ 0 w 542925"/>
                  <a:gd name="connsiteY3" fmla="*/ 280988 h 576263"/>
                  <a:gd name="connsiteX4" fmla="*/ 190500 w 542925"/>
                  <a:gd name="connsiteY4" fmla="*/ 28575 h 576263"/>
                  <a:gd name="connsiteX5" fmla="*/ 309563 w 542925"/>
                  <a:gd name="connsiteY5" fmla="*/ 157163 h 576263"/>
                  <a:gd name="connsiteX0" fmla="*/ 309563 w 542925"/>
                  <a:gd name="connsiteY0" fmla="*/ 157163 h 576263"/>
                  <a:gd name="connsiteX1" fmla="*/ 542925 w 542925"/>
                  <a:gd name="connsiteY1" fmla="*/ 0 h 576263"/>
                  <a:gd name="connsiteX2" fmla="*/ 138113 w 542925"/>
                  <a:gd name="connsiteY2" fmla="*/ 576263 h 576263"/>
                  <a:gd name="connsiteX3" fmla="*/ 0 w 542925"/>
                  <a:gd name="connsiteY3" fmla="*/ 280988 h 576263"/>
                  <a:gd name="connsiteX4" fmla="*/ 190500 w 542925"/>
                  <a:gd name="connsiteY4" fmla="*/ 28575 h 576263"/>
                  <a:gd name="connsiteX5" fmla="*/ 309563 w 542925"/>
                  <a:gd name="connsiteY5" fmla="*/ 157163 h 576263"/>
                  <a:gd name="connsiteX0" fmla="*/ 309563 w 542925"/>
                  <a:gd name="connsiteY0" fmla="*/ 157163 h 576263"/>
                  <a:gd name="connsiteX1" fmla="*/ 542925 w 542925"/>
                  <a:gd name="connsiteY1" fmla="*/ 0 h 576263"/>
                  <a:gd name="connsiteX2" fmla="*/ 138113 w 542925"/>
                  <a:gd name="connsiteY2" fmla="*/ 576263 h 576263"/>
                  <a:gd name="connsiteX3" fmla="*/ 0 w 542925"/>
                  <a:gd name="connsiteY3" fmla="*/ 280988 h 576263"/>
                  <a:gd name="connsiteX4" fmla="*/ 190500 w 542925"/>
                  <a:gd name="connsiteY4" fmla="*/ 28575 h 576263"/>
                  <a:gd name="connsiteX5" fmla="*/ 309563 w 542925"/>
                  <a:gd name="connsiteY5" fmla="*/ 157163 h 576263"/>
                  <a:gd name="connsiteX0" fmla="*/ 309563 w 542925"/>
                  <a:gd name="connsiteY0" fmla="*/ 157334 h 576434"/>
                  <a:gd name="connsiteX1" fmla="*/ 542925 w 542925"/>
                  <a:gd name="connsiteY1" fmla="*/ 171 h 576434"/>
                  <a:gd name="connsiteX2" fmla="*/ 138113 w 542925"/>
                  <a:gd name="connsiteY2" fmla="*/ 576434 h 576434"/>
                  <a:gd name="connsiteX3" fmla="*/ 0 w 542925"/>
                  <a:gd name="connsiteY3" fmla="*/ 281159 h 576434"/>
                  <a:gd name="connsiteX4" fmla="*/ 190500 w 542925"/>
                  <a:gd name="connsiteY4" fmla="*/ 28746 h 576434"/>
                  <a:gd name="connsiteX5" fmla="*/ 309563 w 542925"/>
                  <a:gd name="connsiteY5" fmla="*/ 157334 h 576434"/>
                  <a:gd name="connsiteX0" fmla="*/ 309563 w 542925"/>
                  <a:gd name="connsiteY0" fmla="*/ 157334 h 576434"/>
                  <a:gd name="connsiteX1" fmla="*/ 542925 w 542925"/>
                  <a:gd name="connsiteY1" fmla="*/ 171 h 576434"/>
                  <a:gd name="connsiteX2" fmla="*/ 138113 w 542925"/>
                  <a:gd name="connsiteY2" fmla="*/ 576434 h 576434"/>
                  <a:gd name="connsiteX3" fmla="*/ 0 w 542925"/>
                  <a:gd name="connsiteY3" fmla="*/ 281159 h 576434"/>
                  <a:gd name="connsiteX4" fmla="*/ 190500 w 542925"/>
                  <a:gd name="connsiteY4" fmla="*/ 28746 h 576434"/>
                  <a:gd name="connsiteX5" fmla="*/ 309563 w 542925"/>
                  <a:gd name="connsiteY5" fmla="*/ 157334 h 576434"/>
                  <a:gd name="connsiteX0" fmla="*/ 309563 w 542925"/>
                  <a:gd name="connsiteY0" fmla="*/ 157334 h 576434"/>
                  <a:gd name="connsiteX1" fmla="*/ 542925 w 542925"/>
                  <a:gd name="connsiteY1" fmla="*/ 171 h 576434"/>
                  <a:gd name="connsiteX2" fmla="*/ 138113 w 542925"/>
                  <a:gd name="connsiteY2" fmla="*/ 576434 h 576434"/>
                  <a:gd name="connsiteX3" fmla="*/ 0 w 542925"/>
                  <a:gd name="connsiteY3" fmla="*/ 281159 h 576434"/>
                  <a:gd name="connsiteX4" fmla="*/ 190500 w 542925"/>
                  <a:gd name="connsiteY4" fmla="*/ 28746 h 576434"/>
                  <a:gd name="connsiteX5" fmla="*/ 309563 w 542925"/>
                  <a:gd name="connsiteY5" fmla="*/ 157334 h 576434"/>
                  <a:gd name="connsiteX0" fmla="*/ 309563 w 542925"/>
                  <a:gd name="connsiteY0" fmla="*/ 157334 h 576434"/>
                  <a:gd name="connsiteX1" fmla="*/ 542925 w 542925"/>
                  <a:gd name="connsiteY1" fmla="*/ 171 h 576434"/>
                  <a:gd name="connsiteX2" fmla="*/ 138113 w 542925"/>
                  <a:gd name="connsiteY2" fmla="*/ 576434 h 576434"/>
                  <a:gd name="connsiteX3" fmla="*/ 0 w 542925"/>
                  <a:gd name="connsiteY3" fmla="*/ 281159 h 576434"/>
                  <a:gd name="connsiteX4" fmla="*/ 190500 w 542925"/>
                  <a:gd name="connsiteY4" fmla="*/ 28746 h 576434"/>
                  <a:gd name="connsiteX5" fmla="*/ 309563 w 542925"/>
                  <a:gd name="connsiteY5" fmla="*/ 157334 h 57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2925" h="576434">
                    <a:moveTo>
                      <a:pt x="309563" y="157334"/>
                    </a:moveTo>
                    <a:cubicBezTo>
                      <a:pt x="358775" y="90658"/>
                      <a:pt x="417513" y="-4591"/>
                      <a:pt x="542925" y="171"/>
                    </a:cubicBezTo>
                    <a:cubicBezTo>
                      <a:pt x="503239" y="163684"/>
                      <a:pt x="311150" y="384346"/>
                      <a:pt x="138113" y="576434"/>
                    </a:cubicBezTo>
                    <a:cubicBezTo>
                      <a:pt x="85725" y="478009"/>
                      <a:pt x="28575" y="412921"/>
                      <a:pt x="0" y="281159"/>
                    </a:cubicBezTo>
                    <a:cubicBezTo>
                      <a:pt x="7937" y="168446"/>
                      <a:pt x="68262" y="55734"/>
                      <a:pt x="190500" y="28746"/>
                    </a:cubicBezTo>
                    <a:cubicBezTo>
                      <a:pt x="268288" y="38271"/>
                      <a:pt x="298450" y="100184"/>
                      <a:pt x="309563" y="157334"/>
                    </a:cubicBezTo>
                    <a:close/>
                  </a:path>
                </a:pathLst>
              </a:custGeom>
              <a:solidFill>
                <a:srgbClr val="F78D52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5A6E9ADC-CBFC-4159-B7B6-909290D331CB}"/>
                  </a:ext>
                </a:extLst>
              </p:cNvPr>
              <p:cNvSpPr/>
              <p:nvPr/>
            </p:nvSpPr>
            <p:spPr>
              <a:xfrm rot="355057" flipH="1">
                <a:off x="6184852" y="5867226"/>
                <a:ext cx="49757" cy="134611"/>
              </a:xfrm>
              <a:custGeom>
                <a:avLst/>
                <a:gdLst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85750 w 285750"/>
                  <a:gd name="connsiteY0" fmla="*/ 0 h 542925"/>
                  <a:gd name="connsiteX1" fmla="*/ 285750 w 285750"/>
                  <a:gd name="connsiteY1" fmla="*/ 0 h 542925"/>
                  <a:gd name="connsiteX2" fmla="*/ 0 w 285750"/>
                  <a:gd name="connsiteY2" fmla="*/ 542925 h 542925"/>
                  <a:gd name="connsiteX0" fmla="*/ 290512 w 290512"/>
                  <a:gd name="connsiteY0" fmla="*/ 0 h 569119"/>
                  <a:gd name="connsiteX1" fmla="*/ 290512 w 290512"/>
                  <a:gd name="connsiteY1" fmla="*/ 0 h 569119"/>
                  <a:gd name="connsiteX2" fmla="*/ 0 w 290512"/>
                  <a:gd name="connsiteY2" fmla="*/ 569119 h 569119"/>
                  <a:gd name="connsiteX0" fmla="*/ 290512 w 290512"/>
                  <a:gd name="connsiteY0" fmla="*/ 0 h 569119"/>
                  <a:gd name="connsiteX1" fmla="*/ 290512 w 290512"/>
                  <a:gd name="connsiteY1" fmla="*/ 0 h 569119"/>
                  <a:gd name="connsiteX2" fmla="*/ 0 w 290512"/>
                  <a:gd name="connsiteY2" fmla="*/ 569119 h 56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512" h="569119">
                    <a:moveTo>
                      <a:pt x="290512" y="0"/>
                    </a:moveTo>
                    <a:lnTo>
                      <a:pt x="290512" y="0"/>
                    </a:lnTo>
                    <a:cubicBezTo>
                      <a:pt x="242093" y="94853"/>
                      <a:pt x="124665" y="245268"/>
                      <a:pt x="0" y="569119"/>
                    </a:cubicBezTo>
                  </a:path>
                </a:pathLst>
              </a:custGeom>
              <a:noFill/>
              <a:ln w="28575" cap="rnd">
                <a:solidFill>
                  <a:srgbClr val="4135E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847E9F82-67B7-4143-A4F6-F1F3C94FB074}"/>
                  </a:ext>
                </a:extLst>
              </p:cNvPr>
              <p:cNvSpPr/>
              <p:nvPr/>
            </p:nvSpPr>
            <p:spPr>
              <a:xfrm>
                <a:off x="9175946" y="2702515"/>
                <a:ext cx="342505" cy="1471396"/>
              </a:xfrm>
              <a:custGeom>
                <a:avLst/>
                <a:gdLst>
                  <a:gd name="connsiteX0" fmla="*/ 0 w 381000"/>
                  <a:gd name="connsiteY0" fmla="*/ 0 h 1771650"/>
                  <a:gd name="connsiteX1" fmla="*/ 0 w 381000"/>
                  <a:gd name="connsiteY1" fmla="*/ 0 h 1771650"/>
                  <a:gd name="connsiteX2" fmla="*/ 19050 w 381000"/>
                  <a:gd name="connsiteY2" fmla="*/ 85725 h 1771650"/>
                  <a:gd name="connsiteX3" fmla="*/ 381000 w 381000"/>
                  <a:gd name="connsiteY3" fmla="*/ 1771650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1771650">
                    <a:moveTo>
                      <a:pt x="0" y="0"/>
                    </a:moveTo>
                    <a:lnTo>
                      <a:pt x="0" y="0"/>
                    </a:lnTo>
                    <a:lnTo>
                      <a:pt x="19050" y="85725"/>
                    </a:lnTo>
                    <a:lnTo>
                      <a:pt x="381000" y="1771650"/>
                    </a:ln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6B680CA9-A67F-4CF8-BC21-8CE1C16034EC}"/>
                  </a:ext>
                </a:extLst>
              </p:cNvPr>
              <p:cNvSpPr/>
              <p:nvPr/>
            </p:nvSpPr>
            <p:spPr>
              <a:xfrm>
                <a:off x="8540203" y="3913678"/>
                <a:ext cx="89838" cy="2118026"/>
              </a:xfrm>
              <a:custGeom>
                <a:avLst/>
                <a:gdLst>
                  <a:gd name="connsiteX0" fmla="*/ 91440 w 91440"/>
                  <a:gd name="connsiteY0" fmla="*/ 0 h 2621280"/>
                  <a:gd name="connsiteX1" fmla="*/ 0 w 91440"/>
                  <a:gd name="connsiteY1" fmla="*/ 2621280 h 2621280"/>
                  <a:gd name="connsiteX0" fmla="*/ 60960 w 60960"/>
                  <a:gd name="connsiteY0" fmla="*/ 0 h 2567940"/>
                  <a:gd name="connsiteX1" fmla="*/ 0 w 60960"/>
                  <a:gd name="connsiteY1" fmla="*/ 2567940 h 2567940"/>
                  <a:gd name="connsiteX0" fmla="*/ 103713 w 103713"/>
                  <a:gd name="connsiteY0" fmla="*/ 0 h 2567940"/>
                  <a:gd name="connsiteX1" fmla="*/ 42753 w 103713"/>
                  <a:gd name="connsiteY1" fmla="*/ 2567940 h 2567940"/>
                  <a:gd name="connsiteX0" fmla="*/ 108922 w 108922"/>
                  <a:gd name="connsiteY0" fmla="*/ 0 h 2567940"/>
                  <a:gd name="connsiteX1" fmla="*/ 47962 w 108922"/>
                  <a:gd name="connsiteY1" fmla="*/ 2567940 h 2567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922" h="2567940">
                    <a:moveTo>
                      <a:pt x="108922" y="0"/>
                    </a:moveTo>
                    <a:cubicBezTo>
                      <a:pt x="58122" y="863600"/>
                      <a:pt x="-68878" y="1734820"/>
                      <a:pt x="47962" y="2567940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자유형: 도형 173">
                <a:extLst>
                  <a:ext uri="{FF2B5EF4-FFF2-40B4-BE49-F238E27FC236}">
                    <a16:creationId xmlns:a16="http://schemas.microsoft.com/office/drawing/2014/main" id="{1950D4D4-5360-4D93-A1BA-CC809D65936C}"/>
                  </a:ext>
                </a:extLst>
              </p:cNvPr>
              <p:cNvSpPr/>
              <p:nvPr/>
            </p:nvSpPr>
            <p:spPr>
              <a:xfrm>
                <a:off x="7122864" y="1204602"/>
                <a:ext cx="418815" cy="748956"/>
              </a:xfrm>
              <a:custGeom>
                <a:avLst/>
                <a:gdLst>
                  <a:gd name="connsiteX0" fmla="*/ 0 w 495300"/>
                  <a:gd name="connsiteY0" fmla="*/ 876300 h 876300"/>
                  <a:gd name="connsiteX1" fmla="*/ 495300 w 495300"/>
                  <a:gd name="connsiteY1" fmla="*/ 0 h 876300"/>
                  <a:gd name="connsiteX2" fmla="*/ 406400 w 495300"/>
                  <a:gd name="connsiteY2" fmla="*/ 622300 h 876300"/>
                  <a:gd name="connsiteX3" fmla="*/ 0 w 495300"/>
                  <a:gd name="connsiteY3" fmla="*/ 876300 h 876300"/>
                  <a:gd name="connsiteX0" fmla="*/ 0 w 495300"/>
                  <a:gd name="connsiteY0" fmla="*/ 876300 h 876300"/>
                  <a:gd name="connsiteX1" fmla="*/ 495300 w 495300"/>
                  <a:gd name="connsiteY1" fmla="*/ 0 h 876300"/>
                  <a:gd name="connsiteX2" fmla="*/ 406400 w 495300"/>
                  <a:gd name="connsiteY2" fmla="*/ 622300 h 876300"/>
                  <a:gd name="connsiteX3" fmla="*/ 0 w 495300"/>
                  <a:gd name="connsiteY3" fmla="*/ 876300 h 876300"/>
                  <a:gd name="connsiteX0" fmla="*/ 0 w 499908"/>
                  <a:gd name="connsiteY0" fmla="*/ 876300 h 876300"/>
                  <a:gd name="connsiteX1" fmla="*/ 495300 w 499908"/>
                  <a:gd name="connsiteY1" fmla="*/ 0 h 876300"/>
                  <a:gd name="connsiteX2" fmla="*/ 406400 w 499908"/>
                  <a:gd name="connsiteY2" fmla="*/ 622300 h 876300"/>
                  <a:gd name="connsiteX3" fmla="*/ 0 w 499908"/>
                  <a:gd name="connsiteY3" fmla="*/ 876300 h 876300"/>
                  <a:gd name="connsiteX0" fmla="*/ 0 w 497593"/>
                  <a:gd name="connsiteY0" fmla="*/ 876300 h 876300"/>
                  <a:gd name="connsiteX1" fmla="*/ 495300 w 497593"/>
                  <a:gd name="connsiteY1" fmla="*/ 0 h 876300"/>
                  <a:gd name="connsiteX2" fmla="*/ 387350 w 497593"/>
                  <a:gd name="connsiteY2" fmla="*/ 615950 h 876300"/>
                  <a:gd name="connsiteX3" fmla="*/ 0 w 497593"/>
                  <a:gd name="connsiteY3" fmla="*/ 876300 h 876300"/>
                  <a:gd name="connsiteX0" fmla="*/ 0 w 499566"/>
                  <a:gd name="connsiteY0" fmla="*/ 876300 h 876300"/>
                  <a:gd name="connsiteX1" fmla="*/ 495300 w 499566"/>
                  <a:gd name="connsiteY1" fmla="*/ 0 h 876300"/>
                  <a:gd name="connsiteX2" fmla="*/ 387350 w 499566"/>
                  <a:gd name="connsiteY2" fmla="*/ 615950 h 876300"/>
                  <a:gd name="connsiteX3" fmla="*/ 0 w 499566"/>
                  <a:gd name="connsiteY3" fmla="*/ 876300 h 876300"/>
                  <a:gd name="connsiteX0" fmla="*/ 0 w 499566"/>
                  <a:gd name="connsiteY0" fmla="*/ 876300 h 876300"/>
                  <a:gd name="connsiteX1" fmla="*/ 495300 w 499566"/>
                  <a:gd name="connsiteY1" fmla="*/ 0 h 876300"/>
                  <a:gd name="connsiteX2" fmla="*/ 387350 w 499566"/>
                  <a:gd name="connsiteY2" fmla="*/ 615950 h 876300"/>
                  <a:gd name="connsiteX3" fmla="*/ 0 w 499566"/>
                  <a:gd name="connsiteY3" fmla="*/ 876300 h 876300"/>
                  <a:gd name="connsiteX0" fmla="*/ 0 w 499566"/>
                  <a:gd name="connsiteY0" fmla="*/ 908050 h 908050"/>
                  <a:gd name="connsiteX1" fmla="*/ 495300 w 499566"/>
                  <a:gd name="connsiteY1" fmla="*/ 0 h 908050"/>
                  <a:gd name="connsiteX2" fmla="*/ 387350 w 499566"/>
                  <a:gd name="connsiteY2" fmla="*/ 615950 h 908050"/>
                  <a:gd name="connsiteX3" fmla="*/ 0 w 499566"/>
                  <a:gd name="connsiteY3" fmla="*/ 908050 h 908050"/>
                  <a:gd name="connsiteX0" fmla="*/ 0 w 499566"/>
                  <a:gd name="connsiteY0" fmla="*/ 908050 h 908050"/>
                  <a:gd name="connsiteX1" fmla="*/ 495300 w 499566"/>
                  <a:gd name="connsiteY1" fmla="*/ 0 h 908050"/>
                  <a:gd name="connsiteX2" fmla="*/ 387350 w 499566"/>
                  <a:gd name="connsiteY2" fmla="*/ 615950 h 908050"/>
                  <a:gd name="connsiteX3" fmla="*/ 0 w 499566"/>
                  <a:gd name="connsiteY3" fmla="*/ 908050 h 908050"/>
                  <a:gd name="connsiteX0" fmla="*/ 0 w 499566"/>
                  <a:gd name="connsiteY0" fmla="*/ 908050 h 908050"/>
                  <a:gd name="connsiteX1" fmla="*/ 495300 w 499566"/>
                  <a:gd name="connsiteY1" fmla="*/ 0 h 908050"/>
                  <a:gd name="connsiteX2" fmla="*/ 387350 w 499566"/>
                  <a:gd name="connsiteY2" fmla="*/ 615950 h 908050"/>
                  <a:gd name="connsiteX3" fmla="*/ 0 w 499566"/>
                  <a:gd name="connsiteY3" fmla="*/ 908050 h 908050"/>
                  <a:gd name="connsiteX0" fmla="*/ 0 w 499566"/>
                  <a:gd name="connsiteY0" fmla="*/ 908050 h 908050"/>
                  <a:gd name="connsiteX1" fmla="*/ 495300 w 499566"/>
                  <a:gd name="connsiteY1" fmla="*/ 0 h 908050"/>
                  <a:gd name="connsiteX2" fmla="*/ 387350 w 499566"/>
                  <a:gd name="connsiteY2" fmla="*/ 615950 h 908050"/>
                  <a:gd name="connsiteX3" fmla="*/ 0 w 499566"/>
                  <a:gd name="connsiteY3" fmla="*/ 908050 h 908050"/>
                  <a:gd name="connsiteX0" fmla="*/ 0 w 499566"/>
                  <a:gd name="connsiteY0" fmla="*/ 908050 h 908050"/>
                  <a:gd name="connsiteX1" fmla="*/ 495300 w 499566"/>
                  <a:gd name="connsiteY1" fmla="*/ 0 h 908050"/>
                  <a:gd name="connsiteX2" fmla="*/ 387350 w 499566"/>
                  <a:gd name="connsiteY2" fmla="*/ 615950 h 908050"/>
                  <a:gd name="connsiteX3" fmla="*/ 0 w 499566"/>
                  <a:gd name="connsiteY3" fmla="*/ 908050 h 908050"/>
                  <a:gd name="connsiteX0" fmla="*/ 0 w 499566"/>
                  <a:gd name="connsiteY0" fmla="*/ 908050 h 908050"/>
                  <a:gd name="connsiteX1" fmla="*/ 495300 w 499566"/>
                  <a:gd name="connsiteY1" fmla="*/ 0 h 908050"/>
                  <a:gd name="connsiteX2" fmla="*/ 387350 w 499566"/>
                  <a:gd name="connsiteY2" fmla="*/ 615950 h 908050"/>
                  <a:gd name="connsiteX3" fmla="*/ 0 w 499566"/>
                  <a:gd name="connsiteY3" fmla="*/ 908050 h 908050"/>
                  <a:gd name="connsiteX0" fmla="*/ 0 w 507780"/>
                  <a:gd name="connsiteY0" fmla="*/ 908050 h 908050"/>
                  <a:gd name="connsiteX1" fmla="*/ 495300 w 507780"/>
                  <a:gd name="connsiteY1" fmla="*/ 0 h 908050"/>
                  <a:gd name="connsiteX2" fmla="*/ 387350 w 507780"/>
                  <a:gd name="connsiteY2" fmla="*/ 615950 h 908050"/>
                  <a:gd name="connsiteX3" fmla="*/ 0 w 507780"/>
                  <a:gd name="connsiteY3" fmla="*/ 908050 h 9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780" h="908050">
                    <a:moveTo>
                      <a:pt x="0" y="908050"/>
                    </a:moveTo>
                    <a:cubicBezTo>
                      <a:pt x="349250" y="618067"/>
                      <a:pt x="406400" y="366183"/>
                      <a:pt x="495300" y="0"/>
                    </a:cubicBezTo>
                    <a:cubicBezTo>
                      <a:pt x="522817" y="188383"/>
                      <a:pt x="512233" y="395817"/>
                      <a:pt x="387350" y="615950"/>
                    </a:cubicBezTo>
                    <a:cubicBezTo>
                      <a:pt x="258233" y="759883"/>
                      <a:pt x="135467" y="833967"/>
                      <a:pt x="0" y="90805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자유형: 도형 174">
                <a:extLst>
                  <a:ext uri="{FF2B5EF4-FFF2-40B4-BE49-F238E27FC236}">
                    <a16:creationId xmlns:a16="http://schemas.microsoft.com/office/drawing/2014/main" id="{371DF9A1-D0F2-4E81-A949-AE9F486F4AE9}"/>
                  </a:ext>
                </a:extLst>
              </p:cNvPr>
              <p:cNvSpPr/>
              <p:nvPr/>
            </p:nvSpPr>
            <p:spPr>
              <a:xfrm>
                <a:off x="7316650" y="1456001"/>
                <a:ext cx="771738" cy="739987"/>
              </a:xfrm>
              <a:custGeom>
                <a:avLst/>
                <a:gdLst>
                  <a:gd name="connsiteX0" fmla="*/ 920750 w 920750"/>
                  <a:gd name="connsiteY0" fmla="*/ 0 h 850900"/>
                  <a:gd name="connsiteX1" fmla="*/ 882650 w 920750"/>
                  <a:gd name="connsiteY1" fmla="*/ 361950 h 850900"/>
                  <a:gd name="connsiteX2" fmla="*/ 457200 w 920750"/>
                  <a:gd name="connsiteY2" fmla="*/ 838200 h 850900"/>
                  <a:gd name="connsiteX3" fmla="*/ 0 w 920750"/>
                  <a:gd name="connsiteY3" fmla="*/ 850900 h 850900"/>
                  <a:gd name="connsiteX4" fmla="*/ 482600 w 920750"/>
                  <a:gd name="connsiteY4" fmla="*/ 527050 h 850900"/>
                  <a:gd name="connsiteX5" fmla="*/ 387350 w 920750"/>
                  <a:gd name="connsiteY5" fmla="*/ 692150 h 850900"/>
                  <a:gd name="connsiteX6" fmla="*/ 920750 w 920750"/>
                  <a:gd name="connsiteY6" fmla="*/ 0 h 850900"/>
                  <a:gd name="connsiteX0" fmla="*/ 920750 w 920750"/>
                  <a:gd name="connsiteY0" fmla="*/ 0 h 850900"/>
                  <a:gd name="connsiteX1" fmla="*/ 882650 w 920750"/>
                  <a:gd name="connsiteY1" fmla="*/ 361950 h 850900"/>
                  <a:gd name="connsiteX2" fmla="*/ 457200 w 920750"/>
                  <a:gd name="connsiteY2" fmla="*/ 838200 h 850900"/>
                  <a:gd name="connsiteX3" fmla="*/ 0 w 920750"/>
                  <a:gd name="connsiteY3" fmla="*/ 850900 h 850900"/>
                  <a:gd name="connsiteX4" fmla="*/ 482600 w 920750"/>
                  <a:gd name="connsiteY4" fmla="*/ 527050 h 850900"/>
                  <a:gd name="connsiteX5" fmla="*/ 387350 w 920750"/>
                  <a:gd name="connsiteY5" fmla="*/ 692150 h 850900"/>
                  <a:gd name="connsiteX6" fmla="*/ 920750 w 920750"/>
                  <a:gd name="connsiteY6" fmla="*/ 0 h 850900"/>
                  <a:gd name="connsiteX0" fmla="*/ 920750 w 932126"/>
                  <a:gd name="connsiteY0" fmla="*/ 0 h 850900"/>
                  <a:gd name="connsiteX1" fmla="*/ 882650 w 932126"/>
                  <a:gd name="connsiteY1" fmla="*/ 361950 h 850900"/>
                  <a:gd name="connsiteX2" fmla="*/ 457200 w 932126"/>
                  <a:gd name="connsiteY2" fmla="*/ 838200 h 850900"/>
                  <a:gd name="connsiteX3" fmla="*/ 0 w 932126"/>
                  <a:gd name="connsiteY3" fmla="*/ 850900 h 850900"/>
                  <a:gd name="connsiteX4" fmla="*/ 482600 w 932126"/>
                  <a:gd name="connsiteY4" fmla="*/ 527050 h 850900"/>
                  <a:gd name="connsiteX5" fmla="*/ 387350 w 932126"/>
                  <a:gd name="connsiteY5" fmla="*/ 692150 h 850900"/>
                  <a:gd name="connsiteX6" fmla="*/ 920750 w 932126"/>
                  <a:gd name="connsiteY6" fmla="*/ 0 h 850900"/>
                  <a:gd name="connsiteX0" fmla="*/ 920750 w 923755"/>
                  <a:gd name="connsiteY0" fmla="*/ 0 h 850900"/>
                  <a:gd name="connsiteX1" fmla="*/ 882650 w 923755"/>
                  <a:gd name="connsiteY1" fmla="*/ 361950 h 850900"/>
                  <a:gd name="connsiteX2" fmla="*/ 457200 w 923755"/>
                  <a:gd name="connsiteY2" fmla="*/ 838200 h 850900"/>
                  <a:gd name="connsiteX3" fmla="*/ 0 w 923755"/>
                  <a:gd name="connsiteY3" fmla="*/ 850900 h 850900"/>
                  <a:gd name="connsiteX4" fmla="*/ 482600 w 923755"/>
                  <a:gd name="connsiteY4" fmla="*/ 527050 h 850900"/>
                  <a:gd name="connsiteX5" fmla="*/ 387350 w 923755"/>
                  <a:gd name="connsiteY5" fmla="*/ 692150 h 850900"/>
                  <a:gd name="connsiteX6" fmla="*/ 920750 w 923755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50900"/>
                  <a:gd name="connsiteX1" fmla="*/ 882650 w 929322"/>
                  <a:gd name="connsiteY1" fmla="*/ 361950 h 850900"/>
                  <a:gd name="connsiteX2" fmla="*/ 457200 w 929322"/>
                  <a:gd name="connsiteY2" fmla="*/ 838200 h 850900"/>
                  <a:gd name="connsiteX3" fmla="*/ 0 w 929322"/>
                  <a:gd name="connsiteY3" fmla="*/ 850900 h 850900"/>
                  <a:gd name="connsiteX4" fmla="*/ 482600 w 929322"/>
                  <a:gd name="connsiteY4" fmla="*/ 527050 h 850900"/>
                  <a:gd name="connsiteX5" fmla="*/ 387350 w 929322"/>
                  <a:gd name="connsiteY5" fmla="*/ 692150 h 850900"/>
                  <a:gd name="connsiteX6" fmla="*/ 920750 w 929322"/>
                  <a:gd name="connsiteY6" fmla="*/ 0 h 850900"/>
                  <a:gd name="connsiteX0" fmla="*/ 920750 w 929322"/>
                  <a:gd name="connsiteY0" fmla="*/ 0 h 876481"/>
                  <a:gd name="connsiteX1" fmla="*/ 882650 w 929322"/>
                  <a:gd name="connsiteY1" fmla="*/ 361950 h 876481"/>
                  <a:gd name="connsiteX2" fmla="*/ 457200 w 929322"/>
                  <a:gd name="connsiteY2" fmla="*/ 838200 h 876481"/>
                  <a:gd name="connsiteX3" fmla="*/ 0 w 929322"/>
                  <a:gd name="connsiteY3" fmla="*/ 850900 h 876481"/>
                  <a:gd name="connsiteX4" fmla="*/ 482600 w 929322"/>
                  <a:gd name="connsiteY4" fmla="*/ 527050 h 876481"/>
                  <a:gd name="connsiteX5" fmla="*/ 387350 w 929322"/>
                  <a:gd name="connsiteY5" fmla="*/ 692150 h 876481"/>
                  <a:gd name="connsiteX6" fmla="*/ 920750 w 929322"/>
                  <a:gd name="connsiteY6" fmla="*/ 0 h 876481"/>
                  <a:gd name="connsiteX0" fmla="*/ 920750 w 929322"/>
                  <a:gd name="connsiteY0" fmla="*/ 0 h 894559"/>
                  <a:gd name="connsiteX1" fmla="*/ 882650 w 929322"/>
                  <a:gd name="connsiteY1" fmla="*/ 361950 h 894559"/>
                  <a:gd name="connsiteX2" fmla="*/ 457200 w 929322"/>
                  <a:gd name="connsiteY2" fmla="*/ 838200 h 894559"/>
                  <a:gd name="connsiteX3" fmla="*/ 0 w 929322"/>
                  <a:gd name="connsiteY3" fmla="*/ 850900 h 894559"/>
                  <a:gd name="connsiteX4" fmla="*/ 482600 w 929322"/>
                  <a:gd name="connsiteY4" fmla="*/ 527050 h 894559"/>
                  <a:gd name="connsiteX5" fmla="*/ 387350 w 929322"/>
                  <a:gd name="connsiteY5" fmla="*/ 692150 h 894559"/>
                  <a:gd name="connsiteX6" fmla="*/ 920750 w 929322"/>
                  <a:gd name="connsiteY6" fmla="*/ 0 h 894559"/>
                  <a:gd name="connsiteX0" fmla="*/ 920750 w 929322"/>
                  <a:gd name="connsiteY0" fmla="*/ 0 h 904997"/>
                  <a:gd name="connsiteX1" fmla="*/ 882650 w 929322"/>
                  <a:gd name="connsiteY1" fmla="*/ 361950 h 904997"/>
                  <a:gd name="connsiteX2" fmla="*/ 457200 w 929322"/>
                  <a:gd name="connsiteY2" fmla="*/ 838200 h 904997"/>
                  <a:gd name="connsiteX3" fmla="*/ 0 w 929322"/>
                  <a:gd name="connsiteY3" fmla="*/ 869950 h 904997"/>
                  <a:gd name="connsiteX4" fmla="*/ 482600 w 929322"/>
                  <a:gd name="connsiteY4" fmla="*/ 527050 h 904997"/>
                  <a:gd name="connsiteX5" fmla="*/ 387350 w 929322"/>
                  <a:gd name="connsiteY5" fmla="*/ 692150 h 904997"/>
                  <a:gd name="connsiteX6" fmla="*/ 920750 w 929322"/>
                  <a:gd name="connsiteY6" fmla="*/ 0 h 904997"/>
                  <a:gd name="connsiteX0" fmla="*/ 920750 w 929322"/>
                  <a:gd name="connsiteY0" fmla="*/ 0 h 897176"/>
                  <a:gd name="connsiteX1" fmla="*/ 882650 w 929322"/>
                  <a:gd name="connsiteY1" fmla="*/ 361950 h 897176"/>
                  <a:gd name="connsiteX2" fmla="*/ 457200 w 929322"/>
                  <a:gd name="connsiteY2" fmla="*/ 838200 h 897176"/>
                  <a:gd name="connsiteX3" fmla="*/ 0 w 929322"/>
                  <a:gd name="connsiteY3" fmla="*/ 869950 h 897176"/>
                  <a:gd name="connsiteX4" fmla="*/ 482600 w 929322"/>
                  <a:gd name="connsiteY4" fmla="*/ 527050 h 897176"/>
                  <a:gd name="connsiteX5" fmla="*/ 387350 w 929322"/>
                  <a:gd name="connsiteY5" fmla="*/ 692150 h 897176"/>
                  <a:gd name="connsiteX6" fmla="*/ 920750 w 92932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  <a:gd name="connsiteX0" fmla="*/ 927100 w 935672"/>
                  <a:gd name="connsiteY0" fmla="*/ 0 h 897176"/>
                  <a:gd name="connsiteX1" fmla="*/ 889000 w 935672"/>
                  <a:gd name="connsiteY1" fmla="*/ 361950 h 897176"/>
                  <a:gd name="connsiteX2" fmla="*/ 463550 w 935672"/>
                  <a:gd name="connsiteY2" fmla="*/ 838200 h 897176"/>
                  <a:gd name="connsiteX3" fmla="*/ 0 w 935672"/>
                  <a:gd name="connsiteY3" fmla="*/ 869950 h 897176"/>
                  <a:gd name="connsiteX4" fmla="*/ 488950 w 935672"/>
                  <a:gd name="connsiteY4" fmla="*/ 527050 h 897176"/>
                  <a:gd name="connsiteX5" fmla="*/ 393700 w 935672"/>
                  <a:gd name="connsiteY5" fmla="*/ 692150 h 897176"/>
                  <a:gd name="connsiteX6" fmla="*/ 927100 w 935672"/>
                  <a:gd name="connsiteY6" fmla="*/ 0 h 897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5672" h="897176">
                    <a:moveTo>
                      <a:pt x="927100" y="0"/>
                    </a:moveTo>
                    <a:cubicBezTo>
                      <a:pt x="946150" y="158750"/>
                      <a:pt x="933450" y="241300"/>
                      <a:pt x="889000" y="361950"/>
                    </a:cubicBezTo>
                    <a:cubicBezTo>
                      <a:pt x="740833" y="628650"/>
                      <a:pt x="605367" y="781050"/>
                      <a:pt x="463550" y="838200"/>
                    </a:cubicBezTo>
                    <a:cubicBezTo>
                      <a:pt x="260350" y="918633"/>
                      <a:pt x="114300" y="903817"/>
                      <a:pt x="0" y="869950"/>
                    </a:cubicBezTo>
                    <a:cubicBezTo>
                      <a:pt x="226483" y="774700"/>
                      <a:pt x="345017" y="660400"/>
                      <a:pt x="488950" y="527050"/>
                    </a:cubicBezTo>
                    <a:cubicBezTo>
                      <a:pt x="374650" y="683683"/>
                      <a:pt x="425450" y="637117"/>
                      <a:pt x="393700" y="692150"/>
                    </a:cubicBezTo>
                    <a:cubicBezTo>
                      <a:pt x="711200" y="461433"/>
                      <a:pt x="825500" y="313267"/>
                      <a:pt x="927100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자유형: 도형 175">
                <a:extLst>
                  <a:ext uri="{FF2B5EF4-FFF2-40B4-BE49-F238E27FC236}">
                    <a16:creationId xmlns:a16="http://schemas.microsoft.com/office/drawing/2014/main" id="{1D34BD64-89AA-4B95-B5D6-F5647783A716}"/>
                  </a:ext>
                </a:extLst>
              </p:cNvPr>
              <p:cNvSpPr/>
              <p:nvPr/>
            </p:nvSpPr>
            <p:spPr>
              <a:xfrm>
                <a:off x="7537278" y="1770248"/>
                <a:ext cx="951929" cy="689164"/>
              </a:xfrm>
              <a:custGeom>
                <a:avLst/>
                <a:gdLst>
                  <a:gd name="connsiteX0" fmla="*/ 1079500 w 1130300"/>
                  <a:gd name="connsiteY0" fmla="*/ 0 h 755650"/>
                  <a:gd name="connsiteX1" fmla="*/ 1130300 w 1130300"/>
                  <a:gd name="connsiteY1" fmla="*/ 266700 h 755650"/>
                  <a:gd name="connsiteX2" fmla="*/ 0 w 1130300"/>
                  <a:gd name="connsiteY2" fmla="*/ 755650 h 755650"/>
                  <a:gd name="connsiteX3" fmla="*/ 1079500 w 1130300"/>
                  <a:gd name="connsiteY3" fmla="*/ 0 h 755650"/>
                  <a:gd name="connsiteX0" fmla="*/ 1079500 w 1131099"/>
                  <a:gd name="connsiteY0" fmla="*/ 0 h 755650"/>
                  <a:gd name="connsiteX1" fmla="*/ 1130300 w 1131099"/>
                  <a:gd name="connsiteY1" fmla="*/ 266700 h 755650"/>
                  <a:gd name="connsiteX2" fmla="*/ 0 w 1131099"/>
                  <a:gd name="connsiteY2" fmla="*/ 755650 h 755650"/>
                  <a:gd name="connsiteX3" fmla="*/ 1079500 w 1131099"/>
                  <a:gd name="connsiteY3" fmla="*/ 0 h 755650"/>
                  <a:gd name="connsiteX0" fmla="*/ 1079500 w 1146568"/>
                  <a:gd name="connsiteY0" fmla="*/ 0 h 755650"/>
                  <a:gd name="connsiteX1" fmla="*/ 1130300 w 1146568"/>
                  <a:gd name="connsiteY1" fmla="*/ 266700 h 755650"/>
                  <a:gd name="connsiteX2" fmla="*/ 0 w 1146568"/>
                  <a:gd name="connsiteY2" fmla="*/ 755650 h 755650"/>
                  <a:gd name="connsiteX3" fmla="*/ 1079500 w 1146568"/>
                  <a:gd name="connsiteY3" fmla="*/ 0 h 755650"/>
                  <a:gd name="connsiteX0" fmla="*/ 1079500 w 1146568"/>
                  <a:gd name="connsiteY0" fmla="*/ 0 h 755650"/>
                  <a:gd name="connsiteX1" fmla="*/ 1130300 w 1146568"/>
                  <a:gd name="connsiteY1" fmla="*/ 266700 h 755650"/>
                  <a:gd name="connsiteX2" fmla="*/ 0 w 1146568"/>
                  <a:gd name="connsiteY2" fmla="*/ 755650 h 755650"/>
                  <a:gd name="connsiteX3" fmla="*/ 1079500 w 1146568"/>
                  <a:gd name="connsiteY3" fmla="*/ 0 h 755650"/>
                  <a:gd name="connsiteX0" fmla="*/ 1079500 w 1146568"/>
                  <a:gd name="connsiteY0" fmla="*/ 0 h 755650"/>
                  <a:gd name="connsiteX1" fmla="*/ 1130300 w 1146568"/>
                  <a:gd name="connsiteY1" fmla="*/ 273050 h 755650"/>
                  <a:gd name="connsiteX2" fmla="*/ 0 w 1146568"/>
                  <a:gd name="connsiteY2" fmla="*/ 755650 h 755650"/>
                  <a:gd name="connsiteX3" fmla="*/ 1079500 w 1146568"/>
                  <a:gd name="connsiteY3" fmla="*/ 0 h 755650"/>
                  <a:gd name="connsiteX0" fmla="*/ 1079500 w 1146568"/>
                  <a:gd name="connsiteY0" fmla="*/ 0 h 840489"/>
                  <a:gd name="connsiteX1" fmla="*/ 1130300 w 1146568"/>
                  <a:gd name="connsiteY1" fmla="*/ 273050 h 840489"/>
                  <a:gd name="connsiteX2" fmla="*/ 0 w 1146568"/>
                  <a:gd name="connsiteY2" fmla="*/ 755650 h 840489"/>
                  <a:gd name="connsiteX3" fmla="*/ 1079500 w 1146568"/>
                  <a:gd name="connsiteY3" fmla="*/ 0 h 840489"/>
                  <a:gd name="connsiteX0" fmla="*/ 1079500 w 1146568"/>
                  <a:gd name="connsiteY0" fmla="*/ 0 h 840489"/>
                  <a:gd name="connsiteX1" fmla="*/ 1130300 w 1146568"/>
                  <a:gd name="connsiteY1" fmla="*/ 273050 h 840489"/>
                  <a:gd name="connsiteX2" fmla="*/ 0 w 1146568"/>
                  <a:gd name="connsiteY2" fmla="*/ 755650 h 840489"/>
                  <a:gd name="connsiteX3" fmla="*/ 1079500 w 1146568"/>
                  <a:gd name="connsiteY3" fmla="*/ 0 h 840489"/>
                  <a:gd name="connsiteX0" fmla="*/ 1079500 w 1146568"/>
                  <a:gd name="connsiteY0" fmla="*/ 0 h 840489"/>
                  <a:gd name="connsiteX1" fmla="*/ 1130300 w 1146568"/>
                  <a:gd name="connsiteY1" fmla="*/ 273050 h 840489"/>
                  <a:gd name="connsiteX2" fmla="*/ 0 w 1146568"/>
                  <a:gd name="connsiteY2" fmla="*/ 755650 h 840489"/>
                  <a:gd name="connsiteX3" fmla="*/ 1079500 w 1146568"/>
                  <a:gd name="connsiteY3" fmla="*/ 0 h 840489"/>
                  <a:gd name="connsiteX0" fmla="*/ 1079500 w 1146568"/>
                  <a:gd name="connsiteY0" fmla="*/ 0 h 840489"/>
                  <a:gd name="connsiteX1" fmla="*/ 1130300 w 1146568"/>
                  <a:gd name="connsiteY1" fmla="*/ 273050 h 840489"/>
                  <a:gd name="connsiteX2" fmla="*/ 0 w 1146568"/>
                  <a:gd name="connsiteY2" fmla="*/ 755650 h 840489"/>
                  <a:gd name="connsiteX3" fmla="*/ 1079500 w 1146568"/>
                  <a:gd name="connsiteY3" fmla="*/ 0 h 840489"/>
                  <a:gd name="connsiteX0" fmla="*/ 1079500 w 1146568"/>
                  <a:gd name="connsiteY0" fmla="*/ 0 h 840489"/>
                  <a:gd name="connsiteX1" fmla="*/ 1130300 w 1146568"/>
                  <a:gd name="connsiteY1" fmla="*/ 273050 h 840489"/>
                  <a:gd name="connsiteX2" fmla="*/ 0 w 1146568"/>
                  <a:gd name="connsiteY2" fmla="*/ 755650 h 840489"/>
                  <a:gd name="connsiteX3" fmla="*/ 1079500 w 1146568"/>
                  <a:gd name="connsiteY3" fmla="*/ 0 h 840489"/>
                  <a:gd name="connsiteX0" fmla="*/ 1079500 w 1146568"/>
                  <a:gd name="connsiteY0" fmla="*/ 0 h 840489"/>
                  <a:gd name="connsiteX1" fmla="*/ 1130300 w 1146568"/>
                  <a:gd name="connsiteY1" fmla="*/ 273050 h 840489"/>
                  <a:gd name="connsiteX2" fmla="*/ 0 w 1146568"/>
                  <a:gd name="connsiteY2" fmla="*/ 755650 h 840489"/>
                  <a:gd name="connsiteX3" fmla="*/ 1079500 w 1146568"/>
                  <a:gd name="connsiteY3" fmla="*/ 0 h 840489"/>
                  <a:gd name="connsiteX0" fmla="*/ 1079500 w 1146568"/>
                  <a:gd name="connsiteY0" fmla="*/ 0 h 840489"/>
                  <a:gd name="connsiteX1" fmla="*/ 1130300 w 1146568"/>
                  <a:gd name="connsiteY1" fmla="*/ 273050 h 840489"/>
                  <a:gd name="connsiteX2" fmla="*/ 0 w 1146568"/>
                  <a:gd name="connsiteY2" fmla="*/ 755650 h 840489"/>
                  <a:gd name="connsiteX3" fmla="*/ 1079500 w 1146568"/>
                  <a:gd name="connsiteY3" fmla="*/ 0 h 840489"/>
                  <a:gd name="connsiteX0" fmla="*/ 1079500 w 1142233"/>
                  <a:gd name="connsiteY0" fmla="*/ 0 h 845521"/>
                  <a:gd name="connsiteX1" fmla="*/ 1123156 w 1142233"/>
                  <a:gd name="connsiteY1" fmla="*/ 296862 h 845521"/>
                  <a:gd name="connsiteX2" fmla="*/ 0 w 1142233"/>
                  <a:gd name="connsiteY2" fmla="*/ 755650 h 845521"/>
                  <a:gd name="connsiteX3" fmla="*/ 1079500 w 1142233"/>
                  <a:gd name="connsiteY3" fmla="*/ 0 h 845521"/>
                  <a:gd name="connsiteX0" fmla="*/ 1091406 w 1154139"/>
                  <a:gd name="connsiteY0" fmla="*/ 0 h 852981"/>
                  <a:gd name="connsiteX1" fmla="*/ 1135062 w 1154139"/>
                  <a:gd name="connsiteY1" fmla="*/ 296862 h 852981"/>
                  <a:gd name="connsiteX2" fmla="*/ 0 w 1154139"/>
                  <a:gd name="connsiteY2" fmla="*/ 765175 h 852981"/>
                  <a:gd name="connsiteX3" fmla="*/ 1091406 w 1154139"/>
                  <a:gd name="connsiteY3" fmla="*/ 0 h 852981"/>
                  <a:gd name="connsiteX0" fmla="*/ 1091406 w 1154139"/>
                  <a:gd name="connsiteY0" fmla="*/ 0 h 845643"/>
                  <a:gd name="connsiteX1" fmla="*/ 1135062 w 1154139"/>
                  <a:gd name="connsiteY1" fmla="*/ 296862 h 845643"/>
                  <a:gd name="connsiteX2" fmla="*/ 0 w 1154139"/>
                  <a:gd name="connsiteY2" fmla="*/ 765175 h 845643"/>
                  <a:gd name="connsiteX3" fmla="*/ 1091406 w 1154139"/>
                  <a:gd name="connsiteY3" fmla="*/ 0 h 845643"/>
                  <a:gd name="connsiteX0" fmla="*/ 1091406 w 1154139"/>
                  <a:gd name="connsiteY0" fmla="*/ 0 h 835173"/>
                  <a:gd name="connsiteX1" fmla="*/ 1135062 w 1154139"/>
                  <a:gd name="connsiteY1" fmla="*/ 296862 h 835173"/>
                  <a:gd name="connsiteX2" fmla="*/ 0 w 1154139"/>
                  <a:gd name="connsiteY2" fmla="*/ 765175 h 835173"/>
                  <a:gd name="connsiteX3" fmla="*/ 1091406 w 1154139"/>
                  <a:gd name="connsiteY3" fmla="*/ 0 h 835173"/>
                  <a:gd name="connsiteX0" fmla="*/ 1091406 w 1154139"/>
                  <a:gd name="connsiteY0" fmla="*/ 0 h 839359"/>
                  <a:gd name="connsiteX1" fmla="*/ 1135062 w 1154139"/>
                  <a:gd name="connsiteY1" fmla="*/ 296862 h 839359"/>
                  <a:gd name="connsiteX2" fmla="*/ 0 w 1154139"/>
                  <a:gd name="connsiteY2" fmla="*/ 765175 h 839359"/>
                  <a:gd name="connsiteX3" fmla="*/ 1091406 w 1154139"/>
                  <a:gd name="connsiteY3" fmla="*/ 0 h 839359"/>
                  <a:gd name="connsiteX0" fmla="*/ 1091406 w 1154139"/>
                  <a:gd name="connsiteY0" fmla="*/ 0 h 835557"/>
                  <a:gd name="connsiteX1" fmla="*/ 1135062 w 1154139"/>
                  <a:gd name="connsiteY1" fmla="*/ 296862 h 835557"/>
                  <a:gd name="connsiteX2" fmla="*/ 0 w 1154139"/>
                  <a:gd name="connsiteY2" fmla="*/ 765175 h 835557"/>
                  <a:gd name="connsiteX3" fmla="*/ 1091406 w 1154139"/>
                  <a:gd name="connsiteY3" fmla="*/ 0 h 835557"/>
                  <a:gd name="connsiteX0" fmla="*/ 1091406 w 1154139"/>
                  <a:gd name="connsiteY0" fmla="*/ 0 h 835557"/>
                  <a:gd name="connsiteX1" fmla="*/ 1135062 w 1154139"/>
                  <a:gd name="connsiteY1" fmla="*/ 296862 h 835557"/>
                  <a:gd name="connsiteX2" fmla="*/ 0 w 1154139"/>
                  <a:gd name="connsiteY2" fmla="*/ 765175 h 835557"/>
                  <a:gd name="connsiteX3" fmla="*/ 1091406 w 1154139"/>
                  <a:gd name="connsiteY3" fmla="*/ 0 h 8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4139" h="835557">
                    <a:moveTo>
                      <a:pt x="1091406" y="0"/>
                    </a:moveTo>
                    <a:cubicBezTo>
                      <a:pt x="1178189" y="107950"/>
                      <a:pt x="1156229" y="214312"/>
                      <a:pt x="1135062" y="296862"/>
                    </a:cubicBezTo>
                    <a:cubicBezTo>
                      <a:pt x="901964" y="825764"/>
                      <a:pt x="288661" y="926836"/>
                      <a:pt x="0" y="765175"/>
                    </a:cubicBezTo>
                    <a:cubicBezTo>
                      <a:pt x="651933" y="722842"/>
                      <a:pt x="941123" y="213783"/>
                      <a:pt x="1091406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자유형: 도형 176">
                <a:extLst>
                  <a:ext uri="{FF2B5EF4-FFF2-40B4-BE49-F238E27FC236}">
                    <a16:creationId xmlns:a16="http://schemas.microsoft.com/office/drawing/2014/main" id="{A9F964E1-A9BC-4100-AC57-BC1591F6DDBB}"/>
                  </a:ext>
                </a:extLst>
              </p:cNvPr>
              <p:cNvSpPr/>
              <p:nvPr/>
            </p:nvSpPr>
            <p:spPr>
              <a:xfrm>
                <a:off x="8175591" y="903449"/>
                <a:ext cx="1271795" cy="1956189"/>
              </a:xfrm>
              <a:custGeom>
                <a:avLst/>
                <a:gdLst>
                  <a:gd name="connsiteX0" fmla="*/ 1123950 w 1371600"/>
                  <a:gd name="connsiteY0" fmla="*/ 0 h 2336800"/>
                  <a:gd name="connsiteX1" fmla="*/ 977900 w 1371600"/>
                  <a:gd name="connsiteY1" fmla="*/ 457200 h 2336800"/>
                  <a:gd name="connsiteX2" fmla="*/ 1270000 w 1371600"/>
                  <a:gd name="connsiteY2" fmla="*/ 914400 h 2336800"/>
                  <a:gd name="connsiteX3" fmla="*/ 1371600 w 1371600"/>
                  <a:gd name="connsiteY3" fmla="*/ 1295400 h 2336800"/>
                  <a:gd name="connsiteX4" fmla="*/ 889000 w 1371600"/>
                  <a:gd name="connsiteY4" fmla="*/ 622300 h 2336800"/>
                  <a:gd name="connsiteX5" fmla="*/ 723900 w 1371600"/>
                  <a:gd name="connsiteY5" fmla="*/ 1714500 h 2336800"/>
                  <a:gd name="connsiteX6" fmla="*/ 685800 w 1371600"/>
                  <a:gd name="connsiteY6" fmla="*/ 1123950 h 2336800"/>
                  <a:gd name="connsiteX7" fmla="*/ 0 w 1371600"/>
                  <a:gd name="connsiteY7" fmla="*/ 1987550 h 2336800"/>
                  <a:gd name="connsiteX8" fmla="*/ 552450 w 1371600"/>
                  <a:gd name="connsiteY8" fmla="*/ 1866900 h 2336800"/>
                  <a:gd name="connsiteX9" fmla="*/ 50800 w 1371600"/>
                  <a:gd name="connsiteY9" fmla="*/ 2095500 h 2336800"/>
                  <a:gd name="connsiteX10" fmla="*/ 469900 w 1371600"/>
                  <a:gd name="connsiteY10" fmla="*/ 2209800 h 2336800"/>
                  <a:gd name="connsiteX11" fmla="*/ 222250 w 1371600"/>
                  <a:gd name="connsiteY11" fmla="*/ 2336800 h 2336800"/>
                  <a:gd name="connsiteX12" fmla="*/ 863600 w 1371600"/>
                  <a:gd name="connsiteY12" fmla="*/ 1689100 h 2336800"/>
                  <a:gd name="connsiteX13" fmla="*/ 679450 w 1371600"/>
                  <a:gd name="connsiteY13" fmla="*/ 2324100 h 2336800"/>
                  <a:gd name="connsiteX14" fmla="*/ 1257300 w 1371600"/>
                  <a:gd name="connsiteY14" fmla="*/ 1441450 h 2336800"/>
                  <a:gd name="connsiteX15" fmla="*/ 1123950 w 1371600"/>
                  <a:gd name="connsiteY15" fmla="*/ 2044700 h 2336800"/>
                  <a:gd name="connsiteX16" fmla="*/ 1371600 w 1371600"/>
                  <a:gd name="connsiteY16" fmla="*/ 1581150 h 2336800"/>
                  <a:gd name="connsiteX17" fmla="*/ 1155700 w 1371600"/>
                  <a:gd name="connsiteY17" fmla="*/ 330200 h 2336800"/>
                  <a:gd name="connsiteX18" fmla="*/ 1123950 w 1371600"/>
                  <a:gd name="connsiteY18" fmla="*/ 0 h 2336800"/>
                  <a:gd name="connsiteX0" fmla="*/ 1123950 w 1371600"/>
                  <a:gd name="connsiteY0" fmla="*/ 0 h 2336800"/>
                  <a:gd name="connsiteX1" fmla="*/ 977900 w 1371600"/>
                  <a:gd name="connsiteY1" fmla="*/ 457200 h 2336800"/>
                  <a:gd name="connsiteX2" fmla="*/ 1270000 w 1371600"/>
                  <a:gd name="connsiteY2" fmla="*/ 914400 h 2336800"/>
                  <a:gd name="connsiteX3" fmla="*/ 1371600 w 1371600"/>
                  <a:gd name="connsiteY3" fmla="*/ 1295400 h 2336800"/>
                  <a:gd name="connsiteX4" fmla="*/ 889000 w 1371600"/>
                  <a:gd name="connsiteY4" fmla="*/ 622300 h 2336800"/>
                  <a:gd name="connsiteX5" fmla="*/ 723900 w 1371600"/>
                  <a:gd name="connsiteY5" fmla="*/ 1714500 h 2336800"/>
                  <a:gd name="connsiteX6" fmla="*/ 685800 w 1371600"/>
                  <a:gd name="connsiteY6" fmla="*/ 1123950 h 2336800"/>
                  <a:gd name="connsiteX7" fmla="*/ 0 w 1371600"/>
                  <a:gd name="connsiteY7" fmla="*/ 1987550 h 2336800"/>
                  <a:gd name="connsiteX8" fmla="*/ 552450 w 1371600"/>
                  <a:gd name="connsiteY8" fmla="*/ 1866900 h 2336800"/>
                  <a:gd name="connsiteX9" fmla="*/ 50800 w 1371600"/>
                  <a:gd name="connsiteY9" fmla="*/ 2095500 h 2336800"/>
                  <a:gd name="connsiteX10" fmla="*/ 469900 w 1371600"/>
                  <a:gd name="connsiteY10" fmla="*/ 2209800 h 2336800"/>
                  <a:gd name="connsiteX11" fmla="*/ 222250 w 1371600"/>
                  <a:gd name="connsiteY11" fmla="*/ 2336800 h 2336800"/>
                  <a:gd name="connsiteX12" fmla="*/ 863600 w 1371600"/>
                  <a:gd name="connsiteY12" fmla="*/ 1689100 h 2336800"/>
                  <a:gd name="connsiteX13" fmla="*/ 679450 w 1371600"/>
                  <a:gd name="connsiteY13" fmla="*/ 2324100 h 2336800"/>
                  <a:gd name="connsiteX14" fmla="*/ 1257300 w 1371600"/>
                  <a:gd name="connsiteY14" fmla="*/ 1441450 h 2336800"/>
                  <a:gd name="connsiteX15" fmla="*/ 1123950 w 1371600"/>
                  <a:gd name="connsiteY15" fmla="*/ 2044700 h 2336800"/>
                  <a:gd name="connsiteX16" fmla="*/ 1371600 w 1371600"/>
                  <a:gd name="connsiteY16" fmla="*/ 1581150 h 2336800"/>
                  <a:gd name="connsiteX17" fmla="*/ 1155700 w 1371600"/>
                  <a:gd name="connsiteY17" fmla="*/ 330200 h 2336800"/>
                  <a:gd name="connsiteX18" fmla="*/ 1123950 w 1371600"/>
                  <a:gd name="connsiteY18" fmla="*/ 0 h 2336800"/>
                  <a:gd name="connsiteX0" fmla="*/ 1123950 w 1520096"/>
                  <a:gd name="connsiteY0" fmla="*/ 0 h 2336800"/>
                  <a:gd name="connsiteX1" fmla="*/ 977900 w 1520096"/>
                  <a:gd name="connsiteY1" fmla="*/ 457200 h 2336800"/>
                  <a:gd name="connsiteX2" fmla="*/ 1270000 w 1520096"/>
                  <a:gd name="connsiteY2" fmla="*/ 914400 h 2336800"/>
                  <a:gd name="connsiteX3" fmla="*/ 1371600 w 1520096"/>
                  <a:gd name="connsiteY3" fmla="*/ 1295400 h 2336800"/>
                  <a:gd name="connsiteX4" fmla="*/ 889000 w 1520096"/>
                  <a:gd name="connsiteY4" fmla="*/ 622300 h 2336800"/>
                  <a:gd name="connsiteX5" fmla="*/ 723900 w 1520096"/>
                  <a:gd name="connsiteY5" fmla="*/ 1714500 h 2336800"/>
                  <a:gd name="connsiteX6" fmla="*/ 685800 w 1520096"/>
                  <a:gd name="connsiteY6" fmla="*/ 1123950 h 2336800"/>
                  <a:gd name="connsiteX7" fmla="*/ 0 w 1520096"/>
                  <a:gd name="connsiteY7" fmla="*/ 1987550 h 2336800"/>
                  <a:gd name="connsiteX8" fmla="*/ 552450 w 1520096"/>
                  <a:gd name="connsiteY8" fmla="*/ 1866900 h 2336800"/>
                  <a:gd name="connsiteX9" fmla="*/ 50800 w 1520096"/>
                  <a:gd name="connsiteY9" fmla="*/ 2095500 h 2336800"/>
                  <a:gd name="connsiteX10" fmla="*/ 469900 w 1520096"/>
                  <a:gd name="connsiteY10" fmla="*/ 2209800 h 2336800"/>
                  <a:gd name="connsiteX11" fmla="*/ 222250 w 1520096"/>
                  <a:gd name="connsiteY11" fmla="*/ 2336800 h 2336800"/>
                  <a:gd name="connsiteX12" fmla="*/ 863600 w 1520096"/>
                  <a:gd name="connsiteY12" fmla="*/ 1689100 h 2336800"/>
                  <a:gd name="connsiteX13" fmla="*/ 679450 w 1520096"/>
                  <a:gd name="connsiteY13" fmla="*/ 2324100 h 2336800"/>
                  <a:gd name="connsiteX14" fmla="*/ 1257300 w 1520096"/>
                  <a:gd name="connsiteY14" fmla="*/ 1441450 h 2336800"/>
                  <a:gd name="connsiteX15" fmla="*/ 1123950 w 1520096"/>
                  <a:gd name="connsiteY15" fmla="*/ 2044700 h 2336800"/>
                  <a:gd name="connsiteX16" fmla="*/ 1371600 w 1520096"/>
                  <a:gd name="connsiteY16" fmla="*/ 1581150 h 2336800"/>
                  <a:gd name="connsiteX17" fmla="*/ 1155700 w 1520096"/>
                  <a:gd name="connsiteY17" fmla="*/ 330200 h 2336800"/>
                  <a:gd name="connsiteX18" fmla="*/ 1123950 w 1520096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977900 w 1521627"/>
                  <a:gd name="connsiteY1" fmla="*/ 4572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136650 w 1521627"/>
                  <a:gd name="connsiteY1" fmla="*/ 46355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70000 w 1521627"/>
                  <a:gd name="connsiteY2" fmla="*/ 91440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71600 w 1521627"/>
                  <a:gd name="connsiteY3" fmla="*/ 12954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422400 w 1521627"/>
                  <a:gd name="connsiteY3" fmla="*/ 12192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403350 w 1521627"/>
                  <a:gd name="connsiteY3" fmla="*/ 136525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8580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6675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66750 w 1521627"/>
                  <a:gd name="connsiteY6" fmla="*/ 11239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60400 w 1521627"/>
                  <a:gd name="connsiteY6" fmla="*/ 11620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60400 w 1521627"/>
                  <a:gd name="connsiteY6" fmla="*/ 11620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60400 w 1521627"/>
                  <a:gd name="connsiteY6" fmla="*/ 116205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524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58800 w 1521627"/>
                  <a:gd name="connsiteY8" fmla="*/ 187325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9055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23950 w 1521627"/>
                  <a:gd name="connsiteY15" fmla="*/ 20447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49350 w 1521627"/>
                  <a:gd name="connsiteY15" fmla="*/ 205105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244600 w 1521627"/>
                  <a:gd name="connsiteY15" fmla="*/ 201295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2410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69900 w 1521627"/>
                  <a:gd name="connsiteY10" fmla="*/ 220980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35000 w 1521627"/>
                  <a:gd name="connsiteY8" fmla="*/ 18923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666750 w 1521627"/>
                  <a:gd name="connsiteY8" fmla="*/ 179705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651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651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651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651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651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21627"/>
                  <a:gd name="connsiteY0" fmla="*/ 0 h 2336800"/>
                  <a:gd name="connsiteX1" fmla="*/ 1003300 w 1521627"/>
                  <a:gd name="connsiteY1" fmla="*/ 431800 h 2336800"/>
                  <a:gd name="connsiteX2" fmla="*/ 1244600 w 1521627"/>
                  <a:gd name="connsiteY2" fmla="*/ 831850 h 2336800"/>
                  <a:gd name="connsiteX3" fmla="*/ 1384300 w 1521627"/>
                  <a:gd name="connsiteY3" fmla="*/ 1270000 h 2336800"/>
                  <a:gd name="connsiteX4" fmla="*/ 889000 w 1521627"/>
                  <a:gd name="connsiteY4" fmla="*/ 622300 h 2336800"/>
                  <a:gd name="connsiteX5" fmla="*/ 723900 w 1521627"/>
                  <a:gd name="connsiteY5" fmla="*/ 1714500 h 2336800"/>
                  <a:gd name="connsiteX6" fmla="*/ 679450 w 1521627"/>
                  <a:gd name="connsiteY6" fmla="*/ 1168400 h 2336800"/>
                  <a:gd name="connsiteX7" fmla="*/ 0 w 1521627"/>
                  <a:gd name="connsiteY7" fmla="*/ 1987550 h 2336800"/>
                  <a:gd name="connsiteX8" fmla="*/ 565150 w 1521627"/>
                  <a:gd name="connsiteY8" fmla="*/ 1866900 h 2336800"/>
                  <a:gd name="connsiteX9" fmla="*/ 50800 w 1521627"/>
                  <a:gd name="connsiteY9" fmla="*/ 2095500 h 2336800"/>
                  <a:gd name="connsiteX10" fmla="*/ 488950 w 1521627"/>
                  <a:gd name="connsiteY10" fmla="*/ 2216150 h 2336800"/>
                  <a:gd name="connsiteX11" fmla="*/ 222250 w 1521627"/>
                  <a:gd name="connsiteY11" fmla="*/ 2336800 h 2336800"/>
                  <a:gd name="connsiteX12" fmla="*/ 863600 w 1521627"/>
                  <a:gd name="connsiteY12" fmla="*/ 1689100 h 2336800"/>
                  <a:gd name="connsiteX13" fmla="*/ 679450 w 1521627"/>
                  <a:gd name="connsiteY13" fmla="*/ 2330450 h 2336800"/>
                  <a:gd name="connsiteX14" fmla="*/ 1257300 w 1521627"/>
                  <a:gd name="connsiteY14" fmla="*/ 1441450 h 2336800"/>
                  <a:gd name="connsiteX15" fmla="*/ 1130300 w 1521627"/>
                  <a:gd name="connsiteY15" fmla="*/ 2057400 h 2336800"/>
                  <a:gd name="connsiteX16" fmla="*/ 1371600 w 1521627"/>
                  <a:gd name="connsiteY16" fmla="*/ 1581150 h 2336800"/>
                  <a:gd name="connsiteX17" fmla="*/ 1155700 w 1521627"/>
                  <a:gd name="connsiteY17" fmla="*/ 330200 h 2336800"/>
                  <a:gd name="connsiteX18" fmla="*/ 1123950 w 1521627"/>
                  <a:gd name="connsiteY18" fmla="*/ 0 h 2336800"/>
                  <a:gd name="connsiteX0" fmla="*/ 1123950 w 1511308"/>
                  <a:gd name="connsiteY0" fmla="*/ 0 h 2336800"/>
                  <a:gd name="connsiteX1" fmla="*/ 1003300 w 1511308"/>
                  <a:gd name="connsiteY1" fmla="*/ 431800 h 2336800"/>
                  <a:gd name="connsiteX2" fmla="*/ 1244600 w 1511308"/>
                  <a:gd name="connsiteY2" fmla="*/ 831850 h 2336800"/>
                  <a:gd name="connsiteX3" fmla="*/ 1384300 w 1511308"/>
                  <a:gd name="connsiteY3" fmla="*/ 1270000 h 2336800"/>
                  <a:gd name="connsiteX4" fmla="*/ 889000 w 1511308"/>
                  <a:gd name="connsiteY4" fmla="*/ 622300 h 2336800"/>
                  <a:gd name="connsiteX5" fmla="*/ 723900 w 1511308"/>
                  <a:gd name="connsiteY5" fmla="*/ 1714500 h 2336800"/>
                  <a:gd name="connsiteX6" fmla="*/ 679450 w 1511308"/>
                  <a:gd name="connsiteY6" fmla="*/ 1168400 h 2336800"/>
                  <a:gd name="connsiteX7" fmla="*/ 0 w 1511308"/>
                  <a:gd name="connsiteY7" fmla="*/ 1987550 h 2336800"/>
                  <a:gd name="connsiteX8" fmla="*/ 565150 w 1511308"/>
                  <a:gd name="connsiteY8" fmla="*/ 1866900 h 2336800"/>
                  <a:gd name="connsiteX9" fmla="*/ 50800 w 1511308"/>
                  <a:gd name="connsiteY9" fmla="*/ 2095500 h 2336800"/>
                  <a:gd name="connsiteX10" fmla="*/ 488950 w 1511308"/>
                  <a:gd name="connsiteY10" fmla="*/ 2216150 h 2336800"/>
                  <a:gd name="connsiteX11" fmla="*/ 222250 w 1511308"/>
                  <a:gd name="connsiteY11" fmla="*/ 2336800 h 2336800"/>
                  <a:gd name="connsiteX12" fmla="*/ 863600 w 1511308"/>
                  <a:gd name="connsiteY12" fmla="*/ 1689100 h 2336800"/>
                  <a:gd name="connsiteX13" fmla="*/ 679450 w 1511308"/>
                  <a:gd name="connsiteY13" fmla="*/ 2330450 h 2336800"/>
                  <a:gd name="connsiteX14" fmla="*/ 1257300 w 1511308"/>
                  <a:gd name="connsiteY14" fmla="*/ 1441450 h 2336800"/>
                  <a:gd name="connsiteX15" fmla="*/ 1130300 w 1511308"/>
                  <a:gd name="connsiteY15" fmla="*/ 2057400 h 2336800"/>
                  <a:gd name="connsiteX16" fmla="*/ 1371600 w 1511308"/>
                  <a:gd name="connsiteY16" fmla="*/ 1581150 h 2336800"/>
                  <a:gd name="connsiteX17" fmla="*/ 1117600 w 1511308"/>
                  <a:gd name="connsiteY17" fmla="*/ 374650 h 2336800"/>
                  <a:gd name="connsiteX18" fmla="*/ 1123950 w 1511308"/>
                  <a:gd name="connsiteY18" fmla="*/ 0 h 2336800"/>
                  <a:gd name="connsiteX0" fmla="*/ 1123950 w 1516319"/>
                  <a:gd name="connsiteY0" fmla="*/ 0 h 2336800"/>
                  <a:gd name="connsiteX1" fmla="*/ 1003300 w 1516319"/>
                  <a:gd name="connsiteY1" fmla="*/ 431800 h 2336800"/>
                  <a:gd name="connsiteX2" fmla="*/ 1244600 w 1516319"/>
                  <a:gd name="connsiteY2" fmla="*/ 831850 h 2336800"/>
                  <a:gd name="connsiteX3" fmla="*/ 1384300 w 1516319"/>
                  <a:gd name="connsiteY3" fmla="*/ 1270000 h 2336800"/>
                  <a:gd name="connsiteX4" fmla="*/ 889000 w 1516319"/>
                  <a:gd name="connsiteY4" fmla="*/ 622300 h 2336800"/>
                  <a:gd name="connsiteX5" fmla="*/ 723900 w 1516319"/>
                  <a:gd name="connsiteY5" fmla="*/ 1714500 h 2336800"/>
                  <a:gd name="connsiteX6" fmla="*/ 679450 w 1516319"/>
                  <a:gd name="connsiteY6" fmla="*/ 1168400 h 2336800"/>
                  <a:gd name="connsiteX7" fmla="*/ 0 w 1516319"/>
                  <a:gd name="connsiteY7" fmla="*/ 1987550 h 2336800"/>
                  <a:gd name="connsiteX8" fmla="*/ 565150 w 1516319"/>
                  <a:gd name="connsiteY8" fmla="*/ 1866900 h 2336800"/>
                  <a:gd name="connsiteX9" fmla="*/ 50800 w 1516319"/>
                  <a:gd name="connsiteY9" fmla="*/ 2095500 h 2336800"/>
                  <a:gd name="connsiteX10" fmla="*/ 488950 w 1516319"/>
                  <a:gd name="connsiteY10" fmla="*/ 2216150 h 2336800"/>
                  <a:gd name="connsiteX11" fmla="*/ 222250 w 1516319"/>
                  <a:gd name="connsiteY11" fmla="*/ 2336800 h 2336800"/>
                  <a:gd name="connsiteX12" fmla="*/ 863600 w 1516319"/>
                  <a:gd name="connsiteY12" fmla="*/ 1689100 h 2336800"/>
                  <a:gd name="connsiteX13" fmla="*/ 679450 w 1516319"/>
                  <a:gd name="connsiteY13" fmla="*/ 2330450 h 2336800"/>
                  <a:gd name="connsiteX14" fmla="*/ 1257300 w 1516319"/>
                  <a:gd name="connsiteY14" fmla="*/ 1441450 h 2336800"/>
                  <a:gd name="connsiteX15" fmla="*/ 1130300 w 1516319"/>
                  <a:gd name="connsiteY15" fmla="*/ 2057400 h 2336800"/>
                  <a:gd name="connsiteX16" fmla="*/ 1371600 w 1516319"/>
                  <a:gd name="connsiteY16" fmla="*/ 1581150 h 2336800"/>
                  <a:gd name="connsiteX17" fmla="*/ 1136650 w 1516319"/>
                  <a:gd name="connsiteY17" fmla="*/ 355600 h 2336800"/>
                  <a:gd name="connsiteX18" fmla="*/ 1123950 w 1516319"/>
                  <a:gd name="connsiteY18" fmla="*/ 0 h 2336800"/>
                  <a:gd name="connsiteX0" fmla="*/ 1123950 w 1516319"/>
                  <a:gd name="connsiteY0" fmla="*/ 0 h 2336800"/>
                  <a:gd name="connsiteX1" fmla="*/ 1003300 w 1516319"/>
                  <a:gd name="connsiteY1" fmla="*/ 431800 h 2336800"/>
                  <a:gd name="connsiteX2" fmla="*/ 1244600 w 1516319"/>
                  <a:gd name="connsiteY2" fmla="*/ 831850 h 2336800"/>
                  <a:gd name="connsiteX3" fmla="*/ 1384300 w 1516319"/>
                  <a:gd name="connsiteY3" fmla="*/ 1270000 h 2336800"/>
                  <a:gd name="connsiteX4" fmla="*/ 889000 w 1516319"/>
                  <a:gd name="connsiteY4" fmla="*/ 622300 h 2336800"/>
                  <a:gd name="connsiteX5" fmla="*/ 723900 w 1516319"/>
                  <a:gd name="connsiteY5" fmla="*/ 1714500 h 2336800"/>
                  <a:gd name="connsiteX6" fmla="*/ 679450 w 1516319"/>
                  <a:gd name="connsiteY6" fmla="*/ 1168400 h 2336800"/>
                  <a:gd name="connsiteX7" fmla="*/ 0 w 1516319"/>
                  <a:gd name="connsiteY7" fmla="*/ 1987550 h 2336800"/>
                  <a:gd name="connsiteX8" fmla="*/ 565150 w 1516319"/>
                  <a:gd name="connsiteY8" fmla="*/ 1866900 h 2336800"/>
                  <a:gd name="connsiteX9" fmla="*/ 50800 w 1516319"/>
                  <a:gd name="connsiteY9" fmla="*/ 2095500 h 2336800"/>
                  <a:gd name="connsiteX10" fmla="*/ 488950 w 1516319"/>
                  <a:gd name="connsiteY10" fmla="*/ 2216150 h 2336800"/>
                  <a:gd name="connsiteX11" fmla="*/ 222250 w 1516319"/>
                  <a:gd name="connsiteY11" fmla="*/ 2336800 h 2336800"/>
                  <a:gd name="connsiteX12" fmla="*/ 863600 w 1516319"/>
                  <a:gd name="connsiteY12" fmla="*/ 1689100 h 2336800"/>
                  <a:gd name="connsiteX13" fmla="*/ 679450 w 1516319"/>
                  <a:gd name="connsiteY13" fmla="*/ 2330450 h 2336800"/>
                  <a:gd name="connsiteX14" fmla="*/ 1257300 w 1516319"/>
                  <a:gd name="connsiteY14" fmla="*/ 1441450 h 2336800"/>
                  <a:gd name="connsiteX15" fmla="*/ 1130300 w 1516319"/>
                  <a:gd name="connsiteY15" fmla="*/ 2057400 h 2336800"/>
                  <a:gd name="connsiteX16" fmla="*/ 1371600 w 1516319"/>
                  <a:gd name="connsiteY16" fmla="*/ 1581150 h 2336800"/>
                  <a:gd name="connsiteX17" fmla="*/ 1136650 w 1516319"/>
                  <a:gd name="connsiteY17" fmla="*/ 355600 h 2336800"/>
                  <a:gd name="connsiteX18" fmla="*/ 1123950 w 1516319"/>
                  <a:gd name="connsiteY18" fmla="*/ 0 h 2336800"/>
                  <a:gd name="connsiteX0" fmla="*/ 1123950 w 1530237"/>
                  <a:gd name="connsiteY0" fmla="*/ 0 h 2336800"/>
                  <a:gd name="connsiteX1" fmla="*/ 1003300 w 1530237"/>
                  <a:gd name="connsiteY1" fmla="*/ 431800 h 2336800"/>
                  <a:gd name="connsiteX2" fmla="*/ 1244600 w 1530237"/>
                  <a:gd name="connsiteY2" fmla="*/ 831850 h 2336800"/>
                  <a:gd name="connsiteX3" fmla="*/ 1384300 w 1530237"/>
                  <a:gd name="connsiteY3" fmla="*/ 1270000 h 2336800"/>
                  <a:gd name="connsiteX4" fmla="*/ 889000 w 1530237"/>
                  <a:gd name="connsiteY4" fmla="*/ 622300 h 2336800"/>
                  <a:gd name="connsiteX5" fmla="*/ 723900 w 1530237"/>
                  <a:gd name="connsiteY5" fmla="*/ 1714500 h 2336800"/>
                  <a:gd name="connsiteX6" fmla="*/ 679450 w 1530237"/>
                  <a:gd name="connsiteY6" fmla="*/ 1168400 h 2336800"/>
                  <a:gd name="connsiteX7" fmla="*/ 0 w 1530237"/>
                  <a:gd name="connsiteY7" fmla="*/ 1987550 h 2336800"/>
                  <a:gd name="connsiteX8" fmla="*/ 565150 w 1530237"/>
                  <a:gd name="connsiteY8" fmla="*/ 1866900 h 2336800"/>
                  <a:gd name="connsiteX9" fmla="*/ 50800 w 1530237"/>
                  <a:gd name="connsiteY9" fmla="*/ 2095500 h 2336800"/>
                  <a:gd name="connsiteX10" fmla="*/ 488950 w 1530237"/>
                  <a:gd name="connsiteY10" fmla="*/ 2216150 h 2336800"/>
                  <a:gd name="connsiteX11" fmla="*/ 222250 w 1530237"/>
                  <a:gd name="connsiteY11" fmla="*/ 2336800 h 2336800"/>
                  <a:gd name="connsiteX12" fmla="*/ 863600 w 1530237"/>
                  <a:gd name="connsiteY12" fmla="*/ 1689100 h 2336800"/>
                  <a:gd name="connsiteX13" fmla="*/ 679450 w 1530237"/>
                  <a:gd name="connsiteY13" fmla="*/ 2330450 h 2336800"/>
                  <a:gd name="connsiteX14" fmla="*/ 1257300 w 1530237"/>
                  <a:gd name="connsiteY14" fmla="*/ 1441450 h 2336800"/>
                  <a:gd name="connsiteX15" fmla="*/ 1130300 w 1530237"/>
                  <a:gd name="connsiteY15" fmla="*/ 2057400 h 2336800"/>
                  <a:gd name="connsiteX16" fmla="*/ 1371600 w 1530237"/>
                  <a:gd name="connsiteY16" fmla="*/ 1581150 h 2336800"/>
                  <a:gd name="connsiteX17" fmla="*/ 1136650 w 1530237"/>
                  <a:gd name="connsiteY17" fmla="*/ 355600 h 2336800"/>
                  <a:gd name="connsiteX18" fmla="*/ 1123950 w 1530237"/>
                  <a:gd name="connsiteY18" fmla="*/ 0 h 2336800"/>
                  <a:gd name="connsiteX0" fmla="*/ 1123950 w 1530237"/>
                  <a:gd name="connsiteY0" fmla="*/ 0 h 2336800"/>
                  <a:gd name="connsiteX1" fmla="*/ 1003300 w 1530237"/>
                  <a:gd name="connsiteY1" fmla="*/ 431800 h 2336800"/>
                  <a:gd name="connsiteX2" fmla="*/ 1244600 w 1530237"/>
                  <a:gd name="connsiteY2" fmla="*/ 831850 h 2336800"/>
                  <a:gd name="connsiteX3" fmla="*/ 1384300 w 1530237"/>
                  <a:gd name="connsiteY3" fmla="*/ 1270000 h 2336800"/>
                  <a:gd name="connsiteX4" fmla="*/ 889000 w 1530237"/>
                  <a:gd name="connsiteY4" fmla="*/ 622300 h 2336800"/>
                  <a:gd name="connsiteX5" fmla="*/ 723900 w 1530237"/>
                  <a:gd name="connsiteY5" fmla="*/ 1714500 h 2336800"/>
                  <a:gd name="connsiteX6" fmla="*/ 679450 w 1530237"/>
                  <a:gd name="connsiteY6" fmla="*/ 1168400 h 2336800"/>
                  <a:gd name="connsiteX7" fmla="*/ 0 w 1530237"/>
                  <a:gd name="connsiteY7" fmla="*/ 1987550 h 2336800"/>
                  <a:gd name="connsiteX8" fmla="*/ 565150 w 1530237"/>
                  <a:gd name="connsiteY8" fmla="*/ 1866900 h 2336800"/>
                  <a:gd name="connsiteX9" fmla="*/ 50800 w 1530237"/>
                  <a:gd name="connsiteY9" fmla="*/ 2095500 h 2336800"/>
                  <a:gd name="connsiteX10" fmla="*/ 488950 w 1530237"/>
                  <a:gd name="connsiteY10" fmla="*/ 2216150 h 2336800"/>
                  <a:gd name="connsiteX11" fmla="*/ 222250 w 1530237"/>
                  <a:gd name="connsiteY11" fmla="*/ 2336800 h 2336800"/>
                  <a:gd name="connsiteX12" fmla="*/ 863600 w 1530237"/>
                  <a:gd name="connsiteY12" fmla="*/ 1689100 h 2336800"/>
                  <a:gd name="connsiteX13" fmla="*/ 679450 w 1530237"/>
                  <a:gd name="connsiteY13" fmla="*/ 2330450 h 2336800"/>
                  <a:gd name="connsiteX14" fmla="*/ 1257300 w 1530237"/>
                  <a:gd name="connsiteY14" fmla="*/ 1441450 h 2336800"/>
                  <a:gd name="connsiteX15" fmla="*/ 1130300 w 1530237"/>
                  <a:gd name="connsiteY15" fmla="*/ 2057400 h 2336800"/>
                  <a:gd name="connsiteX16" fmla="*/ 1371600 w 1530237"/>
                  <a:gd name="connsiteY16" fmla="*/ 1581150 h 2336800"/>
                  <a:gd name="connsiteX17" fmla="*/ 1136650 w 1530237"/>
                  <a:gd name="connsiteY17" fmla="*/ 355600 h 2336800"/>
                  <a:gd name="connsiteX18" fmla="*/ 1123950 w 1530237"/>
                  <a:gd name="connsiteY18" fmla="*/ 0 h 23368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30300 w 1530237"/>
                  <a:gd name="connsiteY15" fmla="*/ 205740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1150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28038"/>
                  <a:gd name="connsiteY0" fmla="*/ 0 h 2349500"/>
                  <a:gd name="connsiteX1" fmla="*/ 1003300 w 1528038"/>
                  <a:gd name="connsiteY1" fmla="*/ 431800 h 2349500"/>
                  <a:gd name="connsiteX2" fmla="*/ 1244600 w 1528038"/>
                  <a:gd name="connsiteY2" fmla="*/ 831850 h 2349500"/>
                  <a:gd name="connsiteX3" fmla="*/ 1384300 w 1528038"/>
                  <a:gd name="connsiteY3" fmla="*/ 1270000 h 2349500"/>
                  <a:gd name="connsiteX4" fmla="*/ 889000 w 1528038"/>
                  <a:gd name="connsiteY4" fmla="*/ 622300 h 2349500"/>
                  <a:gd name="connsiteX5" fmla="*/ 723900 w 1528038"/>
                  <a:gd name="connsiteY5" fmla="*/ 1714500 h 2349500"/>
                  <a:gd name="connsiteX6" fmla="*/ 679450 w 1528038"/>
                  <a:gd name="connsiteY6" fmla="*/ 1168400 h 2349500"/>
                  <a:gd name="connsiteX7" fmla="*/ 0 w 1528038"/>
                  <a:gd name="connsiteY7" fmla="*/ 1987550 h 2349500"/>
                  <a:gd name="connsiteX8" fmla="*/ 565150 w 1528038"/>
                  <a:gd name="connsiteY8" fmla="*/ 1866900 h 2349500"/>
                  <a:gd name="connsiteX9" fmla="*/ 50800 w 1528038"/>
                  <a:gd name="connsiteY9" fmla="*/ 2095500 h 2349500"/>
                  <a:gd name="connsiteX10" fmla="*/ 488950 w 1528038"/>
                  <a:gd name="connsiteY10" fmla="*/ 2216150 h 2349500"/>
                  <a:gd name="connsiteX11" fmla="*/ 222250 w 1528038"/>
                  <a:gd name="connsiteY11" fmla="*/ 2336800 h 2349500"/>
                  <a:gd name="connsiteX12" fmla="*/ 863600 w 1528038"/>
                  <a:gd name="connsiteY12" fmla="*/ 1689100 h 2349500"/>
                  <a:gd name="connsiteX13" fmla="*/ 669925 w 1528038"/>
                  <a:gd name="connsiteY13" fmla="*/ 2349500 h 2349500"/>
                  <a:gd name="connsiteX14" fmla="*/ 1257300 w 1528038"/>
                  <a:gd name="connsiteY14" fmla="*/ 1441450 h 2349500"/>
                  <a:gd name="connsiteX15" fmla="*/ 1114425 w 1528038"/>
                  <a:gd name="connsiteY15" fmla="*/ 2089150 h 2349500"/>
                  <a:gd name="connsiteX16" fmla="*/ 1368425 w 1528038"/>
                  <a:gd name="connsiteY16" fmla="*/ 1600200 h 2349500"/>
                  <a:gd name="connsiteX17" fmla="*/ 1136650 w 1528038"/>
                  <a:gd name="connsiteY17" fmla="*/ 355600 h 2349500"/>
                  <a:gd name="connsiteX18" fmla="*/ 1123950 w 1528038"/>
                  <a:gd name="connsiteY18" fmla="*/ 0 h 2349500"/>
                  <a:gd name="connsiteX0" fmla="*/ 1123950 w 1528038"/>
                  <a:gd name="connsiteY0" fmla="*/ 0 h 2349500"/>
                  <a:gd name="connsiteX1" fmla="*/ 1003300 w 1528038"/>
                  <a:gd name="connsiteY1" fmla="*/ 431800 h 2349500"/>
                  <a:gd name="connsiteX2" fmla="*/ 1244600 w 1528038"/>
                  <a:gd name="connsiteY2" fmla="*/ 831850 h 2349500"/>
                  <a:gd name="connsiteX3" fmla="*/ 1384300 w 1528038"/>
                  <a:gd name="connsiteY3" fmla="*/ 1270000 h 2349500"/>
                  <a:gd name="connsiteX4" fmla="*/ 889000 w 1528038"/>
                  <a:gd name="connsiteY4" fmla="*/ 622300 h 2349500"/>
                  <a:gd name="connsiteX5" fmla="*/ 723900 w 1528038"/>
                  <a:gd name="connsiteY5" fmla="*/ 1714500 h 2349500"/>
                  <a:gd name="connsiteX6" fmla="*/ 679450 w 1528038"/>
                  <a:gd name="connsiteY6" fmla="*/ 1168400 h 2349500"/>
                  <a:gd name="connsiteX7" fmla="*/ 0 w 1528038"/>
                  <a:gd name="connsiteY7" fmla="*/ 1987550 h 2349500"/>
                  <a:gd name="connsiteX8" fmla="*/ 565150 w 1528038"/>
                  <a:gd name="connsiteY8" fmla="*/ 1866900 h 2349500"/>
                  <a:gd name="connsiteX9" fmla="*/ 50800 w 1528038"/>
                  <a:gd name="connsiteY9" fmla="*/ 2095500 h 2349500"/>
                  <a:gd name="connsiteX10" fmla="*/ 488950 w 1528038"/>
                  <a:gd name="connsiteY10" fmla="*/ 2216150 h 2349500"/>
                  <a:gd name="connsiteX11" fmla="*/ 222250 w 1528038"/>
                  <a:gd name="connsiteY11" fmla="*/ 2336800 h 2349500"/>
                  <a:gd name="connsiteX12" fmla="*/ 863600 w 1528038"/>
                  <a:gd name="connsiteY12" fmla="*/ 1689100 h 2349500"/>
                  <a:gd name="connsiteX13" fmla="*/ 669925 w 1528038"/>
                  <a:gd name="connsiteY13" fmla="*/ 2349500 h 2349500"/>
                  <a:gd name="connsiteX14" fmla="*/ 1257300 w 1528038"/>
                  <a:gd name="connsiteY14" fmla="*/ 1441450 h 2349500"/>
                  <a:gd name="connsiteX15" fmla="*/ 1114425 w 1528038"/>
                  <a:gd name="connsiteY15" fmla="*/ 2089150 h 2349500"/>
                  <a:gd name="connsiteX16" fmla="*/ 1368425 w 1528038"/>
                  <a:gd name="connsiteY16" fmla="*/ 1600200 h 2349500"/>
                  <a:gd name="connsiteX17" fmla="*/ 1136650 w 1528038"/>
                  <a:gd name="connsiteY17" fmla="*/ 355600 h 2349500"/>
                  <a:gd name="connsiteX18" fmla="*/ 1123950 w 1528038"/>
                  <a:gd name="connsiteY18" fmla="*/ 0 h 2349500"/>
                  <a:gd name="connsiteX0" fmla="*/ 1123950 w 1539122"/>
                  <a:gd name="connsiteY0" fmla="*/ 0 h 2349500"/>
                  <a:gd name="connsiteX1" fmla="*/ 1003300 w 1539122"/>
                  <a:gd name="connsiteY1" fmla="*/ 431800 h 2349500"/>
                  <a:gd name="connsiteX2" fmla="*/ 1244600 w 1539122"/>
                  <a:gd name="connsiteY2" fmla="*/ 831850 h 2349500"/>
                  <a:gd name="connsiteX3" fmla="*/ 1384300 w 1539122"/>
                  <a:gd name="connsiteY3" fmla="*/ 1270000 h 2349500"/>
                  <a:gd name="connsiteX4" fmla="*/ 889000 w 1539122"/>
                  <a:gd name="connsiteY4" fmla="*/ 622300 h 2349500"/>
                  <a:gd name="connsiteX5" fmla="*/ 723900 w 1539122"/>
                  <a:gd name="connsiteY5" fmla="*/ 1714500 h 2349500"/>
                  <a:gd name="connsiteX6" fmla="*/ 679450 w 1539122"/>
                  <a:gd name="connsiteY6" fmla="*/ 1168400 h 2349500"/>
                  <a:gd name="connsiteX7" fmla="*/ 0 w 1539122"/>
                  <a:gd name="connsiteY7" fmla="*/ 1987550 h 2349500"/>
                  <a:gd name="connsiteX8" fmla="*/ 565150 w 1539122"/>
                  <a:gd name="connsiteY8" fmla="*/ 1866900 h 2349500"/>
                  <a:gd name="connsiteX9" fmla="*/ 50800 w 1539122"/>
                  <a:gd name="connsiteY9" fmla="*/ 2095500 h 2349500"/>
                  <a:gd name="connsiteX10" fmla="*/ 488950 w 1539122"/>
                  <a:gd name="connsiteY10" fmla="*/ 2216150 h 2349500"/>
                  <a:gd name="connsiteX11" fmla="*/ 222250 w 1539122"/>
                  <a:gd name="connsiteY11" fmla="*/ 2336800 h 2349500"/>
                  <a:gd name="connsiteX12" fmla="*/ 863600 w 1539122"/>
                  <a:gd name="connsiteY12" fmla="*/ 1689100 h 2349500"/>
                  <a:gd name="connsiteX13" fmla="*/ 669925 w 1539122"/>
                  <a:gd name="connsiteY13" fmla="*/ 2349500 h 2349500"/>
                  <a:gd name="connsiteX14" fmla="*/ 1257300 w 1539122"/>
                  <a:gd name="connsiteY14" fmla="*/ 1441450 h 2349500"/>
                  <a:gd name="connsiteX15" fmla="*/ 1114425 w 1539122"/>
                  <a:gd name="connsiteY15" fmla="*/ 2089150 h 2349500"/>
                  <a:gd name="connsiteX16" fmla="*/ 1384300 w 1539122"/>
                  <a:gd name="connsiteY16" fmla="*/ 1603375 h 2349500"/>
                  <a:gd name="connsiteX17" fmla="*/ 1136650 w 1539122"/>
                  <a:gd name="connsiteY17" fmla="*/ 355600 h 2349500"/>
                  <a:gd name="connsiteX18" fmla="*/ 1123950 w 1539122"/>
                  <a:gd name="connsiteY18" fmla="*/ 0 h 2349500"/>
                  <a:gd name="connsiteX0" fmla="*/ 1123950 w 1504453"/>
                  <a:gd name="connsiteY0" fmla="*/ 0 h 2349500"/>
                  <a:gd name="connsiteX1" fmla="*/ 1003300 w 1504453"/>
                  <a:gd name="connsiteY1" fmla="*/ 431800 h 2349500"/>
                  <a:gd name="connsiteX2" fmla="*/ 1244600 w 1504453"/>
                  <a:gd name="connsiteY2" fmla="*/ 831850 h 2349500"/>
                  <a:gd name="connsiteX3" fmla="*/ 1384300 w 1504453"/>
                  <a:gd name="connsiteY3" fmla="*/ 1270000 h 2349500"/>
                  <a:gd name="connsiteX4" fmla="*/ 889000 w 1504453"/>
                  <a:gd name="connsiteY4" fmla="*/ 622300 h 2349500"/>
                  <a:gd name="connsiteX5" fmla="*/ 723900 w 1504453"/>
                  <a:gd name="connsiteY5" fmla="*/ 1714500 h 2349500"/>
                  <a:gd name="connsiteX6" fmla="*/ 679450 w 1504453"/>
                  <a:gd name="connsiteY6" fmla="*/ 1168400 h 2349500"/>
                  <a:gd name="connsiteX7" fmla="*/ 0 w 1504453"/>
                  <a:gd name="connsiteY7" fmla="*/ 1987550 h 2349500"/>
                  <a:gd name="connsiteX8" fmla="*/ 565150 w 1504453"/>
                  <a:gd name="connsiteY8" fmla="*/ 1866900 h 2349500"/>
                  <a:gd name="connsiteX9" fmla="*/ 50800 w 1504453"/>
                  <a:gd name="connsiteY9" fmla="*/ 2095500 h 2349500"/>
                  <a:gd name="connsiteX10" fmla="*/ 488950 w 1504453"/>
                  <a:gd name="connsiteY10" fmla="*/ 2216150 h 2349500"/>
                  <a:gd name="connsiteX11" fmla="*/ 222250 w 1504453"/>
                  <a:gd name="connsiteY11" fmla="*/ 2336800 h 2349500"/>
                  <a:gd name="connsiteX12" fmla="*/ 863600 w 1504453"/>
                  <a:gd name="connsiteY12" fmla="*/ 1689100 h 2349500"/>
                  <a:gd name="connsiteX13" fmla="*/ 669925 w 1504453"/>
                  <a:gd name="connsiteY13" fmla="*/ 2349500 h 2349500"/>
                  <a:gd name="connsiteX14" fmla="*/ 1257300 w 1504453"/>
                  <a:gd name="connsiteY14" fmla="*/ 1441450 h 2349500"/>
                  <a:gd name="connsiteX15" fmla="*/ 1114425 w 1504453"/>
                  <a:gd name="connsiteY15" fmla="*/ 2089150 h 2349500"/>
                  <a:gd name="connsiteX16" fmla="*/ 1333500 w 1504453"/>
                  <a:gd name="connsiteY16" fmla="*/ 1609725 h 2349500"/>
                  <a:gd name="connsiteX17" fmla="*/ 1136650 w 1504453"/>
                  <a:gd name="connsiteY17" fmla="*/ 355600 h 2349500"/>
                  <a:gd name="connsiteX18" fmla="*/ 1123950 w 1504453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14425 w 1530237"/>
                  <a:gd name="connsiteY15" fmla="*/ 2089150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01725 w 1530237"/>
                  <a:gd name="connsiteY15" fmla="*/ 2108200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01725 w 1530237"/>
                  <a:gd name="connsiteY15" fmla="*/ 2108200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01725 w 1530237"/>
                  <a:gd name="connsiteY15" fmla="*/ 2108200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01725 w 1530237"/>
                  <a:gd name="connsiteY15" fmla="*/ 2108200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101725 w 1530237"/>
                  <a:gd name="connsiteY15" fmla="*/ 2108200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84300 w 1530237"/>
                  <a:gd name="connsiteY3" fmla="*/ 1270000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65250 w 1530237"/>
                  <a:gd name="connsiteY3" fmla="*/ 1266825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65250 w 1530237"/>
                  <a:gd name="connsiteY3" fmla="*/ 1266825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65250 w 1530237"/>
                  <a:gd name="connsiteY3" fmla="*/ 1266825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30237"/>
                  <a:gd name="connsiteY0" fmla="*/ 0 h 2349500"/>
                  <a:gd name="connsiteX1" fmla="*/ 1003300 w 1530237"/>
                  <a:gd name="connsiteY1" fmla="*/ 431800 h 2349500"/>
                  <a:gd name="connsiteX2" fmla="*/ 1244600 w 1530237"/>
                  <a:gd name="connsiteY2" fmla="*/ 831850 h 2349500"/>
                  <a:gd name="connsiteX3" fmla="*/ 1365250 w 1530237"/>
                  <a:gd name="connsiteY3" fmla="*/ 1266825 h 2349500"/>
                  <a:gd name="connsiteX4" fmla="*/ 889000 w 1530237"/>
                  <a:gd name="connsiteY4" fmla="*/ 622300 h 2349500"/>
                  <a:gd name="connsiteX5" fmla="*/ 723900 w 1530237"/>
                  <a:gd name="connsiteY5" fmla="*/ 1714500 h 2349500"/>
                  <a:gd name="connsiteX6" fmla="*/ 679450 w 1530237"/>
                  <a:gd name="connsiteY6" fmla="*/ 1168400 h 2349500"/>
                  <a:gd name="connsiteX7" fmla="*/ 0 w 1530237"/>
                  <a:gd name="connsiteY7" fmla="*/ 1987550 h 2349500"/>
                  <a:gd name="connsiteX8" fmla="*/ 565150 w 1530237"/>
                  <a:gd name="connsiteY8" fmla="*/ 1866900 h 2349500"/>
                  <a:gd name="connsiteX9" fmla="*/ 50800 w 1530237"/>
                  <a:gd name="connsiteY9" fmla="*/ 2095500 h 2349500"/>
                  <a:gd name="connsiteX10" fmla="*/ 488950 w 1530237"/>
                  <a:gd name="connsiteY10" fmla="*/ 2216150 h 2349500"/>
                  <a:gd name="connsiteX11" fmla="*/ 222250 w 1530237"/>
                  <a:gd name="connsiteY11" fmla="*/ 2336800 h 2349500"/>
                  <a:gd name="connsiteX12" fmla="*/ 863600 w 1530237"/>
                  <a:gd name="connsiteY12" fmla="*/ 1689100 h 2349500"/>
                  <a:gd name="connsiteX13" fmla="*/ 669925 w 1530237"/>
                  <a:gd name="connsiteY13" fmla="*/ 2349500 h 2349500"/>
                  <a:gd name="connsiteX14" fmla="*/ 1257300 w 1530237"/>
                  <a:gd name="connsiteY14" fmla="*/ 1441450 h 2349500"/>
                  <a:gd name="connsiteX15" fmla="*/ 1098550 w 1530237"/>
                  <a:gd name="connsiteY15" fmla="*/ 2105025 h 2349500"/>
                  <a:gd name="connsiteX16" fmla="*/ 1371600 w 1530237"/>
                  <a:gd name="connsiteY16" fmla="*/ 1584325 h 2349500"/>
                  <a:gd name="connsiteX17" fmla="*/ 1136650 w 1530237"/>
                  <a:gd name="connsiteY17" fmla="*/ 355600 h 2349500"/>
                  <a:gd name="connsiteX18" fmla="*/ 1123950 w 1530237"/>
                  <a:gd name="connsiteY18" fmla="*/ 0 h 2349500"/>
                  <a:gd name="connsiteX0" fmla="*/ 1123950 w 1541445"/>
                  <a:gd name="connsiteY0" fmla="*/ 0 h 2349500"/>
                  <a:gd name="connsiteX1" fmla="*/ 1003300 w 1541445"/>
                  <a:gd name="connsiteY1" fmla="*/ 431800 h 2349500"/>
                  <a:gd name="connsiteX2" fmla="*/ 1244600 w 1541445"/>
                  <a:gd name="connsiteY2" fmla="*/ 831850 h 2349500"/>
                  <a:gd name="connsiteX3" fmla="*/ 1365250 w 1541445"/>
                  <a:gd name="connsiteY3" fmla="*/ 1266825 h 2349500"/>
                  <a:gd name="connsiteX4" fmla="*/ 889000 w 1541445"/>
                  <a:gd name="connsiteY4" fmla="*/ 622300 h 2349500"/>
                  <a:gd name="connsiteX5" fmla="*/ 723900 w 1541445"/>
                  <a:gd name="connsiteY5" fmla="*/ 1714500 h 2349500"/>
                  <a:gd name="connsiteX6" fmla="*/ 679450 w 1541445"/>
                  <a:gd name="connsiteY6" fmla="*/ 1168400 h 2349500"/>
                  <a:gd name="connsiteX7" fmla="*/ 0 w 1541445"/>
                  <a:gd name="connsiteY7" fmla="*/ 1987550 h 2349500"/>
                  <a:gd name="connsiteX8" fmla="*/ 565150 w 1541445"/>
                  <a:gd name="connsiteY8" fmla="*/ 1866900 h 2349500"/>
                  <a:gd name="connsiteX9" fmla="*/ 50800 w 1541445"/>
                  <a:gd name="connsiteY9" fmla="*/ 2095500 h 2349500"/>
                  <a:gd name="connsiteX10" fmla="*/ 488950 w 1541445"/>
                  <a:gd name="connsiteY10" fmla="*/ 2216150 h 2349500"/>
                  <a:gd name="connsiteX11" fmla="*/ 222250 w 1541445"/>
                  <a:gd name="connsiteY11" fmla="*/ 2336800 h 2349500"/>
                  <a:gd name="connsiteX12" fmla="*/ 863600 w 1541445"/>
                  <a:gd name="connsiteY12" fmla="*/ 1689100 h 2349500"/>
                  <a:gd name="connsiteX13" fmla="*/ 669925 w 1541445"/>
                  <a:gd name="connsiteY13" fmla="*/ 2349500 h 2349500"/>
                  <a:gd name="connsiteX14" fmla="*/ 1257300 w 1541445"/>
                  <a:gd name="connsiteY14" fmla="*/ 1441450 h 2349500"/>
                  <a:gd name="connsiteX15" fmla="*/ 1098550 w 1541445"/>
                  <a:gd name="connsiteY15" fmla="*/ 2105025 h 2349500"/>
                  <a:gd name="connsiteX16" fmla="*/ 1371600 w 1541445"/>
                  <a:gd name="connsiteY16" fmla="*/ 1584325 h 2349500"/>
                  <a:gd name="connsiteX17" fmla="*/ 1136650 w 1541445"/>
                  <a:gd name="connsiteY17" fmla="*/ 355600 h 2349500"/>
                  <a:gd name="connsiteX18" fmla="*/ 1123950 w 1541445"/>
                  <a:gd name="connsiteY18" fmla="*/ 0 h 2349500"/>
                  <a:gd name="connsiteX0" fmla="*/ 1123950 w 1544369"/>
                  <a:gd name="connsiteY0" fmla="*/ 0 h 2349500"/>
                  <a:gd name="connsiteX1" fmla="*/ 1003300 w 1544369"/>
                  <a:gd name="connsiteY1" fmla="*/ 431800 h 2349500"/>
                  <a:gd name="connsiteX2" fmla="*/ 1244600 w 1544369"/>
                  <a:gd name="connsiteY2" fmla="*/ 831850 h 2349500"/>
                  <a:gd name="connsiteX3" fmla="*/ 1365250 w 1544369"/>
                  <a:gd name="connsiteY3" fmla="*/ 1266825 h 2349500"/>
                  <a:gd name="connsiteX4" fmla="*/ 889000 w 1544369"/>
                  <a:gd name="connsiteY4" fmla="*/ 622300 h 2349500"/>
                  <a:gd name="connsiteX5" fmla="*/ 723900 w 1544369"/>
                  <a:gd name="connsiteY5" fmla="*/ 1714500 h 2349500"/>
                  <a:gd name="connsiteX6" fmla="*/ 679450 w 1544369"/>
                  <a:gd name="connsiteY6" fmla="*/ 1168400 h 2349500"/>
                  <a:gd name="connsiteX7" fmla="*/ 0 w 1544369"/>
                  <a:gd name="connsiteY7" fmla="*/ 1987550 h 2349500"/>
                  <a:gd name="connsiteX8" fmla="*/ 565150 w 1544369"/>
                  <a:gd name="connsiteY8" fmla="*/ 1866900 h 2349500"/>
                  <a:gd name="connsiteX9" fmla="*/ 50800 w 1544369"/>
                  <a:gd name="connsiteY9" fmla="*/ 2095500 h 2349500"/>
                  <a:gd name="connsiteX10" fmla="*/ 488950 w 1544369"/>
                  <a:gd name="connsiteY10" fmla="*/ 2216150 h 2349500"/>
                  <a:gd name="connsiteX11" fmla="*/ 222250 w 1544369"/>
                  <a:gd name="connsiteY11" fmla="*/ 2336800 h 2349500"/>
                  <a:gd name="connsiteX12" fmla="*/ 863600 w 1544369"/>
                  <a:gd name="connsiteY12" fmla="*/ 1689100 h 2349500"/>
                  <a:gd name="connsiteX13" fmla="*/ 669925 w 1544369"/>
                  <a:gd name="connsiteY13" fmla="*/ 2349500 h 2349500"/>
                  <a:gd name="connsiteX14" fmla="*/ 1257300 w 1544369"/>
                  <a:gd name="connsiteY14" fmla="*/ 1441450 h 2349500"/>
                  <a:gd name="connsiteX15" fmla="*/ 1098550 w 1544369"/>
                  <a:gd name="connsiteY15" fmla="*/ 2105025 h 2349500"/>
                  <a:gd name="connsiteX16" fmla="*/ 1371600 w 1544369"/>
                  <a:gd name="connsiteY16" fmla="*/ 1584325 h 2349500"/>
                  <a:gd name="connsiteX17" fmla="*/ 1146175 w 1544369"/>
                  <a:gd name="connsiteY17" fmla="*/ 346075 h 2349500"/>
                  <a:gd name="connsiteX18" fmla="*/ 1123950 w 1544369"/>
                  <a:gd name="connsiteY18" fmla="*/ 0 h 2349500"/>
                  <a:gd name="connsiteX0" fmla="*/ 1123950 w 1538698"/>
                  <a:gd name="connsiteY0" fmla="*/ 0 h 2349500"/>
                  <a:gd name="connsiteX1" fmla="*/ 1003300 w 1538698"/>
                  <a:gd name="connsiteY1" fmla="*/ 431800 h 2349500"/>
                  <a:gd name="connsiteX2" fmla="*/ 1244600 w 1538698"/>
                  <a:gd name="connsiteY2" fmla="*/ 831850 h 2349500"/>
                  <a:gd name="connsiteX3" fmla="*/ 1365250 w 1538698"/>
                  <a:gd name="connsiteY3" fmla="*/ 1266825 h 2349500"/>
                  <a:gd name="connsiteX4" fmla="*/ 889000 w 1538698"/>
                  <a:gd name="connsiteY4" fmla="*/ 622300 h 2349500"/>
                  <a:gd name="connsiteX5" fmla="*/ 723900 w 1538698"/>
                  <a:gd name="connsiteY5" fmla="*/ 1714500 h 2349500"/>
                  <a:gd name="connsiteX6" fmla="*/ 679450 w 1538698"/>
                  <a:gd name="connsiteY6" fmla="*/ 1168400 h 2349500"/>
                  <a:gd name="connsiteX7" fmla="*/ 0 w 1538698"/>
                  <a:gd name="connsiteY7" fmla="*/ 1987550 h 2349500"/>
                  <a:gd name="connsiteX8" fmla="*/ 565150 w 1538698"/>
                  <a:gd name="connsiteY8" fmla="*/ 1866900 h 2349500"/>
                  <a:gd name="connsiteX9" fmla="*/ 50800 w 1538698"/>
                  <a:gd name="connsiteY9" fmla="*/ 2095500 h 2349500"/>
                  <a:gd name="connsiteX10" fmla="*/ 488950 w 1538698"/>
                  <a:gd name="connsiteY10" fmla="*/ 2216150 h 2349500"/>
                  <a:gd name="connsiteX11" fmla="*/ 222250 w 1538698"/>
                  <a:gd name="connsiteY11" fmla="*/ 2336800 h 2349500"/>
                  <a:gd name="connsiteX12" fmla="*/ 863600 w 1538698"/>
                  <a:gd name="connsiteY12" fmla="*/ 1689100 h 2349500"/>
                  <a:gd name="connsiteX13" fmla="*/ 669925 w 1538698"/>
                  <a:gd name="connsiteY13" fmla="*/ 2349500 h 2349500"/>
                  <a:gd name="connsiteX14" fmla="*/ 1257300 w 1538698"/>
                  <a:gd name="connsiteY14" fmla="*/ 1441450 h 2349500"/>
                  <a:gd name="connsiteX15" fmla="*/ 1098550 w 1538698"/>
                  <a:gd name="connsiteY15" fmla="*/ 2105025 h 2349500"/>
                  <a:gd name="connsiteX16" fmla="*/ 1371600 w 1538698"/>
                  <a:gd name="connsiteY16" fmla="*/ 1584325 h 2349500"/>
                  <a:gd name="connsiteX17" fmla="*/ 1146175 w 1538698"/>
                  <a:gd name="connsiteY17" fmla="*/ 346075 h 2349500"/>
                  <a:gd name="connsiteX18" fmla="*/ 1123950 w 1538698"/>
                  <a:gd name="connsiteY18" fmla="*/ 0 h 2349500"/>
                  <a:gd name="connsiteX0" fmla="*/ 1123950 w 1546028"/>
                  <a:gd name="connsiteY0" fmla="*/ 0 h 2349500"/>
                  <a:gd name="connsiteX1" fmla="*/ 1003300 w 1546028"/>
                  <a:gd name="connsiteY1" fmla="*/ 431800 h 2349500"/>
                  <a:gd name="connsiteX2" fmla="*/ 1244600 w 1546028"/>
                  <a:gd name="connsiteY2" fmla="*/ 831850 h 2349500"/>
                  <a:gd name="connsiteX3" fmla="*/ 1365250 w 1546028"/>
                  <a:gd name="connsiteY3" fmla="*/ 1266825 h 2349500"/>
                  <a:gd name="connsiteX4" fmla="*/ 889000 w 1546028"/>
                  <a:gd name="connsiteY4" fmla="*/ 622300 h 2349500"/>
                  <a:gd name="connsiteX5" fmla="*/ 723900 w 1546028"/>
                  <a:gd name="connsiteY5" fmla="*/ 1714500 h 2349500"/>
                  <a:gd name="connsiteX6" fmla="*/ 679450 w 1546028"/>
                  <a:gd name="connsiteY6" fmla="*/ 1168400 h 2349500"/>
                  <a:gd name="connsiteX7" fmla="*/ 0 w 1546028"/>
                  <a:gd name="connsiteY7" fmla="*/ 1987550 h 2349500"/>
                  <a:gd name="connsiteX8" fmla="*/ 565150 w 1546028"/>
                  <a:gd name="connsiteY8" fmla="*/ 1866900 h 2349500"/>
                  <a:gd name="connsiteX9" fmla="*/ 50800 w 1546028"/>
                  <a:gd name="connsiteY9" fmla="*/ 2095500 h 2349500"/>
                  <a:gd name="connsiteX10" fmla="*/ 488950 w 1546028"/>
                  <a:gd name="connsiteY10" fmla="*/ 2216150 h 2349500"/>
                  <a:gd name="connsiteX11" fmla="*/ 222250 w 1546028"/>
                  <a:gd name="connsiteY11" fmla="*/ 2336800 h 2349500"/>
                  <a:gd name="connsiteX12" fmla="*/ 863600 w 1546028"/>
                  <a:gd name="connsiteY12" fmla="*/ 1689100 h 2349500"/>
                  <a:gd name="connsiteX13" fmla="*/ 669925 w 1546028"/>
                  <a:gd name="connsiteY13" fmla="*/ 2349500 h 2349500"/>
                  <a:gd name="connsiteX14" fmla="*/ 1257300 w 1546028"/>
                  <a:gd name="connsiteY14" fmla="*/ 1441450 h 2349500"/>
                  <a:gd name="connsiteX15" fmla="*/ 1098550 w 1546028"/>
                  <a:gd name="connsiteY15" fmla="*/ 2105025 h 2349500"/>
                  <a:gd name="connsiteX16" fmla="*/ 1371600 w 1546028"/>
                  <a:gd name="connsiteY16" fmla="*/ 1584325 h 2349500"/>
                  <a:gd name="connsiteX17" fmla="*/ 1146175 w 1546028"/>
                  <a:gd name="connsiteY17" fmla="*/ 346075 h 2349500"/>
                  <a:gd name="connsiteX18" fmla="*/ 1123950 w 1546028"/>
                  <a:gd name="connsiteY18" fmla="*/ 0 h 2349500"/>
                  <a:gd name="connsiteX0" fmla="*/ 1123950 w 1550094"/>
                  <a:gd name="connsiteY0" fmla="*/ 0 h 2349500"/>
                  <a:gd name="connsiteX1" fmla="*/ 1003300 w 1550094"/>
                  <a:gd name="connsiteY1" fmla="*/ 431800 h 2349500"/>
                  <a:gd name="connsiteX2" fmla="*/ 1244600 w 1550094"/>
                  <a:gd name="connsiteY2" fmla="*/ 831850 h 2349500"/>
                  <a:gd name="connsiteX3" fmla="*/ 1365250 w 1550094"/>
                  <a:gd name="connsiteY3" fmla="*/ 1266825 h 2349500"/>
                  <a:gd name="connsiteX4" fmla="*/ 889000 w 1550094"/>
                  <a:gd name="connsiteY4" fmla="*/ 622300 h 2349500"/>
                  <a:gd name="connsiteX5" fmla="*/ 723900 w 1550094"/>
                  <a:gd name="connsiteY5" fmla="*/ 1714500 h 2349500"/>
                  <a:gd name="connsiteX6" fmla="*/ 679450 w 1550094"/>
                  <a:gd name="connsiteY6" fmla="*/ 1168400 h 2349500"/>
                  <a:gd name="connsiteX7" fmla="*/ 0 w 1550094"/>
                  <a:gd name="connsiteY7" fmla="*/ 1987550 h 2349500"/>
                  <a:gd name="connsiteX8" fmla="*/ 565150 w 1550094"/>
                  <a:gd name="connsiteY8" fmla="*/ 1866900 h 2349500"/>
                  <a:gd name="connsiteX9" fmla="*/ 50800 w 1550094"/>
                  <a:gd name="connsiteY9" fmla="*/ 2095500 h 2349500"/>
                  <a:gd name="connsiteX10" fmla="*/ 488950 w 1550094"/>
                  <a:gd name="connsiteY10" fmla="*/ 2216150 h 2349500"/>
                  <a:gd name="connsiteX11" fmla="*/ 222250 w 1550094"/>
                  <a:gd name="connsiteY11" fmla="*/ 2336800 h 2349500"/>
                  <a:gd name="connsiteX12" fmla="*/ 863600 w 1550094"/>
                  <a:gd name="connsiteY12" fmla="*/ 1689100 h 2349500"/>
                  <a:gd name="connsiteX13" fmla="*/ 669925 w 1550094"/>
                  <a:gd name="connsiteY13" fmla="*/ 2349500 h 2349500"/>
                  <a:gd name="connsiteX14" fmla="*/ 1257300 w 1550094"/>
                  <a:gd name="connsiteY14" fmla="*/ 1441450 h 2349500"/>
                  <a:gd name="connsiteX15" fmla="*/ 1098550 w 1550094"/>
                  <a:gd name="connsiteY15" fmla="*/ 2105025 h 2349500"/>
                  <a:gd name="connsiteX16" fmla="*/ 1371600 w 1550094"/>
                  <a:gd name="connsiteY16" fmla="*/ 1584325 h 2349500"/>
                  <a:gd name="connsiteX17" fmla="*/ 1158875 w 1550094"/>
                  <a:gd name="connsiteY17" fmla="*/ 346075 h 2349500"/>
                  <a:gd name="connsiteX18" fmla="*/ 1123950 w 1550094"/>
                  <a:gd name="connsiteY18" fmla="*/ 0 h 2349500"/>
                  <a:gd name="connsiteX0" fmla="*/ 1123950 w 1550094"/>
                  <a:gd name="connsiteY0" fmla="*/ 0 h 2349500"/>
                  <a:gd name="connsiteX1" fmla="*/ 1003300 w 1550094"/>
                  <a:gd name="connsiteY1" fmla="*/ 431800 h 2349500"/>
                  <a:gd name="connsiteX2" fmla="*/ 1244600 w 1550094"/>
                  <a:gd name="connsiteY2" fmla="*/ 831850 h 2349500"/>
                  <a:gd name="connsiteX3" fmla="*/ 1365250 w 1550094"/>
                  <a:gd name="connsiteY3" fmla="*/ 1266825 h 2349500"/>
                  <a:gd name="connsiteX4" fmla="*/ 889000 w 1550094"/>
                  <a:gd name="connsiteY4" fmla="*/ 622300 h 2349500"/>
                  <a:gd name="connsiteX5" fmla="*/ 723900 w 1550094"/>
                  <a:gd name="connsiteY5" fmla="*/ 1714500 h 2349500"/>
                  <a:gd name="connsiteX6" fmla="*/ 679450 w 1550094"/>
                  <a:gd name="connsiteY6" fmla="*/ 1168400 h 2349500"/>
                  <a:gd name="connsiteX7" fmla="*/ 0 w 1550094"/>
                  <a:gd name="connsiteY7" fmla="*/ 1987550 h 2349500"/>
                  <a:gd name="connsiteX8" fmla="*/ 565150 w 1550094"/>
                  <a:gd name="connsiteY8" fmla="*/ 1866900 h 2349500"/>
                  <a:gd name="connsiteX9" fmla="*/ 50800 w 1550094"/>
                  <a:gd name="connsiteY9" fmla="*/ 2095500 h 2349500"/>
                  <a:gd name="connsiteX10" fmla="*/ 488950 w 1550094"/>
                  <a:gd name="connsiteY10" fmla="*/ 2216150 h 2349500"/>
                  <a:gd name="connsiteX11" fmla="*/ 222250 w 1550094"/>
                  <a:gd name="connsiteY11" fmla="*/ 2336800 h 2349500"/>
                  <a:gd name="connsiteX12" fmla="*/ 863600 w 1550094"/>
                  <a:gd name="connsiteY12" fmla="*/ 1689100 h 2349500"/>
                  <a:gd name="connsiteX13" fmla="*/ 669925 w 1550094"/>
                  <a:gd name="connsiteY13" fmla="*/ 2349500 h 2349500"/>
                  <a:gd name="connsiteX14" fmla="*/ 1257300 w 1550094"/>
                  <a:gd name="connsiteY14" fmla="*/ 1441450 h 2349500"/>
                  <a:gd name="connsiteX15" fmla="*/ 1098550 w 1550094"/>
                  <a:gd name="connsiteY15" fmla="*/ 2105025 h 2349500"/>
                  <a:gd name="connsiteX16" fmla="*/ 1371600 w 1550094"/>
                  <a:gd name="connsiteY16" fmla="*/ 1584325 h 2349500"/>
                  <a:gd name="connsiteX17" fmla="*/ 1158875 w 1550094"/>
                  <a:gd name="connsiteY17" fmla="*/ 346075 h 2349500"/>
                  <a:gd name="connsiteX18" fmla="*/ 1123950 w 1550094"/>
                  <a:gd name="connsiteY18" fmla="*/ 0 h 2349500"/>
                  <a:gd name="connsiteX0" fmla="*/ 1123950 w 1547031"/>
                  <a:gd name="connsiteY0" fmla="*/ 0 h 2349500"/>
                  <a:gd name="connsiteX1" fmla="*/ 1003300 w 1547031"/>
                  <a:gd name="connsiteY1" fmla="*/ 431800 h 2349500"/>
                  <a:gd name="connsiteX2" fmla="*/ 1244600 w 1547031"/>
                  <a:gd name="connsiteY2" fmla="*/ 831850 h 2349500"/>
                  <a:gd name="connsiteX3" fmla="*/ 1365250 w 1547031"/>
                  <a:gd name="connsiteY3" fmla="*/ 1266825 h 2349500"/>
                  <a:gd name="connsiteX4" fmla="*/ 889000 w 1547031"/>
                  <a:gd name="connsiteY4" fmla="*/ 622300 h 2349500"/>
                  <a:gd name="connsiteX5" fmla="*/ 723900 w 1547031"/>
                  <a:gd name="connsiteY5" fmla="*/ 1714500 h 2349500"/>
                  <a:gd name="connsiteX6" fmla="*/ 679450 w 1547031"/>
                  <a:gd name="connsiteY6" fmla="*/ 1168400 h 2349500"/>
                  <a:gd name="connsiteX7" fmla="*/ 0 w 1547031"/>
                  <a:gd name="connsiteY7" fmla="*/ 1987550 h 2349500"/>
                  <a:gd name="connsiteX8" fmla="*/ 565150 w 1547031"/>
                  <a:gd name="connsiteY8" fmla="*/ 1866900 h 2349500"/>
                  <a:gd name="connsiteX9" fmla="*/ 50800 w 1547031"/>
                  <a:gd name="connsiteY9" fmla="*/ 2095500 h 2349500"/>
                  <a:gd name="connsiteX10" fmla="*/ 488950 w 1547031"/>
                  <a:gd name="connsiteY10" fmla="*/ 2216150 h 2349500"/>
                  <a:gd name="connsiteX11" fmla="*/ 222250 w 1547031"/>
                  <a:gd name="connsiteY11" fmla="*/ 2336800 h 2349500"/>
                  <a:gd name="connsiteX12" fmla="*/ 863600 w 1547031"/>
                  <a:gd name="connsiteY12" fmla="*/ 1689100 h 2349500"/>
                  <a:gd name="connsiteX13" fmla="*/ 669925 w 1547031"/>
                  <a:gd name="connsiteY13" fmla="*/ 2349500 h 2349500"/>
                  <a:gd name="connsiteX14" fmla="*/ 1257300 w 1547031"/>
                  <a:gd name="connsiteY14" fmla="*/ 1441450 h 2349500"/>
                  <a:gd name="connsiteX15" fmla="*/ 1098550 w 1547031"/>
                  <a:gd name="connsiteY15" fmla="*/ 2105025 h 2349500"/>
                  <a:gd name="connsiteX16" fmla="*/ 1371600 w 1547031"/>
                  <a:gd name="connsiteY16" fmla="*/ 1584325 h 2349500"/>
                  <a:gd name="connsiteX17" fmla="*/ 1149350 w 1547031"/>
                  <a:gd name="connsiteY17" fmla="*/ 346075 h 2349500"/>
                  <a:gd name="connsiteX18" fmla="*/ 1123950 w 1547031"/>
                  <a:gd name="connsiteY18" fmla="*/ 0 h 2349500"/>
                  <a:gd name="connsiteX0" fmla="*/ 1123950 w 1535695"/>
                  <a:gd name="connsiteY0" fmla="*/ 0 h 2349500"/>
                  <a:gd name="connsiteX1" fmla="*/ 1003300 w 1535695"/>
                  <a:gd name="connsiteY1" fmla="*/ 431800 h 2349500"/>
                  <a:gd name="connsiteX2" fmla="*/ 1244600 w 1535695"/>
                  <a:gd name="connsiteY2" fmla="*/ 831850 h 2349500"/>
                  <a:gd name="connsiteX3" fmla="*/ 1365250 w 1535695"/>
                  <a:gd name="connsiteY3" fmla="*/ 1266825 h 2349500"/>
                  <a:gd name="connsiteX4" fmla="*/ 889000 w 1535695"/>
                  <a:gd name="connsiteY4" fmla="*/ 622300 h 2349500"/>
                  <a:gd name="connsiteX5" fmla="*/ 723900 w 1535695"/>
                  <a:gd name="connsiteY5" fmla="*/ 1714500 h 2349500"/>
                  <a:gd name="connsiteX6" fmla="*/ 679450 w 1535695"/>
                  <a:gd name="connsiteY6" fmla="*/ 1168400 h 2349500"/>
                  <a:gd name="connsiteX7" fmla="*/ 0 w 1535695"/>
                  <a:gd name="connsiteY7" fmla="*/ 1987550 h 2349500"/>
                  <a:gd name="connsiteX8" fmla="*/ 565150 w 1535695"/>
                  <a:gd name="connsiteY8" fmla="*/ 1866900 h 2349500"/>
                  <a:gd name="connsiteX9" fmla="*/ 50800 w 1535695"/>
                  <a:gd name="connsiteY9" fmla="*/ 2095500 h 2349500"/>
                  <a:gd name="connsiteX10" fmla="*/ 488950 w 1535695"/>
                  <a:gd name="connsiteY10" fmla="*/ 2216150 h 2349500"/>
                  <a:gd name="connsiteX11" fmla="*/ 222250 w 1535695"/>
                  <a:gd name="connsiteY11" fmla="*/ 2336800 h 2349500"/>
                  <a:gd name="connsiteX12" fmla="*/ 863600 w 1535695"/>
                  <a:gd name="connsiteY12" fmla="*/ 1689100 h 2349500"/>
                  <a:gd name="connsiteX13" fmla="*/ 669925 w 1535695"/>
                  <a:gd name="connsiteY13" fmla="*/ 2349500 h 2349500"/>
                  <a:gd name="connsiteX14" fmla="*/ 1257300 w 1535695"/>
                  <a:gd name="connsiteY14" fmla="*/ 1441450 h 2349500"/>
                  <a:gd name="connsiteX15" fmla="*/ 1098550 w 1535695"/>
                  <a:gd name="connsiteY15" fmla="*/ 2105025 h 2349500"/>
                  <a:gd name="connsiteX16" fmla="*/ 1371600 w 1535695"/>
                  <a:gd name="connsiteY16" fmla="*/ 1584325 h 2349500"/>
                  <a:gd name="connsiteX17" fmla="*/ 1149350 w 1535695"/>
                  <a:gd name="connsiteY17" fmla="*/ 346075 h 2349500"/>
                  <a:gd name="connsiteX18" fmla="*/ 1123950 w 1535695"/>
                  <a:gd name="connsiteY18" fmla="*/ 0 h 2349500"/>
                  <a:gd name="connsiteX0" fmla="*/ 1123950 w 1462491"/>
                  <a:gd name="connsiteY0" fmla="*/ 0 h 2349500"/>
                  <a:gd name="connsiteX1" fmla="*/ 1003300 w 1462491"/>
                  <a:gd name="connsiteY1" fmla="*/ 431800 h 2349500"/>
                  <a:gd name="connsiteX2" fmla="*/ 1244600 w 1462491"/>
                  <a:gd name="connsiteY2" fmla="*/ 831850 h 2349500"/>
                  <a:gd name="connsiteX3" fmla="*/ 1365250 w 1462491"/>
                  <a:gd name="connsiteY3" fmla="*/ 1266825 h 2349500"/>
                  <a:gd name="connsiteX4" fmla="*/ 889000 w 1462491"/>
                  <a:gd name="connsiteY4" fmla="*/ 622300 h 2349500"/>
                  <a:gd name="connsiteX5" fmla="*/ 723900 w 1462491"/>
                  <a:gd name="connsiteY5" fmla="*/ 1714500 h 2349500"/>
                  <a:gd name="connsiteX6" fmla="*/ 679450 w 1462491"/>
                  <a:gd name="connsiteY6" fmla="*/ 1168400 h 2349500"/>
                  <a:gd name="connsiteX7" fmla="*/ 0 w 1462491"/>
                  <a:gd name="connsiteY7" fmla="*/ 1987550 h 2349500"/>
                  <a:gd name="connsiteX8" fmla="*/ 565150 w 1462491"/>
                  <a:gd name="connsiteY8" fmla="*/ 1866900 h 2349500"/>
                  <a:gd name="connsiteX9" fmla="*/ 50800 w 1462491"/>
                  <a:gd name="connsiteY9" fmla="*/ 2095500 h 2349500"/>
                  <a:gd name="connsiteX10" fmla="*/ 488950 w 1462491"/>
                  <a:gd name="connsiteY10" fmla="*/ 2216150 h 2349500"/>
                  <a:gd name="connsiteX11" fmla="*/ 222250 w 1462491"/>
                  <a:gd name="connsiteY11" fmla="*/ 2336800 h 2349500"/>
                  <a:gd name="connsiteX12" fmla="*/ 863600 w 1462491"/>
                  <a:gd name="connsiteY12" fmla="*/ 1689100 h 2349500"/>
                  <a:gd name="connsiteX13" fmla="*/ 669925 w 1462491"/>
                  <a:gd name="connsiteY13" fmla="*/ 2349500 h 2349500"/>
                  <a:gd name="connsiteX14" fmla="*/ 1257300 w 1462491"/>
                  <a:gd name="connsiteY14" fmla="*/ 1441450 h 2349500"/>
                  <a:gd name="connsiteX15" fmla="*/ 1098550 w 1462491"/>
                  <a:gd name="connsiteY15" fmla="*/ 2105025 h 2349500"/>
                  <a:gd name="connsiteX16" fmla="*/ 1371600 w 1462491"/>
                  <a:gd name="connsiteY16" fmla="*/ 1584325 h 2349500"/>
                  <a:gd name="connsiteX17" fmla="*/ 1450977 w 1462491"/>
                  <a:gd name="connsiteY17" fmla="*/ 695325 h 2349500"/>
                  <a:gd name="connsiteX18" fmla="*/ 1149350 w 1462491"/>
                  <a:gd name="connsiteY18" fmla="*/ 346075 h 2349500"/>
                  <a:gd name="connsiteX19" fmla="*/ 1123950 w 1462491"/>
                  <a:gd name="connsiteY19" fmla="*/ 0 h 2349500"/>
                  <a:gd name="connsiteX0" fmla="*/ 1123950 w 1462491"/>
                  <a:gd name="connsiteY0" fmla="*/ 0 h 2349500"/>
                  <a:gd name="connsiteX1" fmla="*/ 1003300 w 1462491"/>
                  <a:gd name="connsiteY1" fmla="*/ 431800 h 2349500"/>
                  <a:gd name="connsiteX2" fmla="*/ 1244600 w 1462491"/>
                  <a:gd name="connsiteY2" fmla="*/ 831850 h 2349500"/>
                  <a:gd name="connsiteX3" fmla="*/ 1365250 w 1462491"/>
                  <a:gd name="connsiteY3" fmla="*/ 1266825 h 2349500"/>
                  <a:gd name="connsiteX4" fmla="*/ 889000 w 1462491"/>
                  <a:gd name="connsiteY4" fmla="*/ 622300 h 2349500"/>
                  <a:gd name="connsiteX5" fmla="*/ 723900 w 1462491"/>
                  <a:gd name="connsiteY5" fmla="*/ 1714500 h 2349500"/>
                  <a:gd name="connsiteX6" fmla="*/ 679450 w 1462491"/>
                  <a:gd name="connsiteY6" fmla="*/ 1168400 h 2349500"/>
                  <a:gd name="connsiteX7" fmla="*/ 0 w 1462491"/>
                  <a:gd name="connsiteY7" fmla="*/ 1987550 h 2349500"/>
                  <a:gd name="connsiteX8" fmla="*/ 565150 w 1462491"/>
                  <a:gd name="connsiteY8" fmla="*/ 1866900 h 2349500"/>
                  <a:gd name="connsiteX9" fmla="*/ 50800 w 1462491"/>
                  <a:gd name="connsiteY9" fmla="*/ 2095500 h 2349500"/>
                  <a:gd name="connsiteX10" fmla="*/ 488950 w 1462491"/>
                  <a:gd name="connsiteY10" fmla="*/ 2216150 h 2349500"/>
                  <a:gd name="connsiteX11" fmla="*/ 222250 w 1462491"/>
                  <a:gd name="connsiteY11" fmla="*/ 2336800 h 2349500"/>
                  <a:gd name="connsiteX12" fmla="*/ 863600 w 1462491"/>
                  <a:gd name="connsiteY12" fmla="*/ 1689100 h 2349500"/>
                  <a:gd name="connsiteX13" fmla="*/ 669925 w 1462491"/>
                  <a:gd name="connsiteY13" fmla="*/ 2349500 h 2349500"/>
                  <a:gd name="connsiteX14" fmla="*/ 1257300 w 1462491"/>
                  <a:gd name="connsiteY14" fmla="*/ 1441450 h 2349500"/>
                  <a:gd name="connsiteX15" fmla="*/ 1098550 w 1462491"/>
                  <a:gd name="connsiteY15" fmla="*/ 2105025 h 2349500"/>
                  <a:gd name="connsiteX16" fmla="*/ 1371600 w 1462491"/>
                  <a:gd name="connsiteY16" fmla="*/ 1584325 h 2349500"/>
                  <a:gd name="connsiteX17" fmla="*/ 1450977 w 1462491"/>
                  <a:gd name="connsiteY17" fmla="*/ 695325 h 2349500"/>
                  <a:gd name="connsiteX18" fmla="*/ 1149350 w 1462491"/>
                  <a:gd name="connsiteY18" fmla="*/ 346075 h 2349500"/>
                  <a:gd name="connsiteX19" fmla="*/ 1123950 w 1462491"/>
                  <a:gd name="connsiteY19" fmla="*/ 0 h 2349500"/>
                  <a:gd name="connsiteX0" fmla="*/ 1123950 w 1462491"/>
                  <a:gd name="connsiteY0" fmla="*/ 0 h 2349500"/>
                  <a:gd name="connsiteX1" fmla="*/ 1003300 w 1462491"/>
                  <a:gd name="connsiteY1" fmla="*/ 431800 h 2349500"/>
                  <a:gd name="connsiteX2" fmla="*/ 1244600 w 1462491"/>
                  <a:gd name="connsiteY2" fmla="*/ 831850 h 2349500"/>
                  <a:gd name="connsiteX3" fmla="*/ 1365250 w 1462491"/>
                  <a:gd name="connsiteY3" fmla="*/ 1266825 h 2349500"/>
                  <a:gd name="connsiteX4" fmla="*/ 889000 w 1462491"/>
                  <a:gd name="connsiteY4" fmla="*/ 622300 h 2349500"/>
                  <a:gd name="connsiteX5" fmla="*/ 723900 w 1462491"/>
                  <a:gd name="connsiteY5" fmla="*/ 1714500 h 2349500"/>
                  <a:gd name="connsiteX6" fmla="*/ 679450 w 1462491"/>
                  <a:gd name="connsiteY6" fmla="*/ 1168400 h 2349500"/>
                  <a:gd name="connsiteX7" fmla="*/ 0 w 1462491"/>
                  <a:gd name="connsiteY7" fmla="*/ 1987550 h 2349500"/>
                  <a:gd name="connsiteX8" fmla="*/ 565150 w 1462491"/>
                  <a:gd name="connsiteY8" fmla="*/ 1866900 h 2349500"/>
                  <a:gd name="connsiteX9" fmla="*/ 50800 w 1462491"/>
                  <a:gd name="connsiteY9" fmla="*/ 2095500 h 2349500"/>
                  <a:gd name="connsiteX10" fmla="*/ 488950 w 1462491"/>
                  <a:gd name="connsiteY10" fmla="*/ 2216150 h 2349500"/>
                  <a:gd name="connsiteX11" fmla="*/ 222250 w 1462491"/>
                  <a:gd name="connsiteY11" fmla="*/ 2336800 h 2349500"/>
                  <a:gd name="connsiteX12" fmla="*/ 863600 w 1462491"/>
                  <a:gd name="connsiteY12" fmla="*/ 1689100 h 2349500"/>
                  <a:gd name="connsiteX13" fmla="*/ 669925 w 1462491"/>
                  <a:gd name="connsiteY13" fmla="*/ 2349500 h 2349500"/>
                  <a:gd name="connsiteX14" fmla="*/ 1257300 w 1462491"/>
                  <a:gd name="connsiteY14" fmla="*/ 1441450 h 2349500"/>
                  <a:gd name="connsiteX15" fmla="*/ 1098550 w 1462491"/>
                  <a:gd name="connsiteY15" fmla="*/ 2105025 h 2349500"/>
                  <a:gd name="connsiteX16" fmla="*/ 1371600 w 1462491"/>
                  <a:gd name="connsiteY16" fmla="*/ 1584325 h 2349500"/>
                  <a:gd name="connsiteX17" fmla="*/ 1450977 w 1462491"/>
                  <a:gd name="connsiteY17" fmla="*/ 695325 h 2349500"/>
                  <a:gd name="connsiteX18" fmla="*/ 1149350 w 1462491"/>
                  <a:gd name="connsiteY18" fmla="*/ 346075 h 2349500"/>
                  <a:gd name="connsiteX19" fmla="*/ 1123950 w 1462491"/>
                  <a:gd name="connsiteY19" fmla="*/ 0 h 2349500"/>
                  <a:gd name="connsiteX0" fmla="*/ 1123950 w 1462491"/>
                  <a:gd name="connsiteY0" fmla="*/ 0 h 2349500"/>
                  <a:gd name="connsiteX1" fmla="*/ 1003300 w 1462491"/>
                  <a:gd name="connsiteY1" fmla="*/ 431800 h 2349500"/>
                  <a:gd name="connsiteX2" fmla="*/ 1244600 w 1462491"/>
                  <a:gd name="connsiteY2" fmla="*/ 831850 h 2349500"/>
                  <a:gd name="connsiteX3" fmla="*/ 1365250 w 1462491"/>
                  <a:gd name="connsiteY3" fmla="*/ 1266825 h 2349500"/>
                  <a:gd name="connsiteX4" fmla="*/ 889000 w 1462491"/>
                  <a:gd name="connsiteY4" fmla="*/ 622300 h 2349500"/>
                  <a:gd name="connsiteX5" fmla="*/ 723900 w 1462491"/>
                  <a:gd name="connsiteY5" fmla="*/ 1714500 h 2349500"/>
                  <a:gd name="connsiteX6" fmla="*/ 679450 w 1462491"/>
                  <a:gd name="connsiteY6" fmla="*/ 1168400 h 2349500"/>
                  <a:gd name="connsiteX7" fmla="*/ 0 w 1462491"/>
                  <a:gd name="connsiteY7" fmla="*/ 1987550 h 2349500"/>
                  <a:gd name="connsiteX8" fmla="*/ 565150 w 1462491"/>
                  <a:gd name="connsiteY8" fmla="*/ 1866900 h 2349500"/>
                  <a:gd name="connsiteX9" fmla="*/ 50800 w 1462491"/>
                  <a:gd name="connsiteY9" fmla="*/ 2095500 h 2349500"/>
                  <a:gd name="connsiteX10" fmla="*/ 488950 w 1462491"/>
                  <a:gd name="connsiteY10" fmla="*/ 2216150 h 2349500"/>
                  <a:gd name="connsiteX11" fmla="*/ 222250 w 1462491"/>
                  <a:gd name="connsiteY11" fmla="*/ 2336800 h 2349500"/>
                  <a:gd name="connsiteX12" fmla="*/ 863600 w 1462491"/>
                  <a:gd name="connsiteY12" fmla="*/ 1689100 h 2349500"/>
                  <a:gd name="connsiteX13" fmla="*/ 669925 w 1462491"/>
                  <a:gd name="connsiteY13" fmla="*/ 2349500 h 2349500"/>
                  <a:gd name="connsiteX14" fmla="*/ 1257300 w 1462491"/>
                  <a:gd name="connsiteY14" fmla="*/ 1441450 h 2349500"/>
                  <a:gd name="connsiteX15" fmla="*/ 1098550 w 1462491"/>
                  <a:gd name="connsiteY15" fmla="*/ 2105025 h 2349500"/>
                  <a:gd name="connsiteX16" fmla="*/ 1371600 w 1462491"/>
                  <a:gd name="connsiteY16" fmla="*/ 1584325 h 2349500"/>
                  <a:gd name="connsiteX17" fmla="*/ 1450977 w 1462491"/>
                  <a:gd name="connsiteY17" fmla="*/ 695325 h 2349500"/>
                  <a:gd name="connsiteX18" fmla="*/ 1149350 w 1462491"/>
                  <a:gd name="connsiteY18" fmla="*/ 346075 h 2349500"/>
                  <a:gd name="connsiteX19" fmla="*/ 1123950 w 1462491"/>
                  <a:gd name="connsiteY19" fmla="*/ 0 h 2349500"/>
                  <a:gd name="connsiteX0" fmla="*/ 1123950 w 1462491"/>
                  <a:gd name="connsiteY0" fmla="*/ 0 h 2349500"/>
                  <a:gd name="connsiteX1" fmla="*/ 1003300 w 1462491"/>
                  <a:gd name="connsiteY1" fmla="*/ 431800 h 2349500"/>
                  <a:gd name="connsiteX2" fmla="*/ 1244600 w 1462491"/>
                  <a:gd name="connsiteY2" fmla="*/ 831850 h 2349500"/>
                  <a:gd name="connsiteX3" fmla="*/ 1365250 w 1462491"/>
                  <a:gd name="connsiteY3" fmla="*/ 1266825 h 2349500"/>
                  <a:gd name="connsiteX4" fmla="*/ 889000 w 1462491"/>
                  <a:gd name="connsiteY4" fmla="*/ 622300 h 2349500"/>
                  <a:gd name="connsiteX5" fmla="*/ 723900 w 1462491"/>
                  <a:gd name="connsiteY5" fmla="*/ 1714500 h 2349500"/>
                  <a:gd name="connsiteX6" fmla="*/ 679450 w 1462491"/>
                  <a:gd name="connsiteY6" fmla="*/ 1168400 h 2349500"/>
                  <a:gd name="connsiteX7" fmla="*/ 0 w 1462491"/>
                  <a:gd name="connsiteY7" fmla="*/ 1987550 h 2349500"/>
                  <a:gd name="connsiteX8" fmla="*/ 565150 w 1462491"/>
                  <a:gd name="connsiteY8" fmla="*/ 1866900 h 2349500"/>
                  <a:gd name="connsiteX9" fmla="*/ 50800 w 1462491"/>
                  <a:gd name="connsiteY9" fmla="*/ 2095500 h 2349500"/>
                  <a:gd name="connsiteX10" fmla="*/ 488950 w 1462491"/>
                  <a:gd name="connsiteY10" fmla="*/ 2216150 h 2349500"/>
                  <a:gd name="connsiteX11" fmla="*/ 222250 w 1462491"/>
                  <a:gd name="connsiteY11" fmla="*/ 2336800 h 2349500"/>
                  <a:gd name="connsiteX12" fmla="*/ 863600 w 1462491"/>
                  <a:gd name="connsiteY12" fmla="*/ 1689100 h 2349500"/>
                  <a:gd name="connsiteX13" fmla="*/ 669925 w 1462491"/>
                  <a:gd name="connsiteY13" fmla="*/ 2349500 h 2349500"/>
                  <a:gd name="connsiteX14" fmla="*/ 1257300 w 1462491"/>
                  <a:gd name="connsiteY14" fmla="*/ 1441450 h 2349500"/>
                  <a:gd name="connsiteX15" fmla="*/ 1098550 w 1462491"/>
                  <a:gd name="connsiteY15" fmla="*/ 2105025 h 2349500"/>
                  <a:gd name="connsiteX16" fmla="*/ 1371600 w 1462491"/>
                  <a:gd name="connsiteY16" fmla="*/ 1584325 h 2349500"/>
                  <a:gd name="connsiteX17" fmla="*/ 1450977 w 1462491"/>
                  <a:gd name="connsiteY17" fmla="*/ 695325 h 2349500"/>
                  <a:gd name="connsiteX18" fmla="*/ 1149350 w 1462491"/>
                  <a:gd name="connsiteY18" fmla="*/ 346075 h 2349500"/>
                  <a:gd name="connsiteX19" fmla="*/ 1123950 w 1462491"/>
                  <a:gd name="connsiteY19" fmla="*/ 0 h 2349500"/>
                  <a:gd name="connsiteX0" fmla="*/ 1123950 w 1462491"/>
                  <a:gd name="connsiteY0" fmla="*/ 0 h 2349500"/>
                  <a:gd name="connsiteX1" fmla="*/ 1003300 w 1462491"/>
                  <a:gd name="connsiteY1" fmla="*/ 431800 h 2349500"/>
                  <a:gd name="connsiteX2" fmla="*/ 1244600 w 1462491"/>
                  <a:gd name="connsiteY2" fmla="*/ 831850 h 2349500"/>
                  <a:gd name="connsiteX3" fmla="*/ 1365250 w 1462491"/>
                  <a:gd name="connsiteY3" fmla="*/ 1266825 h 2349500"/>
                  <a:gd name="connsiteX4" fmla="*/ 889000 w 1462491"/>
                  <a:gd name="connsiteY4" fmla="*/ 622300 h 2349500"/>
                  <a:gd name="connsiteX5" fmla="*/ 723900 w 1462491"/>
                  <a:gd name="connsiteY5" fmla="*/ 1714500 h 2349500"/>
                  <a:gd name="connsiteX6" fmla="*/ 679450 w 1462491"/>
                  <a:gd name="connsiteY6" fmla="*/ 1168400 h 2349500"/>
                  <a:gd name="connsiteX7" fmla="*/ 0 w 1462491"/>
                  <a:gd name="connsiteY7" fmla="*/ 1987550 h 2349500"/>
                  <a:gd name="connsiteX8" fmla="*/ 565150 w 1462491"/>
                  <a:gd name="connsiteY8" fmla="*/ 1866900 h 2349500"/>
                  <a:gd name="connsiteX9" fmla="*/ 50800 w 1462491"/>
                  <a:gd name="connsiteY9" fmla="*/ 2095500 h 2349500"/>
                  <a:gd name="connsiteX10" fmla="*/ 488950 w 1462491"/>
                  <a:gd name="connsiteY10" fmla="*/ 2216150 h 2349500"/>
                  <a:gd name="connsiteX11" fmla="*/ 222250 w 1462491"/>
                  <a:gd name="connsiteY11" fmla="*/ 2336800 h 2349500"/>
                  <a:gd name="connsiteX12" fmla="*/ 863600 w 1462491"/>
                  <a:gd name="connsiteY12" fmla="*/ 1689100 h 2349500"/>
                  <a:gd name="connsiteX13" fmla="*/ 669925 w 1462491"/>
                  <a:gd name="connsiteY13" fmla="*/ 2349500 h 2349500"/>
                  <a:gd name="connsiteX14" fmla="*/ 1257300 w 1462491"/>
                  <a:gd name="connsiteY14" fmla="*/ 1441450 h 2349500"/>
                  <a:gd name="connsiteX15" fmla="*/ 1098550 w 1462491"/>
                  <a:gd name="connsiteY15" fmla="*/ 2105025 h 2349500"/>
                  <a:gd name="connsiteX16" fmla="*/ 1371600 w 1462491"/>
                  <a:gd name="connsiteY16" fmla="*/ 1584325 h 2349500"/>
                  <a:gd name="connsiteX17" fmla="*/ 1450977 w 1462491"/>
                  <a:gd name="connsiteY17" fmla="*/ 695325 h 2349500"/>
                  <a:gd name="connsiteX18" fmla="*/ 1149350 w 1462491"/>
                  <a:gd name="connsiteY18" fmla="*/ 346075 h 2349500"/>
                  <a:gd name="connsiteX19" fmla="*/ 1123950 w 1462491"/>
                  <a:gd name="connsiteY19" fmla="*/ 0 h 2349500"/>
                  <a:gd name="connsiteX0" fmla="*/ 1123950 w 1492023"/>
                  <a:gd name="connsiteY0" fmla="*/ 0 h 2349500"/>
                  <a:gd name="connsiteX1" fmla="*/ 1003300 w 1492023"/>
                  <a:gd name="connsiteY1" fmla="*/ 431800 h 2349500"/>
                  <a:gd name="connsiteX2" fmla="*/ 1244600 w 1492023"/>
                  <a:gd name="connsiteY2" fmla="*/ 831850 h 2349500"/>
                  <a:gd name="connsiteX3" fmla="*/ 1365250 w 1492023"/>
                  <a:gd name="connsiteY3" fmla="*/ 1266825 h 2349500"/>
                  <a:gd name="connsiteX4" fmla="*/ 889000 w 1492023"/>
                  <a:gd name="connsiteY4" fmla="*/ 622300 h 2349500"/>
                  <a:gd name="connsiteX5" fmla="*/ 723900 w 1492023"/>
                  <a:gd name="connsiteY5" fmla="*/ 1714500 h 2349500"/>
                  <a:gd name="connsiteX6" fmla="*/ 679450 w 1492023"/>
                  <a:gd name="connsiteY6" fmla="*/ 1168400 h 2349500"/>
                  <a:gd name="connsiteX7" fmla="*/ 0 w 1492023"/>
                  <a:gd name="connsiteY7" fmla="*/ 1987550 h 2349500"/>
                  <a:gd name="connsiteX8" fmla="*/ 565150 w 1492023"/>
                  <a:gd name="connsiteY8" fmla="*/ 1866900 h 2349500"/>
                  <a:gd name="connsiteX9" fmla="*/ 50800 w 1492023"/>
                  <a:gd name="connsiteY9" fmla="*/ 2095500 h 2349500"/>
                  <a:gd name="connsiteX10" fmla="*/ 488950 w 1492023"/>
                  <a:gd name="connsiteY10" fmla="*/ 2216150 h 2349500"/>
                  <a:gd name="connsiteX11" fmla="*/ 222250 w 1492023"/>
                  <a:gd name="connsiteY11" fmla="*/ 2336800 h 2349500"/>
                  <a:gd name="connsiteX12" fmla="*/ 863600 w 1492023"/>
                  <a:gd name="connsiteY12" fmla="*/ 1689100 h 2349500"/>
                  <a:gd name="connsiteX13" fmla="*/ 669925 w 1492023"/>
                  <a:gd name="connsiteY13" fmla="*/ 2349500 h 2349500"/>
                  <a:gd name="connsiteX14" fmla="*/ 1257300 w 1492023"/>
                  <a:gd name="connsiteY14" fmla="*/ 1441450 h 2349500"/>
                  <a:gd name="connsiteX15" fmla="*/ 1098550 w 1492023"/>
                  <a:gd name="connsiteY15" fmla="*/ 2105025 h 2349500"/>
                  <a:gd name="connsiteX16" fmla="*/ 1371600 w 1492023"/>
                  <a:gd name="connsiteY16" fmla="*/ 1584325 h 2349500"/>
                  <a:gd name="connsiteX17" fmla="*/ 1450977 w 1492023"/>
                  <a:gd name="connsiteY17" fmla="*/ 695325 h 2349500"/>
                  <a:gd name="connsiteX18" fmla="*/ 1149350 w 1492023"/>
                  <a:gd name="connsiteY18" fmla="*/ 346075 h 2349500"/>
                  <a:gd name="connsiteX19" fmla="*/ 1123950 w 1492023"/>
                  <a:gd name="connsiteY19" fmla="*/ 0 h 2349500"/>
                  <a:gd name="connsiteX0" fmla="*/ 1123950 w 1537485"/>
                  <a:gd name="connsiteY0" fmla="*/ 0 h 2349500"/>
                  <a:gd name="connsiteX1" fmla="*/ 1003300 w 1537485"/>
                  <a:gd name="connsiteY1" fmla="*/ 431800 h 2349500"/>
                  <a:gd name="connsiteX2" fmla="*/ 1244600 w 1537485"/>
                  <a:gd name="connsiteY2" fmla="*/ 831850 h 2349500"/>
                  <a:gd name="connsiteX3" fmla="*/ 1365250 w 1537485"/>
                  <a:gd name="connsiteY3" fmla="*/ 1266825 h 2349500"/>
                  <a:gd name="connsiteX4" fmla="*/ 889000 w 1537485"/>
                  <a:gd name="connsiteY4" fmla="*/ 622300 h 2349500"/>
                  <a:gd name="connsiteX5" fmla="*/ 723900 w 1537485"/>
                  <a:gd name="connsiteY5" fmla="*/ 1714500 h 2349500"/>
                  <a:gd name="connsiteX6" fmla="*/ 679450 w 1537485"/>
                  <a:gd name="connsiteY6" fmla="*/ 1168400 h 2349500"/>
                  <a:gd name="connsiteX7" fmla="*/ 0 w 1537485"/>
                  <a:gd name="connsiteY7" fmla="*/ 1987550 h 2349500"/>
                  <a:gd name="connsiteX8" fmla="*/ 565150 w 1537485"/>
                  <a:gd name="connsiteY8" fmla="*/ 1866900 h 2349500"/>
                  <a:gd name="connsiteX9" fmla="*/ 50800 w 1537485"/>
                  <a:gd name="connsiteY9" fmla="*/ 2095500 h 2349500"/>
                  <a:gd name="connsiteX10" fmla="*/ 488950 w 1537485"/>
                  <a:gd name="connsiteY10" fmla="*/ 2216150 h 2349500"/>
                  <a:gd name="connsiteX11" fmla="*/ 222250 w 1537485"/>
                  <a:gd name="connsiteY11" fmla="*/ 2336800 h 2349500"/>
                  <a:gd name="connsiteX12" fmla="*/ 863600 w 1537485"/>
                  <a:gd name="connsiteY12" fmla="*/ 1689100 h 2349500"/>
                  <a:gd name="connsiteX13" fmla="*/ 669925 w 1537485"/>
                  <a:gd name="connsiteY13" fmla="*/ 2349500 h 2349500"/>
                  <a:gd name="connsiteX14" fmla="*/ 1257300 w 1537485"/>
                  <a:gd name="connsiteY14" fmla="*/ 1441450 h 2349500"/>
                  <a:gd name="connsiteX15" fmla="*/ 1098550 w 1537485"/>
                  <a:gd name="connsiteY15" fmla="*/ 2105025 h 2349500"/>
                  <a:gd name="connsiteX16" fmla="*/ 1371600 w 1537485"/>
                  <a:gd name="connsiteY16" fmla="*/ 1584325 h 2349500"/>
                  <a:gd name="connsiteX17" fmla="*/ 1450977 w 1537485"/>
                  <a:gd name="connsiteY17" fmla="*/ 695325 h 2349500"/>
                  <a:gd name="connsiteX18" fmla="*/ 1149350 w 1537485"/>
                  <a:gd name="connsiteY18" fmla="*/ 346075 h 2349500"/>
                  <a:gd name="connsiteX19" fmla="*/ 1123950 w 1537485"/>
                  <a:gd name="connsiteY19" fmla="*/ 0 h 2349500"/>
                  <a:gd name="connsiteX0" fmla="*/ 1123950 w 1541951"/>
                  <a:gd name="connsiteY0" fmla="*/ 0 h 2349500"/>
                  <a:gd name="connsiteX1" fmla="*/ 1003300 w 1541951"/>
                  <a:gd name="connsiteY1" fmla="*/ 431800 h 2349500"/>
                  <a:gd name="connsiteX2" fmla="*/ 1244600 w 1541951"/>
                  <a:gd name="connsiteY2" fmla="*/ 831850 h 2349500"/>
                  <a:gd name="connsiteX3" fmla="*/ 1365250 w 1541951"/>
                  <a:gd name="connsiteY3" fmla="*/ 1266825 h 2349500"/>
                  <a:gd name="connsiteX4" fmla="*/ 889000 w 1541951"/>
                  <a:gd name="connsiteY4" fmla="*/ 622300 h 2349500"/>
                  <a:gd name="connsiteX5" fmla="*/ 723900 w 1541951"/>
                  <a:gd name="connsiteY5" fmla="*/ 1714500 h 2349500"/>
                  <a:gd name="connsiteX6" fmla="*/ 679450 w 1541951"/>
                  <a:gd name="connsiteY6" fmla="*/ 1168400 h 2349500"/>
                  <a:gd name="connsiteX7" fmla="*/ 0 w 1541951"/>
                  <a:gd name="connsiteY7" fmla="*/ 1987550 h 2349500"/>
                  <a:gd name="connsiteX8" fmla="*/ 565150 w 1541951"/>
                  <a:gd name="connsiteY8" fmla="*/ 1866900 h 2349500"/>
                  <a:gd name="connsiteX9" fmla="*/ 50800 w 1541951"/>
                  <a:gd name="connsiteY9" fmla="*/ 2095500 h 2349500"/>
                  <a:gd name="connsiteX10" fmla="*/ 488950 w 1541951"/>
                  <a:gd name="connsiteY10" fmla="*/ 2216150 h 2349500"/>
                  <a:gd name="connsiteX11" fmla="*/ 222250 w 1541951"/>
                  <a:gd name="connsiteY11" fmla="*/ 2336800 h 2349500"/>
                  <a:gd name="connsiteX12" fmla="*/ 863600 w 1541951"/>
                  <a:gd name="connsiteY12" fmla="*/ 1689100 h 2349500"/>
                  <a:gd name="connsiteX13" fmla="*/ 669925 w 1541951"/>
                  <a:gd name="connsiteY13" fmla="*/ 2349500 h 2349500"/>
                  <a:gd name="connsiteX14" fmla="*/ 1257300 w 1541951"/>
                  <a:gd name="connsiteY14" fmla="*/ 1441450 h 2349500"/>
                  <a:gd name="connsiteX15" fmla="*/ 1098550 w 1541951"/>
                  <a:gd name="connsiteY15" fmla="*/ 2105025 h 2349500"/>
                  <a:gd name="connsiteX16" fmla="*/ 1381125 w 1541951"/>
                  <a:gd name="connsiteY16" fmla="*/ 1587500 h 2349500"/>
                  <a:gd name="connsiteX17" fmla="*/ 1450977 w 1541951"/>
                  <a:gd name="connsiteY17" fmla="*/ 695325 h 2349500"/>
                  <a:gd name="connsiteX18" fmla="*/ 1149350 w 1541951"/>
                  <a:gd name="connsiteY18" fmla="*/ 346075 h 2349500"/>
                  <a:gd name="connsiteX19" fmla="*/ 1123950 w 1541951"/>
                  <a:gd name="connsiteY19" fmla="*/ 0 h 2349500"/>
                  <a:gd name="connsiteX0" fmla="*/ 1123950 w 1541951"/>
                  <a:gd name="connsiteY0" fmla="*/ 0 h 2349500"/>
                  <a:gd name="connsiteX1" fmla="*/ 1003300 w 1541951"/>
                  <a:gd name="connsiteY1" fmla="*/ 431800 h 2349500"/>
                  <a:gd name="connsiteX2" fmla="*/ 1244600 w 1541951"/>
                  <a:gd name="connsiteY2" fmla="*/ 831850 h 2349500"/>
                  <a:gd name="connsiteX3" fmla="*/ 1365250 w 1541951"/>
                  <a:gd name="connsiteY3" fmla="*/ 1266825 h 2349500"/>
                  <a:gd name="connsiteX4" fmla="*/ 889000 w 1541951"/>
                  <a:gd name="connsiteY4" fmla="*/ 622300 h 2349500"/>
                  <a:gd name="connsiteX5" fmla="*/ 723900 w 1541951"/>
                  <a:gd name="connsiteY5" fmla="*/ 1714500 h 2349500"/>
                  <a:gd name="connsiteX6" fmla="*/ 679450 w 1541951"/>
                  <a:gd name="connsiteY6" fmla="*/ 1168400 h 2349500"/>
                  <a:gd name="connsiteX7" fmla="*/ 0 w 1541951"/>
                  <a:gd name="connsiteY7" fmla="*/ 1987550 h 2349500"/>
                  <a:gd name="connsiteX8" fmla="*/ 565150 w 1541951"/>
                  <a:gd name="connsiteY8" fmla="*/ 1866900 h 2349500"/>
                  <a:gd name="connsiteX9" fmla="*/ 50800 w 1541951"/>
                  <a:gd name="connsiteY9" fmla="*/ 2095500 h 2349500"/>
                  <a:gd name="connsiteX10" fmla="*/ 488950 w 1541951"/>
                  <a:gd name="connsiteY10" fmla="*/ 2216150 h 2349500"/>
                  <a:gd name="connsiteX11" fmla="*/ 222250 w 1541951"/>
                  <a:gd name="connsiteY11" fmla="*/ 2336800 h 2349500"/>
                  <a:gd name="connsiteX12" fmla="*/ 863600 w 1541951"/>
                  <a:gd name="connsiteY12" fmla="*/ 1689100 h 2349500"/>
                  <a:gd name="connsiteX13" fmla="*/ 669925 w 1541951"/>
                  <a:gd name="connsiteY13" fmla="*/ 2349500 h 2349500"/>
                  <a:gd name="connsiteX14" fmla="*/ 1257300 w 1541951"/>
                  <a:gd name="connsiteY14" fmla="*/ 1441450 h 2349500"/>
                  <a:gd name="connsiteX15" fmla="*/ 1098550 w 1541951"/>
                  <a:gd name="connsiteY15" fmla="*/ 2105025 h 2349500"/>
                  <a:gd name="connsiteX16" fmla="*/ 1381125 w 1541951"/>
                  <a:gd name="connsiteY16" fmla="*/ 1587500 h 2349500"/>
                  <a:gd name="connsiteX17" fmla="*/ 1450977 w 1541951"/>
                  <a:gd name="connsiteY17" fmla="*/ 695325 h 2349500"/>
                  <a:gd name="connsiteX18" fmla="*/ 1149350 w 1541951"/>
                  <a:gd name="connsiteY18" fmla="*/ 346075 h 2349500"/>
                  <a:gd name="connsiteX19" fmla="*/ 1123950 w 1541951"/>
                  <a:gd name="connsiteY19" fmla="*/ 0 h 2349500"/>
                  <a:gd name="connsiteX0" fmla="*/ 1123950 w 1541951"/>
                  <a:gd name="connsiteY0" fmla="*/ 0 h 2349500"/>
                  <a:gd name="connsiteX1" fmla="*/ 1003300 w 1541951"/>
                  <a:gd name="connsiteY1" fmla="*/ 431800 h 2349500"/>
                  <a:gd name="connsiteX2" fmla="*/ 1244600 w 1541951"/>
                  <a:gd name="connsiteY2" fmla="*/ 831850 h 2349500"/>
                  <a:gd name="connsiteX3" fmla="*/ 1365250 w 1541951"/>
                  <a:gd name="connsiteY3" fmla="*/ 1266825 h 2349500"/>
                  <a:gd name="connsiteX4" fmla="*/ 889000 w 1541951"/>
                  <a:gd name="connsiteY4" fmla="*/ 622300 h 2349500"/>
                  <a:gd name="connsiteX5" fmla="*/ 723900 w 1541951"/>
                  <a:gd name="connsiteY5" fmla="*/ 1714500 h 2349500"/>
                  <a:gd name="connsiteX6" fmla="*/ 679450 w 1541951"/>
                  <a:gd name="connsiteY6" fmla="*/ 1168400 h 2349500"/>
                  <a:gd name="connsiteX7" fmla="*/ 0 w 1541951"/>
                  <a:gd name="connsiteY7" fmla="*/ 1987550 h 2349500"/>
                  <a:gd name="connsiteX8" fmla="*/ 565150 w 1541951"/>
                  <a:gd name="connsiteY8" fmla="*/ 1866900 h 2349500"/>
                  <a:gd name="connsiteX9" fmla="*/ 50800 w 1541951"/>
                  <a:gd name="connsiteY9" fmla="*/ 2095500 h 2349500"/>
                  <a:gd name="connsiteX10" fmla="*/ 488950 w 1541951"/>
                  <a:gd name="connsiteY10" fmla="*/ 2216150 h 2349500"/>
                  <a:gd name="connsiteX11" fmla="*/ 222250 w 1541951"/>
                  <a:gd name="connsiteY11" fmla="*/ 2336800 h 2349500"/>
                  <a:gd name="connsiteX12" fmla="*/ 863600 w 1541951"/>
                  <a:gd name="connsiteY12" fmla="*/ 1689100 h 2349500"/>
                  <a:gd name="connsiteX13" fmla="*/ 669925 w 1541951"/>
                  <a:gd name="connsiteY13" fmla="*/ 2349500 h 2349500"/>
                  <a:gd name="connsiteX14" fmla="*/ 1257300 w 1541951"/>
                  <a:gd name="connsiteY14" fmla="*/ 1441450 h 2349500"/>
                  <a:gd name="connsiteX15" fmla="*/ 1098550 w 1541951"/>
                  <a:gd name="connsiteY15" fmla="*/ 2105025 h 2349500"/>
                  <a:gd name="connsiteX16" fmla="*/ 1381125 w 1541951"/>
                  <a:gd name="connsiteY16" fmla="*/ 1587500 h 2349500"/>
                  <a:gd name="connsiteX17" fmla="*/ 1450977 w 1541951"/>
                  <a:gd name="connsiteY17" fmla="*/ 695325 h 2349500"/>
                  <a:gd name="connsiteX18" fmla="*/ 1149350 w 1541951"/>
                  <a:gd name="connsiteY18" fmla="*/ 346075 h 2349500"/>
                  <a:gd name="connsiteX19" fmla="*/ 1123950 w 1541951"/>
                  <a:gd name="connsiteY19" fmla="*/ 0 h 2349500"/>
                  <a:gd name="connsiteX0" fmla="*/ 1123950 w 1541951"/>
                  <a:gd name="connsiteY0" fmla="*/ 0 h 2349500"/>
                  <a:gd name="connsiteX1" fmla="*/ 1003300 w 1541951"/>
                  <a:gd name="connsiteY1" fmla="*/ 431800 h 2349500"/>
                  <a:gd name="connsiteX2" fmla="*/ 1244600 w 1541951"/>
                  <a:gd name="connsiteY2" fmla="*/ 831850 h 2349500"/>
                  <a:gd name="connsiteX3" fmla="*/ 1365250 w 1541951"/>
                  <a:gd name="connsiteY3" fmla="*/ 1266825 h 2349500"/>
                  <a:gd name="connsiteX4" fmla="*/ 889000 w 1541951"/>
                  <a:gd name="connsiteY4" fmla="*/ 622300 h 2349500"/>
                  <a:gd name="connsiteX5" fmla="*/ 723900 w 1541951"/>
                  <a:gd name="connsiteY5" fmla="*/ 1714500 h 2349500"/>
                  <a:gd name="connsiteX6" fmla="*/ 679450 w 1541951"/>
                  <a:gd name="connsiteY6" fmla="*/ 1168400 h 2349500"/>
                  <a:gd name="connsiteX7" fmla="*/ 0 w 1541951"/>
                  <a:gd name="connsiteY7" fmla="*/ 1987550 h 2349500"/>
                  <a:gd name="connsiteX8" fmla="*/ 565150 w 1541951"/>
                  <a:gd name="connsiteY8" fmla="*/ 1866900 h 2349500"/>
                  <a:gd name="connsiteX9" fmla="*/ 50800 w 1541951"/>
                  <a:gd name="connsiteY9" fmla="*/ 2095500 h 2349500"/>
                  <a:gd name="connsiteX10" fmla="*/ 488950 w 1541951"/>
                  <a:gd name="connsiteY10" fmla="*/ 2216150 h 2349500"/>
                  <a:gd name="connsiteX11" fmla="*/ 222250 w 1541951"/>
                  <a:gd name="connsiteY11" fmla="*/ 2336800 h 2349500"/>
                  <a:gd name="connsiteX12" fmla="*/ 863600 w 1541951"/>
                  <a:gd name="connsiteY12" fmla="*/ 1689100 h 2349500"/>
                  <a:gd name="connsiteX13" fmla="*/ 669925 w 1541951"/>
                  <a:gd name="connsiteY13" fmla="*/ 2349500 h 2349500"/>
                  <a:gd name="connsiteX14" fmla="*/ 1257300 w 1541951"/>
                  <a:gd name="connsiteY14" fmla="*/ 1441450 h 2349500"/>
                  <a:gd name="connsiteX15" fmla="*/ 1098550 w 1541951"/>
                  <a:gd name="connsiteY15" fmla="*/ 2105025 h 2349500"/>
                  <a:gd name="connsiteX16" fmla="*/ 1381125 w 1541951"/>
                  <a:gd name="connsiteY16" fmla="*/ 1587500 h 2349500"/>
                  <a:gd name="connsiteX17" fmla="*/ 1450977 w 1541951"/>
                  <a:gd name="connsiteY17" fmla="*/ 695325 h 2349500"/>
                  <a:gd name="connsiteX18" fmla="*/ 1149350 w 1541951"/>
                  <a:gd name="connsiteY18" fmla="*/ 346075 h 2349500"/>
                  <a:gd name="connsiteX19" fmla="*/ 1123950 w 1541951"/>
                  <a:gd name="connsiteY19" fmla="*/ 0 h 2349500"/>
                  <a:gd name="connsiteX0" fmla="*/ 1143000 w 1541951"/>
                  <a:gd name="connsiteY0" fmla="*/ 0 h 2355850"/>
                  <a:gd name="connsiteX1" fmla="*/ 1003300 w 1541951"/>
                  <a:gd name="connsiteY1" fmla="*/ 438150 h 2355850"/>
                  <a:gd name="connsiteX2" fmla="*/ 1244600 w 1541951"/>
                  <a:gd name="connsiteY2" fmla="*/ 838200 h 2355850"/>
                  <a:gd name="connsiteX3" fmla="*/ 1365250 w 1541951"/>
                  <a:gd name="connsiteY3" fmla="*/ 1273175 h 2355850"/>
                  <a:gd name="connsiteX4" fmla="*/ 889000 w 1541951"/>
                  <a:gd name="connsiteY4" fmla="*/ 628650 h 2355850"/>
                  <a:gd name="connsiteX5" fmla="*/ 723900 w 1541951"/>
                  <a:gd name="connsiteY5" fmla="*/ 1720850 h 2355850"/>
                  <a:gd name="connsiteX6" fmla="*/ 679450 w 1541951"/>
                  <a:gd name="connsiteY6" fmla="*/ 1174750 h 2355850"/>
                  <a:gd name="connsiteX7" fmla="*/ 0 w 1541951"/>
                  <a:gd name="connsiteY7" fmla="*/ 1993900 h 2355850"/>
                  <a:gd name="connsiteX8" fmla="*/ 565150 w 1541951"/>
                  <a:gd name="connsiteY8" fmla="*/ 1873250 h 2355850"/>
                  <a:gd name="connsiteX9" fmla="*/ 50800 w 1541951"/>
                  <a:gd name="connsiteY9" fmla="*/ 2101850 h 2355850"/>
                  <a:gd name="connsiteX10" fmla="*/ 488950 w 1541951"/>
                  <a:gd name="connsiteY10" fmla="*/ 2222500 h 2355850"/>
                  <a:gd name="connsiteX11" fmla="*/ 222250 w 1541951"/>
                  <a:gd name="connsiteY11" fmla="*/ 2343150 h 2355850"/>
                  <a:gd name="connsiteX12" fmla="*/ 863600 w 1541951"/>
                  <a:gd name="connsiteY12" fmla="*/ 1695450 h 2355850"/>
                  <a:gd name="connsiteX13" fmla="*/ 669925 w 1541951"/>
                  <a:gd name="connsiteY13" fmla="*/ 2355850 h 2355850"/>
                  <a:gd name="connsiteX14" fmla="*/ 1257300 w 1541951"/>
                  <a:gd name="connsiteY14" fmla="*/ 1447800 h 2355850"/>
                  <a:gd name="connsiteX15" fmla="*/ 1098550 w 1541951"/>
                  <a:gd name="connsiteY15" fmla="*/ 2111375 h 2355850"/>
                  <a:gd name="connsiteX16" fmla="*/ 1381125 w 1541951"/>
                  <a:gd name="connsiteY16" fmla="*/ 1593850 h 2355850"/>
                  <a:gd name="connsiteX17" fmla="*/ 1450977 w 1541951"/>
                  <a:gd name="connsiteY17" fmla="*/ 701675 h 2355850"/>
                  <a:gd name="connsiteX18" fmla="*/ 1149350 w 1541951"/>
                  <a:gd name="connsiteY18" fmla="*/ 352425 h 2355850"/>
                  <a:gd name="connsiteX19" fmla="*/ 1143000 w 1541951"/>
                  <a:gd name="connsiteY19" fmla="*/ 0 h 2355850"/>
                  <a:gd name="connsiteX0" fmla="*/ 1143000 w 1541951"/>
                  <a:gd name="connsiteY0" fmla="*/ 0 h 2355850"/>
                  <a:gd name="connsiteX1" fmla="*/ 1003300 w 1541951"/>
                  <a:gd name="connsiteY1" fmla="*/ 438150 h 2355850"/>
                  <a:gd name="connsiteX2" fmla="*/ 1244600 w 1541951"/>
                  <a:gd name="connsiteY2" fmla="*/ 838200 h 2355850"/>
                  <a:gd name="connsiteX3" fmla="*/ 1365250 w 1541951"/>
                  <a:gd name="connsiteY3" fmla="*/ 1273175 h 2355850"/>
                  <a:gd name="connsiteX4" fmla="*/ 889000 w 1541951"/>
                  <a:gd name="connsiteY4" fmla="*/ 628650 h 2355850"/>
                  <a:gd name="connsiteX5" fmla="*/ 723900 w 1541951"/>
                  <a:gd name="connsiteY5" fmla="*/ 1720850 h 2355850"/>
                  <a:gd name="connsiteX6" fmla="*/ 679450 w 1541951"/>
                  <a:gd name="connsiteY6" fmla="*/ 1174750 h 2355850"/>
                  <a:gd name="connsiteX7" fmla="*/ 0 w 1541951"/>
                  <a:gd name="connsiteY7" fmla="*/ 1993900 h 2355850"/>
                  <a:gd name="connsiteX8" fmla="*/ 565150 w 1541951"/>
                  <a:gd name="connsiteY8" fmla="*/ 1873250 h 2355850"/>
                  <a:gd name="connsiteX9" fmla="*/ 50800 w 1541951"/>
                  <a:gd name="connsiteY9" fmla="*/ 2101850 h 2355850"/>
                  <a:gd name="connsiteX10" fmla="*/ 488950 w 1541951"/>
                  <a:gd name="connsiteY10" fmla="*/ 2222500 h 2355850"/>
                  <a:gd name="connsiteX11" fmla="*/ 222250 w 1541951"/>
                  <a:gd name="connsiteY11" fmla="*/ 2343150 h 2355850"/>
                  <a:gd name="connsiteX12" fmla="*/ 863600 w 1541951"/>
                  <a:gd name="connsiteY12" fmla="*/ 1695450 h 2355850"/>
                  <a:gd name="connsiteX13" fmla="*/ 669925 w 1541951"/>
                  <a:gd name="connsiteY13" fmla="*/ 2355850 h 2355850"/>
                  <a:gd name="connsiteX14" fmla="*/ 1257300 w 1541951"/>
                  <a:gd name="connsiteY14" fmla="*/ 1447800 h 2355850"/>
                  <a:gd name="connsiteX15" fmla="*/ 1098550 w 1541951"/>
                  <a:gd name="connsiteY15" fmla="*/ 2111375 h 2355850"/>
                  <a:gd name="connsiteX16" fmla="*/ 1381125 w 1541951"/>
                  <a:gd name="connsiteY16" fmla="*/ 1593850 h 2355850"/>
                  <a:gd name="connsiteX17" fmla="*/ 1450977 w 1541951"/>
                  <a:gd name="connsiteY17" fmla="*/ 701675 h 2355850"/>
                  <a:gd name="connsiteX18" fmla="*/ 1139825 w 1541951"/>
                  <a:gd name="connsiteY18" fmla="*/ 352425 h 2355850"/>
                  <a:gd name="connsiteX19" fmla="*/ 1143000 w 1541951"/>
                  <a:gd name="connsiteY19" fmla="*/ 0 h 2355850"/>
                  <a:gd name="connsiteX0" fmla="*/ 1143000 w 1541951"/>
                  <a:gd name="connsiteY0" fmla="*/ 0 h 2355850"/>
                  <a:gd name="connsiteX1" fmla="*/ 1003300 w 1541951"/>
                  <a:gd name="connsiteY1" fmla="*/ 438150 h 2355850"/>
                  <a:gd name="connsiteX2" fmla="*/ 1244600 w 1541951"/>
                  <a:gd name="connsiteY2" fmla="*/ 838200 h 2355850"/>
                  <a:gd name="connsiteX3" fmla="*/ 1365250 w 1541951"/>
                  <a:gd name="connsiteY3" fmla="*/ 1273175 h 2355850"/>
                  <a:gd name="connsiteX4" fmla="*/ 889000 w 1541951"/>
                  <a:gd name="connsiteY4" fmla="*/ 628650 h 2355850"/>
                  <a:gd name="connsiteX5" fmla="*/ 723900 w 1541951"/>
                  <a:gd name="connsiteY5" fmla="*/ 1720850 h 2355850"/>
                  <a:gd name="connsiteX6" fmla="*/ 679450 w 1541951"/>
                  <a:gd name="connsiteY6" fmla="*/ 1174750 h 2355850"/>
                  <a:gd name="connsiteX7" fmla="*/ 0 w 1541951"/>
                  <a:gd name="connsiteY7" fmla="*/ 1993900 h 2355850"/>
                  <a:gd name="connsiteX8" fmla="*/ 565150 w 1541951"/>
                  <a:gd name="connsiteY8" fmla="*/ 1873250 h 2355850"/>
                  <a:gd name="connsiteX9" fmla="*/ 50800 w 1541951"/>
                  <a:gd name="connsiteY9" fmla="*/ 2101850 h 2355850"/>
                  <a:gd name="connsiteX10" fmla="*/ 488950 w 1541951"/>
                  <a:gd name="connsiteY10" fmla="*/ 2222500 h 2355850"/>
                  <a:gd name="connsiteX11" fmla="*/ 222250 w 1541951"/>
                  <a:gd name="connsiteY11" fmla="*/ 2343150 h 2355850"/>
                  <a:gd name="connsiteX12" fmla="*/ 863600 w 1541951"/>
                  <a:gd name="connsiteY12" fmla="*/ 1695450 h 2355850"/>
                  <a:gd name="connsiteX13" fmla="*/ 669925 w 1541951"/>
                  <a:gd name="connsiteY13" fmla="*/ 2355850 h 2355850"/>
                  <a:gd name="connsiteX14" fmla="*/ 1257300 w 1541951"/>
                  <a:gd name="connsiteY14" fmla="*/ 1447800 h 2355850"/>
                  <a:gd name="connsiteX15" fmla="*/ 1098550 w 1541951"/>
                  <a:gd name="connsiteY15" fmla="*/ 2111375 h 2355850"/>
                  <a:gd name="connsiteX16" fmla="*/ 1381125 w 1541951"/>
                  <a:gd name="connsiteY16" fmla="*/ 1593850 h 2355850"/>
                  <a:gd name="connsiteX17" fmla="*/ 1450977 w 1541951"/>
                  <a:gd name="connsiteY17" fmla="*/ 701675 h 2355850"/>
                  <a:gd name="connsiteX18" fmla="*/ 1143000 w 1541951"/>
                  <a:gd name="connsiteY18" fmla="*/ 339725 h 2355850"/>
                  <a:gd name="connsiteX19" fmla="*/ 1143000 w 1541951"/>
                  <a:gd name="connsiteY19" fmla="*/ 0 h 2355850"/>
                  <a:gd name="connsiteX0" fmla="*/ 1143000 w 1541951"/>
                  <a:gd name="connsiteY0" fmla="*/ 0 h 2355850"/>
                  <a:gd name="connsiteX1" fmla="*/ 1003300 w 1541951"/>
                  <a:gd name="connsiteY1" fmla="*/ 438150 h 2355850"/>
                  <a:gd name="connsiteX2" fmla="*/ 1244600 w 1541951"/>
                  <a:gd name="connsiteY2" fmla="*/ 838200 h 2355850"/>
                  <a:gd name="connsiteX3" fmla="*/ 1365250 w 1541951"/>
                  <a:gd name="connsiteY3" fmla="*/ 1273175 h 2355850"/>
                  <a:gd name="connsiteX4" fmla="*/ 889000 w 1541951"/>
                  <a:gd name="connsiteY4" fmla="*/ 628650 h 2355850"/>
                  <a:gd name="connsiteX5" fmla="*/ 723900 w 1541951"/>
                  <a:gd name="connsiteY5" fmla="*/ 1720850 h 2355850"/>
                  <a:gd name="connsiteX6" fmla="*/ 679450 w 1541951"/>
                  <a:gd name="connsiteY6" fmla="*/ 1174750 h 2355850"/>
                  <a:gd name="connsiteX7" fmla="*/ 0 w 1541951"/>
                  <a:gd name="connsiteY7" fmla="*/ 1993900 h 2355850"/>
                  <a:gd name="connsiteX8" fmla="*/ 565150 w 1541951"/>
                  <a:gd name="connsiteY8" fmla="*/ 1873250 h 2355850"/>
                  <a:gd name="connsiteX9" fmla="*/ 50800 w 1541951"/>
                  <a:gd name="connsiteY9" fmla="*/ 2101850 h 2355850"/>
                  <a:gd name="connsiteX10" fmla="*/ 488950 w 1541951"/>
                  <a:gd name="connsiteY10" fmla="*/ 2222500 h 2355850"/>
                  <a:gd name="connsiteX11" fmla="*/ 222250 w 1541951"/>
                  <a:gd name="connsiteY11" fmla="*/ 2343150 h 2355850"/>
                  <a:gd name="connsiteX12" fmla="*/ 863600 w 1541951"/>
                  <a:gd name="connsiteY12" fmla="*/ 1695450 h 2355850"/>
                  <a:gd name="connsiteX13" fmla="*/ 669925 w 1541951"/>
                  <a:gd name="connsiteY13" fmla="*/ 2355850 h 2355850"/>
                  <a:gd name="connsiteX14" fmla="*/ 1257300 w 1541951"/>
                  <a:gd name="connsiteY14" fmla="*/ 1447800 h 2355850"/>
                  <a:gd name="connsiteX15" fmla="*/ 1098550 w 1541951"/>
                  <a:gd name="connsiteY15" fmla="*/ 2111375 h 2355850"/>
                  <a:gd name="connsiteX16" fmla="*/ 1381125 w 1541951"/>
                  <a:gd name="connsiteY16" fmla="*/ 1593850 h 2355850"/>
                  <a:gd name="connsiteX17" fmla="*/ 1450977 w 1541951"/>
                  <a:gd name="connsiteY17" fmla="*/ 701675 h 2355850"/>
                  <a:gd name="connsiteX18" fmla="*/ 1139825 w 1541951"/>
                  <a:gd name="connsiteY18" fmla="*/ 349250 h 2355850"/>
                  <a:gd name="connsiteX19" fmla="*/ 1143000 w 1541951"/>
                  <a:gd name="connsiteY19" fmla="*/ 0 h 2355850"/>
                  <a:gd name="connsiteX0" fmla="*/ 1143000 w 1541951"/>
                  <a:gd name="connsiteY0" fmla="*/ 0 h 2355850"/>
                  <a:gd name="connsiteX1" fmla="*/ 1003300 w 1541951"/>
                  <a:gd name="connsiteY1" fmla="*/ 438150 h 2355850"/>
                  <a:gd name="connsiteX2" fmla="*/ 1244600 w 1541951"/>
                  <a:gd name="connsiteY2" fmla="*/ 838200 h 2355850"/>
                  <a:gd name="connsiteX3" fmla="*/ 1365250 w 1541951"/>
                  <a:gd name="connsiteY3" fmla="*/ 1273175 h 2355850"/>
                  <a:gd name="connsiteX4" fmla="*/ 889000 w 1541951"/>
                  <a:gd name="connsiteY4" fmla="*/ 628650 h 2355850"/>
                  <a:gd name="connsiteX5" fmla="*/ 723900 w 1541951"/>
                  <a:gd name="connsiteY5" fmla="*/ 1720850 h 2355850"/>
                  <a:gd name="connsiteX6" fmla="*/ 679450 w 1541951"/>
                  <a:gd name="connsiteY6" fmla="*/ 1174750 h 2355850"/>
                  <a:gd name="connsiteX7" fmla="*/ 0 w 1541951"/>
                  <a:gd name="connsiteY7" fmla="*/ 1993900 h 2355850"/>
                  <a:gd name="connsiteX8" fmla="*/ 565150 w 1541951"/>
                  <a:gd name="connsiteY8" fmla="*/ 1873250 h 2355850"/>
                  <a:gd name="connsiteX9" fmla="*/ 50800 w 1541951"/>
                  <a:gd name="connsiteY9" fmla="*/ 2101850 h 2355850"/>
                  <a:gd name="connsiteX10" fmla="*/ 488950 w 1541951"/>
                  <a:gd name="connsiteY10" fmla="*/ 2222500 h 2355850"/>
                  <a:gd name="connsiteX11" fmla="*/ 222250 w 1541951"/>
                  <a:gd name="connsiteY11" fmla="*/ 2343150 h 2355850"/>
                  <a:gd name="connsiteX12" fmla="*/ 863600 w 1541951"/>
                  <a:gd name="connsiteY12" fmla="*/ 1695450 h 2355850"/>
                  <a:gd name="connsiteX13" fmla="*/ 669925 w 1541951"/>
                  <a:gd name="connsiteY13" fmla="*/ 2355850 h 2355850"/>
                  <a:gd name="connsiteX14" fmla="*/ 1257300 w 1541951"/>
                  <a:gd name="connsiteY14" fmla="*/ 1447800 h 2355850"/>
                  <a:gd name="connsiteX15" fmla="*/ 1098550 w 1541951"/>
                  <a:gd name="connsiteY15" fmla="*/ 2111375 h 2355850"/>
                  <a:gd name="connsiteX16" fmla="*/ 1381125 w 1541951"/>
                  <a:gd name="connsiteY16" fmla="*/ 1593850 h 2355850"/>
                  <a:gd name="connsiteX17" fmla="*/ 1450977 w 1541951"/>
                  <a:gd name="connsiteY17" fmla="*/ 701675 h 2355850"/>
                  <a:gd name="connsiteX18" fmla="*/ 1149350 w 1541951"/>
                  <a:gd name="connsiteY18" fmla="*/ 349250 h 2355850"/>
                  <a:gd name="connsiteX19" fmla="*/ 1143000 w 1541951"/>
                  <a:gd name="connsiteY19" fmla="*/ 0 h 2355850"/>
                  <a:gd name="connsiteX0" fmla="*/ 1143000 w 1541951"/>
                  <a:gd name="connsiteY0" fmla="*/ 0 h 2355850"/>
                  <a:gd name="connsiteX1" fmla="*/ 1003300 w 1541951"/>
                  <a:gd name="connsiteY1" fmla="*/ 438150 h 2355850"/>
                  <a:gd name="connsiteX2" fmla="*/ 1244600 w 1541951"/>
                  <a:gd name="connsiteY2" fmla="*/ 838200 h 2355850"/>
                  <a:gd name="connsiteX3" fmla="*/ 1365250 w 1541951"/>
                  <a:gd name="connsiteY3" fmla="*/ 1273175 h 2355850"/>
                  <a:gd name="connsiteX4" fmla="*/ 889000 w 1541951"/>
                  <a:gd name="connsiteY4" fmla="*/ 628650 h 2355850"/>
                  <a:gd name="connsiteX5" fmla="*/ 723900 w 1541951"/>
                  <a:gd name="connsiteY5" fmla="*/ 1720850 h 2355850"/>
                  <a:gd name="connsiteX6" fmla="*/ 679450 w 1541951"/>
                  <a:gd name="connsiteY6" fmla="*/ 1174750 h 2355850"/>
                  <a:gd name="connsiteX7" fmla="*/ 0 w 1541951"/>
                  <a:gd name="connsiteY7" fmla="*/ 1993900 h 2355850"/>
                  <a:gd name="connsiteX8" fmla="*/ 565150 w 1541951"/>
                  <a:gd name="connsiteY8" fmla="*/ 1873250 h 2355850"/>
                  <a:gd name="connsiteX9" fmla="*/ 50800 w 1541951"/>
                  <a:gd name="connsiteY9" fmla="*/ 2101850 h 2355850"/>
                  <a:gd name="connsiteX10" fmla="*/ 488950 w 1541951"/>
                  <a:gd name="connsiteY10" fmla="*/ 2222500 h 2355850"/>
                  <a:gd name="connsiteX11" fmla="*/ 222250 w 1541951"/>
                  <a:gd name="connsiteY11" fmla="*/ 2343150 h 2355850"/>
                  <a:gd name="connsiteX12" fmla="*/ 863600 w 1541951"/>
                  <a:gd name="connsiteY12" fmla="*/ 1695450 h 2355850"/>
                  <a:gd name="connsiteX13" fmla="*/ 669925 w 1541951"/>
                  <a:gd name="connsiteY13" fmla="*/ 2355850 h 2355850"/>
                  <a:gd name="connsiteX14" fmla="*/ 1257300 w 1541951"/>
                  <a:gd name="connsiteY14" fmla="*/ 1447800 h 2355850"/>
                  <a:gd name="connsiteX15" fmla="*/ 1098550 w 1541951"/>
                  <a:gd name="connsiteY15" fmla="*/ 2111375 h 2355850"/>
                  <a:gd name="connsiteX16" fmla="*/ 1381125 w 1541951"/>
                  <a:gd name="connsiteY16" fmla="*/ 1593850 h 2355850"/>
                  <a:gd name="connsiteX17" fmla="*/ 1450977 w 1541951"/>
                  <a:gd name="connsiteY17" fmla="*/ 701675 h 2355850"/>
                  <a:gd name="connsiteX18" fmla="*/ 1149350 w 1541951"/>
                  <a:gd name="connsiteY18" fmla="*/ 349250 h 2355850"/>
                  <a:gd name="connsiteX19" fmla="*/ 1143000 w 1541951"/>
                  <a:gd name="connsiteY19" fmla="*/ 0 h 2355850"/>
                  <a:gd name="connsiteX0" fmla="*/ 1143000 w 1541951"/>
                  <a:gd name="connsiteY0" fmla="*/ 0 h 2355850"/>
                  <a:gd name="connsiteX1" fmla="*/ 1003300 w 1541951"/>
                  <a:gd name="connsiteY1" fmla="*/ 438150 h 2355850"/>
                  <a:gd name="connsiteX2" fmla="*/ 1244600 w 1541951"/>
                  <a:gd name="connsiteY2" fmla="*/ 838200 h 2355850"/>
                  <a:gd name="connsiteX3" fmla="*/ 1365250 w 1541951"/>
                  <a:gd name="connsiteY3" fmla="*/ 1273175 h 2355850"/>
                  <a:gd name="connsiteX4" fmla="*/ 889000 w 1541951"/>
                  <a:gd name="connsiteY4" fmla="*/ 628650 h 2355850"/>
                  <a:gd name="connsiteX5" fmla="*/ 723900 w 1541951"/>
                  <a:gd name="connsiteY5" fmla="*/ 1720850 h 2355850"/>
                  <a:gd name="connsiteX6" fmla="*/ 679450 w 1541951"/>
                  <a:gd name="connsiteY6" fmla="*/ 1174750 h 2355850"/>
                  <a:gd name="connsiteX7" fmla="*/ 0 w 1541951"/>
                  <a:gd name="connsiteY7" fmla="*/ 1993900 h 2355850"/>
                  <a:gd name="connsiteX8" fmla="*/ 565150 w 1541951"/>
                  <a:gd name="connsiteY8" fmla="*/ 1873250 h 2355850"/>
                  <a:gd name="connsiteX9" fmla="*/ 50800 w 1541951"/>
                  <a:gd name="connsiteY9" fmla="*/ 2101850 h 2355850"/>
                  <a:gd name="connsiteX10" fmla="*/ 488950 w 1541951"/>
                  <a:gd name="connsiteY10" fmla="*/ 2222500 h 2355850"/>
                  <a:gd name="connsiteX11" fmla="*/ 222250 w 1541951"/>
                  <a:gd name="connsiteY11" fmla="*/ 2343150 h 2355850"/>
                  <a:gd name="connsiteX12" fmla="*/ 863600 w 1541951"/>
                  <a:gd name="connsiteY12" fmla="*/ 1695450 h 2355850"/>
                  <a:gd name="connsiteX13" fmla="*/ 669925 w 1541951"/>
                  <a:gd name="connsiteY13" fmla="*/ 2355850 h 2355850"/>
                  <a:gd name="connsiteX14" fmla="*/ 1257300 w 1541951"/>
                  <a:gd name="connsiteY14" fmla="*/ 1447800 h 2355850"/>
                  <a:gd name="connsiteX15" fmla="*/ 1098550 w 1541951"/>
                  <a:gd name="connsiteY15" fmla="*/ 2111375 h 2355850"/>
                  <a:gd name="connsiteX16" fmla="*/ 1381125 w 1541951"/>
                  <a:gd name="connsiteY16" fmla="*/ 1593850 h 2355850"/>
                  <a:gd name="connsiteX17" fmla="*/ 1450977 w 1541951"/>
                  <a:gd name="connsiteY17" fmla="*/ 701675 h 2355850"/>
                  <a:gd name="connsiteX18" fmla="*/ 1149350 w 1541951"/>
                  <a:gd name="connsiteY18" fmla="*/ 349250 h 2355850"/>
                  <a:gd name="connsiteX19" fmla="*/ 1143000 w 1541951"/>
                  <a:gd name="connsiteY19" fmla="*/ 0 h 2355850"/>
                  <a:gd name="connsiteX0" fmla="*/ 1123950 w 1541951"/>
                  <a:gd name="connsiteY0" fmla="*/ 0 h 2352675"/>
                  <a:gd name="connsiteX1" fmla="*/ 1003300 w 1541951"/>
                  <a:gd name="connsiteY1" fmla="*/ 434975 h 2352675"/>
                  <a:gd name="connsiteX2" fmla="*/ 1244600 w 1541951"/>
                  <a:gd name="connsiteY2" fmla="*/ 835025 h 2352675"/>
                  <a:gd name="connsiteX3" fmla="*/ 1365250 w 1541951"/>
                  <a:gd name="connsiteY3" fmla="*/ 1270000 h 2352675"/>
                  <a:gd name="connsiteX4" fmla="*/ 889000 w 1541951"/>
                  <a:gd name="connsiteY4" fmla="*/ 625475 h 2352675"/>
                  <a:gd name="connsiteX5" fmla="*/ 723900 w 1541951"/>
                  <a:gd name="connsiteY5" fmla="*/ 1717675 h 2352675"/>
                  <a:gd name="connsiteX6" fmla="*/ 679450 w 1541951"/>
                  <a:gd name="connsiteY6" fmla="*/ 1171575 h 2352675"/>
                  <a:gd name="connsiteX7" fmla="*/ 0 w 1541951"/>
                  <a:gd name="connsiteY7" fmla="*/ 1990725 h 2352675"/>
                  <a:gd name="connsiteX8" fmla="*/ 565150 w 1541951"/>
                  <a:gd name="connsiteY8" fmla="*/ 1870075 h 2352675"/>
                  <a:gd name="connsiteX9" fmla="*/ 50800 w 1541951"/>
                  <a:gd name="connsiteY9" fmla="*/ 2098675 h 2352675"/>
                  <a:gd name="connsiteX10" fmla="*/ 488950 w 1541951"/>
                  <a:gd name="connsiteY10" fmla="*/ 2219325 h 2352675"/>
                  <a:gd name="connsiteX11" fmla="*/ 222250 w 1541951"/>
                  <a:gd name="connsiteY11" fmla="*/ 2339975 h 2352675"/>
                  <a:gd name="connsiteX12" fmla="*/ 863600 w 1541951"/>
                  <a:gd name="connsiteY12" fmla="*/ 1692275 h 2352675"/>
                  <a:gd name="connsiteX13" fmla="*/ 669925 w 1541951"/>
                  <a:gd name="connsiteY13" fmla="*/ 2352675 h 2352675"/>
                  <a:gd name="connsiteX14" fmla="*/ 1257300 w 1541951"/>
                  <a:gd name="connsiteY14" fmla="*/ 1444625 h 2352675"/>
                  <a:gd name="connsiteX15" fmla="*/ 1098550 w 1541951"/>
                  <a:gd name="connsiteY15" fmla="*/ 2108200 h 2352675"/>
                  <a:gd name="connsiteX16" fmla="*/ 1381125 w 1541951"/>
                  <a:gd name="connsiteY16" fmla="*/ 1590675 h 2352675"/>
                  <a:gd name="connsiteX17" fmla="*/ 1450977 w 1541951"/>
                  <a:gd name="connsiteY17" fmla="*/ 698500 h 2352675"/>
                  <a:gd name="connsiteX18" fmla="*/ 1149350 w 1541951"/>
                  <a:gd name="connsiteY18" fmla="*/ 346075 h 2352675"/>
                  <a:gd name="connsiteX19" fmla="*/ 1123950 w 1541951"/>
                  <a:gd name="connsiteY19" fmla="*/ 0 h 2352675"/>
                  <a:gd name="connsiteX0" fmla="*/ 1136650 w 1541951"/>
                  <a:gd name="connsiteY0" fmla="*/ 0 h 2371725"/>
                  <a:gd name="connsiteX1" fmla="*/ 1003300 w 1541951"/>
                  <a:gd name="connsiteY1" fmla="*/ 454025 h 2371725"/>
                  <a:gd name="connsiteX2" fmla="*/ 1244600 w 1541951"/>
                  <a:gd name="connsiteY2" fmla="*/ 854075 h 2371725"/>
                  <a:gd name="connsiteX3" fmla="*/ 1365250 w 1541951"/>
                  <a:gd name="connsiteY3" fmla="*/ 1289050 h 2371725"/>
                  <a:gd name="connsiteX4" fmla="*/ 889000 w 1541951"/>
                  <a:gd name="connsiteY4" fmla="*/ 644525 h 2371725"/>
                  <a:gd name="connsiteX5" fmla="*/ 723900 w 1541951"/>
                  <a:gd name="connsiteY5" fmla="*/ 1736725 h 2371725"/>
                  <a:gd name="connsiteX6" fmla="*/ 679450 w 1541951"/>
                  <a:gd name="connsiteY6" fmla="*/ 1190625 h 2371725"/>
                  <a:gd name="connsiteX7" fmla="*/ 0 w 1541951"/>
                  <a:gd name="connsiteY7" fmla="*/ 2009775 h 2371725"/>
                  <a:gd name="connsiteX8" fmla="*/ 565150 w 1541951"/>
                  <a:gd name="connsiteY8" fmla="*/ 1889125 h 2371725"/>
                  <a:gd name="connsiteX9" fmla="*/ 50800 w 1541951"/>
                  <a:gd name="connsiteY9" fmla="*/ 2117725 h 2371725"/>
                  <a:gd name="connsiteX10" fmla="*/ 488950 w 1541951"/>
                  <a:gd name="connsiteY10" fmla="*/ 2238375 h 2371725"/>
                  <a:gd name="connsiteX11" fmla="*/ 222250 w 1541951"/>
                  <a:gd name="connsiteY11" fmla="*/ 2359025 h 2371725"/>
                  <a:gd name="connsiteX12" fmla="*/ 863600 w 1541951"/>
                  <a:gd name="connsiteY12" fmla="*/ 1711325 h 2371725"/>
                  <a:gd name="connsiteX13" fmla="*/ 669925 w 1541951"/>
                  <a:gd name="connsiteY13" fmla="*/ 2371725 h 2371725"/>
                  <a:gd name="connsiteX14" fmla="*/ 1257300 w 1541951"/>
                  <a:gd name="connsiteY14" fmla="*/ 1463675 h 2371725"/>
                  <a:gd name="connsiteX15" fmla="*/ 1098550 w 1541951"/>
                  <a:gd name="connsiteY15" fmla="*/ 2127250 h 2371725"/>
                  <a:gd name="connsiteX16" fmla="*/ 1381125 w 1541951"/>
                  <a:gd name="connsiteY16" fmla="*/ 1609725 h 2371725"/>
                  <a:gd name="connsiteX17" fmla="*/ 1450977 w 1541951"/>
                  <a:gd name="connsiteY17" fmla="*/ 717550 h 2371725"/>
                  <a:gd name="connsiteX18" fmla="*/ 1149350 w 1541951"/>
                  <a:gd name="connsiteY18" fmla="*/ 365125 h 2371725"/>
                  <a:gd name="connsiteX19" fmla="*/ 1136650 w 1541951"/>
                  <a:gd name="connsiteY19" fmla="*/ 0 h 2371725"/>
                  <a:gd name="connsiteX0" fmla="*/ 1136650 w 1535525"/>
                  <a:gd name="connsiteY0" fmla="*/ 0 h 2371725"/>
                  <a:gd name="connsiteX1" fmla="*/ 1003300 w 1535525"/>
                  <a:gd name="connsiteY1" fmla="*/ 454025 h 2371725"/>
                  <a:gd name="connsiteX2" fmla="*/ 1244600 w 1535525"/>
                  <a:gd name="connsiteY2" fmla="*/ 854075 h 2371725"/>
                  <a:gd name="connsiteX3" fmla="*/ 1365250 w 1535525"/>
                  <a:gd name="connsiteY3" fmla="*/ 1289050 h 2371725"/>
                  <a:gd name="connsiteX4" fmla="*/ 889000 w 1535525"/>
                  <a:gd name="connsiteY4" fmla="*/ 644525 h 2371725"/>
                  <a:gd name="connsiteX5" fmla="*/ 723900 w 1535525"/>
                  <a:gd name="connsiteY5" fmla="*/ 1736725 h 2371725"/>
                  <a:gd name="connsiteX6" fmla="*/ 679450 w 1535525"/>
                  <a:gd name="connsiteY6" fmla="*/ 1190625 h 2371725"/>
                  <a:gd name="connsiteX7" fmla="*/ 0 w 1535525"/>
                  <a:gd name="connsiteY7" fmla="*/ 2009775 h 2371725"/>
                  <a:gd name="connsiteX8" fmla="*/ 565150 w 1535525"/>
                  <a:gd name="connsiteY8" fmla="*/ 1889125 h 2371725"/>
                  <a:gd name="connsiteX9" fmla="*/ 50800 w 1535525"/>
                  <a:gd name="connsiteY9" fmla="*/ 2117725 h 2371725"/>
                  <a:gd name="connsiteX10" fmla="*/ 488950 w 1535525"/>
                  <a:gd name="connsiteY10" fmla="*/ 2238375 h 2371725"/>
                  <a:gd name="connsiteX11" fmla="*/ 222250 w 1535525"/>
                  <a:gd name="connsiteY11" fmla="*/ 2359025 h 2371725"/>
                  <a:gd name="connsiteX12" fmla="*/ 863600 w 1535525"/>
                  <a:gd name="connsiteY12" fmla="*/ 1711325 h 2371725"/>
                  <a:gd name="connsiteX13" fmla="*/ 669925 w 1535525"/>
                  <a:gd name="connsiteY13" fmla="*/ 2371725 h 2371725"/>
                  <a:gd name="connsiteX14" fmla="*/ 1257300 w 1535525"/>
                  <a:gd name="connsiteY14" fmla="*/ 1463675 h 2371725"/>
                  <a:gd name="connsiteX15" fmla="*/ 1098550 w 1535525"/>
                  <a:gd name="connsiteY15" fmla="*/ 2127250 h 2371725"/>
                  <a:gd name="connsiteX16" fmla="*/ 1381125 w 1535525"/>
                  <a:gd name="connsiteY16" fmla="*/ 1609725 h 2371725"/>
                  <a:gd name="connsiteX17" fmla="*/ 1438277 w 1535525"/>
                  <a:gd name="connsiteY17" fmla="*/ 717550 h 2371725"/>
                  <a:gd name="connsiteX18" fmla="*/ 1149350 w 1535525"/>
                  <a:gd name="connsiteY18" fmla="*/ 365125 h 2371725"/>
                  <a:gd name="connsiteX19" fmla="*/ 1136650 w 1535525"/>
                  <a:gd name="connsiteY19" fmla="*/ 0 h 2371725"/>
                  <a:gd name="connsiteX0" fmla="*/ 1136650 w 1541951"/>
                  <a:gd name="connsiteY0" fmla="*/ 0 h 2371725"/>
                  <a:gd name="connsiteX1" fmla="*/ 1003300 w 1541951"/>
                  <a:gd name="connsiteY1" fmla="*/ 454025 h 2371725"/>
                  <a:gd name="connsiteX2" fmla="*/ 1244600 w 1541951"/>
                  <a:gd name="connsiteY2" fmla="*/ 854075 h 2371725"/>
                  <a:gd name="connsiteX3" fmla="*/ 1365250 w 1541951"/>
                  <a:gd name="connsiteY3" fmla="*/ 1289050 h 2371725"/>
                  <a:gd name="connsiteX4" fmla="*/ 889000 w 1541951"/>
                  <a:gd name="connsiteY4" fmla="*/ 644525 h 2371725"/>
                  <a:gd name="connsiteX5" fmla="*/ 723900 w 1541951"/>
                  <a:gd name="connsiteY5" fmla="*/ 1736725 h 2371725"/>
                  <a:gd name="connsiteX6" fmla="*/ 679450 w 1541951"/>
                  <a:gd name="connsiteY6" fmla="*/ 1190625 h 2371725"/>
                  <a:gd name="connsiteX7" fmla="*/ 0 w 1541951"/>
                  <a:gd name="connsiteY7" fmla="*/ 2009775 h 2371725"/>
                  <a:gd name="connsiteX8" fmla="*/ 565150 w 1541951"/>
                  <a:gd name="connsiteY8" fmla="*/ 1889125 h 2371725"/>
                  <a:gd name="connsiteX9" fmla="*/ 50800 w 1541951"/>
                  <a:gd name="connsiteY9" fmla="*/ 2117725 h 2371725"/>
                  <a:gd name="connsiteX10" fmla="*/ 488950 w 1541951"/>
                  <a:gd name="connsiteY10" fmla="*/ 2238375 h 2371725"/>
                  <a:gd name="connsiteX11" fmla="*/ 222250 w 1541951"/>
                  <a:gd name="connsiteY11" fmla="*/ 2359025 h 2371725"/>
                  <a:gd name="connsiteX12" fmla="*/ 863600 w 1541951"/>
                  <a:gd name="connsiteY12" fmla="*/ 1711325 h 2371725"/>
                  <a:gd name="connsiteX13" fmla="*/ 669925 w 1541951"/>
                  <a:gd name="connsiteY13" fmla="*/ 2371725 h 2371725"/>
                  <a:gd name="connsiteX14" fmla="*/ 1257300 w 1541951"/>
                  <a:gd name="connsiteY14" fmla="*/ 1463675 h 2371725"/>
                  <a:gd name="connsiteX15" fmla="*/ 1098550 w 1541951"/>
                  <a:gd name="connsiteY15" fmla="*/ 2127250 h 2371725"/>
                  <a:gd name="connsiteX16" fmla="*/ 1381125 w 1541951"/>
                  <a:gd name="connsiteY16" fmla="*/ 1609725 h 2371725"/>
                  <a:gd name="connsiteX17" fmla="*/ 1450977 w 1541951"/>
                  <a:gd name="connsiteY17" fmla="*/ 717550 h 2371725"/>
                  <a:gd name="connsiteX18" fmla="*/ 1149350 w 1541951"/>
                  <a:gd name="connsiteY18" fmla="*/ 365125 h 2371725"/>
                  <a:gd name="connsiteX19" fmla="*/ 1136650 w 1541951"/>
                  <a:gd name="connsiteY19" fmla="*/ 0 h 2371725"/>
                  <a:gd name="connsiteX0" fmla="*/ 1136650 w 1541951"/>
                  <a:gd name="connsiteY0" fmla="*/ 0 h 2371725"/>
                  <a:gd name="connsiteX1" fmla="*/ 1003300 w 1541951"/>
                  <a:gd name="connsiteY1" fmla="*/ 454025 h 2371725"/>
                  <a:gd name="connsiteX2" fmla="*/ 1244600 w 1541951"/>
                  <a:gd name="connsiteY2" fmla="*/ 854075 h 2371725"/>
                  <a:gd name="connsiteX3" fmla="*/ 1365250 w 1541951"/>
                  <a:gd name="connsiteY3" fmla="*/ 1289050 h 2371725"/>
                  <a:gd name="connsiteX4" fmla="*/ 889000 w 1541951"/>
                  <a:gd name="connsiteY4" fmla="*/ 644525 h 2371725"/>
                  <a:gd name="connsiteX5" fmla="*/ 723900 w 1541951"/>
                  <a:gd name="connsiteY5" fmla="*/ 1736725 h 2371725"/>
                  <a:gd name="connsiteX6" fmla="*/ 679450 w 1541951"/>
                  <a:gd name="connsiteY6" fmla="*/ 1190625 h 2371725"/>
                  <a:gd name="connsiteX7" fmla="*/ 0 w 1541951"/>
                  <a:gd name="connsiteY7" fmla="*/ 2009775 h 2371725"/>
                  <a:gd name="connsiteX8" fmla="*/ 565150 w 1541951"/>
                  <a:gd name="connsiteY8" fmla="*/ 1889125 h 2371725"/>
                  <a:gd name="connsiteX9" fmla="*/ 50800 w 1541951"/>
                  <a:gd name="connsiteY9" fmla="*/ 2117725 h 2371725"/>
                  <a:gd name="connsiteX10" fmla="*/ 488950 w 1541951"/>
                  <a:gd name="connsiteY10" fmla="*/ 2238375 h 2371725"/>
                  <a:gd name="connsiteX11" fmla="*/ 222250 w 1541951"/>
                  <a:gd name="connsiteY11" fmla="*/ 2359025 h 2371725"/>
                  <a:gd name="connsiteX12" fmla="*/ 863600 w 1541951"/>
                  <a:gd name="connsiteY12" fmla="*/ 1711325 h 2371725"/>
                  <a:gd name="connsiteX13" fmla="*/ 669925 w 1541951"/>
                  <a:gd name="connsiteY13" fmla="*/ 2371725 h 2371725"/>
                  <a:gd name="connsiteX14" fmla="*/ 1257300 w 1541951"/>
                  <a:gd name="connsiteY14" fmla="*/ 1463675 h 2371725"/>
                  <a:gd name="connsiteX15" fmla="*/ 1098550 w 1541951"/>
                  <a:gd name="connsiteY15" fmla="*/ 2127250 h 2371725"/>
                  <a:gd name="connsiteX16" fmla="*/ 1381125 w 1541951"/>
                  <a:gd name="connsiteY16" fmla="*/ 1609725 h 2371725"/>
                  <a:gd name="connsiteX17" fmla="*/ 1450977 w 1541951"/>
                  <a:gd name="connsiteY17" fmla="*/ 717550 h 2371725"/>
                  <a:gd name="connsiteX18" fmla="*/ 1149350 w 1541951"/>
                  <a:gd name="connsiteY18" fmla="*/ 365125 h 2371725"/>
                  <a:gd name="connsiteX19" fmla="*/ 1136650 w 1541951"/>
                  <a:gd name="connsiteY19" fmla="*/ 0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41951" h="2371725">
                    <a:moveTo>
                      <a:pt x="1136650" y="0"/>
                    </a:moveTo>
                    <a:cubicBezTo>
                      <a:pt x="1081617" y="355600"/>
                      <a:pt x="1058333" y="377825"/>
                      <a:pt x="1003300" y="454025"/>
                    </a:cubicBezTo>
                    <a:cubicBezTo>
                      <a:pt x="1253067" y="631825"/>
                      <a:pt x="1280583" y="809625"/>
                      <a:pt x="1244600" y="854075"/>
                    </a:cubicBezTo>
                    <a:cubicBezTo>
                      <a:pt x="1305983" y="1014942"/>
                      <a:pt x="1345142" y="1128183"/>
                      <a:pt x="1365250" y="1289050"/>
                    </a:cubicBezTo>
                    <a:cubicBezTo>
                      <a:pt x="1301750" y="1035050"/>
                      <a:pt x="1231900" y="822325"/>
                      <a:pt x="889000" y="644525"/>
                    </a:cubicBezTo>
                    <a:cubicBezTo>
                      <a:pt x="1183217" y="1160992"/>
                      <a:pt x="867833" y="1499658"/>
                      <a:pt x="723900" y="1736725"/>
                    </a:cubicBezTo>
                    <a:cubicBezTo>
                      <a:pt x="730250" y="1533525"/>
                      <a:pt x="749300" y="1343025"/>
                      <a:pt x="679450" y="1190625"/>
                    </a:cubicBezTo>
                    <a:cubicBezTo>
                      <a:pt x="586317" y="1736725"/>
                      <a:pt x="239183" y="1857375"/>
                      <a:pt x="0" y="2009775"/>
                    </a:cubicBezTo>
                    <a:cubicBezTo>
                      <a:pt x="234950" y="2026708"/>
                      <a:pt x="406400" y="1948392"/>
                      <a:pt x="565150" y="1889125"/>
                    </a:cubicBezTo>
                    <a:cubicBezTo>
                      <a:pt x="440267" y="2045758"/>
                      <a:pt x="245533" y="2081742"/>
                      <a:pt x="50800" y="2117725"/>
                    </a:cubicBezTo>
                    <a:cubicBezTo>
                      <a:pt x="196850" y="2200275"/>
                      <a:pt x="349250" y="2244725"/>
                      <a:pt x="488950" y="2238375"/>
                    </a:cubicBezTo>
                    <a:cubicBezTo>
                      <a:pt x="393700" y="2287058"/>
                      <a:pt x="425450" y="2316692"/>
                      <a:pt x="222250" y="2359025"/>
                    </a:cubicBezTo>
                    <a:cubicBezTo>
                      <a:pt x="550333" y="2352675"/>
                      <a:pt x="824442" y="2149475"/>
                      <a:pt x="863600" y="1711325"/>
                    </a:cubicBezTo>
                    <a:cubicBezTo>
                      <a:pt x="865717" y="1992842"/>
                      <a:pt x="826558" y="2163233"/>
                      <a:pt x="669925" y="2371725"/>
                    </a:cubicBezTo>
                    <a:cubicBezTo>
                      <a:pt x="960967" y="2175933"/>
                      <a:pt x="1147233" y="2037292"/>
                      <a:pt x="1257300" y="1463675"/>
                    </a:cubicBezTo>
                    <a:cubicBezTo>
                      <a:pt x="1241425" y="1699683"/>
                      <a:pt x="1196975" y="1980142"/>
                      <a:pt x="1098550" y="2127250"/>
                    </a:cubicBezTo>
                    <a:cubicBezTo>
                      <a:pt x="1323975" y="1928283"/>
                      <a:pt x="1349375" y="1700742"/>
                      <a:pt x="1381125" y="1609725"/>
                    </a:cubicBezTo>
                    <a:cubicBezTo>
                      <a:pt x="1609725" y="1257829"/>
                      <a:pt x="1557869" y="965200"/>
                      <a:pt x="1450977" y="717550"/>
                    </a:cubicBezTo>
                    <a:cubicBezTo>
                      <a:pt x="1340910" y="574675"/>
                      <a:pt x="1195917" y="395817"/>
                      <a:pt x="1149350" y="365125"/>
                    </a:cubicBezTo>
                    <a:cubicBezTo>
                      <a:pt x="1148292" y="246592"/>
                      <a:pt x="1140883" y="118533"/>
                      <a:pt x="1136650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자유형: 도형 177">
                <a:extLst>
                  <a:ext uri="{FF2B5EF4-FFF2-40B4-BE49-F238E27FC236}">
                    <a16:creationId xmlns:a16="http://schemas.microsoft.com/office/drawing/2014/main" id="{B7ED1187-87F7-41FB-9B13-456D6A57B720}"/>
                  </a:ext>
                </a:extLst>
              </p:cNvPr>
              <p:cNvSpPr/>
              <p:nvPr/>
            </p:nvSpPr>
            <p:spPr>
              <a:xfrm>
                <a:off x="9134700" y="1550929"/>
                <a:ext cx="187000" cy="682048"/>
              </a:xfrm>
              <a:custGeom>
                <a:avLst/>
                <a:gdLst>
                  <a:gd name="connsiteX0" fmla="*/ 0 w 177800"/>
                  <a:gd name="connsiteY0" fmla="*/ 0 h 425450"/>
                  <a:gd name="connsiteX1" fmla="*/ 177800 w 177800"/>
                  <a:gd name="connsiteY1" fmla="*/ 425450 h 425450"/>
                  <a:gd name="connsiteX0" fmla="*/ 0 w 168275"/>
                  <a:gd name="connsiteY0" fmla="*/ 0 h 444500"/>
                  <a:gd name="connsiteX1" fmla="*/ 168275 w 168275"/>
                  <a:gd name="connsiteY1" fmla="*/ 444500 h 444500"/>
                  <a:gd name="connsiteX0" fmla="*/ 0 w 168275"/>
                  <a:gd name="connsiteY0" fmla="*/ 0 h 444500"/>
                  <a:gd name="connsiteX1" fmla="*/ 168275 w 168275"/>
                  <a:gd name="connsiteY1" fmla="*/ 444500 h 444500"/>
                  <a:gd name="connsiteX0" fmla="*/ 0 w 177800"/>
                  <a:gd name="connsiteY0" fmla="*/ 0 h 442119"/>
                  <a:gd name="connsiteX1" fmla="*/ 177800 w 177800"/>
                  <a:gd name="connsiteY1" fmla="*/ 442119 h 442119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89706"/>
                  <a:gd name="connsiteY0" fmla="*/ 0 h 774542"/>
                  <a:gd name="connsiteX1" fmla="*/ 189706 w 189706"/>
                  <a:gd name="connsiteY1" fmla="*/ 774542 h 774542"/>
                  <a:gd name="connsiteX0" fmla="*/ 0 w 195056"/>
                  <a:gd name="connsiteY0" fmla="*/ 0 h 774542"/>
                  <a:gd name="connsiteX1" fmla="*/ 189706 w 195056"/>
                  <a:gd name="connsiteY1" fmla="*/ 774542 h 774542"/>
                  <a:gd name="connsiteX0" fmla="*/ 0 w 220533"/>
                  <a:gd name="connsiteY0" fmla="*/ 0 h 826930"/>
                  <a:gd name="connsiteX1" fmla="*/ 215900 w 220533"/>
                  <a:gd name="connsiteY1" fmla="*/ 826930 h 826930"/>
                  <a:gd name="connsiteX0" fmla="*/ 0 w 220885"/>
                  <a:gd name="connsiteY0" fmla="*/ 0 h 826930"/>
                  <a:gd name="connsiteX1" fmla="*/ 215900 w 220885"/>
                  <a:gd name="connsiteY1" fmla="*/ 826930 h 826930"/>
                  <a:gd name="connsiteX0" fmla="*/ 0 w 224347"/>
                  <a:gd name="connsiteY0" fmla="*/ 0 h 826930"/>
                  <a:gd name="connsiteX1" fmla="*/ 215900 w 224347"/>
                  <a:gd name="connsiteY1" fmla="*/ 826930 h 826930"/>
                  <a:gd name="connsiteX0" fmla="*/ 0 w 222417"/>
                  <a:gd name="connsiteY0" fmla="*/ 0 h 826930"/>
                  <a:gd name="connsiteX1" fmla="*/ 215900 w 222417"/>
                  <a:gd name="connsiteY1" fmla="*/ 826930 h 826930"/>
                  <a:gd name="connsiteX0" fmla="*/ 0 w 236113"/>
                  <a:gd name="connsiteY0" fmla="*/ 0 h 826930"/>
                  <a:gd name="connsiteX1" fmla="*/ 230187 w 236113"/>
                  <a:gd name="connsiteY1" fmla="*/ 826930 h 826930"/>
                  <a:gd name="connsiteX0" fmla="*/ 0 w 254518"/>
                  <a:gd name="connsiteY0" fmla="*/ 0 h 826930"/>
                  <a:gd name="connsiteX1" fmla="*/ 249237 w 254518"/>
                  <a:gd name="connsiteY1" fmla="*/ 826930 h 826930"/>
                  <a:gd name="connsiteX0" fmla="*/ 0 w 245298"/>
                  <a:gd name="connsiteY0" fmla="*/ 0 h 826930"/>
                  <a:gd name="connsiteX1" fmla="*/ 239712 w 245298"/>
                  <a:gd name="connsiteY1" fmla="*/ 826930 h 826930"/>
                  <a:gd name="connsiteX0" fmla="*/ 0 w 245623"/>
                  <a:gd name="connsiteY0" fmla="*/ 0 h 826930"/>
                  <a:gd name="connsiteX1" fmla="*/ 239712 w 245623"/>
                  <a:gd name="connsiteY1" fmla="*/ 826930 h 826930"/>
                  <a:gd name="connsiteX0" fmla="*/ 0 w 231921"/>
                  <a:gd name="connsiteY0" fmla="*/ 0 h 826930"/>
                  <a:gd name="connsiteX1" fmla="*/ 225424 w 231921"/>
                  <a:gd name="connsiteY1" fmla="*/ 826930 h 826930"/>
                  <a:gd name="connsiteX0" fmla="*/ 0 w 236382"/>
                  <a:gd name="connsiteY0" fmla="*/ 0 h 826930"/>
                  <a:gd name="connsiteX1" fmla="*/ 225424 w 236382"/>
                  <a:gd name="connsiteY1" fmla="*/ 826930 h 826930"/>
                  <a:gd name="connsiteX0" fmla="*/ 0 w 229931"/>
                  <a:gd name="connsiteY0" fmla="*/ 0 h 826930"/>
                  <a:gd name="connsiteX1" fmla="*/ 225424 w 229931"/>
                  <a:gd name="connsiteY1" fmla="*/ 826930 h 826930"/>
                  <a:gd name="connsiteX0" fmla="*/ 0 w 226723"/>
                  <a:gd name="connsiteY0" fmla="*/ 0 h 826930"/>
                  <a:gd name="connsiteX1" fmla="*/ 225424 w 226723"/>
                  <a:gd name="connsiteY1" fmla="*/ 826930 h 82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6723" h="826930">
                    <a:moveTo>
                      <a:pt x="0" y="0"/>
                    </a:moveTo>
                    <a:cubicBezTo>
                      <a:pt x="153723" y="141024"/>
                      <a:pt x="238388" y="490645"/>
                      <a:pt x="225424" y="826930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자유형: 도형 178">
                <a:extLst>
                  <a:ext uri="{FF2B5EF4-FFF2-40B4-BE49-F238E27FC236}">
                    <a16:creationId xmlns:a16="http://schemas.microsoft.com/office/drawing/2014/main" id="{EA311C8E-9782-4151-B0FB-79D14F3DCF83}"/>
                  </a:ext>
                </a:extLst>
              </p:cNvPr>
              <p:cNvSpPr/>
              <p:nvPr/>
            </p:nvSpPr>
            <p:spPr>
              <a:xfrm rot="2607130">
                <a:off x="8642345" y="805102"/>
                <a:ext cx="187000" cy="714259"/>
              </a:xfrm>
              <a:custGeom>
                <a:avLst/>
                <a:gdLst>
                  <a:gd name="connsiteX0" fmla="*/ 0 w 177800"/>
                  <a:gd name="connsiteY0" fmla="*/ 0 h 425450"/>
                  <a:gd name="connsiteX1" fmla="*/ 177800 w 177800"/>
                  <a:gd name="connsiteY1" fmla="*/ 425450 h 425450"/>
                  <a:gd name="connsiteX0" fmla="*/ 0 w 168275"/>
                  <a:gd name="connsiteY0" fmla="*/ 0 h 444500"/>
                  <a:gd name="connsiteX1" fmla="*/ 168275 w 168275"/>
                  <a:gd name="connsiteY1" fmla="*/ 444500 h 444500"/>
                  <a:gd name="connsiteX0" fmla="*/ 0 w 168275"/>
                  <a:gd name="connsiteY0" fmla="*/ 0 h 444500"/>
                  <a:gd name="connsiteX1" fmla="*/ 168275 w 168275"/>
                  <a:gd name="connsiteY1" fmla="*/ 444500 h 444500"/>
                  <a:gd name="connsiteX0" fmla="*/ 0 w 177800"/>
                  <a:gd name="connsiteY0" fmla="*/ 0 h 442119"/>
                  <a:gd name="connsiteX1" fmla="*/ 177800 w 177800"/>
                  <a:gd name="connsiteY1" fmla="*/ 442119 h 442119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89706"/>
                  <a:gd name="connsiteY0" fmla="*/ 0 h 774542"/>
                  <a:gd name="connsiteX1" fmla="*/ 189706 w 189706"/>
                  <a:gd name="connsiteY1" fmla="*/ 774542 h 774542"/>
                  <a:gd name="connsiteX0" fmla="*/ 0 w 195056"/>
                  <a:gd name="connsiteY0" fmla="*/ 0 h 774542"/>
                  <a:gd name="connsiteX1" fmla="*/ 189706 w 195056"/>
                  <a:gd name="connsiteY1" fmla="*/ 774542 h 774542"/>
                  <a:gd name="connsiteX0" fmla="*/ 0 w 220533"/>
                  <a:gd name="connsiteY0" fmla="*/ 0 h 826930"/>
                  <a:gd name="connsiteX1" fmla="*/ 215900 w 220533"/>
                  <a:gd name="connsiteY1" fmla="*/ 826930 h 826930"/>
                  <a:gd name="connsiteX0" fmla="*/ 0 w 220885"/>
                  <a:gd name="connsiteY0" fmla="*/ 0 h 826930"/>
                  <a:gd name="connsiteX1" fmla="*/ 215900 w 220885"/>
                  <a:gd name="connsiteY1" fmla="*/ 826930 h 826930"/>
                  <a:gd name="connsiteX0" fmla="*/ 0 w 224347"/>
                  <a:gd name="connsiteY0" fmla="*/ 0 h 826930"/>
                  <a:gd name="connsiteX1" fmla="*/ 215900 w 224347"/>
                  <a:gd name="connsiteY1" fmla="*/ 826930 h 826930"/>
                  <a:gd name="connsiteX0" fmla="*/ 0 w 222417"/>
                  <a:gd name="connsiteY0" fmla="*/ 0 h 826930"/>
                  <a:gd name="connsiteX1" fmla="*/ 215900 w 222417"/>
                  <a:gd name="connsiteY1" fmla="*/ 826930 h 826930"/>
                  <a:gd name="connsiteX0" fmla="*/ 0 w 236113"/>
                  <a:gd name="connsiteY0" fmla="*/ 0 h 826930"/>
                  <a:gd name="connsiteX1" fmla="*/ 230187 w 236113"/>
                  <a:gd name="connsiteY1" fmla="*/ 826930 h 826930"/>
                  <a:gd name="connsiteX0" fmla="*/ 0 w 254518"/>
                  <a:gd name="connsiteY0" fmla="*/ 0 h 826930"/>
                  <a:gd name="connsiteX1" fmla="*/ 249237 w 254518"/>
                  <a:gd name="connsiteY1" fmla="*/ 826930 h 826930"/>
                  <a:gd name="connsiteX0" fmla="*/ 0 w 245298"/>
                  <a:gd name="connsiteY0" fmla="*/ 0 h 826930"/>
                  <a:gd name="connsiteX1" fmla="*/ 239712 w 245298"/>
                  <a:gd name="connsiteY1" fmla="*/ 826930 h 826930"/>
                  <a:gd name="connsiteX0" fmla="*/ 0 w 245623"/>
                  <a:gd name="connsiteY0" fmla="*/ 0 h 826930"/>
                  <a:gd name="connsiteX1" fmla="*/ 239712 w 245623"/>
                  <a:gd name="connsiteY1" fmla="*/ 826930 h 826930"/>
                  <a:gd name="connsiteX0" fmla="*/ 0 w 231921"/>
                  <a:gd name="connsiteY0" fmla="*/ 0 h 826930"/>
                  <a:gd name="connsiteX1" fmla="*/ 225424 w 231921"/>
                  <a:gd name="connsiteY1" fmla="*/ 826930 h 826930"/>
                  <a:gd name="connsiteX0" fmla="*/ 0 w 236382"/>
                  <a:gd name="connsiteY0" fmla="*/ 0 h 826930"/>
                  <a:gd name="connsiteX1" fmla="*/ 225424 w 236382"/>
                  <a:gd name="connsiteY1" fmla="*/ 826930 h 826930"/>
                  <a:gd name="connsiteX0" fmla="*/ 0 w 229931"/>
                  <a:gd name="connsiteY0" fmla="*/ 0 h 826930"/>
                  <a:gd name="connsiteX1" fmla="*/ 225424 w 229931"/>
                  <a:gd name="connsiteY1" fmla="*/ 826930 h 826930"/>
                  <a:gd name="connsiteX0" fmla="*/ 0 w 226723"/>
                  <a:gd name="connsiteY0" fmla="*/ 0 h 826930"/>
                  <a:gd name="connsiteX1" fmla="*/ 225424 w 226723"/>
                  <a:gd name="connsiteY1" fmla="*/ 826930 h 82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6723" h="826930">
                    <a:moveTo>
                      <a:pt x="0" y="0"/>
                    </a:moveTo>
                    <a:cubicBezTo>
                      <a:pt x="153723" y="141024"/>
                      <a:pt x="238388" y="490645"/>
                      <a:pt x="225424" y="826930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9B654772-CDC8-4BD9-80B0-9F7B203D4C3F}"/>
                  </a:ext>
                </a:extLst>
              </p:cNvPr>
              <p:cNvSpPr/>
              <p:nvPr/>
            </p:nvSpPr>
            <p:spPr>
              <a:xfrm rot="2094064">
                <a:off x="8784755" y="891388"/>
                <a:ext cx="203204" cy="547569"/>
              </a:xfrm>
              <a:custGeom>
                <a:avLst/>
                <a:gdLst>
                  <a:gd name="connsiteX0" fmla="*/ 0 w 177800"/>
                  <a:gd name="connsiteY0" fmla="*/ 0 h 425450"/>
                  <a:gd name="connsiteX1" fmla="*/ 177800 w 177800"/>
                  <a:gd name="connsiteY1" fmla="*/ 425450 h 425450"/>
                  <a:gd name="connsiteX0" fmla="*/ 0 w 168275"/>
                  <a:gd name="connsiteY0" fmla="*/ 0 h 444500"/>
                  <a:gd name="connsiteX1" fmla="*/ 168275 w 168275"/>
                  <a:gd name="connsiteY1" fmla="*/ 444500 h 444500"/>
                  <a:gd name="connsiteX0" fmla="*/ 0 w 168275"/>
                  <a:gd name="connsiteY0" fmla="*/ 0 h 444500"/>
                  <a:gd name="connsiteX1" fmla="*/ 168275 w 168275"/>
                  <a:gd name="connsiteY1" fmla="*/ 444500 h 444500"/>
                  <a:gd name="connsiteX0" fmla="*/ 0 w 177800"/>
                  <a:gd name="connsiteY0" fmla="*/ 0 h 442119"/>
                  <a:gd name="connsiteX1" fmla="*/ 177800 w 177800"/>
                  <a:gd name="connsiteY1" fmla="*/ 442119 h 442119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51606"/>
                  <a:gd name="connsiteY0" fmla="*/ 0 h 446882"/>
                  <a:gd name="connsiteX1" fmla="*/ 151606 w 151606"/>
                  <a:gd name="connsiteY1" fmla="*/ 446882 h 446882"/>
                  <a:gd name="connsiteX0" fmla="*/ 0 w 189706"/>
                  <a:gd name="connsiteY0" fmla="*/ 0 h 774542"/>
                  <a:gd name="connsiteX1" fmla="*/ 189706 w 189706"/>
                  <a:gd name="connsiteY1" fmla="*/ 774542 h 774542"/>
                  <a:gd name="connsiteX0" fmla="*/ 0 w 195056"/>
                  <a:gd name="connsiteY0" fmla="*/ 0 h 774542"/>
                  <a:gd name="connsiteX1" fmla="*/ 189706 w 195056"/>
                  <a:gd name="connsiteY1" fmla="*/ 774542 h 774542"/>
                  <a:gd name="connsiteX0" fmla="*/ 0 w 220533"/>
                  <a:gd name="connsiteY0" fmla="*/ 0 h 826930"/>
                  <a:gd name="connsiteX1" fmla="*/ 215900 w 220533"/>
                  <a:gd name="connsiteY1" fmla="*/ 826930 h 826930"/>
                  <a:gd name="connsiteX0" fmla="*/ 0 w 220885"/>
                  <a:gd name="connsiteY0" fmla="*/ 0 h 826930"/>
                  <a:gd name="connsiteX1" fmla="*/ 215900 w 220885"/>
                  <a:gd name="connsiteY1" fmla="*/ 826930 h 826930"/>
                  <a:gd name="connsiteX0" fmla="*/ 0 w 224347"/>
                  <a:gd name="connsiteY0" fmla="*/ 0 h 826930"/>
                  <a:gd name="connsiteX1" fmla="*/ 215900 w 224347"/>
                  <a:gd name="connsiteY1" fmla="*/ 826930 h 826930"/>
                  <a:gd name="connsiteX0" fmla="*/ 0 w 222417"/>
                  <a:gd name="connsiteY0" fmla="*/ 0 h 826930"/>
                  <a:gd name="connsiteX1" fmla="*/ 215900 w 222417"/>
                  <a:gd name="connsiteY1" fmla="*/ 826930 h 826930"/>
                  <a:gd name="connsiteX0" fmla="*/ 0 w 236113"/>
                  <a:gd name="connsiteY0" fmla="*/ 0 h 826930"/>
                  <a:gd name="connsiteX1" fmla="*/ 230187 w 236113"/>
                  <a:gd name="connsiteY1" fmla="*/ 826930 h 826930"/>
                  <a:gd name="connsiteX0" fmla="*/ 0 w 254518"/>
                  <a:gd name="connsiteY0" fmla="*/ 0 h 826930"/>
                  <a:gd name="connsiteX1" fmla="*/ 249237 w 254518"/>
                  <a:gd name="connsiteY1" fmla="*/ 826930 h 826930"/>
                  <a:gd name="connsiteX0" fmla="*/ 0 w 245298"/>
                  <a:gd name="connsiteY0" fmla="*/ 0 h 826930"/>
                  <a:gd name="connsiteX1" fmla="*/ 239712 w 245298"/>
                  <a:gd name="connsiteY1" fmla="*/ 826930 h 826930"/>
                  <a:gd name="connsiteX0" fmla="*/ 0 w 245623"/>
                  <a:gd name="connsiteY0" fmla="*/ 0 h 826930"/>
                  <a:gd name="connsiteX1" fmla="*/ 239712 w 245623"/>
                  <a:gd name="connsiteY1" fmla="*/ 826930 h 826930"/>
                  <a:gd name="connsiteX0" fmla="*/ 0 w 231921"/>
                  <a:gd name="connsiteY0" fmla="*/ 0 h 826930"/>
                  <a:gd name="connsiteX1" fmla="*/ 225424 w 231921"/>
                  <a:gd name="connsiteY1" fmla="*/ 826930 h 826930"/>
                  <a:gd name="connsiteX0" fmla="*/ 0 w 236382"/>
                  <a:gd name="connsiteY0" fmla="*/ 0 h 826930"/>
                  <a:gd name="connsiteX1" fmla="*/ 225424 w 236382"/>
                  <a:gd name="connsiteY1" fmla="*/ 826930 h 826930"/>
                  <a:gd name="connsiteX0" fmla="*/ 0 w 229931"/>
                  <a:gd name="connsiteY0" fmla="*/ 0 h 826930"/>
                  <a:gd name="connsiteX1" fmla="*/ 225424 w 229931"/>
                  <a:gd name="connsiteY1" fmla="*/ 826930 h 826930"/>
                  <a:gd name="connsiteX0" fmla="*/ 0 w 226723"/>
                  <a:gd name="connsiteY0" fmla="*/ 0 h 826930"/>
                  <a:gd name="connsiteX1" fmla="*/ 225424 w 226723"/>
                  <a:gd name="connsiteY1" fmla="*/ 826930 h 826930"/>
                  <a:gd name="connsiteX0" fmla="*/ 0 w 226318"/>
                  <a:gd name="connsiteY0" fmla="*/ 0 h 826930"/>
                  <a:gd name="connsiteX1" fmla="*/ 225424 w 226318"/>
                  <a:gd name="connsiteY1" fmla="*/ 826930 h 826930"/>
                  <a:gd name="connsiteX0" fmla="*/ 0 w 247095"/>
                  <a:gd name="connsiteY0" fmla="*/ 0 h 812643"/>
                  <a:gd name="connsiteX1" fmla="*/ 246316 w 247095"/>
                  <a:gd name="connsiteY1" fmla="*/ 812643 h 812643"/>
                  <a:gd name="connsiteX0" fmla="*/ 0 w 246369"/>
                  <a:gd name="connsiteY0" fmla="*/ 0 h 812643"/>
                  <a:gd name="connsiteX1" fmla="*/ 246316 w 246369"/>
                  <a:gd name="connsiteY1" fmla="*/ 812643 h 812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369" h="812643">
                    <a:moveTo>
                      <a:pt x="0" y="0"/>
                    </a:moveTo>
                    <a:cubicBezTo>
                      <a:pt x="107805" y="198006"/>
                      <a:pt x="249515" y="484697"/>
                      <a:pt x="246316" y="812643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자유형: 도형 180">
                <a:extLst>
                  <a:ext uri="{FF2B5EF4-FFF2-40B4-BE49-F238E27FC236}">
                    <a16:creationId xmlns:a16="http://schemas.microsoft.com/office/drawing/2014/main" id="{479002A5-DC6F-43B8-9A34-BFAB1690C966}"/>
                  </a:ext>
                </a:extLst>
              </p:cNvPr>
              <p:cNvSpPr/>
              <p:nvPr/>
            </p:nvSpPr>
            <p:spPr>
              <a:xfrm>
                <a:off x="8744511" y="790189"/>
                <a:ext cx="157717" cy="460241"/>
              </a:xfrm>
              <a:custGeom>
                <a:avLst/>
                <a:gdLst>
                  <a:gd name="connsiteX0" fmla="*/ 38100 w 190500"/>
                  <a:gd name="connsiteY0" fmla="*/ 0 h 546100"/>
                  <a:gd name="connsiteX1" fmla="*/ 0 w 190500"/>
                  <a:gd name="connsiteY1" fmla="*/ 546100 h 546100"/>
                  <a:gd name="connsiteX2" fmla="*/ 190500 w 190500"/>
                  <a:gd name="connsiteY2" fmla="*/ 82550 h 546100"/>
                  <a:gd name="connsiteX3" fmla="*/ 38100 w 190500"/>
                  <a:gd name="connsiteY3" fmla="*/ 0 h 546100"/>
                  <a:gd name="connsiteX0" fmla="*/ 47625 w 190500"/>
                  <a:gd name="connsiteY0" fmla="*/ 0 h 562769"/>
                  <a:gd name="connsiteX1" fmla="*/ 0 w 190500"/>
                  <a:gd name="connsiteY1" fmla="*/ 562769 h 562769"/>
                  <a:gd name="connsiteX2" fmla="*/ 190500 w 190500"/>
                  <a:gd name="connsiteY2" fmla="*/ 99219 h 562769"/>
                  <a:gd name="connsiteX3" fmla="*/ 47625 w 190500"/>
                  <a:gd name="connsiteY3" fmla="*/ 0 h 562769"/>
                  <a:gd name="connsiteX0" fmla="*/ 47625 w 190500"/>
                  <a:gd name="connsiteY0" fmla="*/ 0 h 562769"/>
                  <a:gd name="connsiteX1" fmla="*/ 0 w 190500"/>
                  <a:gd name="connsiteY1" fmla="*/ 562769 h 562769"/>
                  <a:gd name="connsiteX2" fmla="*/ 190500 w 190500"/>
                  <a:gd name="connsiteY2" fmla="*/ 99219 h 562769"/>
                  <a:gd name="connsiteX3" fmla="*/ 47625 w 190500"/>
                  <a:gd name="connsiteY3" fmla="*/ 0 h 562769"/>
                  <a:gd name="connsiteX0" fmla="*/ 47625 w 188119"/>
                  <a:gd name="connsiteY0" fmla="*/ 0 h 562769"/>
                  <a:gd name="connsiteX1" fmla="*/ 0 w 188119"/>
                  <a:gd name="connsiteY1" fmla="*/ 562769 h 562769"/>
                  <a:gd name="connsiteX2" fmla="*/ 188119 w 188119"/>
                  <a:gd name="connsiteY2" fmla="*/ 84932 h 562769"/>
                  <a:gd name="connsiteX3" fmla="*/ 47625 w 188119"/>
                  <a:gd name="connsiteY3" fmla="*/ 0 h 562769"/>
                  <a:gd name="connsiteX0" fmla="*/ 47625 w 188119"/>
                  <a:gd name="connsiteY0" fmla="*/ 0 h 562769"/>
                  <a:gd name="connsiteX1" fmla="*/ 0 w 188119"/>
                  <a:gd name="connsiteY1" fmla="*/ 562769 h 562769"/>
                  <a:gd name="connsiteX2" fmla="*/ 188119 w 188119"/>
                  <a:gd name="connsiteY2" fmla="*/ 84932 h 562769"/>
                  <a:gd name="connsiteX3" fmla="*/ 47625 w 188119"/>
                  <a:gd name="connsiteY3" fmla="*/ 0 h 562769"/>
                  <a:gd name="connsiteX0" fmla="*/ 47625 w 188758"/>
                  <a:gd name="connsiteY0" fmla="*/ 0 h 562769"/>
                  <a:gd name="connsiteX1" fmla="*/ 0 w 188758"/>
                  <a:gd name="connsiteY1" fmla="*/ 562769 h 562769"/>
                  <a:gd name="connsiteX2" fmla="*/ 188119 w 188758"/>
                  <a:gd name="connsiteY2" fmla="*/ 84932 h 562769"/>
                  <a:gd name="connsiteX3" fmla="*/ 47625 w 188758"/>
                  <a:gd name="connsiteY3" fmla="*/ 0 h 562769"/>
                  <a:gd name="connsiteX0" fmla="*/ 50006 w 191129"/>
                  <a:gd name="connsiteY0" fmla="*/ 0 h 558006"/>
                  <a:gd name="connsiteX1" fmla="*/ 0 w 191129"/>
                  <a:gd name="connsiteY1" fmla="*/ 558006 h 558006"/>
                  <a:gd name="connsiteX2" fmla="*/ 190500 w 191129"/>
                  <a:gd name="connsiteY2" fmla="*/ 84932 h 558006"/>
                  <a:gd name="connsiteX3" fmla="*/ 50006 w 191129"/>
                  <a:gd name="connsiteY3" fmla="*/ 0 h 558006"/>
                  <a:gd name="connsiteX0" fmla="*/ 50006 w 191220"/>
                  <a:gd name="connsiteY0" fmla="*/ 0 h 558006"/>
                  <a:gd name="connsiteX1" fmla="*/ 0 w 191220"/>
                  <a:gd name="connsiteY1" fmla="*/ 558006 h 558006"/>
                  <a:gd name="connsiteX2" fmla="*/ 190500 w 191220"/>
                  <a:gd name="connsiteY2" fmla="*/ 84932 h 558006"/>
                  <a:gd name="connsiteX3" fmla="*/ 50006 w 191220"/>
                  <a:gd name="connsiteY3" fmla="*/ 0 h 558006"/>
                  <a:gd name="connsiteX0" fmla="*/ 50006 w 191220"/>
                  <a:gd name="connsiteY0" fmla="*/ 0 h 558006"/>
                  <a:gd name="connsiteX1" fmla="*/ 0 w 191220"/>
                  <a:gd name="connsiteY1" fmla="*/ 558006 h 558006"/>
                  <a:gd name="connsiteX2" fmla="*/ 190500 w 191220"/>
                  <a:gd name="connsiteY2" fmla="*/ 84932 h 558006"/>
                  <a:gd name="connsiteX3" fmla="*/ 50006 w 191220"/>
                  <a:gd name="connsiteY3" fmla="*/ 0 h 558006"/>
                  <a:gd name="connsiteX0" fmla="*/ 50006 w 191220"/>
                  <a:gd name="connsiteY0" fmla="*/ 0 h 558006"/>
                  <a:gd name="connsiteX1" fmla="*/ 0 w 191220"/>
                  <a:gd name="connsiteY1" fmla="*/ 558006 h 558006"/>
                  <a:gd name="connsiteX2" fmla="*/ 190500 w 191220"/>
                  <a:gd name="connsiteY2" fmla="*/ 84932 h 558006"/>
                  <a:gd name="connsiteX3" fmla="*/ 50006 w 191220"/>
                  <a:gd name="connsiteY3" fmla="*/ 0 h 558006"/>
                  <a:gd name="connsiteX0" fmla="*/ 50006 w 191220"/>
                  <a:gd name="connsiteY0" fmla="*/ 0 h 558006"/>
                  <a:gd name="connsiteX1" fmla="*/ 0 w 191220"/>
                  <a:gd name="connsiteY1" fmla="*/ 558006 h 558006"/>
                  <a:gd name="connsiteX2" fmla="*/ 190500 w 191220"/>
                  <a:gd name="connsiteY2" fmla="*/ 84932 h 558006"/>
                  <a:gd name="connsiteX3" fmla="*/ 50006 w 191220"/>
                  <a:gd name="connsiteY3" fmla="*/ 0 h 558006"/>
                  <a:gd name="connsiteX0" fmla="*/ 50006 w 191220"/>
                  <a:gd name="connsiteY0" fmla="*/ 0 h 558006"/>
                  <a:gd name="connsiteX1" fmla="*/ 0 w 191220"/>
                  <a:gd name="connsiteY1" fmla="*/ 558006 h 558006"/>
                  <a:gd name="connsiteX2" fmla="*/ 190500 w 191220"/>
                  <a:gd name="connsiteY2" fmla="*/ 84932 h 558006"/>
                  <a:gd name="connsiteX3" fmla="*/ 50006 w 191220"/>
                  <a:gd name="connsiteY3" fmla="*/ 0 h 558006"/>
                  <a:gd name="connsiteX0" fmla="*/ 50006 w 191220"/>
                  <a:gd name="connsiteY0" fmla="*/ 0 h 558006"/>
                  <a:gd name="connsiteX1" fmla="*/ 0 w 191220"/>
                  <a:gd name="connsiteY1" fmla="*/ 558006 h 558006"/>
                  <a:gd name="connsiteX2" fmla="*/ 190500 w 191220"/>
                  <a:gd name="connsiteY2" fmla="*/ 84932 h 558006"/>
                  <a:gd name="connsiteX3" fmla="*/ 50006 w 191220"/>
                  <a:gd name="connsiteY3" fmla="*/ 0 h 558006"/>
                  <a:gd name="connsiteX0" fmla="*/ 50006 w 191220"/>
                  <a:gd name="connsiteY0" fmla="*/ 0 h 558006"/>
                  <a:gd name="connsiteX1" fmla="*/ 0 w 191220"/>
                  <a:gd name="connsiteY1" fmla="*/ 558006 h 558006"/>
                  <a:gd name="connsiteX2" fmla="*/ 190500 w 191220"/>
                  <a:gd name="connsiteY2" fmla="*/ 84932 h 558006"/>
                  <a:gd name="connsiteX3" fmla="*/ 50006 w 191220"/>
                  <a:gd name="connsiteY3" fmla="*/ 0 h 55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20" h="558006">
                    <a:moveTo>
                      <a:pt x="50006" y="0"/>
                    </a:moveTo>
                    <a:cubicBezTo>
                      <a:pt x="61912" y="147902"/>
                      <a:pt x="88108" y="338666"/>
                      <a:pt x="0" y="558006"/>
                    </a:cubicBezTo>
                    <a:cubicBezTo>
                      <a:pt x="81756" y="427302"/>
                      <a:pt x="201612" y="227542"/>
                      <a:pt x="190500" y="84932"/>
                    </a:cubicBezTo>
                    <a:cubicBezTo>
                      <a:pt x="140494" y="63765"/>
                      <a:pt x="97631" y="42598"/>
                      <a:pt x="50006" y="0"/>
                    </a:cubicBezTo>
                    <a:close/>
                  </a:path>
                </a:pathLst>
              </a:custGeom>
              <a:solidFill>
                <a:srgbClr val="E0B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자유형: 도형 182">
                <a:extLst>
                  <a:ext uri="{FF2B5EF4-FFF2-40B4-BE49-F238E27FC236}">
                    <a16:creationId xmlns:a16="http://schemas.microsoft.com/office/drawing/2014/main" id="{E37A9962-BFA9-4508-8F16-A0A3F58E8964}"/>
                  </a:ext>
                </a:extLst>
              </p:cNvPr>
              <p:cNvSpPr/>
              <p:nvPr/>
            </p:nvSpPr>
            <p:spPr>
              <a:xfrm>
                <a:off x="7563620" y="3637920"/>
                <a:ext cx="600185" cy="997835"/>
              </a:xfrm>
              <a:custGeom>
                <a:avLst/>
                <a:gdLst>
                  <a:gd name="connsiteX0" fmla="*/ 673100 w 673100"/>
                  <a:gd name="connsiteY0" fmla="*/ 0 h 1136650"/>
                  <a:gd name="connsiteX1" fmla="*/ 0 w 673100"/>
                  <a:gd name="connsiteY1" fmla="*/ 1136650 h 1136650"/>
                  <a:gd name="connsiteX0" fmla="*/ 673100 w 673100"/>
                  <a:gd name="connsiteY0" fmla="*/ 0 h 1136650"/>
                  <a:gd name="connsiteX1" fmla="*/ 0 w 673100"/>
                  <a:gd name="connsiteY1" fmla="*/ 1136650 h 1136650"/>
                  <a:gd name="connsiteX0" fmla="*/ 673100 w 673100"/>
                  <a:gd name="connsiteY0" fmla="*/ 0 h 1136650"/>
                  <a:gd name="connsiteX1" fmla="*/ 0 w 673100"/>
                  <a:gd name="connsiteY1" fmla="*/ 1136650 h 113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3100" h="1136650">
                    <a:moveTo>
                      <a:pt x="673100" y="0"/>
                    </a:moveTo>
                    <a:cubicBezTo>
                      <a:pt x="582083" y="524933"/>
                      <a:pt x="243417" y="891117"/>
                      <a:pt x="0" y="1136650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자유형: 도형 183">
                <a:extLst>
                  <a:ext uri="{FF2B5EF4-FFF2-40B4-BE49-F238E27FC236}">
                    <a16:creationId xmlns:a16="http://schemas.microsoft.com/office/drawing/2014/main" id="{87D2A992-EC86-4FC1-B3C6-E7D7CF97261A}"/>
                  </a:ext>
                </a:extLst>
              </p:cNvPr>
              <p:cNvSpPr/>
              <p:nvPr/>
            </p:nvSpPr>
            <p:spPr>
              <a:xfrm>
                <a:off x="7654595" y="3689774"/>
                <a:ext cx="213331" cy="532810"/>
              </a:xfrm>
              <a:custGeom>
                <a:avLst/>
                <a:gdLst>
                  <a:gd name="connsiteX0" fmla="*/ 673100 w 673100"/>
                  <a:gd name="connsiteY0" fmla="*/ 0 h 1136650"/>
                  <a:gd name="connsiteX1" fmla="*/ 0 w 673100"/>
                  <a:gd name="connsiteY1" fmla="*/ 1136650 h 1136650"/>
                  <a:gd name="connsiteX0" fmla="*/ 673100 w 673100"/>
                  <a:gd name="connsiteY0" fmla="*/ 0 h 1136650"/>
                  <a:gd name="connsiteX1" fmla="*/ 0 w 673100"/>
                  <a:gd name="connsiteY1" fmla="*/ 1136650 h 1136650"/>
                  <a:gd name="connsiteX0" fmla="*/ 673100 w 673100"/>
                  <a:gd name="connsiteY0" fmla="*/ 0 h 1136650"/>
                  <a:gd name="connsiteX1" fmla="*/ 0 w 673100"/>
                  <a:gd name="connsiteY1" fmla="*/ 1136650 h 113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3100" h="1136650">
                    <a:moveTo>
                      <a:pt x="673100" y="0"/>
                    </a:moveTo>
                    <a:cubicBezTo>
                      <a:pt x="582083" y="524933"/>
                      <a:pt x="243417" y="891117"/>
                      <a:pt x="0" y="1136650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E8E60203-4067-4514-AC88-9C4EB604D20B}"/>
                  </a:ext>
                </a:extLst>
              </p:cNvPr>
              <p:cNvSpPr/>
              <p:nvPr/>
            </p:nvSpPr>
            <p:spPr>
              <a:xfrm>
                <a:off x="2471011" y="5012186"/>
                <a:ext cx="2352926" cy="1162786"/>
              </a:xfrm>
              <a:custGeom>
                <a:avLst/>
                <a:gdLst>
                  <a:gd name="connsiteX0" fmla="*/ 2800350 w 2852737"/>
                  <a:gd name="connsiteY0" fmla="*/ 1176338 h 1409700"/>
                  <a:gd name="connsiteX1" fmla="*/ 2490787 w 2852737"/>
                  <a:gd name="connsiteY1" fmla="*/ 638175 h 1409700"/>
                  <a:gd name="connsiteX2" fmla="*/ 1195387 w 2852737"/>
                  <a:gd name="connsiteY2" fmla="*/ 0 h 1409700"/>
                  <a:gd name="connsiteX3" fmla="*/ 9525 w 2852737"/>
                  <a:gd name="connsiteY3" fmla="*/ 471488 h 1409700"/>
                  <a:gd name="connsiteX4" fmla="*/ 0 w 2852737"/>
                  <a:gd name="connsiteY4" fmla="*/ 1409700 h 1409700"/>
                  <a:gd name="connsiteX5" fmla="*/ 2852737 w 2852737"/>
                  <a:gd name="connsiteY5" fmla="*/ 1333500 h 1409700"/>
                  <a:gd name="connsiteX6" fmla="*/ 2800350 w 2852737"/>
                  <a:gd name="connsiteY6" fmla="*/ 1176338 h 1409700"/>
                  <a:gd name="connsiteX0" fmla="*/ 2800350 w 2852737"/>
                  <a:gd name="connsiteY0" fmla="*/ 1176338 h 1409700"/>
                  <a:gd name="connsiteX1" fmla="*/ 2490787 w 2852737"/>
                  <a:gd name="connsiteY1" fmla="*/ 638175 h 1409700"/>
                  <a:gd name="connsiteX2" fmla="*/ 1195387 w 2852737"/>
                  <a:gd name="connsiteY2" fmla="*/ 0 h 1409700"/>
                  <a:gd name="connsiteX3" fmla="*/ 9525 w 2852737"/>
                  <a:gd name="connsiteY3" fmla="*/ 471488 h 1409700"/>
                  <a:gd name="connsiteX4" fmla="*/ 0 w 2852737"/>
                  <a:gd name="connsiteY4" fmla="*/ 1409700 h 1409700"/>
                  <a:gd name="connsiteX5" fmla="*/ 2852737 w 2852737"/>
                  <a:gd name="connsiteY5" fmla="*/ 1333500 h 1409700"/>
                  <a:gd name="connsiteX6" fmla="*/ 2800350 w 2852737"/>
                  <a:gd name="connsiteY6" fmla="*/ 1176338 h 1409700"/>
                  <a:gd name="connsiteX0" fmla="*/ 2800350 w 2852737"/>
                  <a:gd name="connsiteY0" fmla="*/ 1176338 h 1409700"/>
                  <a:gd name="connsiteX1" fmla="*/ 2490787 w 2852737"/>
                  <a:gd name="connsiteY1" fmla="*/ 638175 h 1409700"/>
                  <a:gd name="connsiteX2" fmla="*/ 1195387 w 2852737"/>
                  <a:gd name="connsiteY2" fmla="*/ 0 h 1409700"/>
                  <a:gd name="connsiteX3" fmla="*/ 9525 w 2852737"/>
                  <a:gd name="connsiteY3" fmla="*/ 471488 h 1409700"/>
                  <a:gd name="connsiteX4" fmla="*/ 0 w 2852737"/>
                  <a:gd name="connsiteY4" fmla="*/ 1409700 h 1409700"/>
                  <a:gd name="connsiteX5" fmla="*/ 2852737 w 2852737"/>
                  <a:gd name="connsiteY5" fmla="*/ 1333500 h 1409700"/>
                  <a:gd name="connsiteX6" fmla="*/ 2800350 w 2852737"/>
                  <a:gd name="connsiteY6" fmla="*/ 1176338 h 1409700"/>
                  <a:gd name="connsiteX0" fmla="*/ 2800350 w 2852737"/>
                  <a:gd name="connsiteY0" fmla="*/ 1176338 h 1409700"/>
                  <a:gd name="connsiteX1" fmla="*/ 2419349 w 2852737"/>
                  <a:gd name="connsiteY1" fmla="*/ 685800 h 1409700"/>
                  <a:gd name="connsiteX2" fmla="*/ 1195387 w 2852737"/>
                  <a:gd name="connsiteY2" fmla="*/ 0 h 1409700"/>
                  <a:gd name="connsiteX3" fmla="*/ 9525 w 2852737"/>
                  <a:gd name="connsiteY3" fmla="*/ 471488 h 1409700"/>
                  <a:gd name="connsiteX4" fmla="*/ 0 w 2852737"/>
                  <a:gd name="connsiteY4" fmla="*/ 1409700 h 1409700"/>
                  <a:gd name="connsiteX5" fmla="*/ 2852737 w 2852737"/>
                  <a:gd name="connsiteY5" fmla="*/ 1333500 h 1409700"/>
                  <a:gd name="connsiteX6" fmla="*/ 2800350 w 2852737"/>
                  <a:gd name="connsiteY6" fmla="*/ 1176338 h 1409700"/>
                  <a:gd name="connsiteX0" fmla="*/ 2800350 w 2852737"/>
                  <a:gd name="connsiteY0" fmla="*/ 1176338 h 1409700"/>
                  <a:gd name="connsiteX1" fmla="*/ 2481262 w 2852737"/>
                  <a:gd name="connsiteY1" fmla="*/ 633412 h 1409700"/>
                  <a:gd name="connsiteX2" fmla="*/ 1195387 w 2852737"/>
                  <a:gd name="connsiteY2" fmla="*/ 0 h 1409700"/>
                  <a:gd name="connsiteX3" fmla="*/ 9525 w 2852737"/>
                  <a:gd name="connsiteY3" fmla="*/ 471488 h 1409700"/>
                  <a:gd name="connsiteX4" fmla="*/ 0 w 2852737"/>
                  <a:gd name="connsiteY4" fmla="*/ 1409700 h 1409700"/>
                  <a:gd name="connsiteX5" fmla="*/ 2852737 w 2852737"/>
                  <a:gd name="connsiteY5" fmla="*/ 1333500 h 1409700"/>
                  <a:gd name="connsiteX6" fmla="*/ 2800350 w 2852737"/>
                  <a:gd name="connsiteY6" fmla="*/ 1176338 h 1409700"/>
                  <a:gd name="connsiteX0" fmla="*/ 2800350 w 2852737"/>
                  <a:gd name="connsiteY0" fmla="*/ 1176338 h 1409700"/>
                  <a:gd name="connsiteX1" fmla="*/ 2481262 w 2852737"/>
                  <a:gd name="connsiteY1" fmla="*/ 633412 h 1409700"/>
                  <a:gd name="connsiteX2" fmla="*/ 1195387 w 2852737"/>
                  <a:gd name="connsiteY2" fmla="*/ 0 h 1409700"/>
                  <a:gd name="connsiteX3" fmla="*/ 9525 w 2852737"/>
                  <a:gd name="connsiteY3" fmla="*/ 471488 h 1409700"/>
                  <a:gd name="connsiteX4" fmla="*/ 0 w 2852737"/>
                  <a:gd name="connsiteY4" fmla="*/ 1409700 h 1409700"/>
                  <a:gd name="connsiteX5" fmla="*/ 2852737 w 2852737"/>
                  <a:gd name="connsiteY5" fmla="*/ 1333500 h 1409700"/>
                  <a:gd name="connsiteX6" fmla="*/ 2800350 w 2852737"/>
                  <a:gd name="connsiteY6" fmla="*/ 1176338 h 1409700"/>
                  <a:gd name="connsiteX0" fmla="*/ 2800350 w 2852737"/>
                  <a:gd name="connsiteY0" fmla="*/ 1176338 h 1409700"/>
                  <a:gd name="connsiteX1" fmla="*/ 2481262 w 2852737"/>
                  <a:gd name="connsiteY1" fmla="*/ 633412 h 1409700"/>
                  <a:gd name="connsiteX2" fmla="*/ 1195387 w 2852737"/>
                  <a:gd name="connsiteY2" fmla="*/ 0 h 1409700"/>
                  <a:gd name="connsiteX3" fmla="*/ 9525 w 2852737"/>
                  <a:gd name="connsiteY3" fmla="*/ 471488 h 1409700"/>
                  <a:gd name="connsiteX4" fmla="*/ 0 w 2852737"/>
                  <a:gd name="connsiteY4" fmla="*/ 1409700 h 1409700"/>
                  <a:gd name="connsiteX5" fmla="*/ 2852737 w 2852737"/>
                  <a:gd name="connsiteY5" fmla="*/ 1333500 h 1409700"/>
                  <a:gd name="connsiteX6" fmla="*/ 2800350 w 2852737"/>
                  <a:gd name="connsiteY6" fmla="*/ 1176338 h 1409700"/>
                  <a:gd name="connsiteX0" fmla="*/ 2800350 w 2852737"/>
                  <a:gd name="connsiteY0" fmla="*/ 1176338 h 1409700"/>
                  <a:gd name="connsiteX1" fmla="*/ 2481262 w 2852737"/>
                  <a:gd name="connsiteY1" fmla="*/ 633412 h 1409700"/>
                  <a:gd name="connsiteX2" fmla="*/ 1195387 w 2852737"/>
                  <a:gd name="connsiteY2" fmla="*/ 0 h 1409700"/>
                  <a:gd name="connsiteX3" fmla="*/ 9525 w 2852737"/>
                  <a:gd name="connsiteY3" fmla="*/ 471488 h 1409700"/>
                  <a:gd name="connsiteX4" fmla="*/ 0 w 2852737"/>
                  <a:gd name="connsiteY4" fmla="*/ 1409700 h 1409700"/>
                  <a:gd name="connsiteX5" fmla="*/ 2852737 w 2852737"/>
                  <a:gd name="connsiteY5" fmla="*/ 1333500 h 1409700"/>
                  <a:gd name="connsiteX6" fmla="*/ 2800350 w 2852737"/>
                  <a:gd name="connsiteY6" fmla="*/ 1176338 h 1409700"/>
                  <a:gd name="connsiteX0" fmla="*/ 2800350 w 2852737"/>
                  <a:gd name="connsiteY0" fmla="*/ 1176425 h 1409787"/>
                  <a:gd name="connsiteX1" fmla="*/ 2481262 w 2852737"/>
                  <a:gd name="connsiteY1" fmla="*/ 633499 h 1409787"/>
                  <a:gd name="connsiteX2" fmla="*/ 1195387 w 2852737"/>
                  <a:gd name="connsiteY2" fmla="*/ 87 h 1409787"/>
                  <a:gd name="connsiteX3" fmla="*/ 9525 w 2852737"/>
                  <a:gd name="connsiteY3" fmla="*/ 471575 h 1409787"/>
                  <a:gd name="connsiteX4" fmla="*/ 0 w 2852737"/>
                  <a:gd name="connsiteY4" fmla="*/ 1409787 h 1409787"/>
                  <a:gd name="connsiteX5" fmla="*/ 2852737 w 2852737"/>
                  <a:gd name="connsiteY5" fmla="*/ 1333587 h 1409787"/>
                  <a:gd name="connsiteX6" fmla="*/ 2800350 w 2852737"/>
                  <a:gd name="connsiteY6" fmla="*/ 1176425 h 1409787"/>
                  <a:gd name="connsiteX0" fmla="*/ 2800350 w 2852737"/>
                  <a:gd name="connsiteY0" fmla="*/ 1176425 h 1409787"/>
                  <a:gd name="connsiteX1" fmla="*/ 2457449 w 2852737"/>
                  <a:gd name="connsiteY1" fmla="*/ 662074 h 1409787"/>
                  <a:gd name="connsiteX2" fmla="*/ 1195387 w 2852737"/>
                  <a:gd name="connsiteY2" fmla="*/ 87 h 1409787"/>
                  <a:gd name="connsiteX3" fmla="*/ 9525 w 2852737"/>
                  <a:gd name="connsiteY3" fmla="*/ 471575 h 1409787"/>
                  <a:gd name="connsiteX4" fmla="*/ 0 w 2852737"/>
                  <a:gd name="connsiteY4" fmla="*/ 1409787 h 1409787"/>
                  <a:gd name="connsiteX5" fmla="*/ 2852737 w 2852737"/>
                  <a:gd name="connsiteY5" fmla="*/ 1333587 h 1409787"/>
                  <a:gd name="connsiteX6" fmla="*/ 2800350 w 2852737"/>
                  <a:gd name="connsiteY6" fmla="*/ 1176425 h 1409787"/>
                  <a:gd name="connsiteX0" fmla="*/ 2800350 w 2852737"/>
                  <a:gd name="connsiteY0" fmla="*/ 1176425 h 1409787"/>
                  <a:gd name="connsiteX1" fmla="*/ 2462211 w 2852737"/>
                  <a:gd name="connsiteY1" fmla="*/ 619211 h 1409787"/>
                  <a:gd name="connsiteX2" fmla="*/ 1195387 w 2852737"/>
                  <a:gd name="connsiteY2" fmla="*/ 87 h 1409787"/>
                  <a:gd name="connsiteX3" fmla="*/ 9525 w 2852737"/>
                  <a:gd name="connsiteY3" fmla="*/ 471575 h 1409787"/>
                  <a:gd name="connsiteX4" fmla="*/ 0 w 2852737"/>
                  <a:gd name="connsiteY4" fmla="*/ 1409787 h 1409787"/>
                  <a:gd name="connsiteX5" fmla="*/ 2852737 w 2852737"/>
                  <a:gd name="connsiteY5" fmla="*/ 1333587 h 1409787"/>
                  <a:gd name="connsiteX6" fmla="*/ 2800350 w 2852737"/>
                  <a:gd name="connsiteY6" fmla="*/ 1176425 h 140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2737" h="1409787">
                    <a:moveTo>
                      <a:pt x="2800350" y="1176425"/>
                    </a:moveTo>
                    <a:cubicBezTo>
                      <a:pt x="2693987" y="995450"/>
                      <a:pt x="2597149" y="795424"/>
                      <a:pt x="2462211" y="619211"/>
                    </a:cubicBezTo>
                    <a:cubicBezTo>
                      <a:pt x="2078036" y="387436"/>
                      <a:pt x="1593849" y="27075"/>
                      <a:pt x="1195387" y="87"/>
                    </a:cubicBezTo>
                    <a:cubicBezTo>
                      <a:pt x="766762" y="-4675"/>
                      <a:pt x="400049" y="185824"/>
                      <a:pt x="9525" y="471575"/>
                    </a:cubicBezTo>
                    <a:lnTo>
                      <a:pt x="0" y="1409787"/>
                    </a:lnTo>
                    <a:lnTo>
                      <a:pt x="2852737" y="1333587"/>
                    </a:lnTo>
                    <a:lnTo>
                      <a:pt x="2800350" y="1176425"/>
                    </a:lnTo>
                    <a:close/>
                  </a:path>
                </a:pathLst>
              </a:custGeom>
              <a:solidFill>
                <a:srgbClr val="CCF1F9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0C32C944-B999-48FA-9CD9-D4B34B747978}"/>
                  </a:ext>
                </a:extLst>
              </p:cNvPr>
              <p:cNvSpPr/>
              <p:nvPr/>
            </p:nvSpPr>
            <p:spPr>
              <a:xfrm>
                <a:off x="2459226" y="5145815"/>
                <a:ext cx="2211515" cy="866770"/>
              </a:xfrm>
              <a:custGeom>
                <a:avLst/>
                <a:gdLst>
                  <a:gd name="connsiteX0" fmla="*/ 57150 w 2709863"/>
                  <a:gd name="connsiteY0" fmla="*/ 928688 h 1004888"/>
                  <a:gd name="connsiteX1" fmla="*/ 190500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57150 w 2709863"/>
                  <a:gd name="connsiteY0" fmla="*/ 928688 h 1004888"/>
                  <a:gd name="connsiteX1" fmla="*/ 190500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57150 w 2709863"/>
                  <a:gd name="connsiteY0" fmla="*/ 928688 h 1004888"/>
                  <a:gd name="connsiteX1" fmla="*/ 190500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57150 w 2709863"/>
                  <a:gd name="connsiteY0" fmla="*/ 928688 h 1004888"/>
                  <a:gd name="connsiteX1" fmla="*/ 190500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57150 w 2709863"/>
                  <a:gd name="connsiteY0" fmla="*/ 928688 h 1004888"/>
                  <a:gd name="connsiteX1" fmla="*/ 190500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57150 w 2709863"/>
                  <a:gd name="connsiteY0" fmla="*/ 928688 h 1004888"/>
                  <a:gd name="connsiteX1" fmla="*/ 190500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57150 w 2709863"/>
                  <a:gd name="connsiteY0" fmla="*/ 928688 h 1004888"/>
                  <a:gd name="connsiteX1" fmla="*/ 204787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57150 w 2709863"/>
                  <a:gd name="connsiteY0" fmla="*/ 928688 h 1004888"/>
                  <a:gd name="connsiteX1" fmla="*/ 204787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57150 w 2709863"/>
                  <a:gd name="connsiteY0" fmla="*/ 928688 h 1004888"/>
                  <a:gd name="connsiteX1" fmla="*/ 204787 w 2709863"/>
                  <a:gd name="connsiteY1" fmla="*/ 590550 h 1004888"/>
                  <a:gd name="connsiteX2" fmla="*/ 1300163 w 2709863"/>
                  <a:gd name="connsiteY2" fmla="*/ 0 h 1004888"/>
                  <a:gd name="connsiteX3" fmla="*/ 2709863 w 2709863"/>
                  <a:gd name="connsiteY3" fmla="*/ 1004888 h 1004888"/>
                  <a:gd name="connsiteX4" fmla="*/ 0 w 2709863"/>
                  <a:gd name="connsiteY4" fmla="*/ 1004888 h 1004888"/>
                  <a:gd name="connsiteX5" fmla="*/ 57150 w 2709863"/>
                  <a:gd name="connsiteY5" fmla="*/ 928688 h 1004888"/>
                  <a:gd name="connsiteX0" fmla="*/ 28575 w 2681288"/>
                  <a:gd name="connsiteY0" fmla="*/ 928688 h 1047751"/>
                  <a:gd name="connsiteX1" fmla="*/ 176212 w 2681288"/>
                  <a:gd name="connsiteY1" fmla="*/ 590550 h 1047751"/>
                  <a:gd name="connsiteX2" fmla="*/ 1271588 w 2681288"/>
                  <a:gd name="connsiteY2" fmla="*/ 0 h 1047751"/>
                  <a:gd name="connsiteX3" fmla="*/ 2681288 w 2681288"/>
                  <a:gd name="connsiteY3" fmla="*/ 1004888 h 1047751"/>
                  <a:gd name="connsiteX4" fmla="*/ 0 w 2681288"/>
                  <a:gd name="connsiteY4" fmla="*/ 1047751 h 1047751"/>
                  <a:gd name="connsiteX5" fmla="*/ 28575 w 2681288"/>
                  <a:gd name="connsiteY5" fmla="*/ 928688 h 1047751"/>
                  <a:gd name="connsiteX0" fmla="*/ 28575 w 2681288"/>
                  <a:gd name="connsiteY0" fmla="*/ 928688 h 1047751"/>
                  <a:gd name="connsiteX1" fmla="*/ 176212 w 2681288"/>
                  <a:gd name="connsiteY1" fmla="*/ 590550 h 1047751"/>
                  <a:gd name="connsiteX2" fmla="*/ 1271588 w 2681288"/>
                  <a:gd name="connsiteY2" fmla="*/ 0 h 1047751"/>
                  <a:gd name="connsiteX3" fmla="*/ 2681288 w 2681288"/>
                  <a:gd name="connsiteY3" fmla="*/ 1004888 h 1047751"/>
                  <a:gd name="connsiteX4" fmla="*/ 1147762 w 2681288"/>
                  <a:gd name="connsiteY4" fmla="*/ 561975 h 1047751"/>
                  <a:gd name="connsiteX5" fmla="*/ 0 w 2681288"/>
                  <a:gd name="connsiteY5" fmla="*/ 1047751 h 1047751"/>
                  <a:gd name="connsiteX6" fmla="*/ 28575 w 2681288"/>
                  <a:gd name="connsiteY6" fmla="*/ 928688 h 1047751"/>
                  <a:gd name="connsiteX0" fmla="*/ 28575 w 2728278"/>
                  <a:gd name="connsiteY0" fmla="*/ 928688 h 1085935"/>
                  <a:gd name="connsiteX1" fmla="*/ 176212 w 2728278"/>
                  <a:gd name="connsiteY1" fmla="*/ 590550 h 1085935"/>
                  <a:gd name="connsiteX2" fmla="*/ 1271588 w 2728278"/>
                  <a:gd name="connsiteY2" fmla="*/ 0 h 1085935"/>
                  <a:gd name="connsiteX3" fmla="*/ 2681288 w 2728278"/>
                  <a:gd name="connsiteY3" fmla="*/ 1004888 h 1085935"/>
                  <a:gd name="connsiteX4" fmla="*/ 2305049 w 2728278"/>
                  <a:gd name="connsiteY4" fmla="*/ 990600 h 1085935"/>
                  <a:gd name="connsiteX5" fmla="*/ 1147762 w 2728278"/>
                  <a:gd name="connsiteY5" fmla="*/ 561975 h 1085935"/>
                  <a:gd name="connsiteX6" fmla="*/ 0 w 2728278"/>
                  <a:gd name="connsiteY6" fmla="*/ 1047751 h 1085935"/>
                  <a:gd name="connsiteX7" fmla="*/ 28575 w 2728278"/>
                  <a:gd name="connsiteY7" fmla="*/ 928688 h 1085935"/>
                  <a:gd name="connsiteX0" fmla="*/ 28575 w 2719897"/>
                  <a:gd name="connsiteY0" fmla="*/ 928688 h 1067571"/>
                  <a:gd name="connsiteX1" fmla="*/ 176212 w 2719897"/>
                  <a:gd name="connsiteY1" fmla="*/ 590550 h 1067571"/>
                  <a:gd name="connsiteX2" fmla="*/ 1271588 w 2719897"/>
                  <a:gd name="connsiteY2" fmla="*/ 0 h 1067571"/>
                  <a:gd name="connsiteX3" fmla="*/ 2681288 w 2719897"/>
                  <a:gd name="connsiteY3" fmla="*/ 1004888 h 1067571"/>
                  <a:gd name="connsiteX4" fmla="*/ 2305049 w 2719897"/>
                  <a:gd name="connsiteY4" fmla="*/ 990600 h 1067571"/>
                  <a:gd name="connsiteX5" fmla="*/ 1147762 w 2719897"/>
                  <a:gd name="connsiteY5" fmla="*/ 561975 h 1067571"/>
                  <a:gd name="connsiteX6" fmla="*/ 0 w 2719897"/>
                  <a:gd name="connsiteY6" fmla="*/ 1047751 h 1067571"/>
                  <a:gd name="connsiteX7" fmla="*/ 28575 w 2719897"/>
                  <a:gd name="connsiteY7" fmla="*/ 928688 h 1067571"/>
                  <a:gd name="connsiteX0" fmla="*/ 28575 w 2681288"/>
                  <a:gd name="connsiteY0" fmla="*/ 928688 h 1047751"/>
                  <a:gd name="connsiteX1" fmla="*/ 176212 w 2681288"/>
                  <a:gd name="connsiteY1" fmla="*/ 590550 h 1047751"/>
                  <a:gd name="connsiteX2" fmla="*/ 1271588 w 2681288"/>
                  <a:gd name="connsiteY2" fmla="*/ 0 h 1047751"/>
                  <a:gd name="connsiteX3" fmla="*/ 2681288 w 2681288"/>
                  <a:gd name="connsiteY3" fmla="*/ 1004888 h 1047751"/>
                  <a:gd name="connsiteX4" fmla="*/ 2305049 w 2681288"/>
                  <a:gd name="connsiteY4" fmla="*/ 990600 h 1047751"/>
                  <a:gd name="connsiteX5" fmla="*/ 1147762 w 2681288"/>
                  <a:gd name="connsiteY5" fmla="*/ 561975 h 1047751"/>
                  <a:gd name="connsiteX6" fmla="*/ 0 w 2681288"/>
                  <a:gd name="connsiteY6" fmla="*/ 1047751 h 1047751"/>
                  <a:gd name="connsiteX7" fmla="*/ 28575 w 2681288"/>
                  <a:gd name="connsiteY7" fmla="*/ 928688 h 1047751"/>
                  <a:gd name="connsiteX0" fmla="*/ 28575 w 2681288"/>
                  <a:gd name="connsiteY0" fmla="*/ 928688 h 1047793"/>
                  <a:gd name="connsiteX1" fmla="*/ 176212 w 2681288"/>
                  <a:gd name="connsiteY1" fmla="*/ 590550 h 1047793"/>
                  <a:gd name="connsiteX2" fmla="*/ 1271588 w 2681288"/>
                  <a:gd name="connsiteY2" fmla="*/ 0 h 1047793"/>
                  <a:gd name="connsiteX3" fmla="*/ 2681288 w 2681288"/>
                  <a:gd name="connsiteY3" fmla="*/ 1004888 h 1047793"/>
                  <a:gd name="connsiteX4" fmla="*/ 2362199 w 2681288"/>
                  <a:gd name="connsiteY4" fmla="*/ 1047750 h 1047793"/>
                  <a:gd name="connsiteX5" fmla="*/ 1147762 w 2681288"/>
                  <a:gd name="connsiteY5" fmla="*/ 561975 h 1047793"/>
                  <a:gd name="connsiteX6" fmla="*/ 0 w 2681288"/>
                  <a:gd name="connsiteY6" fmla="*/ 1047751 h 1047793"/>
                  <a:gd name="connsiteX7" fmla="*/ 28575 w 2681288"/>
                  <a:gd name="connsiteY7" fmla="*/ 928688 h 1047793"/>
                  <a:gd name="connsiteX0" fmla="*/ 28575 w 2681288"/>
                  <a:gd name="connsiteY0" fmla="*/ 928688 h 1047793"/>
                  <a:gd name="connsiteX1" fmla="*/ 176212 w 2681288"/>
                  <a:gd name="connsiteY1" fmla="*/ 590550 h 1047793"/>
                  <a:gd name="connsiteX2" fmla="*/ 1271588 w 2681288"/>
                  <a:gd name="connsiteY2" fmla="*/ 0 h 1047793"/>
                  <a:gd name="connsiteX3" fmla="*/ 2681288 w 2681288"/>
                  <a:gd name="connsiteY3" fmla="*/ 1004888 h 1047793"/>
                  <a:gd name="connsiteX4" fmla="*/ 2362199 w 2681288"/>
                  <a:gd name="connsiteY4" fmla="*/ 1047750 h 1047793"/>
                  <a:gd name="connsiteX5" fmla="*/ 1147762 w 2681288"/>
                  <a:gd name="connsiteY5" fmla="*/ 561975 h 1047793"/>
                  <a:gd name="connsiteX6" fmla="*/ 0 w 2681288"/>
                  <a:gd name="connsiteY6" fmla="*/ 1047751 h 1047793"/>
                  <a:gd name="connsiteX7" fmla="*/ 28575 w 2681288"/>
                  <a:gd name="connsiteY7" fmla="*/ 928688 h 1047793"/>
                  <a:gd name="connsiteX0" fmla="*/ 28575 w 2681288"/>
                  <a:gd name="connsiteY0" fmla="*/ 928688 h 1047793"/>
                  <a:gd name="connsiteX1" fmla="*/ 176212 w 2681288"/>
                  <a:gd name="connsiteY1" fmla="*/ 590550 h 1047793"/>
                  <a:gd name="connsiteX2" fmla="*/ 1271588 w 2681288"/>
                  <a:gd name="connsiteY2" fmla="*/ 0 h 1047793"/>
                  <a:gd name="connsiteX3" fmla="*/ 2681288 w 2681288"/>
                  <a:gd name="connsiteY3" fmla="*/ 1004888 h 1047793"/>
                  <a:gd name="connsiteX4" fmla="*/ 2362199 w 2681288"/>
                  <a:gd name="connsiteY4" fmla="*/ 1047750 h 1047793"/>
                  <a:gd name="connsiteX5" fmla="*/ 1147762 w 2681288"/>
                  <a:gd name="connsiteY5" fmla="*/ 561975 h 1047793"/>
                  <a:gd name="connsiteX6" fmla="*/ 0 w 2681288"/>
                  <a:gd name="connsiteY6" fmla="*/ 1047751 h 1047793"/>
                  <a:gd name="connsiteX7" fmla="*/ 28575 w 2681288"/>
                  <a:gd name="connsiteY7" fmla="*/ 928688 h 1047793"/>
                  <a:gd name="connsiteX0" fmla="*/ 28575 w 2681288"/>
                  <a:gd name="connsiteY0" fmla="*/ 928688 h 1047793"/>
                  <a:gd name="connsiteX1" fmla="*/ 176212 w 2681288"/>
                  <a:gd name="connsiteY1" fmla="*/ 590550 h 1047793"/>
                  <a:gd name="connsiteX2" fmla="*/ 1271588 w 2681288"/>
                  <a:gd name="connsiteY2" fmla="*/ 0 h 1047793"/>
                  <a:gd name="connsiteX3" fmla="*/ 2681288 w 2681288"/>
                  <a:gd name="connsiteY3" fmla="*/ 1004888 h 1047793"/>
                  <a:gd name="connsiteX4" fmla="*/ 2362199 w 2681288"/>
                  <a:gd name="connsiteY4" fmla="*/ 1047750 h 1047793"/>
                  <a:gd name="connsiteX5" fmla="*/ 1147762 w 2681288"/>
                  <a:gd name="connsiteY5" fmla="*/ 561975 h 1047793"/>
                  <a:gd name="connsiteX6" fmla="*/ 0 w 2681288"/>
                  <a:gd name="connsiteY6" fmla="*/ 1047751 h 1047793"/>
                  <a:gd name="connsiteX7" fmla="*/ 28575 w 2681288"/>
                  <a:gd name="connsiteY7" fmla="*/ 928688 h 1047793"/>
                  <a:gd name="connsiteX0" fmla="*/ 28575 w 2681288"/>
                  <a:gd name="connsiteY0" fmla="*/ 928688 h 1050891"/>
                  <a:gd name="connsiteX1" fmla="*/ 176212 w 2681288"/>
                  <a:gd name="connsiteY1" fmla="*/ 590550 h 1050891"/>
                  <a:gd name="connsiteX2" fmla="*/ 1271588 w 2681288"/>
                  <a:gd name="connsiteY2" fmla="*/ 0 h 1050891"/>
                  <a:gd name="connsiteX3" fmla="*/ 2681288 w 2681288"/>
                  <a:gd name="connsiteY3" fmla="*/ 1004888 h 1050891"/>
                  <a:gd name="connsiteX4" fmla="*/ 2362199 w 2681288"/>
                  <a:gd name="connsiteY4" fmla="*/ 1047750 h 1050891"/>
                  <a:gd name="connsiteX5" fmla="*/ 1147762 w 2681288"/>
                  <a:gd name="connsiteY5" fmla="*/ 561975 h 1050891"/>
                  <a:gd name="connsiteX6" fmla="*/ 585788 w 2681288"/>
                  <a:gd name="connsiteY6" fmla="*/ 1004888 h 1050891"/>
                  <a:gd name="connsiteX7" fmla="*/ 0 w 2681288"/>
                  <a:gd name="connsiteY7" fmla="*/ 1047751 h 1050891"/>
                  <a:gd name="connsiteX8" fmla="*/ 28575 w 2681288"/>
                  <a:gd name="connsiteY8" fmla="*/ 928688 h 1050891"/>
                  <a:gd name="connsiteX0" fmla="*/ 28575 w 2681288"/>
                  <a:gd name="connsiteY0" fmla="*/ 928688 h 1050891"/>
                  <a:gd name="connsiteX1" fmla="*/ 176212 w 2681288"/>
                  <a:gd name="connsiteY1" fmla="*/ 590550 h 1050891"/>
                  <a:gd name="connsiteX2" fmla="*/ 1271588 w 2681288"/>
                  <a:gd name="connsiteY2" fmla="*/ 0 h 1050891"/>
                  <a:gd name="connsiteX3" fmla="*/ 2681288 w 2681288"/>
                  <a:gd name="connsiteY3" fmla="*/ 1004888 h 1050891"/>
                  <a:gd name="connsiteX4" fmla="*/ 2362199 w 2681288"/>
                  <a:gd name="connsiteY4" fmla="*/ 1047750 h 1050891"/>
                  <a:gd name="connsiteX5" fmla="*/ 1147762 w 2681288"/>
                  <a:gd name="connsiteY5" fmla="*/ 561975 h 1050891"/>
                  <a:gd name="connsiteX6" fmla="*/ 585788 w 2681288"/>
                  <a:gd name="connsiteY6" fmla="*/ 1004888 h 1050891"/>
                  <a:gd name="connsiteX7" fmla="*/ 0 w 2681288"/>
                  <a:gd name="connsiteY7" fmla="*/ 1047751 h 1050891"/>
                  <a:gd name="connsiteX8" fmla="*/ 28575 w 2681288"/>
                  <a:gd name="connsiteY8" fmla="*/ 928688 h 1050891"/>
                  <a:gd name="connsiteX0" fmla="*/ 28575 w 2681288"/>
                  <a:gd name="connsiteY0" fmla="*/ 928688 h 1050891"/>
                  <a:gd name="connsiteX1" fmla="*/ 176212 w 2681288"/>
                  <a:gd name="connsiteY1" fmla="*/ 590550 h 1050891"/>
                  <a:gd name="connsiteX2" fmla="*/ 1271588 w 2681288"/>
                  <a:gd name="connsiteY2" fmla="*/ 0 h 1050891"/>
                  <a:gd name="connsiteX3" fmla="*/ 2681288 w 2681288"/>
                  <a:gd name="connsiteY3" fmla="*/ 1004888 h 1050891"/>
                  <a:gd name="connsiteX4" fmla="*/ 2362199 w 2681288"/>
                  <a:gd name="connsiteY4" fmla="*/ 1047750 h 1050891"/>
                  <a:gd name="connsiteX5" fmla="*/ 1147762 w 2681288"/>
                  <a:gd name="connsiteY5" fmla="*/ 561975 h 1050891"/>
                  <a:gd name="connsiteX6" fmla="*/ 585788 w 2681288"/>
                  <a:gd name="connsiteY6" fmla="*/ 1004888 h 1050891"/>
                  <a:gd name="connsiteX7" fmla="*/ 0 w 2681288"/>
                  <a:gd name="connsiteY7" fmla="*/ 1047751 h 1050891"/>
                  <a:gd name="connsiteX8" fmla="*/ 28575 w 2681288"/>
                  <a:gd name="connsiteY8" fmla="*/ 928688 h 1050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1288" h="1050891">
                    <a:moveTo>
                      <a:pt x="28575" y="928688"/>
                    </a:moveTo>
                    <a:cubicBezTo>
                      <a:pt x="63499" y="830263"/>
                      <a:pt x="103187" y="703263"/>
                      <a:pt x="176212" y="590550"/>
                    </a:cubicBezTo>
                    <a:cubicBezTo>
                      <a:pt x="379413" y="350838"/>
                      <a:pt x="635000" y="39688"/>
                      <a:pt x="1271588" y="0"/>
                    </a:cubicBezTo>
                    <a:cubicBezTo>
                      <a:pt x="1522412" y="20638"/>
                      <a:pt x="2078038" y="117475"/>
                      <a:pt x="2681288" y="1004888"/>
                    </a:cubicBezTo>
                    <a:cubicBezTo>
                      <a:pt x="2341562" y="1059657"/>
                      <a:pt x="2517774" y="1045369"/>
                      <a:pt x="2362199" y="1047750"/>
                    </a:cubicBezTo>
                    <a:cubicBezTo>
                      <a:pt x="2168523" y="869156"/>
                      <a:pt x="1615281" y="484981"/>
                      <a:pt x="1147762" y="561975"/>
                    </a:cubicBezTo>
                    <a:cubicBezTo>
                      <a:pt x="814387" y="678656"/>
                      <a:pt x="705644" y="895350"/>
                      <a:pt x="585788" y="1004888"/>
                    </a:cubicBezTo>
                    <a:cubicBezTo>
                      <a:pt x="394494" y="1085851"/>
                      <a:pt x="74612" y="1031876"/>
                      <a:pt x="0" y="1047751"/>
                    </a:cubicBezTo>
                    <a:lnTo>
                      <a:pt x="28575" y="928688"/>
                    </a:lnTo>
                    <a:close/>
                  </a:path>
                </a:pathLst>
              </a:custGeom>
              <a:solidFill>
                <a:srgbClr val="F1FAF9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1C4A313C-EE56-4AD2-8480-5F7DBC956E1D}"/>
                  </a:ext>
                </a:extLst>
              </p:cNvPr>
              <p:cNvSpPr/>
              <p:nvPr/>
            </p:nvSpPr>
            <p:spPr>
              <a:xfrm>
                <a:off x="3288053" y="5443230"/>
                <a:ext cx="1386615" cy="543195"/>
              </a:xfrm>
              <a:custGeom>
                <a:avLst/>
                <a:gdLst>
                  <a:gd name="connsiteX0" fmla="*/ 0 w 1585912"/>
                  <a:gd name="connsiteY0" fmla="*/ 161925 h 657225"/>
                  <a:gd name="connsiteX1" fmla="*/ 995362 w 1585912"/>
                  <a:gd name="connsiteY1" fmla="*/ 0 h 657225"/>
                  <a:gd name="connsiteX2" fmla="*/ 1585912 w 1585912"/>
                  <a:gd name="connsiteY2" fmla="*/ 657225 h 657225"/>
                  <a:gd name="connsiteX3" fmla="*/ 1243012 w 1585912"/>
                  <a:gd name="connsiteY3" fmla="*/ 642938 h 657225"/>
                  <a:gd name="connsiteX4" fmla="*/ 0 w 1585912"/>
                  <a:gd name="connsiteY4" fmla="*/ 161925 h 657225"/>
                  <a:gd name="connsiteX0" fmla="*/ 0 w 1585912"/>
                  <a:gd name="connsiteY0" fmla="*/ 161925 h 657225"/>
                  <a:gd name="connsiteX1" fmla="*/ 995362 w 1585912"/>
                  <a:gd name="connsiteY1" fmla="*/ 0 h 657225"/>
                  <a:gd name="connsiteX2" fmla="*/ 1585912 w 1585912"/>
                  <a:gd name="connsiteY2" fmla="*/ 657225 h 657225"/>
                  <a:gd name="connsiteX3" fmla="*/ 1243012 w 1585912"/>
                  <a:gd name="connsiteY3" fmla="*/ 642938 h 657225"/>
                  <a:gd name="connsiteX4" fmla="*/ 0 w 1585912"/>
                  <a:gd name="connsiteY4" fmla="*/ 161925 h 657225"/>
                  <a:gd name="connsiteX0" fmla="*/ 0 w 1585912"/>
                  <a:gd name="connsiteY0" fmla="*/ 161925 h 657225"/>
                  <a:gd name="connsiteX1" fmla="*/ 995362 w 1585912"/>
                  <a:gd name="connsiteY1" fmla="*/ 0 h 657225"/>
                  <a:gd name="connsiteX2" fmla="*/ 1585912 w 1585912"/>
                  <a:gd name="connsiteY2" fmla="*/ 657225 h 657225"/>
                  <a:gd name="connsiteX3" fmla="*/ 1243012 w 1585912"/>
                  <a:gd name="connsiteY3" fmla="*/ 642938 h 657225"/>
                  <a:gd name="connsiteX4" fmla="*/ 0 w 1585912"/>
                  <a:gd name="connsiteY4" fmla="*/ 161925 h 657225"/>
                  <a:gd name="connsiteX0" fmla="*/ 0 w 1681162"/>
                  <a:gd name="connsiteY0" fmla="*/ 223838 h 657225"/>
                  <a:gd name="connsiteX1" fmla="*/ 1090612 w 1681162"/>
                  <a:gd name="connsiteY1" fmla="*/ 0 h 657225"/>
                  <a:gd name="connsiteX2" fmla="*/ 1681162 w 1681162"/>
                  <a:gd name="connsiteY2" fmla="*/ 657225 h 657225"/>
                  <a:gd name="connsiteX3" fmla="*/ 1338262 w 1681162"/>
                  <a:gd name="connsiteY3" fmla="*/ 642938 h 657225"/>
                  <a:gd name="connsiteX4" fmla="*/ 0 w 1681162"/>
                  <a:gd name="connsiteY4" fmla="*/ 223838 h 657225"/>
                  <a:gd name="connsiteX0" fmla="*/ 0 w 1681162"/>
                  <a:gd name="connsiteY0" fmla="*/ 223838 h 657225"/>
                  <a:gd name="connsiteX1" fmla="*/ 1090612 w 1681162"/>
                  <a:gd name="connsiteY1" fmla="*/ 0 h 657225"/>
                  <a:gd name="connsiteX2" fmla="*/ 1681162 w 1681162"/>
                  <a:gd name="connsiteY2" fmla="*/ 657225 h 657225"/>
                  <a:gd name="connsiteX3" fmla="*/ 1338262 w 1681162"/>
                  <a:gd name="connsiteY3" fmla="*/ 642938 h 657225"/>
                  <a:gd name="connsiteX4" fmla="*/ 0 w 1681162"/>
                  <a:gd name="connsiteY4" fmla="*/ 223838 h 657225"/>
                  <a:gd name="connsiteX0" fmla="*/ 0 w 1681162"/>
                  <a:gd name="connsiteY0" fmla="*/ 225195 h 658582"/>
                  <a:gd name="connsiteX1" fmla="*/ 1090612 w 1681162"/>
                  <a:gd name="connsiteY1" fmla="*/ 1357 h 658582"/>
                  <a:gd name="connsiteX2" fmla="*/ 1681162 w 1681162"/>
                  <a:gd name="connsiteY2" fmla="*/ 658582 h 658582"/>
                  <a:gd name="connsiteX3" fmla="*/ 1338262 w 1681162"/>
                  <a:gd name="connsiteY3" fmla="*/ 644295 h 658582"/>
                  <a:gd name="connsiteX4" fmla="*/ 0 w 1681162"/>
                  <a:gd name="connsiteY4" fmla="*/ 225195 h 658582"/>
                  <a:gd name="connsiteX0" fmla="*/ 0 w 1681162"/>
                  <a:gd name="connsiteY0" fmla="*/ 225195 h 658582"/>
                  <a:gd name="connsiteX1" fmla="*/ 1090612 w 1681162"/>
                  <a:gd name="connsiteY1" fmla="*/ 1357 h 658582"/>
                  <a:gd name="connsiteX2" fmla="*/ 1681162 w 1681162"/>
                  <a:gd name="connsiteY2" fmla="*/ 658582 h 658582"/>
                  <a:gd name="connsiteX3" fmla="*/ 1362075 w 1681162"/>
                  <a:gd name="connsiteY3" fmla="*/ 644295 h 658582"/>
                  <a:gd name="connsiteX4" fmla="*/ 0 w 1681162"/>
                  <a:gd name="connsiteY4" fmla="*/ 225195 h 658582"/>
                  <a:gd name="connsiteX0" fmla="*/ 0 w 1681162"/>
                  <a:gd name="connsiteY0" fmla="*/ 225195 h 658582"/>
                  <a:gd name="connsiteX1" fmla="*/ 1090612 w 1681162"/>
                  <a:gd name="connsiteY1" fmla="*/ 1357 h 658582"/>
                  <a:gd name="connsiteX2" fmla="*/ 1681162 w 1681162"/>
                  <a:gd name="connsiteY2" fmla="*/ 658582 h 658582"/>
                  <a:gd name="connsiteX3" fmla="*/ 1362075 w 1681162"/>
                  <a:gd name="connsiteY3" fmla="*/ 644295 h 658582"/>
                  <a:gd name="connsiteX4" fmla="*/ 0 w 1681162"/>
                  <a:gd name="connsiteY4" fmla="*/ 225195 h 658582"/>
                  <a:gd name="connsiteX0" fmla="*/ 0 w 1681162"/>
                  <a:gd name="connsiteY0" fmla="*/ 225195 h 658582"/>
                  <a:gd name="connsiteX1" fmla="*/ 1090612 w 1681162"/>
                  <a:gd name="connsiteY1" fmla="*/ 1357 h 658582"/>
                  <a:gd name="connsiteX2" fmla="*/ 1681162 w 1681162"/>
                  <a:gd name="connsiteY2" fmla="*/ 658582 h 658582"/>
                  <a:gd name="connsiteX3" fmla="*/ 1362075 w 1681162"/>
                  <a:gd name="connsiteY3" fmla="*/ 644295 h 658582"/>
                  <a:gd name="connsiteX4" fmla="*/ 0 w 1681162"/>
                  <a:gd name="connsiteY4" fmla="*/ 225195 h 65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1162" h="658582">
                    <a:moveTo>
                      <a:pt x="0" y="225195"/>
                    </a:moveTo>
                    <a:cubicBezTo>
                      <a:pt x="334962" y="45807"/>
                      <a:pt x="679450" y="-9755"/>
                      <a:pt x="1090612" y="1357"/>
                    </a:cubicBezTo>
                    <a:cubicBezTo>
                      <a:pt x="1320800" y="220432"/>
                      <a:pt x="1503362" y="410932"/>
                      <a:pt x="1681162" y="658582"/>
                    </a:cubicBezTo>
                    <a:lnTo>
                      <a:pt x="1362075" y="644295"/>
                    </a:lnTo>
                    <a:cubicBezTo>
                      <a:pt x="946150" y="347433"/>
                      <a:pt x="444500" y="60095"/>
                      <a:pt x="0" y="225195"/>
                    </a:cubicBezTo>
                    <a:close/>
                  </a:path>
                </a:pathLst>
              </a:custGeom>
              <a:solidFill>
                <a:srgbClr val="C4FA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자유형: 도형 205">
                <a:extLst>
                  <a:ext uri="{FF2B5EF4-FFF2-40B4-BE49-F238E27FC236}">
                    <a16:creationId xmlns:a16="http://schemas.microsoft.com/office/drawing/2014/main" id="{0F0F47DA-538A-429E-9F30-DCF5B3BE1B69}"/>
                  </a:ext>
                </a:extLst>
              </p:cNvPr>
              <p:cNvSpPr/>
              <p:nvPr/>
            </p:nvSpPr>
            <p:spPr>
              <a:xfrm rot="21364097">
                <a:off x="2455299" y="5287226"/>
                <a:ext cx="196404" cy="295451"/>
              </a:xfrm>
              <a:custGeom>
                <a:avLst/>
                <a:gdLst>
                  <a:gd name="connsiteX0" fmla="*/ 261938 w 261938"/>
                  <a:gd name="connsiteY0" fmla="*/ 0 h 290512"/>
                  <a:gd name="connsiteX1" fmla="*/ 0 w 261938"/>
                  <a:gd name="connsiteY1" fmla="*/ 290512 h 290512"/>
                  <a:gd name="connsiteX0" fmla="*/ 276225 w 276225"/>
                  <a:gd name="connsiteY0" fmla="*/ 0 h 338137"/>
                  <a:gd name="connsiteX1" fmla="*/ 0 w 276225"/>
                  <a:gd name="connsiteY1" fmla="*/ 338137 h 338137"/>
                  <a:gd name="connsiteX0" fmla="*/ 276225 w 276225"/>
                  <a:gd name="connsiteY0" fmla="*/ 0 h 338137"/>
                  <a:gd name="connsiteX1" fmla="*/ 0 w 276225"/>
                  <a:gd name="connsiteY1" fmla="*/ 338137 h 338137"/>
                  <a:gd name="connsiteX0" fmla="*/ 276225 w 276225"/>
                  <a:gd name="connsiteY0" fmla="*/ 0 h 338137"/>
                  <a:gd name="connsiteX1" fmla="*/ 0 w 276225"/>
                  <a:gd name="connsiteY1" fmla="*/ 338137 h 338137"/>
                  <a:gd name="connsiteX0" fmla="*/ 276225 w 276225"/>
                  <a:gd name="connsiteY0" fmla="*/ 0 h 338137"/>
                  <a:gd name="connsiteX1" fmla="*/ 0 w 276225"/>
                  <a:gd name="connsiteY1" fmla="*/ 338137 h 338137"/>
                  <a:gd name="connsiteX0" fmla="*/ 276225 w 276225"/>
                  <a:gd name="connsiteY0" fmla="*/ 0 h 338137"/>
                  <a:gd name="connsiteX1" fmla="*/ 0 w 276225"/>
                  <a:gd name="connsiteY1" fmla="*/ 338137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225" h="338137">
                    <a:moveTo>
                      <a:pt x="276225" y="0"/>
                    </a:moveTo>
                    <a:cubicBezTo>
                      <a:pt x="141288" y="103187"/>
                      <a:pt x="49212" y="206375"/>
                      <a:pt x="0" y="338137"/>
                    </a:cubicBez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자유형: 도형 206">
                <a:extLst>
                  <a:ext uri="{FF2B5EF4-FFF2-40B4-BE49-F238E27FC236}">
                    <a16:creationId xmlns:a16="http://schemas.microsoft.com/office/drawing/2014/main" id="{07F1CD99-3618-4FC5-9D49-B5EEA1C6E991}"/>
                  </a:ext>
                </a:extLst>
              </p:cNvPr>
              <p:cNvSpPr/>
              <p:nvPr/>
            </p:nvSpPr>
            <p:spPr>
              <a:xfrm>
                <a:off x="2906019" y="5622160"/>
                <a:ext cx="1568618" cy="459373"/>
              </a:xfrm>
              <a:custGeom>
                <a:avLst/>
                <a:gdLst>
                  <a:gd name="connsiteX0" fmla="*/ 0 w 1905000"/>
                  <a:gd name="connsiteY0" fmla="*/ 552450 h 552450"/>
                  <a:gd name="connsiteX1" fmla="*/ 95250 w 1905000"/>
                  <a:gd name="connsiteY1" fmla="*/ 381000 h 552450"/>
                  <a:gd name="connsiteX2" fmla="*/ 361950 w 1905000"/>
                  <a:gd name="connsiteY2" fmla="*/ 95250 h 552450"/>
                  <a:gd name="connsiteX3" fmla="*/ 581025 w 1905000"/>
                  <a:gd name="connsiteY3" fmla="*/ 9525 h 552450"/>
                  <a:gd name="connsiteX4" fmla="*/ 866775 w 1905000"/>
                  <a:gd name="connsiteY4" fmla="*/ 0 h 552450"/>
                  <a:gd name="connsiteX5" fmla="*/ 1400175 w 1905000"/>
                  <a:gd name="connsiteY5" fmla="*/ 180975 h 552450"/>
                  <a:gd name="connsiteX6" fmla="*/ 1905000 w 1905000"/>
                  <a:gd name="connsiteY6" fmla="*/ 523875 h 552450"/>
                  <a:gd name="connsiteX7" fmla="*/ 0 w 1905000"/>
                  <a:gd name="connsiteY7" fmla="*/ 552450 h 552450"/>
                  <a:gd name="connsiteX0" fmla="*/ 0 w 1905000"/>
                  <a:gd name="connsiteY0" fmla="*/ 552450 h 552450"/>
                  <a:gd name="connsiteX1" fmla="*/ 95250 w 1905000"/>
                  <a:gd name="connsiteY1" fmla="*/ 381000 h 552450"/>
                  <a:gd name="connsiteX2" fmla="*/ 361950 w 1905000"/>
                  <a:gd name="connsiteY2" fmla="*/ 95250 h 552450"/>
                  <a:gd name="connsiteX3" fmla="*/ 581025 w 1905000"/>
                  <a:gd name="connsiteY3" fmla="*/ 9525 h 552450"/>
                  <a:gd name="connsiteX4" fmla="*/ 866775 w 1905000"/>
                  <a:gd name="connsiteY4" fmla="*/ 0 h 552450"/>
                  <a:gd name="connsiteX5" fmla="*/ 1400175 w 1905000"/>
                  <a:gd name="connsiteY5" fmla="*/ 180975 h 552450"/>
                  <a:gd name="connsiteX6" fmla="*/ 1905000 w 1905000"/>
                  <a:gd name="connsiteY6" fmla="*/ 523875 h 552450"/>
                  <a:gd name="connsiteX7" fmla="*/ 0 w 1905000"/>
                  <a:gd name="connsiteY7" fmla="*/ 552450 h 552450"/>
                  <a:gd name="connsiteX0" fmla="*/ 0 w 1905000"/>
                  <a:gd name="connsiteY0" fmla="*/ 562226 h 562226"/>
                  <a:gd name="connsiteX1" fmla="*/ 95250 w 1905000"/>
                  <a:gd name="connsiteY1" fmla="*/ 390776 h 562226"/>
                  <a:gd name="connsiteX2" fmla="*/ 361950 w 1905000"/>
                  <a:gd name="connsiteY2" fmla="*/ 105026 h 562226"/>
                  <a:gd name="connsiteX3" fmla="*/ 581025 w 1905000"/>
                  <a:gd name="connsiteY3" fmla="*/ 19301 h 562226"/>
                  <a:gd name="connsiteX4" fmla="*/ 866775 w 1905000"/>
                  <a:gd name="connsiteY4" fmla="*/ 9776 h 562226"/>
                  <a:gd name="connsiteX5" fmla="*/ 1400175 w 1905000"/>
                  <a:gd name="connsiteY5" fmla="*/ 190751 h 562226"/>
                  <a:gd name="connsiteX6" fmla="*/ 1905000 w 1905000"/>
                  <a:gd name="connsiteY6" fmla="*/ 533651 h 562226"/>
                  <a:gd name="connsiteX7" fmla="*/ 0 w 1905000"/>
                  <a:gd name="connsiteY7" fmla="*/ 562226 h 562226"/>
                  <a:gd name="connsiteX0" fmla="*/ 0 w 1905000"/>
                  <a:gd name="connsiteY0" fmla="*/ 566478 h 566478"/>
                  <a:gd name="connsiteX1" fmla="*/ 95250 w 1905000"/>
                  <a:gd name="connsiteY1" fmla="*/ 395028 h 566478"/>
                  <a:gd name="connsiteX2" fmla="*/ 361950 w 1905000"/>
                  <a:gd name="connsiteY2" fmla="*/ 109278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95250 w 1905000"/>
                  <a:gd name="connsiteY1" fmla="*/ 395028 h 566478"/>
                  <a:gd name="connsiteX2" fmla="*/ 361950 w 1905000"/>
                  <a:gd name="connsiteY2" fmla="*/ 109278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95250 w 1905000"/>
                  <a:gd name="connsiteY1" fmla="*/ 395028 h 566478"/>
                  <a:gd name="connsiteX2" fmla="*/ 374650 w 1905000"/>
                  <a:gd name="connsiteY2" fmla="*/ 128328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95250 w 1905000"/>
                  <a:gd name="connsiteY1" fmla="*/ 395028 h 566478"/>
                  <a:gd name="connsiteX2" fmla="*/ 403225 w 1905000"/>
                  <a:gd name="connsiteY2" fmla="*/ 179128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95250 w 1905000"/>
                  <a:gd name="connsiteY1" fmla="*/ 395028 h 566478"/>
                  <a:gd name="connsiteX2" fmla="*/ 358775 w 1905000"/>
                  <a:gd name="connsiteY2" fmla="*/ 131503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95250 w 1905000"/>
                  <a:gd name="connsiteY1" fmla="*/ 395028 h 566478"/>
                  <a:gd name="connsiteX2" fmla="*/ 358775 w 1905000"/>
                  <a:gd name="connsiteY2" fmla="*/ 131503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95250 w 1905000"/>
                  <a:gd name="connsiteY1" fmla="*/ 395028 h 566478"/>
                  <a:gd name="connsiteX2" fmla="*/ 361950 w 1905000"/>
                  <a:gd name="connsiteY2" fmla="*/ 141028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95250 w 1905000"/>
                  <a:gd name="connsiteY1" fmla="*/ 395028 h 566478"/>
                  <a:gd name="connsiteX2" fmla="*/ 361950 w 1905000"/>
                  <a:gd name="connsiteY2" fmla="*/ 141028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107950 w 1905000"/>
                  <a:gd name="connsiteY1" fmla="*/ 401378 h 566478"/>
                  <a:gd name="connsiteX2" fmla="*/ 361950 w 1905000"/>
                  <a:gd name="connsiteY2" fmla="*/ 141028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905000"/>
                  <a:gd name="connsiteY0" fmla="*/ 566478 h 566478"/>
                  <a:gd name="connsiteX1" fmla="*/ 107950 w 1905000"/>
                  <a:gd name="connsiteY1" fmla="*/ 401378 h 566478"/>
                  <a:gd name="connsiteX2" fmla="*/ 361950 w 1905000"/>
                  <a:gd name="connsiteY2" fmla="*/ 141028 h 566478"/>
                  <a:gd name="connsiteX3" fmla="*/ 581025 w 1905000"/>
                  <a:gd name="connsiteY3" fmla="*/ 23553 h 566478"/>
                  <a:gd name="connsiteX4" fmla="*/ 866775 w 1905000"/>
                  <a:gd name="connsiteY4" fmla="*/ 14028 h 566478"/>
                  <a:gd name="connsiteX5" fmla="*/ 1400175 w 1905000"/>
                  <a:gd name="connsiteY5" fmla="*/ 195003 h 566478"/>
                  <a:gd name="connsiteX6" fmla="*/ 1905000 w 1905000"/>
                  <a:gd name="connsiteY6" fmla="*/ 537903 h 566478"/>
                  <a:gd name="connsiteX7" fmla="*/ 0 w 1905000"/>
                  <a:gd name="connsiteY7" fmla="*/ 566478 h 566478"/>
                  <a:gd name="connsiteX0" fmla="*/ 0 w 1857375"/>
                  <a:gd name="connsiteY0" fmla="*/ 579178 h 579178"/>
                  <a:gd name="connsiteX1" fmla="*/ 60325 w 1857375"/>
                  <a:gd name="connsiteY1" fmla="*/ 401378 h 579178"/>
                  <a:gd name="connsiteX2" fmla="*/ 314325 w 1857375"/>
                  <a:gd name="connsiteY2" fmla="*/ 141028 h 579178"/>
                  <a:gd name="connsiteX3" fmla="*/ 533400 w 1857375"/>
                  <a:gd name="connsiteY3" fmla="*/ 23553 h 579178"/>
                  <a:gd name="connsiteX4" fmla="*/ 819150 w 1857375"/>
                  <a:gd name="connsiteY4" fmla="*/ 14028 h 579178"/>
                  <a:gd name="connsiteX5" fmla="*/ 1352550 w 1857375"/>
                  <a:gd name="connsiteY5" fmla="*/ 195003 h 579178"/>
                  <a:gd name="connsiteX6" fmla="*/ 1857375 w 1857375"/>
                  <a:gd name="connsiteY6" fmla="*/ 537903 h 579178"/>
                  <a:gd name="connsiteX7" fmla="*/ 0 w 1857375"/>
                  <a:gd name="connsiteY7" fmla="*/ 579178 h 579178"/>
                  <a:gd name="connsiteX0" fmla="*/ 0 w 1901825"/>
                  <a:gd name="connsiteY0" fmla="*/ 556953 h 556953"/>
                  <a:gd name="connsiteX1" fmla="*/ 104775 w 1901825"/>
                  <a:gd name="connsiteY1" fmla="*/ 401378 h 556953"/>
                  <a:gd name="connsiteX2" fmla="*/ 358775 w 1901825"/>
                  <a:gd name="connsiteY2" fmla="*/ 141028 h 556953"/>
                  <a:gd name="connsiteX3" fmla="*/ 577850 w 1901825"/>
                  <a:gd name="connsiteY3" fmla="*/ 23553 h 556953"/>
                  <a:gd name="connsiteX4" fmla="*/ 863600 w 1901825"/>
                  <a:gd name="connsiteY4" fmla="*/ 14028 h 556953"/>
                  <a:gd name="connsiteX5" fmla="*/ 1397000 w 1901825"/>
                  <a:gd name="connsiteY5" fmla="*/ 195003 h 556953"/>
                  <a:gd name="connsiteX6" fmla="*/ 1901825 w 1901825"/>
                  <a:gd name="connsiteY6" fmla="*/ 537903 h 556953"/>
                  <a:gd name="connsiteX7" fmla="*/ 0 w 1901825"/>
                  <a:gd name="connsiteY7" fmla="*/ 556953 h 556953"/>
                  <a:gd name="connsiteX0" fmla="*/ 0 w 1901825"/>
                  <a:gd name="connsiteY0" fmla="*/ 556953 h 556953"/>
                  <a:gd name="connsiteX1" fmla="*/ 104775 w 1901825"/>
                  <a:gd name="connsiteY1" fmla="*/ 401378 h 556953"/>
                  <a:gd name="connsiteX2" fmla="*/ 358775 w 1901825"/>
                  <a:gd name="connsiteY2" fmla="*/ 141028 h 556953"/>
                  <a:gd name="connsiteX3" fmla="*/ 577850 w 1901825"/>
                  <a:gd name="connsiteY3" fmla="*/ 23553 h 556953"/>
                  <a:gd name="connsiteX4" fmla="*/ 863600 w 1901825"/>
                  <a:gd name="connsiteY4" fmla="*/ 14028 h 556953"/>
                  <a:gd name="connsiteX5" fmla="*/ 1397000 w 1901825"/>
                  <a:gd name="connsiteY5" fmla="*/ 195003 h 556953"/>
                  <a:gd name="connsiteX6" fmla="*/ 1901825 w 1901825"/>
                  <a:gd name="connsiteY6" fmla="*/ 537903 h 556953"/>
                  <a:gd name="connsiteX7" fmla="*/ 0 w 1901825"/>
                  <a:gd name="connsiteY7" fmla="*/ 556953 h 556953"/>
                  <a:gd name="connsiteX0" fmla="*/ 0 w 1901825"/>
                  <a:gd name="connsiteY0" fmla="*/ 556953 h 556953"/>
                  <a:gd name="connsiteX1" fmla="*/ 104775 w 1901825"/>
                  <a:gd name="connsiteY1" fmla="*/ 401378 h 556953"/>
                  <a:gd name="connsiteX2" fmla="*/ 358775 w 1901825"/>
                  <a:gd name="connsiteY2" fmla="*/ 141028 h 556953"/>
                  <a:gd name="connsiteX3" fmla="*/ 577850 w 1901825"/>
                  <a:gd name="connsiteY3" fmla="*/ 23553 h 556953"/>
                  <a:gd name="connsiteX4" fmla="*/ 863600 w 1901825"/>
                  <a:gd name="connsiteY4" fmla="*/ 14028 h 556953"/>
                  <a:gd name="connsiteX5" fmla="*/ 1397000 w 1901825"/>
                  <a:gd name="connsiteY5" fmla="*/ 195003 h 556953"/>
                  <a:gd name="connsiteX6" fmla="*/ 1901825 w 1901825"/>
                  <a:gd name="connsiteY6" fmla="*/ 537903 h 556953"/>
                  <a:gd name="connsiteX7" fmla="*/ 0 w 1901825"/>
                  <a:gd name="connsiteY7" fmla="*/ 556953 h 556953"/>
                  <a:gd name="connsiteX0" fmla="*/ 0 w 1901825"/>
                  <a:gd name="connsiteY0" fmla="*/ 556953 h 556953"/>
                  <a:gd name="connsiteX1" fmla="*/ 104775 w 1901825"/>
                  <a:gd name="connsiteY1" fmla="*/ 401378 h 556953"/>
                  <a:gd name="connsiteX2" fmla="*/ 358775 w 1901825"/>
                  <a:gd name="connsiteY2" fmla="*/ 141028 h 556953"/>
                  <a:gd name="connsiteX3" fmla="*/ 577850 w 1901825"/>
                  <a:gd name="connsiteY3" fmla="*/ 23553 h 556953"/>
                  <a:gd name="connsiteX4" fmla="*/ 863600 w 1901825"/>
                  <a:gd name="connsiteY4" fmla="*/ 14028 h 556953"/>
                  <a:gd name="connsiteX5" fmla="*/ 1393825 w 1901825"/>
                  <a:gd name="connsiteY5" fmla="*/ 207703 h 556953"/>
                  <a:gd name="connsiteX6" fmla="*/ 1901825 w 1901825"/>
                  <a:gd name="connsiteY6" fmla="*/ 537903 h 556953"/>
                  <a:gd name="connsiteX7" fmla="*/ 0 w 1901825"/>
                  <a:gd name="connsiteY7" fmla="*/ 556953 h 556953"/>
                  <a:gd name="connsiteX0" fmla="*/ 0 w 1901825"/>
                  <a:gd name="connsiteY0" fmla="*/ 556953 h 556953"/>
                  <a:gd name="connsiteX1" fmla="*/ 104775 w 1901825"/>
                  <a:gd name="connsiteY1" fmla="*/ 401378 h 556953"/>
                  <a:gd name="connsiteX2" fmla="*/ 358775 w 1901825"/>
                  <a:gd name="connsiteY2" fmla="*/ 141028 h 556953"/>
                  <a:gd name="connsiteX3" fmla="*/ 577850 w 1901825"/>
                  <a:gd name="connsiteY3" fmla="*/ 23553 h 556953"/>
                  <a:gd name="connsiteX4" fmla="*/ 863600 w 1901825"/>
                  <a:gd name="connsiteY4" fmla="*/ 14028 h 556953"/>
                  <a:gd name="connsiteX5" fmla="*/ 1406525 w 1901825"/>
                  <a:gd name="connsiteY5" fmla="*/ 201353 h 556953"/>
                  <a:gd name="connsiteX6" fmla="*/ 1901825 w 1901825"/>
                  <a:gd name="connsiteY6" fmla="*/ 537903 h 556953"/>
                  <a:gd name="connsiteX7" fmla="*/ 0 w 1901825"/>
                  <a:gd name="connsiteY7" fmla="*/ 556953 h 556953"/>
                  <a:gd name="connsiteX0" fmla="*/ 0 w 1901825"/>
                  <a:gd name="connsiteY0" fmla="*/ 556953 h 556953"/>
                  <a:gd name="connsiteX1" fmla="*/ 104775 w 1901825"/>
                  <a:gd name="connsiteY1" fmla="*/ 401378 h 556953"/>
                  <a:gd name="connsiteX2" fmla="*/ 358775 w 1901825"/>
                  <a:gd name="connsiteY2" fmla="*/ 141028 h 556953"/>
                  <a:gd name="connsiteX3" fmla="*/ 577850 w 1901825"/>
                  <a:gd name="connsiteY3" fmla="*/ 23553 h 556953"/>
                  <a:gd name="connsiteX4" fmla="*/ 863600 w 1901825"/>
                  <a:gd name="connsiteY4" fmla="*/ 14028 h 556953"/>
                  <a:gd name="connsiteX5" fmla="*/ 1406525 w 1901825"/>
                  <a:gd name="connsiteY5" fmla="*/ 201353 h 556953"/>
                  <a:gd name="connsiteX6" fmla="*/ 1901825 w 1901825"/>
                  <a:gd name="connsiteY6" fmla="*/ 537903 h 556953"/>
                  <a:gd name="connsiteX7" fmla="*/ 0 w 1901825"/>
                  <a:gd name="connsiteY7" fmla="*/ 556953 h 55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1825" h="556953">
                    <a:moveTo>
                      <a:pt x="0" y="556953"/>
                    </a:moveTo>
                    <a:lnTo>
                      <a:pt x="104775" y="401378"/>
                    </a:lnTo>
                    <a:cubicBezTo>
                      <a:pt x="180975" y="297661"/>
                      <a:pt x="254000" y="222520"/>
                      <a:pt x="358775" y="141028"/>
                    </a:cubicBezTo>
                    <a:cubicBezTo>
                      <a:pt x="431800" y="99753"/>
                      <a:pt x="501650" y="48953"/>
                      <a:pt x="577850" y="23553"/>
                    </a:cubicBezTo>
                    <a:cubicBezTo>
                      <a:pt x="682625" y="1328"/>
                      <a:pt x="739775" y="-11372"/>
                      <a:pt x="863600" y="14028"/>
                    </a:cubicBezTo>
                    <a:cubicBezTo>
                      <a:pt x="1139825" y="61653"/>
                      <a:pt x="1241425" y="125153"/>
                      <a:pt x="1406525" y="201353"/>
                    </a:cubicBezTo>
                    <a:lnTo>
                      <a:pt x="1901825" y="537903"/>
                    </a:lnTo>
                    <a:lnTo>
                      <a:pt x="0" y="556953"/>
                    </a:lnTo>
                    <a:close/>
                  </a:path>
                </a:pathLst>
              </a:custGeom>
              <a:solidFill>
                <a:srgbClr val="F9997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4337A3EC-2C5A-4888-B24B-60497B9274DB}"/>
                  </a:ext>
                </a:extLst>
              </p:cNvPr>
              <p:cNvSpPr/>
              <p:nvPr/>
            </p:nvSpPr>
            <p:spPr>
              <a:xfrm>
                <a:off x="4775614" y="3048186"/>
                <a:ext cx="301677" cy="1036668"/>
              </a:xfrm>
              <a:custGeom>
                <a:avLst/>
                <a:gdLst>
                  <a:gd name="connsiteX0" fmla="*/ 213613 w 510793"/>
                  <a:gd name="connsiteY0" fmla="*/ 0 h 1242060"/>
                  <a:gd name="connsiteX1" fmla="*/ 213613 w 510793"/>
                  <a:gd name="connsiteY1" fmla="*/ 0 h 1242060"/>
                  <a:gd name="connsiteX2" fmla="*/ 167893 w 510793"/>
                  <a:gd name="connsiteY2" fmla="*/ 53340 h 1242060"/>
                  <a:gd name="connsiteX3" fmla="*/ 145033 w 510793"/>
                  <a:gd name="connsiteY3" fmla="*/ 60960 h 1242060"/>
                  <a:gd name="connsiteX4" fmla="*/ 137413 w 510793"/>
                  <a:gd name="connsiteY4" fmla="*/ 83820 h 1242060"/>
                  <a:gd name="connsiteX5" fmla="*/ 99313 w 510793"/>
                  <a:gd name="connsiteY5" fmla="*/ 121920 h 1242060"/>
                  <a:gd name="connsiteX6" fmla="*/ 76453 w 510793"/>
                  <a:gd name="connsiteY6" fmla="*/ 167640 h 1242060"/>
                  <a:gd name="connsiteX7" fmla="*/ 68833 w 510793"/>
                  <a:gd name="connsiteY7" fmla="*/ 190500 h 1242060"/>
                  <a:gd name="connsiteX8" fmla="*/ 53593 w 510793"/>
                  <a:gd name="connsiteY8" fmla="*/ 213360 h 1242060"/>
                  <a:gd name="connsiteX9" fmla="*/ 45973 w 510793"/>
                  <a:gd name="connsiteY9" fmla="*/ 236220 h 1242060"/>
                  <a:gd name="connsiteX10" fmla="*/ 30733 w 510793"/>
                  <a:gd name="connsiteY10" fmla="*/ 259080 h 1242060"/>
                  <a:gd name="connsiteX11" fmla="*/ 23113 w 510793"/>
                  <a:gd name="connsiteY11" fmla="*/ 281940 h 1242060"/>
                  <a:gd name="connsiteX12" fmla="*/ 7873 w 510793"/>
                  <a:gd name="connsiteY12" fmla="*/ 304800 h 1242060"/>
                  <a:gd name="connsiteX13" fmla="*/ 253 w 510793"/>
                  <a:gd name="connsiteY13" fmla="*/ 350520 h 1242060"/>
                  <a:gd name="connsiteX14" fmla="*/ 129793 w 510793"/>
                  <a:gd name="connsiteY14" fmla="*/ 1074420 h 1242060"/>
                  <a:gd name="connsiteX15" fmla="*/ 381253 w 510793"/>
                  <a:gd name="connsiteY15" fmla="*/ 1242060 h 1242060"/>
                  <a:gd name="connsiteX16" fmla="*/ 510793 w 510793"/>
                  <a:gd name="connsiteY16" fmla="*/ 320040 h 1242060"/>
                  <a:gd name="connsiteX17" fmla="*/ 213613 w 510793"/>
                  <a:gd name="connsiteY17" fmla="*/ 0 h 1242060"/>
                  <a:gd name="connsiteX0" fmla="*/ 213613 w 510793"/>
                  <a:gd name="connsiteY0" fmla="*/ 0 h 1242060"/>
                  <a:gd name="connsiteX1" fmla="*/ 213613 w 510793"/>
                  <a:gd name="connsiteY1" fmla="*/ 0 h 1242060"/>
                  <a:gd name="connsiteX2" fmla="*/ 167893 w 510793"/>
                  <a:gd name="connsiteY2" fmla="*/ 53340 h 1242060"/>
                  <a:gd name="connsiteX3" fmla="*/ 145033 w 510793"/>
                  <a:gd name="connsiteY3" fmla="*/ 60960 h 1242060"/>
                  <a:gd name="connsiteX4" fmla="*/ 137413 w 510793"/>
                  <a:gd name="connsiteY4" fmla="*/ 83820 h 1242060"/>
                  <a:gd name="connsiteX5" fmla="*/ 99313 w 510793"/>
                  <a:gd name="connsiteY5" fmla="*/ 121920 h 1242060"/>
                  <a:gd name="connsiteX6" fmla="*/ 76453 w 510793"/>
                  <a:gd name="connsiteY6" fmla="*/ 167640 h 1242060"/>
                  <a:gd name="connsiteX7" fmla="*/ 68833 w 510793"/>
                  <a:gd name="connsiteY7" fmla="*/ 190500 h 1242060"/>
                  <a:gd name="connsiteX8" fmla="*/ 53593 w 510793"/>
                  <a:gd name="connsiteY8" fmla="*/ 213360 h 1242060"/>
                  <a:gd name="connsiteX9" fmla="*/ 45973 w 510793"/>
                  <a:gd name="connsiteY9" fmla="*/ 236220 h 1242060"/>
                  <a:gd name="connsiteX10" fmla="*/ 30733 w 510793"/>
                  <a:gd name="connsiteY10" fmla="*/ 259080 h 1242060"/>
                  <a:gd name="connsiteX11" fmla="*/ 23113 w 510793"/>
                  <a:gd name="connsiteY11" fmla="*/ 281940 h 1242060"/>
                  <a:gd name="connsiteX12" fmla="*/ 7873 w 510793"/>
                  <a:gd name="connsiteY12" fmla="*/ 304800 h 1242060"/>
                  <a:gd name="connsiteX13" fmla="*/ 253 w 510793"/>
                  <a:gd name="connsiteY13" fmla="*/ 350520 h 1242060"/>
                  <a:gd name="connsiteX14" fmla="*/ 129793 w 510793"/>
                  <a:gd name="connsiteY14" fmla="*/ 1074420 h 1242060"/>
                  <a:gd name="connsiteX15" fmla="*/ 381253 w 510793"/>
                  <a:gd name="connsiteY15" fmla="*/ 1242060 h 1242060"/>
                  <a:gd name="connsiteX16" fmla="*/ 510793 w 510793"/>
                  <a:gd name="connsiteY16" fmla="*/ 320040 h 1242060"/>
                  <a:gd name="connsiteX17" fmla="*/ 213613 w 510793"/>
                  <a:gd name="connsiteY17" fmla="*/ 0 h 1242060"/>
                  <a:gd name="connsiteX0" fmla="*/ 213613 w 510793"/>
                  <a:gd name="connsiteY0" fmla="*/ 0 h 1242060"/>
                  <a:gd name="connsiteX1" fmla="*/ 213613 w 510793"/>
                  <a:gd name="connsiteY1" fmla="*/ 0 h 1242060"/>
                  <a:gd name="connsiteX2" fmla="*/ 167893 w 510793"/>
                  <a:gd name="connsiteY2" fmla="*/ 53340 h 1242060"/>
                  <a:gd name="connsiteX3" fmla="*/ 145033 w 510793"/>
                  <a:gd name="connsiteY3" fmla="*/ 60960 h 1242060"/>
                  <a:gd name="connsiteX4" fmla="*/ 137413 w 510793"/>
                  <a:gd name="connsiteY4" fmla="*/ 83820 h 1242060"/>
                  <a:gd name="connsiteX5" fmla="*/ 99313 w 510793"/>
                  <a:gd name="connsiteY5" fmla="*/ 121920 h 1242060"/>
                  <a:gd name="connsiteX6" fmla="*/ 76453 w 510793"/>
                  <a:gd name="connsiteY6" fmla="*/ 167640 h 1242060"/>
                  <a:gd name="connsiteX7" fmla="*/ 68833 w 510793"/>
                  <a:gd name="connsiteY7" fmla="*/ 190500 h 1242060"/>
                  <a:gd name="connsiteX8" fmla="*/ 53593 w 510793"/>
                  <a:gd name="connsiteY8" fmla="*/ 213360 h 1242060"/>
                  <a:gd name="connsiteX9" fmla="*/ 45973 w 510793"/>
                  <a:gd name="connsiteY9" fmla="*/ 236220 h 1242060"/>
                  <a:gd name="connsiteX10" fmla="*/ 30733 w 510793"/>
                  <a:gd name="connsiteY10" fmla="*/ 259080 h 1242060"/>
                  <a:gd name="connsiteX11" fmla="*/ 23113 w 510793"/>
                  <a:gd name="connsiteY11" fmla="*/ 281940 h 1242060"/>
                  <a:gd name="connsiteX12" fmla="*/ 7873 w 510793"/>
                  <a:gd name="connsiteY12" fmla="*/ 304800 h 1242060"/>
                  <a:gd name="connsiteX13" fmla="*/ 253 w 510793"/>
                  <a:gd name="connsiteY13" fmla="*/ 350520 h 1242060"/>
                  <a:gd name="connsiteX14" fmla="*/ 129793 w 510793"/>
                  <a:gd name="connsiteY14" fmla="*/ 1074420 h 1242060"/>
                  <a:gd name="connsiteX15" fmla="*/ 381253 w 510793"/>
                  <a:gd name="connsiteY15" fmla="*/ 1242060 h 1242060"/>
                  <a:gd name="connsiteX16" fmla="*/ 510793 w 510793"/>
                  <a:gd name="connsiteY16" fmla="*/ 320040 h 1242060"/>
                  <a:gd name="connsiteX17" fmla="*/ 213613 w 510793"/>
                  <a:gd name="connsiteY17" fmla="*/ 0 h 1242060"/>
                  <a:gd name="connsiteX0" fmla="*/ 510793 w 510793"/>
                  <a:gd name="connsiteY0" fmla="*/ 320040 h 1242060"/>
                  <a:gd name="connsiteX1" fmla="*/ 213613 w 510793"/>
                  <a:gd name="connsiteY1" fmla="*/ 0 h 1242060"/>
                  <a:gd name="connsiteX2" fmla="*/ 167893 w 510793"/>
                  <a:gd name="connsiteY2" fmla="*/ 53340 h 1242060"/>
                  <a:gd name="connsiteX3" fmla="*/ 145033 w 510793"/>
                  <a:gd name="connsiteY3" fmla="*/ 60960 h 1242060"/>
                  <a:gd name="connsiteX4" fmla="*/ 137413 w 510793"/>
                  <a:gd name="connsiteY4" fmla="*/ 83820 h 1242060"/>
                  <a:gd name="connsiteX5" fmla="*/ 99313 w 510793"/>
                  <a:gd name="connsiteY5" fmla="*/ 121920 h 1242060"/>
                  <a:gd name="connsiteX6" fmla="*/ 76453 w 510793"/>
                  <a:gd name="connsiteY6" fmla="*/ 167640 h 1242060"/>
                  <a:gd name="connsiteX7" fmla="*/ 68833 w 510793"/>
                  <a:gd name="connsiteY7" fmla="*/ 190500 h 1242060"/>
                  <a:gd name="connsiteX8" fmla="*/ 53593 w 510793"/>
                  <a:gd name="connsiteY8" fmla="*/ 213360 h 1242060"/>
                  <a:gd name="connsiteX9" fmla="*/ 45973 w 510793"/>
                  <a:gd name="connsiteY9" fmla="*/ 236220 h 1242060"/>
                  <a:gd name="connsiteX10" fmla="*/ 30733 w 510793"/>
                  <a:gd name="connsiteY10" fmla="*/ 259080 h 1242060"/>
                  <a:gd name="connsiteX11" fmla="*/ 23113 w 510793"/>
                  <a:gd name="connsiteY11" fmla="*/ 281940 h 1242060"/>
                  <a:gd name="connsiteX12" fmla="*/ 7873 w 510793"/>
                  <a:gd name="connsiteY12" fmla="*/ 304800 h 1242060"/>
                  <a:gd name="connsiteX13" fmla="*/ 253 w 510793"/>
                  <a:gd name="connsiteY13" fmla="*/ 350520 h 1242060"/>
                  <a:gd name="connsiteX14" fmla="*/ 129793 w 510793"/>
                  <a:gd name="connsiteY14" fmla="*/ 1074420 h 1242060"/>
                  <a:gd name="connsiteX15" fmla="*/ 381253 w 510793"/>
                  <a:gd name="connsiteY15" fmla="*/ 1242060 h 1242060"/>
                  <a:gd name="connsiteX16" fmla="*/ 510793 w 510793"/>
                  <a:gd name="connsiteY16" fmla="*/ 320040 h 1242060"/>
                  <a:gd name="connsiteX0" fmla="*/ 510793 w 510793"/>
                  <a:gd name="connsiteY0" fmla="*/ 320040 h 1242060"/>
                  <a:gd name="connsiteX1" fmla="*/ 213613 w 510793"/>
                  <a:gd name="connsiteY1" fmla="*/ 0 h 1242060"/>
                  <a:gd name="connsiteX2" fmla="*/ 167893 w 510793"/>
                  <a:gd name="connsiteY2" fmla="*/ 53340 h 1242060"/>
                  <a:gd name="connsiteX3" fmla="*/ 145033 w 510793"/>
                  <a:gd name="connsiteY3" fmla="*/ 60960 h 1242060"/>
                  <a:gd name="connsiteX4" fmla="*/ 137413 w 510793"/>
                  <a:gd name="connsiteY4" fmla="*/ 83820 h 1242060"/>
                  <a:gd name="connsiteX5" fmla="*/ 76453 w 510793"/>
                  <a:gd name="connsiteY5" fmla="*/ 167640 h 1242060"/>
                  <a:gd name="connsiteX6" fmla="*/ 68833 w 510793"/>
                  <a:gd name="connsiteY6" fmla="*/ 190500 h 1242060"/>
                  <a:gd name="connsiteX7" fmla="*/ 53593 w 510793"/>
                  <a:gd name="connsiteY7" fmla="*/ 213360 h 1242060"/>
                  <a:gd name="connsiteX8" fmla="*/ 45973 w 510793"/>
                  <a:gd name="connsiteY8" fmla="*/ 236220 h 1242060"/>
                  <a:gd name="connsiteX9" fmla="*/ 30733 w 510793"/>
                  <a:gd name="connsiteY9" fmla="*/ 259080 h 1242060"/>
                  <a:gd name="connsiteX10" fmla="*/ 23113 w 510793"/>
                  <a:gd name="connsiteY10" fmla="*/ 281940 h 1242060"/>
                  <a:gd name="connsiteX11" fmla="*/ 7873 w 510793"/>
                  <a:gd name="connsiteY11" fmla="*/ 304800 h 1242060"/>
                  <a:gd name="connsiteX12" fmla="*/ 253 w 510793"/>
                  <a:gd name="connsiteY12" fmla="*/ 350520 h 1242060"/>
                  <a:gd name="connsiteX13" fmla="*/ 129793 w 510793"/>
                  <a:gd name="connsiteY13" fmla="*/ 1074420 h 1242060"/>
                  <a:gd name="connsiteX14" fmla="*/ 381253 w 510793"/>
                  <a:gd name="connsiteY14" fmla="*/ 1242060 h 1242060"/>
                  <a:gd name="connsiteX15" fmla="*/ 510793 w 510793"/>
                  <a:gd name="connsiteY15" fmla="*/ 320040 h 1242060"/>
                  <a:gd name="connsiteX0" fmla="*/ 510793 w 510793"/>
                  <a:gd name="connsiteY0" fmla="*/ 320040 h 1242060"/>
                  <a:gd name="connsiteX1" fmla="*/ 213613 w 510793"/>
                  <a:gd name="connsiteY1" fmla="*/ 0 h 1242060"/>
                  <a:gd name="connsiteX2" fmla="*/ 167893 w 510793"/>
                  <a:gd name="connsiteY2" fmla="*/ 53340 h 1242060"/>
                  <a:gd name="connsiteX3" fmla="*/ 145033 w 510793"/>
                  <a:gd name="connsiteY3" fmla="*/ 60960 h 1242060"/>
                  <a:gd name="connsiteX4" fmla="*/ 76453 w 510793"/>
                  <a:gd name="connsiteY4" fmla="*/ 167640 h 1242060"/>
                  <a:gd name="connsiteX5" fmla="*/ 68833 w 510793"/>
                  <a:gd name="connsiteY5" fmla="*/ 190500 h 1242060"/>
                  <a:gd name="connsiteX6" fmla="*/ 53593 w 510793"/>
                  <a:gd name="connsiteY6" fmla="*/ 213360 h 1242060"/>
                  <a:gd name="connsiteX7" fmla="*/ 45973 w 510793"/>
                  <a:gd name="connsiteY7" fmla="*/ 236220 h 1242060"/>
                  <a:gd name="connsiteX8" fmla="*/ 30733 w 510793"/>
                  <a:gd name="connsiteY8" fmla="*/ 259080 h 1242060"/>
                  <a:gd name="connsiteX9" fmla="*/ 23113 w 510793"/>
                  <a:gd name="connsiteY9" fmla="*/ 281940 h 1242060"/>
                  <a:gd name="connsiteX10" fmla="*/ 7873 w 510793"/>
                  <a:gd name="connsiteY10" fmla="*/ 304800 h 1242060"/>
                  <a:gd name="connsiteX11" fmla="*/ 253 w 510793"/>
                  <a:gd name="connsiteY11" fmla="*/ 350520 h 1242060"/>
                  <a:gd name="connsiteX12" fmla="*/ 129793 w 510793"/>
                  <a:gd name="connsiteY12" fmla="*/ 1074420 h 1242060"/>
                  <a:gd name="connsiteX13" fmla="*/ 381253 w 510793"/>
                  <a:gd name="connsiteY13" fmla="*/ 1242060 h 1242060"/>
                  <a:gd name="connsiteX14" fmla="*/ 510793 w 510793"/>
                  <a:gd name="connsiteY14" fmla="*/ 320040 h 1242060"/>
                  <a:gd name="connsiteX0" fmla="*/ 510793 w 510793"/>
                  <a:gd name="connsiteY0" fmla="*/ 320040 h 1242060"/>
                  <a:gd name="connsiteX1" fmla="*/ 213613 w 510793"/>
                  <a:gd name="connsiteY1" fmla="*/ 0 h 1242060"/>
                  <a:gd name="connsiteX2" fmla="*/ 167893 w 510793"/>
                  <a:gd name="connsiteY2" fmla="*/ 53340 h 1242060"/>
                  <a:gd name="connsiteX3" fmla="*/ 76453 w 510793"/>
                  <a:gd name="connsiteY3" fmla="*/ 167640 h 1242060"/>
                  <a:gd name="connsiteX4" fmla="*/ 68833 w 510793"/>
                  <a:gd name="connsiteY4" fmla="*/ 190500 h 1242060"/>
                  <a:gd name="connsiteX5" fmla="*/ 53593 w 510793"/>
                  <a:gd name="connsiteY5" fmla="*/ 213360 h 1242060"/>
                  <a:gd name="connsiteX6" fmla="*/ 45973 w 510793"/>
                  <a:gd name="connsiteY6" fmla="*/ 236220 h 1242060"/>
                  <a:gd name="connsiteX7" fmla="*/ 30733 w 510793"/>
                  <a:gd name="connsiteY7" fmla="*/ 259080 h 1242060"/>
                  <a:gd name="connsiteX8" fmla="*/ 23113 w 510793"/>
                  <a:gd name="connsiteY8" fmla="*/ 281940 h 1242060"/>
                  <a:gd name="connsiteX9" fmla="*/ 7873 w 510793"/>
                  <a:gd name="connsiteY9" fmla="*/ 304800 h 1242060"/>
                  <a:gd name="connsiteX10" fmla="*/ 253 w 510793"/>
                  <a:gd name="connsiteY10" fmla="*/ 350520 h 1242060"/>
                  <a:gd name="connsiteX11" fmla="*/ 129793 w 510793"/>
                  <a:gd name="connsiteY11" fmla="*/ 1074420 h 1242060"/>
                  <a:gd name="connsiteX12" fmla="*/ 381253 w 510793"/>
                  <a:gd name="connsiteY12" fmla="*/ 1242060 h 1242060"/>
                  <a:gd name="connsiteX13" fmla="*/ 510793 w 510793"/>
                  <a:gd name="connsiteY13" fmla="*/ 320040 h 1242060"/>
                  <a:gd name="connsiteX0" fmla="*/ 510793 w 510793"/>
                  <a:gd name="connsiteY0" fmla="*/ 322741 h 1244761"/>
                  <a:gd name="connsiteX1" fmla="*/ 213613 w 510793"/>
                  <a:gd name="connsiteY1" fmla="*/ 2701 h 1244761"/>
                  <a:gd name="connsiteX2" fmla="*/ 76453 w 510793"/>
                  <a:gd name="connsiteY2" fmla="*/ 170341 h 1244761"/>
                  <a:gd name="connsiteX3" fmla="*/ 68833 w 510793"/>
                  <a:gd name="connsiteY3" fmla="*/ 193201 h 1244761"/>
                  <a:gd name="connsiteX4" fmla="*/ 53593 w 510793"/>
                  <a:gd name="connsiteY4" fmla="*/ 216061 h 1244761"/>
                  <a:gd name="connsiteX5" fmla="*/ 45973 w 510793"/>
                  <a:gd name="connsiteY5" fmla="*/ 238921 h 1244761"/>
                  <a:gd name="connsiteX6" fmla="*/ 30733 w 510793"/>
                  <a:gd name="connsiteY6" fmla="*/ 261781 h 1244761"/>
                  <a:gd name="connsiteX7" fmla="*/ 23113 w 510793"/>
                  <a:gd name="connsiteY7" fmla="*/ 284641 h 1244761"/>
                  <a:gd name="connsiteX8" fmla="*/ 7873 w 510793"/>
                  <a:gd name="connsiteY8" fmla="*/ 307501 h 1244761"/>
                  <a:gd name="connsiteX9" fmla="*/ 253 w 510793"/>
                  <a:gd name="connsiteY9" fmla="*/ 353221 h 1244761"/>
                  <a:gd name="connsiteX10" fmla="*/ 129793 w 510793"/>
                  <a:gd name="connsiteY10" fmla="*/ 1077121 h 1244761"/>
                  <a:gd name="connsiteX11" fmla="*/ 381253 w 510793"/>
                  <a:gd name="connsiteY11" fmla="*/ 1244761 h 1244761"/>
                  <a:gd name="connsiteX12" fmla="*/ 510793 w 510793"/>
                  <a:gd name="connsiteY12" fmla="*/ 322741 h 1244761"/>
                  <a:gd name="connsiteX0" fmla="*/ 510793 w 510793"/>
                  <a:gd name="connsiteY0" fmla="*/ 322741 h 1244761"/>
                  <a:gd name="connsiteX1" fmla="*/ 213613 w 510793"/>
                  <a:gd name="connsiteY1" fmla="*/ 2701 h 1244761"/>
                  <a:gd name="connsiteX2" fmla="*/ 76453 w 510793"/>
                  <a:gd name="connsiteY2" fmla="*/ 170341 h 1244761"/>
                  <a:gd name="connsiteX3" fmla="*/ 68833 w 510793"/>
                  <a:gd name="connsiteY3" fmla="*/ 193201 h 1244761"/>
                  <a:gd name="connsiteX4" fmla="*/ 53593 w 510793"/>
                  <a:gd name="connsiteY4" fmla="*/ 216061 h 1244761"/>
                  <a:gd name="connsiteX5" fmla="*/ 30733 w 510793"/>
                  <a:gd name="connsiteY5" fmla="*/ 261781 h 1244761"/>
                  <a:gd name="connsiteX6" fmla="*/ 23113 w 510793"/>
                  <a:gd name="connsiteY6" fmla="*/ 284641 h 1244761"/>
                  <a:gd name="connsiteX7" fmla="*/ 7873 w 510793"/>
                  <a:gd name="connsiteY7" fmla="*/ 307501 h 1244761"/>
                  <a:gd name="connsiteX8" fmla="*/ 253 w 510793"/>
                  <a:gd name="connsiteY8" fmla="*/ 353221 h 1244761"/>
                  <a:gd name="connsiteX9" fmla="*/ 129793 w 510793"/>
                  <a:gd name="connsiteY9" fmla="*/ 1077121 h 1244761"/>
                  <a:gd name="connsiteX10" fmla="*/ 381253 w 510793"/>
                  <a:gd name="connsiteY10" fmla="*/ 1244761 h 1244761"/>
                  <a:gd name="connsiteX11" fmla="*/ 510793 w 510793"/>
                  <a:gd name="connsiteY11" fmla="*/ 322741 h 1244761"/>
                  <a:gd name="connsiteX0" fmla="*/ 515478 w 515478"/>
                  <a:gd name="connsiteY0" fmla="*/ 322741 h 1244761"/>
                  <a:gd name="connsiteX1" fmla="*/ 218298 w 515478"/>
                  <a:gd name="connsiteY1" fmla="*/ 2701 h 1244761"/>
                  <a:gd name="connsiteX2" fmla="*/ 81138 w 515478"/>
                  <a:gd name="connsiteY2" fmla="*/ 170341 h 1244761"/>
                  <a:gd name="connsiteX3" fmla="*/ 73518 w 515478"/>
                  <a:gd name="connsiteY3" fmla="*/ 193201 h 1244761"/>
                  <a:gd name="connsiteX4" fmla="*/ 58278 w 515478"/>
                  <a:gd name="connsiteY4" fmla="*/ 216061 h 1244761"/>
                  <a:gd name="connsiteX5" fmla="*/ 35418 w 515478"/>
                  <a:gd name="connsiteY5" fmla="*/ 261781 h 1244761"/>
                  <a:gd name="connsiteX6" fmla="*/ 27798 w 515478"/>
                  <a:gd name="connsiteY6" fmla="*/ 284641 h 1244761"/>
                  <a:gd name="connsiteX7" fmla="*/ 4938 w 515478"/>
                  <a:gd name="connsiteY7" fmla="*/ 353221 h 1244761"/>
                  <a:gd name="connsiteX8" fmla="*/ 134478 w 515478"/>
                  <a:gd name="connsiteY8" fmla="*/ 1077121 h 1244761"/>
                  <a:gd name="connsiteX9" fmla="*/ 385938 w 515478"/>
                  <a:gd name="connsiteY9" fmla="*/ 1244761 h 1244761"/>
                  <a:gd name="connsiteX10" fmla="*/ 515478 w 515478"/>
                  <a:gd name="connsiteY10" fmla="*/ 322741 h 1244761"/>
                  <a:gd name="connsiteX0" fmla="*/ 515478 w 515478"/>
                  <a:gd name="connsiteY0" fmla="*/ 322741 h 1244761"/>
                  <a:gd name="connsiteX1" fmla="*/ 218298 w 515478"/>
                  <a:gd name="connsiteY1" fmla="*/ 2701 h 1244761"/>
                  <a:gd name="connsiteX2" fmla="*/ 81138 w 515478"/>
                  <a:gd name="connsiteY2" fmla="*/ 170341 h 1244761"/>
                  <a:gd name="connsiteX3" fmla="*/ 73518 w 515478"/>
                  <a:gd name="connsiteY3" fmla="*/ 193201 h 1244761"/>
                  <a:gd name="connsiteX4" fmla="*/ 35418 w 515478"/>
                  <a:gd name="connsiteY4" fmla="*/ 261781 h 1244761"/>
                  <a:gd name="connsiteX5" fmla="*/ 27798 w 515478"/>
                  <a:gd name="connsiteY5" fmla="*/ 284641 h 1244761"/>
                  <a:gd name="connsiteX6" fmla="*/ 4938 w 515478"/>
                  <a:gd name="connsiteY6" fmla="*/ 353221 h 1244761"/>
                  <a:gd name="connsiteX7" fmla="*/ 134478 w 515478"/>
                  <a:gd name="connsiteY7" fmla="*/ 1077121 h 1244761"/>
                  <a:gd name="connsiteX8" fmla="*/ 385938 w 515478"/>
                  <a:gd name="connsiteY8" fmla="*/ 1244761 h 1244761"/>
                  <a:gd name="connsiteX9" fmla="*/ 515478 w 515478"/>
                  <a:gd name="connsiteY9" fmla="*/ 322741 h 1244761"/>
                  <a:gd name="connsiteX0" fmla="*/ 515478 w 515478"/>
                  <a:gd name="connsiteY0" fmla="*/ 322918 h 1244938"/>
                  <a:gd name="connsiteX1" fmla="*/ 218298 w 515478"/>
                  <a:gd name="connsiteY1" fmla="*/ 2878 h 1244938"/>
                  <a:gd name="connsiteX2" fmla="*/ 81138 w 515478"/>
                  <a:gd name="connsiteY2" fmla="*/ 170518 h 1244938"/>
                  <a:gd name="connsiteX3" fmla="*/ 35418 w 515478"/>
                  <a:gd name="connsiteY3" fmla="*/ 261958 h 1244938"/>
                  <a:gd name="connsiteX4" fmla="*/ 27798 w 515478"/>
                  <a:gd name="connsiteY4" fmla="*/ 284818 h 1244938"/>
                  <a:gd name="connsiteX5" fmla="*/ 4938 w 515478"/>
                  <a:gd name="connsiteY5" fmla="*/ 353398 h 1244938"/>
                  <a:gd name="connsiteX6" fmla="*/ 134478 w 515478"/>
                  <a:gd name="connsiteY6" fmla="*/ 1077298 h 1244938"/>
                  <a:gd name="connsiteX7" fmla="*/ 385938 w 515478"/>
                  <a:gd name="connsiteY7" fmla="*/ 1244938 h 1244938"/>
                  <a:gd name="connsiteX8" fmla="*/ 515478 w 515478"/>
                  <a:gd name="connsiteY8" fmla="*/ 322918 h 1244938"/>
                  <a:gd name="connsiteX0" fmla="*/ 515478 w 515478"/>
                  <a:gd name="connsiteY0" fmla="*/ 320378 h 1242398"/>
                  <a:gd name="connsiteX1" fmla="*/ 218298 w 515478"/>
                  <a:gd name="connsiteY1" fmla="*/ 338 h 1242398"/>
                  <a:gd name="connsiteX2" fmla="*/ 35418 w 515478"/>
                  <a:gd name="connsiteY2" fmla="*/ 259418 h 1242398"/>
                  <a:gd name="connsiteX3" fmla="*/ 27798 w 515478"/>
                  <a:gd name="connsiteY3" fmla="*/ 282278 h 1242398"/>
                  <a:gd name="connsiteX4" fmla="*/ 4938 w 515478"/>
                  <a:gd name="connsiteY4" fmla="*/ 350858 h 1242398"/>
                  <a:gd name="connsiteX5" fmla="*/ 134478 w 515478"/>
                  <a:gd name="connsiteY5" fmla="*/ 1074758 h 1242398"/>
                  <a:gd name="connsiteX6" fmla="*/ 385938 w 515478"/>
                  <a:gd name="connsiteY6" fmla="*/ 1242398 h 1242398"/>
                  <a:gd name="connsiteX7" fmla="*/ 515478 w 515478"/>
                  <a:gd name="connsiteY7" fmla="*/ 320378 h 1242398"/>
                  <a:gd name="connsiteX0" fmla="*/ 517958 w 517958"/>
                  <a:gd name="connsiteY0" fmla="*/ 320395 h 1242415"/>
                  <a:gd name="connsiteX1" fmla="*/ 220778 w 517958"/>
                  <a:gd name="connsiteY1" fmla="*/ 355 h 1242415"/>
                  <a:gd name="connsiteX2" fmla="*/ 37898 w 517958"/>
                  <a:gd name="connsiteY2" fmla="*/ 259435 h 1242415"/>
                  <a:gd name="connsiteX3" fmla="*/ 7418 w 517958"/>
                  <a:gd name="connsiteY3" fmla="*/ 350875 h 1242415"/>
                  <a:gd name="connsiteX4" fmla="*/ 136958 w 517958"/>
                  <a:gd name="connsiteY4" fmla="*/ 1074775 h 1242415"/>
                  <a:gd name="connsiteX5" fmla="*/ 388418 w 517958"/>
                  <a:gd name="connsiteY5" fmla="*/ 1242415 h 1242415"/>
                  <a:gd name="connsiteX6" fmla="*/ 517958 w 517958"/>
                  <a:gd name="connsiteY6" fmla="*/ 320395 h 1242415"/>
                  <a:gd name="connsiteX0" fmla="*/ 510540 w 510540"/>
                  <a:gd name="connsiteY0" fmla="*/ 320128 h 1242148"/>
                  <a:gd name="connsiteX1" fmla="*/ 213360 w 510540"/>
                  <a:gd name="connsiteY1" fmla="*/ 88 h 1242148"/>
                  <a:gd name="connsiteX2" fmla="*/ 0 w 510540"/>
                  <a:gd name="connsiteY2" fmla="*/ 350608 h 1242148"/>
                  <a:gd name="connsiteX3" fmla="*/ 129540 w 510540"/>
                  <a:gd name="connsiteY3" fmla="*/ 1074508 h 1242148"/>
                  <a:gd name="connsiteX4" fmla="*/ 381000 w 510540"/>
                  <a:gd name="connsiteY4" fmla="*/ 1242148 h 1242148"/>
                  <a:gd name="connsiteX5" fmla="*/ 510540 w 510540"/>
                  <a:gd name="connsiteY5" fmla="*/ 320128 h 1242148"/>
                  <a:gd name="connsiteX0" fmla="*/ 510540 w 510540"/>
                  <a:gd name="connsiteY0" fmla="*/ 335292 h 1257312"/>
                  <a:gd name="connsiteX1" fmla="*/ 213360 w 510540"/>
                  <a:gd name="connsiteY1" fmla="*/ 15252 h 1257312"/>
                  <a:gd name="connsiteX2" fmla="*/ 0 w 510540"/>
                  <a:gd name="connsiteY2" fmla="*/ 365772 h 1257312"/>
                  <a:gd name="connsiteX3" fmla="*/ 129540 w 510540"/>
                  <a:gd name="connsiteY3" fmla="*/ 1089672 h 1257312"/>
                  <a:gd name="connsiteX4" fmla="*/ 381000 w 510540"/>
                  <a:gd name="connsiteY4" fmla="*/ 1257312 h 1257312"/>
                  <a:gd name="connsiteX5" fmla="*/ 510540 w 510540"/>
                  <a:gd name="connsiteY5" fmla="*/ 335292 h 1257312"/>
                  <a:gd name="connsiteX0" fmla="*/ 472440 w 472440"/>
                  <a:gd name="connsiteY0" fmla="*/ 320128 h 1242148"/>
                  <a:gd name="connsiteX1" fmla="*/ 213360 w 472440"/>
                  <a:gd name="connsiteY1" fmla="*/ 88 h 1242148"/>
                  <a:gd name="connsiteX2" fmla="*/ 0 w 472440"/>
                  <a:gd name="connsiteY2" fmla="*/ 350608 h 1242148"/>
                  <a:gd name="connsiteX3" fmla="*/ 129540 w 472440"/>
                  <a:gd name="connsiteY3" fmla="*/ 1074508 h 1242148"/>
                  <a:gd name="connsiteX4" fmla="*/ 381000 w 472440"/>
                  <a:gd name="connsiteY4" fmla="*/ 1242148 h 1242148"/>
                  <a:gd name="connsiteX5" fmla="*/ 472440 w 472440"/>
                  <a:gd name="connsiteY5" fmla="*/ 320128 h 1242148"/>
                  <a:gd name="connsiteX0" fmla="*/ 350520 w 381000"/>
                  <a:gd name="connsiteY0" fmla="*/ 312559 h 1242199"/>
                  <a:gd name="connsiteX1" fmla="*/ 213360 w 381000"/>
                  <a:gd name="connsiteY1" fmla="*/ 139 h 1242199"/>
                  <a:gd name="connsiteX2" fmla="*/ 0 w 381000"/>
                  <a:gd name="connsiteY2" fmla="*/ 350659 h 1242199"/>
                  <a:gd name="connsiteX3" fmla="*/ 129540 w 381000"/>
                  <a:gd name="connsiteY3" fmla="*/ 1074559 h 1242199"/>
                  <a:gd name="connsiteX4" fmla="*/ 381000 w 381000"/>
                  <a:gd name="connsiteY4" fmla="*/ 1242199 h 1242199"/>
                  <a:gd name="connsiteX5" fmla="*/ 350520 w 381000"/>
                  <a:gd name="connsiteY5" fmla="*/ 312559 h 1242199"/>
                  <a:gd name="connsiteX0" fmla="*/ 411480 w 411480"/>
                  <a:gd name="connsiteY0" fmla="*/ 274956 h 1242696"/>
                  <a:gd name="connsiteX1" fmla="*/ 213360 w 411480"/>
                  <a:gd name="connsiteY1" fmla="*/ 636 h 1242696"/>
                  <a:gd name="connsiteX2" fmla="*/ 0 w 411480"/>
                  <a:gd name="connsiteY2" fmla="*/ 351156 h 1242696"/>
                  <a:gd name="connsiteX3" fmla="*/ 129540 w 411480"/>
                  <a:gd name="connsiteY3" fmla="*/ 1075056 h 1242696"/>
                  <a:gd name="connsiteX4" fmla="*/ 381000 w 411480"/>
                  <a:gd name="connsiteY4" fmla="*/ 1242696 h 1242696"/>
                  <a:gd name="connsiteX5" fmla="*/ 411480 w 411480"/>
                  <a:gd name="connsiteY5" fmla="*/ 274956 h 1242696"/>
                  <a:gd name="connsiteX0" fmla="*/ 411480 w 411480"/>
                  <a:gd name="connsiteY0" fmla="*/ 274956 h 1158876"/>
                  <a:gd name="connsiteX1" fmla="*/ 213360 w 411480"/>
                  <a:gd name="connsiteY1" fmla="*/ 636 h 1158876"/>
                  <a:gd name="connsiteX2" fmla="*/ 0 w 411480"/>
                  <a:gd name="connsiteY2" fmla="*/ 351156 h 1158876"/>
                  <a:gd name="connsiteX3" fmla="*/ 129540 w 411480"/>
                  <a:gd name="connsiteY3" fmla="*/ 1075056 h 1158876"/>
                  <a:gd name="connsiteX4" fmla="*/ 274320 w 411480"/>
                  <a:gd name="connsiteY4" fmla="*/ 1158876 h 1158876"/>
                  <a:gd name="connsiteX5" fmla="*/ 411480 w 411480"/>
                  <a:gd name="connsiteY5" fmla="*/ 274956 h 1158876"/>
                  <a:gd name="connsiteX0" fmla="*/ 411480 w 411480"/>
                  <a:gd name="connsiteY0" fmla="*/ 274956 h 1075056"/>
                  <a:gd name="connsiteX1" fmla="*/ 213360 w 411480"/>
                  <a:gd name="connsiteY1" fmla="*/ 636 h 1075056"/>
                  <a:gd name="connsiteX2" fmla="*/ 0 w 411480"/>
                  <a:gd name="connsiteY2" fmla="*/ 351156 h 1075056"/>
                  <a:gd name="connsiteX3" fmla="*/ 129540 w 411480"/>
                  <a:gd name="connsiteY3" fmla="*/ 1075056 h 1075056"/>
                  <a:gd name="connsiteX4" fmla="*/ 106680 w 411480"/>
                  <a:gd name="connsiteY4" fmla="*/ 1036956 h 1075056"/>
                  <a:gd name="connsiteX5" fmla="*/ 411480 w 411480"/>
                  <a:gd name="connsiteY5" fmla="*/ 274956 h 1075056"/>
                  <a:gd name="connsiteX0" fmla="*/ 411480 w 411480"/>
                  <a:gd name="connsiteY0" fmla="*/ 274956 h 1082676"/>
                  <a:gd name="connsiteX1" fmla="*/ 213360 w 411480"/>
                  <a:gd name="connsiteY1" fmla="*/ 636 h 1082676"/>
                  <a:gd name="connsiteX2" fmla="*/ 0 w 411480"/>
                  <a:gd name="connsiteY2" fmla="*/ 351156 h 1082676"/>
                  <a:gd name="connsiteX3" fmla="*/ 129540 w 411480"/>
                  <a:gd name="connsiteY3" fmla="*/ 1075056 h 1082676"/>
                  <a:gd name="connsiteX4" fmla="*/ 228600 w 411480"/>
                  <a:gd name="connsiteY4" fmla="*/ 1082676 h 1082676"/>
                  <a:gd name="connsiteX5" fmla="*/ 411480 w 411480"/>
                  <a:gd name="connsiteY5" fmla="*/ 274956 h 1082676"/>
                  <a:gd name="connsiteX0" fmla="*/ 411480 w 411480"/>
                  <a:gd name="connsiteY0" fmla="*/ 274956 h 1280796"/>
                  <a:gd name="connsiteX1" fmla="*/ 213360 w 411480"/>
                  <a:gd name="connsiteY1" fmla="*/ 636 h 1280796"/>
                  <a:gd name="connsiteX2" fmla="*/ 0 w 411480"/>
                  <a:gd name="connsiteY2" fmla="*/ 351156 h 1280796"/>
                  <a:gd name="connsiteX3" fmla="*/ 129540 w 411480"/>
                  <a:gd name="connsiteY3" fmla="*/ 1075056 h 1280796"/>
                  <a:gd name="connsiteX4" fmla="*/ 327660 w 411480"/>
                  <a:gd name="connsiteY4" fmla="*/ 1280796 h 1280796"/>
                  <a:gd name="connsiteX5" fmla="*/ 411480 w 411480"/>
                  <a:gd name="connsiteY5" fmla="*/ 274956 h 1280796"/>
                  <a:gd name="connsiteX0" fmla="*/ 411480 w 411480"/>
                  <a:gd name="connsiteY0" fmla="*/ 274956 h 1257936"/>
                  <a:gd name="connsiteX1" fmla="*/ 213360 w 411480"/>
                  <a:gd name="connsiteY1" fmla="*/ 636 h 1257936"/>
                  <a:gd name="connsiteX2" fmla="*/ 0 w 411480"/>
                  <a:gd name="connsiteY2" fmla="*/ 351156 h 1257936"/>
                  <a:gd name="connsiteX3" fmla="*/ 129540 w 411480"/>
                  <a:gd name="connsiteY3" fmla="*/ 1075056 h 1257936"/>
                  <a:gd name="connsiteX4" fmla="*/ 327660 w 411480"/>
                  <a:gd name="connsiteY4" fmla="*/ 1257936 h 1257936"/>
                  <a:gd name="connsiteX5" fmla="*/ 411480 w 411480"/>
                  <a:gd name="connsiteY5" fmla="*/ 274956 h 1257936"/>
                  <a:gd name="connsiteX0" fmla="*/ 411480 w 411480"/>
                  <a:gd name="connsiteY0" fmla="*/ 229436 h 1212416"/>
                  <a:gd name="connsiteX1" fmla="*/ 160020 w 411480"/>
                  <a:gd name="connsiteY1" fmla="*/ 836 h 1212416"/>
                  <a:gd name="connsiteX2" fmla="*/ 0 w 411480"/>
                  <a:gd name="connsiteY2" fmla="*/ 305636 h 1212416"/>
                  <a:gd name="connsiteX3" fmla="*/ 129540 w 411480"/>
                  <a:gd name="connsiteY3" fmla="*/ 1029536 h 1212416"/>
                  <a:gd name="connsiteX4" fmla="*/ 327660 w 411480"/>
                  <a:gd name="connsiteY4" fmla="*/ 1212416 h 1212416"/>
                  <a:gd name="connsiteX5" fmla="*/ 411480 w 411480"/>
                  <a:gd name="connsiteY5" fmla="*/ 229436 h 1212416"/>
                  <a:gd name="connsiteX0" fmla="*/ 411480 w 411480"/>
                  <a:gd name="connsiteY0" fmla="*/ 238617 h 1221597"/>
                  <a:gd name="connsiteX1" fmla="*/ 160020 w 411480"/>
                  <a:gd name="connsiteY1" fmla="*/ 10017 h 1221597"/>
                  <a:gd name="connsiteX2" fmla="*/ 0 w 411480"/>
                  <a:gd name="connsiteY2" fmla="*/ 314817 h 1221597"/>
                  <a:gd name="connsiteX3" fmla="*/ 129540 w 411480"/>
                  <a:gd name="connsiteY3" fmla="*/ 1038717 h 1221597"/>
                  <a:gd name="connsiteX4" fmla="*/ 327660 w 411480"/>
                  <a:gd name="connsiteY4" fmla="*/ 1221597 h 1221597"/>
                  <a:gd name="connsiteX5" fmla="*/ 411480 w 411480"/>
                  <a:gd name="connsiteY5" fmla="*/ 238617 h 1221597"/>
                  <a:gd name="connsiteX0" fmla="*/ 411480 w 411480"/>
                  <a:gd name="connsiteY0" fmla="*/ 260587 h 1243567"/>
                  <a:gd name="connsiteX1" fmla="*/ 160020 w 411480"/>
                  <a:gd name="connsiteY1" fmla="*/ 9127 h 1243567"/>
                  <a:gd name="connsiteX2" fmla="*/ 0 w 411480"/>
                  <a:gd name="connsiteY2" fmla="*/ 336787 h 1243567"/>
                  <a:gd name="connsiteX3" fmla="*/ 129540 w 411480"/>
                  <a:gd name="connsiteY3" fmla="*/ 1060687 h 1243567"/>
                  <a:gd name="connsiteX4" fmla="*/ 327660 w 411480"/>
                  <a:gd name="connsiteY4" fmla="*/ 1243567 h 1243567"/>
                  <a:gd name="connsiteX5" fmla="*/ 411480 w 411480"/>
                  <a:gd name="connsiteY5" fmla="*/ 260587 h 1243567"/>
                  <a:gd name="connsiteX0" fmla="*/ 411480 w 411480"/>
                  <a:gd name="connsiteY0" fmla="*/ 260130 h 1243110"/>
                  <a:gd name="connsiteX1" fmla="*/ 160020 w 411480"/>
                  <a:gd name="connsiteY1" fmla="*/ 8670 h 1243110"/>
                  <a:gd name="connsiteX2" fmla="*/ 0 w 411480"/>
                  <a:gd name="connsiteY2" fmla="*/ 336330 h 1243110"/>
                  <a:gd name="connsiteX3" fmla="*/ 129540 w 411480"/>
                  <a:gd name="connsiteY3" fmla="*/ 1060230 h 1243110"/>
                  <a:gd name="connsiteX4" fmla="*/ 327660 w 411480"/>
                  <a:gd name="connsiteY4" fmla="*/ 1243110 h 1243110"/>
                  <a:gd name="connsiteX5" fmla="*/ 411480 w 411480"/>
                  <a:gd name="connsiteY5" fmla="*/ 260130 h 1243110"/>
                  <a:gd name="connsiteX0" fmla="*/ 411480 w 411480"/>
                  <a:gd name="connsiteY0" fmla="*/ 274876 h 1257856"/>
                  <a:gd name="connsiteX1" fmla="*/ 160020 w 411480"/>
                  <a:gd name="connsiteY1" fmla="*/ 8176 h 1257856"/>
                  <a:gd name="connsiteX2" fmla="*/ 0 w 411480"/>
                  <a:gd name="connsiteY2" fmla="*/ 351076 h 1257856"/>
                  <a:gd name="connsiteX3" fmla="*/ 129540 w 411480"/>
                  <a:gd name="connsiteY3" fmla="*/ 1074976 h 1257856"/>
                  <a:gd name="connsiteX4" fmla="*/ 327660 w 411480"/>
                  <a:gd name="connsiteY4" fmla="*/ 1257856 h 1257856"/>
                  <a:gd name="connsiteX5" fmla="*/ 411480 w 411480"/>
                  <a:gd name="connsiteY5" fmla="*/ 274876 h 1257856"/>
                  <a:gd name="connsiteX0" fmla="*/ 381000 w 381000"/>
                  <a:gd name="connsiteY0" fmla="*/ 267363 h 1250343"/>
                  <a:gd name="connsiteX1" fmla="*/ 129540 w 381000"/>
                  <a:gd name="connsiteY1" fmla="*/ 663 h 1250343"/>
                  <a:gd name="connsiteX2" fmla="*/ 0 w 381000"/>
                  <a:gd name="connsiteY2" fmla="*/ 343563 h 1250343"/>
                  <a:gd name="connsiteX3" fmla="*/ 99060 w 381000"/>
                  <a:gd name="connsiteY3" fmla="*/ 1067463 h 1250343"/>
                  <a:gd name="connsiteX4" fmla="*/ 297180 w 381000"/>
                  <a:gd name="connsiteY4" fmla="*/ 1250343 h 1250343"/>
                  <a:gd name="connsiteX5" fmla="*/ 381000 w 381000"/>
                  <a:gd name="connsiteY5" fmla="*/ 267363 h 1250343"/>
                  <a:gd name="connsiteX0" fmla="*/ 365760 w 365760"/>
                  <a:gd name="connsiteY0" fmla="*/ 267363 h 1250343"/>
                  <a:gd name="connsiteX1" fmla="*/ 114300 w 365760"/>
                  <a:gd name="connsiteY1" fmla="*/ 663 h 1250343"/>
                  <a:gd name="connsiteX2" fmla="*/ 0 w 365760"/>
                  <a:gd name="connsiteY2" fmla="*/ 343563 h 1250343"/>
                  <a:gd name="connsiteX3" fmla="*/ 83820 w 365760"/>
                  <a:gd name="connsiteY3" fmla="*/ 1067463 h 1250343"/>
                  <a:gd name="connsiteX4" fmla="*/ 281940 w 365760"/>
                  <a:gd name="connsiteY4" fmla="*/ 1250343 h 1250343"/>
                  <a:gd name="connsiteX5" fmla="*/ 365760 w 365760"/>
                  <a:gd name="connsiteY5" fmla="*/ 267363 h 1250343"/>
                  <a:gd name="connsiteX0" fmla="*/ 365760 w 365760"/>
                  <a:gd name="connsiteY0" fmla="*/ 267363 h 1250343"/>
                  <a:gd name="connsiteX1" fmla="*/ 114300 w 365760"/>
                  <a:gd name="connsiteY1" fmla="*/ 663 h 1250343"/>
                  <a:gd name="connsiteX2" fmla="*/ 0 w 365760"/>
                  <a:gd name="connsiteY2" fmla="*/ 343563 h 1250343"/>
                  <a:gd name="connsiteX3" fmla="*/ 83820 w 365760"/>
                  <a:gd name="connsiteY3" fmla="*/ 1067463 h 1250343"/>
                  <a:gd name="connsiteX4" fmla="*/ 281940 w 365760"/>
                  <a:gd name="connsiteY4" fmla="*/ 1250343 h 1250343"/>
                  <a:gd name="connsiteX5" fmla="*/ 365760 w 365760"/>
                  <a:gd name="connsiteY5" fmla="*/ 267363 h 1250343"/>
                  <a:gd name="connsiteX0" fmla="*/ 365760 w 365760"/>
                  <a:gd name="connsiteY0" fmla="*/ 267363 h 1250343"/>
                  <a:gd name="connsiteX1" fmla="*/ 114300 w 365760"/>
                  <a:gd name="connsiteY1" fmla="*/ 663 h 1250343"/>
                  <a:gd name="connsiteX2" fmla="*/ 0 w 365760"/>
                  <a:gd name="connsiteY2" fmla="*/ 343563 h 1250343"/>
                  <a:gd name="connsiteX3" fmla="*/ 99060 w 365760"/>
                  <a:gd name="connsiteY3" fmla="*/ 1067463 h 1250343"/>
                  <a:gd name="connsiteX4" fmla="*/ 281940 w 365760"/>
                  <a:gd name="connsiteY4" fmla="*/ 1250343 h 1250343"/>
                  <a:gd name="connsiteX5" fmla="*/ 365760 w 365760"/>
                  <a:gd name="connsiteY5" fmla="*/ 267363 h 1250343"/>
                  <a:gd name="connsiteX0" fmla="*/ 365760 w 365760"/>
                  <a:gd name="connsiteY0" fmla="*/ 267363 h 1250343"/>
                  <a:gd name="connsiteX1" fmla="*/ 114300 w 365760"/>
                  <a:gd name="connsiteY1" fmla="*/ 663 h 1250343"/>
                  <a:gd name="connsiteX2" fmla="*/ 0 w 365760"/>
                  <a:gd name="connsiteY2" fmla="*/ 343563 h 1250343"/>
                  <a:gd name="connsiteX3" fmla="*/ 99060 w 365760"/>
                  <a:gd name="connsiteY3" fmla="*/ 1067463 h 1250343"/>
                  <a:gd name="connsiteX4" fmla="*/ 281940 w 365760"/>
                  <a:gd name="connsiteY4" fmla="*/ 1250343 h 1250343"/>
                  <a:gd name="connsiteX5" fmla="*/ 365760 w 365760"/>
                  <a:gd name="connsiteY5" fmla="*/ 267363 h 1250343"/>
                  <a:gd name="connsiteX0" fmla="*/ 365760 w 365760"/>
                  <a:gd name="connsiteY0" fmla="*/ 273898 h 1256878"/>
                  <a:gd name="connsiteX1" fmla="*/ 114300 w 365760"/>
                  <a:gd name="connsiteY1" fmla="*/ 7198 h 1256878"/>
                  <a:gd name="connsiteX2" fmla="*/ 0 w 365760"/>
                  <a:gd name="connsiteY2" fmla="*/ 350098 h 1256878"/>
                  <a:gd name="connsiteX3" fmla="*/ 99060 w 365760"/>
                  <a:gd name="connsiteY3" fmla="*/ 1073998 h 1256878"/>
                  <a:gd name="connsiteX4" fmla="*/ 281940 w 365760"/>
                  <a:gd name="connsiteY4" fmla="*/ 1256878 h 1256878"/>
                  <a:gd name="connsiteX5" fmla="*/ 365760 w 365760"/>
                  <a:gd name="connsiteY5" fmla="*/ 273898 h 1256878"/>
                  <a:gd name="connsiteX0" fmla="*/ 365760 w 365760"/>
                  <a:gd name="connsiteY0" fmla="*/ 273898 h 1256878"/>
                  <a:gd name="connsiteX1" fmla="*/ 114300 w 365760"/>
                  <a:gd name="connsiteY1" fmla="*/ 7198 h 1256878"/>
                  <a:gd name="connsiteX2" fmla="*/ 0 w 365760"/>
                  <a:gd name="connsiteY2" fmla="*/ 350098 h 1256878"/>
                  <a:gd name="connsiteX3" fmla="*/ 99060 w 365760"/>
                  <a:gd name="connsiteY3" fmla="*/ 1073998 h 1256878"/>
                  <a:gd name="connsiteX4" fmla="*/ 281940 w 365760"/>
                  <a:gd name="connsiteY4" fmla="*/ 1256878 h 1256878"/>
                  <a:gd name="connsiteX5" fmla="*/ 365760 w 365760"/>
                  <a:gd name="connsiteY5" fmla="*/ 273898 h 1256878"/>
                  <a:gd name="connsiteX0" fmla="*/ 365760 w 365760"/>
                  <a:gd name="connsiteY0" fmla="*/ 273898 h 1256878"/>
                  <a:gd name="connsiteX1" fmla="*/ 114300 w 365760"/>
                  <a:gd name="connsiteY1" fmla="*/ 7198 h 1256878"/>
                  <a:gd name="connsiteX2" fmla="*/ 0 w 365760"/>
                  <a:gd name="connsiteY2" fmla="*/ 350098 h 1256878"/>
                  <a:gd name="connsiteX3" fmla="*/ 99060 w 365760"/>
                  <a:gd name="connsiteY3" fmla="*/ 1073998 h 1256878"/>
                  <a:gd name="connsiteX4" fmla="*/ 281940 w 365760"/>
                  <a:gd name="connsiteY4" fmla="*/ 1256878 h 1256878"/>
                  <a:gd name="connsiteX5" fmla="*/ 365760 w 365760"/>
                  <a:gd name="connsiteY5" fmla="*/ 273898 h 1256878"/>
                  <a:gd name="connsiteX0" fmla="*/ 365760 w 365760"/>
                  <a:gd name="connsiteY0" fmla="*/ 273898 h 1256878"/>
                  <a:gd name="connsiteX1" fmla="*/ 114300 w 365760"/>
                  <a:gd name="connsiteY1" fmla="*/ 7198 h 1256878"/>
                  <a:gd name="connsiteX2" fmla="*/ 0 w 365760"/>
                  <a:gd name="connsiteY2" fmla="*/ 350098 h 1256878"/>
                  <a:gd name="connsiteX3" fmla="*/ 99060 w 365760"/>
                  <a:gd name="connsiteY3" fmla="*/ 1073998 h 1256878"/>
                  <a:gd name="connsiteX4" fmla="*/ 281940 w 365760"/>
                  <a:gd name="connsiteY4" fmla="*/ 1256878 h 1256878"/>
                  <a:gd name="connsiteX5" fmla="*/ 365760 w 365760"/>
                  <a:gd name="connsiteY5" fmla="*/ 273898 h 1256878"/>
                  <a:gd name="connsiteX0" fmla="*/ 365760 w 365760"/>
                  <a:gd name="connsiteY0" fmla="*/ 273898 h 1256878"/>
                  <a:gd name="connsiteX1" fmla="*/ 114300 w 365760"/>
                  <a:gd name="connsiteY1" fmla="*/ 7198 h 1256878"/>
                  <a:gd name="connsiteX2" fmla="*/ 0 w 365760"/>
                  <a:gd name="connsiteY2" fmla="*/ 350098 h 1256878"/>
                  <a:gd name="connsiteX3" fmla="*/ 99060 w 365760"/>
                  <a:gd name="connsiteY3" fmla="*/ 1073998 h 1256878"/>
                  <a:gd name="connsiteX4" fmla="*/ 281940 w 365760"/>
                  <a:gd name="connsiteY4" fmla="*/ 1256878 h 1256878"/>
                  <a:gd name="connsiteX5" fmla="*/ 365760 w 365760"/>
                  <a:gd name="connsiteY5" fmla="*/ 273898 h 1256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5760" h="1256878">
                    <a:moveTo>
                      <a:pt x="365760" y="273898"/>
                    </a:moveTo>
                    <a:cubicBezTo>
                      <a:pt x="266700" y="167218"/>
                      <a:pt x="175260" y="85938"/>
                      <a:pt x="114300" y="7198"/>
                    </a:cubicBezTo>
                    <a:cubicBezTo>
                      <a:pt x="76181" y="-42039"/>
                      <a:pt x="13970" y="171028"/>
                      <a:pt x="0" y="350098"/>
                    </a:cubicBezTo>
                    <a:cubicBezTo>
                      <a:pt x="5080" y="591398"/>
                      <a:pt x="33020" y="832698"/>
                      <a:pt x="99060" y="1073998"/>
                    </a:cubicBezTo>
                    <a:lnTo>
                      <a:pt x="281940" y="1256878"/>
                    </a:lnTo>
                    <a:cubicBezTo>
                      <a:pt x="203200" y="1109558"/>
                      <a:pt x="-88900" y="687918"/>
                      <a:pt x="365760" y="273898"/>
                    </a:cubicBezTo>
                    <a:close/>
                  </a:path>
                </a:pathLst>
              </a:custGeom>
              <a:solidFill>
                <a:srgbClr val="31154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7BE16A27-0077-43EC-83C4-E9BE2BA70926}"/>
                  </a:ext>
                </a:extLst>
              </p:cNvPr>
              <p:cNvSpPr/>
              <p:nvPr/>
            </p:nvSpPr>
            <p:spPr>
              <a:xfrm>
                <a:off x="4940813" y="4437131"/>
                <a:ext cx="867322" cy="1294698"/>
              </a:xfrm>
              <a:custGeom>
                <a:avLst/>
                <a:gdLst>
                  <a:gd name="connsiteX0" fmla="*/ 0 w 1005840"/>
                  <a:gd name="connsiteY0" fmla="*/ 0 h 1531620"/>
                  <a:gd name="connsiteX1" fmla="*/ 289560 w 1005840"/>
                  <a:gd name="connsiteY1" fmla="*/ 243840 h 1531620"/>
                  <a:gd name="connsiteX2" fmla="*/ 708660 w 1005840"/>
                  <a:gd name="connsiteY2" fmla="*/ 815340 h 1531620"/>
                  <a:gd name="connsiteX3" fmla="*/ 1005840 w 1005840"/>
                  <a:gd name="connsiteY3" fmla="*/ 1531620 h 1531620"/>
                  <a:gd name="connsiteX4" fmla="*/ 205740 w 1005840"/>
                  <a:gd name="connsiteY4" fmla="*/ 723900 h 1531620"/>
                  <a:gd name="connsiteX5" fmla="*/ 0 w 1005840"/>
                  <a:gd name="connsiteY5" fmla="*/ 0 h 1531620"/>
                  <a:gd name="connsiteX0" fmla="*/ 0 w 1005840"/>
                  <a:gd name="connsiteY0" fmla="*/ 0 h 1531620"/>
                  <a:gd name="connsiteX1" fmla="*/ 289560 w 1005840"/>
                  <a:gd name="connsiteY1" fmla="*/ 243840 h 1531620"/>
                  <a:gd name="connsiteX2" fmla="*/ 708660 w 1005840"/>
                  <a:gd name="connsiteY2" fmla="*/ 815340 h 1531620"/>
                  <a:gd name="connsiteX3" fmla="*/ 1005840 w 1005840"/>
                  <a:gd name="connsiteY3" fmla="*/ 1531620 h 1531620"/>
                  <a:gd name="connsiteX4" fmla="*/ 205740 w 1005840"/>
                  <a:gd name="connsiteY4" fmla="*/ 723900 h 1531620"/>
                  <a:gd name="connsiteX5" fmla="*/ 0 w 1005840"/>
                  <a:gd name="connsiteY5" fmla="*/ 0 h 1531620"/>
                  <a:gd name="connsiteX0" fmla="*/ 0 w 1005840"/>
                  <a:gd name="connsiteY0" fmla="*/ 0 h 1531620"/>
                  <a:gd name="connsiteX1" fmla="*/ 289560 w 1005840"/>
                  <a:gd name="connsiteY1" fmla="*/ 243840 h 1531620"/>
                  <a:gd name="connsiteX2" fmla="*/ 701040 w 1005840"/>
                  <a:gd name="connsiteY2" fmla="*/ 815340 h 1531620"/>
                  <a:gd name="connsiteX3" fmla="*/ 1005840 w 1005840"/>
                  <a:gd name="connsiteY3" fmla="*/ 1531620 h 1531620"/>
                  <a:gd name="connsiteX4" fmla="*/ 205740 w 1005840"/>
                  <a:gd name="connsiteY4" fmla="*/ 723900 h 1531620"/>
                  <a:gd name="connsiteX5" fmla="*/ 0 w 1005840"/>
                  <a:gd name="connsiteY5" fmla="*/ 0 h 1531620"/>
                  <a:gd name="connsiteX0" fmla="*/ 0 w 1005840"/>
                  <a:gd name="connsiteY0" fmla="*/ 0 h 1531620"/>
                  <a:gd name="connsiteX1" fmla="*/ 289560 w 1005840"/>
                  <a:gd name="connsiteY1" fmla="*/ 243840 h 1531620"/>
                  <a:gd name="connsiteX2" fmla="*/ 701040 w 1005840"/>
                  <a:gd name="connsiteY2" fmla="*/ 815340 h 1531620"/>
                  <a:gd name="connsiteX3" fmla="*/ 1005840 w 1005840"/>
                  <a:gd name="connsiteY3" fmla="*/ 1531620 h 1531620"/>
                  <a:gd name="connsiteX4" fmla="*/ 205740 w 1005840"/>
                  <a:gd name="connsiteY4" fmla="*/ 723900 h 1531620"/>
                  <a:gd name="connsiteX5" fmla="*/ 0 w 1005840"/>
                  <a:gd name="connsiteY5" fmla="*/ 0 h 1531620"/>
                  <a:gd name="connsiteX0" fmla="*/ 0 w 1005840"/>
                  <a:gd name="connsiteY0" fmla="*/ 0 h 1531620"/>
                  <a:gd name="connsiteX1" fmla="*/ 289560 w 1005840"/>
                  <a:gd name="connsiteY1" fmla="*/ 243840 h 1531620"/>
                  <a:gd name="connsiteX2" fmla="*/ 701040 w 1005840"/>
                  <a:gd name="connsiteY2" fmla="*/ 815340 h 1531620"/>
                  <a:gd name="connsiteX3" fmla="*/ 1005840 w 1005840"/>
                  <a:gd name="connsiteY3" fmla="*/ 1531620 h 1531620"/>
                  <a:gd name="connsiteX4" fmla="*/ 205740 w 1005840"/>
                  <a:gd name="connsiteY4" fmla="*/ 723900 h 1531620"/>
                  <a:gd name="connsiteX5" fmla="*/ 0 w 1005840"/>
                  <a:gd name="connsiteY5" fmla="*/ 0 h 1531620"/>
                  <a:gd name="connsiteX0" fmla="*/ 0 w 1005840"/>
                  <a:gd name="connsiteY0" fmla="*/ 0 h 1531620"/>
                  <a:gd name="connsiteX1" fmla="*/ 289560 w 1005840"/>
                  <a:gd name="connsiteY1" fmla="*/ 243840 h 1531620"/>
                  <a:gd name="connsiteX2" fmla="*/ 701040 w 1005840"/>
                  <a:gd name="connsiteY2" fmla="*/ 815340 h 1531620"/>
                  <a:gd name="connsiteX3" fmla="*/ 1005840 w 1005840"/>
                  <a:gd name="connsiteY3" fmla="*/ 1531620 h 1531620"/>
                  <a:gd name="connsiteX4" fmla="*/ 205740 w 1005840"/>
                  <a:gd name="connsiteY4" fmla="*/ 723900 h 1531620"/>
                  <a:gd name="connsiteX5" fmla="*/ 0 w 1005840"/>
                  <a:gd name="connsiteY5" fmla="*/ 0 h 1531620"/>
                  <a:gd name="connsiteX0" fmla="*/ 0 w 1043940"/>
                  <a:gd name="connsiteY0" fmla="*/ 0 h 1531620"/>
                  <a:gd name="connsiteX1" fmla="*/ 327660 w 1043940"/>
                  <a:gd name="connsiteY1" fmla="*/ 243840 h 1531620"/>
                  <a:gd name="connsiteX2" fmla="*/ 739140 w 1043940"/>
                  <a:gd name="connsiteY2" fmla="*/ 815340 h 1531620"/>
                  <a:gd name="connsiteX3" fmla="*/ 1043940 w 1043940"/>
                  <a:gd name="connsiteY3" fmla="*/ 1531620 h 1531620"/>
                  <a:gd name="connsiteX4" fmla="*/ 243840 w 1043940"/>
                  <a:gd name="connsiteY4" fmla="*/ 723900 h 1531620"/>
                  <a:gd name="connsiteX5" fmla="*/ 0 w 1043940"/>
                  <a:gd name="connsiteY5" fmla="*/ 0 h 1531620"/>
                  <a:gd name="connsiteX0" fmla="*/ 0 w 1021080"/>
                  <a:gd name="connsiteY0" fmla="*/ 0 h 1554480"/>
                  <a:gd name="connsiteX1" fmla="*/ 327660 w 1021080"/>
                  <a:gd name="connsiteY1" fmla="*/ 243840 h 1554480"/>
                  <a:gd name="connsiteX2" fmla="*/ 739140 w 1021080"/>
                  <a:gd name="connsiteY2" fmla="*/ 815340 h 1554480"/>
                  <a:gd name="connsiteX3" fmla="*/ 1021080 w 1021080"/>
                  <a:gd name="connsiteY3" fmla="*/ 1554480 h 1554480"/>
                  <a:gd name="connsiteX4" fmla="*/ 243840 w 1021080"/>
                  <a:gd name="connsiteY4" fmla="*/ 723900 h 1554480"/>
                  <a:gd name="connsiteX5" fmla="*/ 0 w 1021080"/>
                  <a:gd name="connsiteY5" fmla="*/ 0 h 1554480"/>
                  <a:gd name="connsiteX0" fmla="*/ 0 w 1051560"/>
                  <a:gd name="connsiteY0" fmla="*/ 0 h 1554480"/>
                  <a:gd name="connsiteX1" fmla="*/ 358140 w 1051560"/>
                  <a:gd name="connsiteY1" fmla="*/ 243840 h 1554480"/>
                  <a:gd name="connsiteX2" fmla="*/ 769620 w 1051560"/>
                  <a:gd name="connsiteY2" fmla="*/ 815340 h 1554480"/>
                  <a:gd name="connsiteX3" fmla="*/ 1051560 w 1051560"/>
                  <a:gd name="connsiteY3" fmla="*/ 1554480 h 1554480"/>
                  <a:gd name="connsiteX4" fmla="*/ 274320 w 1051560"/>
                  <a:gd name="connsiteY4" fmla="*/ 723900 h 1554480"/>
                  <a:gd name="connsiteX5" fmla="*/ 0 w 1051560"/>
                  <a:gd name="connsiteY5" fmla="*/ 0 h 1554480"/>
                  <a:gd name="connsiteX0" fmla="*/ 0 w 1051560"/>
                  <a:gd name="connsiteY0" fmla="*/ 0 h 1554480"/>
                  <a:gd name="connsiteX1" fmla="*/ 358140 w 1051560"/>
                  <a:gd name="connsiteY1" fmla="*/ 243840 h 1554480"/>
                  <a:gd name="connsiteX2" fmla="*/ 769620 w 1051560"/>
                  <a:gd name="connsiteY2" fmla="*/ 815340 h 1554480"/>
                  <a:gd name="connsiteX3" fmla="*/ 1051560 w 1051560"/>
                  <a:gd name="connsiteY3" fmla="*/ 1554480 h 1554480"/>
                  <a:gd name="connsiteX4" fmla="*/ 236220 w 1051560"/>
                  <a:gd name="connsiteY4" fmla="*/ 723900 h 1554480"/>
                  <a:gd name="connsiteX5" fmla="*/ 0 w 1051560"/>
                  <a:gd name="connsiteY5" fmla="*/ 0 h 1554480"/>
                  <a:gd name="connsiteX0" fmla="*/ 0 w 1051560"/>
                  <a:gd name="connsiteY0" fmla="*/ 0 h 1554480"/>
                  <a:gd name="connsiteX1" fmla="*/ 358140 w 1051560"/>
                  <a:gd name="connsiteY1" fmla="*/ 243840 h 1554480"/>
                  <a:gd name="connsiteX2" fmla="*/ 769620 w 1051560"/>
                  <a:gd name="connsiteY2" fmla="*/ 815340 h 1554480"/>
                  <a:gd name="connsiteX3" fmla="*/ 1051560 w 1051560"/>
                  <a:gd name="connsiteY3" fmla="*/ 1554480 h 1554480"/>
                  <a:gd name="connsiteX4" fmla="*/ 236220 w 1051560"/>
                  <a:gd name="connsiteY4" fmla="*/ 723900 h 1554480"/>
                  <a:gd name="connsiteX5" fmla="*/ 0 w 1051560"/>
                  <a:gd name="connsiteY5" fmla="*/ 0 h 1554480"/>
                  <a:gd name="connsiteX0" fmla="*/ 0 w 1051560"/>
                  <a:gd name="connsiteY0" fmla="*/ 0 h 1554480"/>
                  <a:gd name="connsiteX1" fmla="*/ 358140 w 1051560"/>
                  <a:gd name="connsiteY1" fmla="*/ 243840 h 1554480"/>
                  <a:gd name="connsiteX2" fmla="*/ 769620 w 1051560"/>
                  <a:gd name="connsiteY2" fmla="*/ 815340 h 1554480"/>
                  <a:gd name="connsiteX3" fmla="*/ 1051560 w 1051560"/>
                  <a:gd name="connsiteY3" fmla="*/ 1554480 h 1554480"/>
                  <a:gd name="connsiteX4" fmla="*/ 236220 w 1051560"/>
                  <a:gd name="connsiteY4" fmla="*/ 723900 h 1554480"/>
                  <a:gd name="connsiteX5" fmla="*/ 0 w 1051560"/>
                  <a:gd name="connsiteY5" fmla="*/ 0 h 1554480"/>
                  <a:gd name="connsiteX0" fmla="*/ 0 w 1059180"/>
                  <a:gd name="connsiteY0" fmla="*/ 0 h 1554480"/>
                  <a:gd name="connsiteX1" fmla="*/ 365760 w 1059180"/>
                  <a:gd name="connsiteY1" fmla="*/ 243840 h 1554480"/>
                  <a:gd name="connsiteX2" fmla="*/ 777240 w 1059180"/>
                  <a:gd name="connsiteY2" fmla="*/ 815340 h 1554480"/>
                  <a:gd name="connsiteX3" fmla="*/ 1059180 w 1059180"/>
                  <a:gd name="connsiteY3" fmla="*/ 1554480 h 1554480"/>
                  <a:gd name="connsiteX4" fmla="*/ 243840 w 1059180"/>
                  <a:gd name="connsiteY4" fmla="*/ 723900 h 1554480"/>
                  <a:gd name="connsiteX5" fmla="*/ 0 w 1059180"/>
                  <a:gd name="connsiteY5" fmla="*/ 0 h 1554480"/>
                  <a:gd name="connsiteX0" fmla="*/ 0 w 1066800"/>
                  <a:gd name="connsiteY0" fmla="*/ 0 h 1569720"/>
                  <a:gd name="connsiteX1" fmla="*/ 365760 w 1066800"/>
                  <a:gd name="connsiteY1" fmla="*/ 243840 h 1569720"/>
                  <a:gd name="connsiteX2" fmla="*/ 777240 w 1066800"/>
                  <a:gd name="connsiteY2" fmla="*/ 815340 h 1569720"/>
                  <a:gd name="connsiteX3" fmla="*/ 1066800 w 1066800"/>
                  <a:gd name="connsiteY3" fmla="*/ 1569720 h 1569720"/>
                  <a:gd name="connsiteX4" fmla="*/ 243840 w 1066800"/>
                  <a:gd name="connsiteY4" fmla="*/ 723900 h 1569720"/>
                  <a:gd name="connsiteX5" fmla="*/ 0 w 1066800"/>
                  <a:gd name="connsiteY5" fmla="*/ 0 h 1569720"/>
                  <a:gd name="connsiteX0" fmla="*/ 0 w 1051560"/>
                  <a:gd name="connsiteY0" fmla="*/ 0 h 1569720"/>
                  <a:gd name="connsiteX1" fmla="*/ 365760 w 1051560"/>
                  <a:gd name="connsiteY1" fmla="*/ 243840 h 1569720"/>
                  <a:gd name="connsiteX2" fmla="*/ 777240 w 1051560"/>
                  <a:gd name="connsiteY2" fmla="*/ 815340 h 1569720"/>
                  <a:gd name="connsiteX3" fmla="*/ 1051560 w 1051560"/>
                  <a:gd name="connsiteY3" fmla="*/ 1569720 h 1569720"/>
                  <a:gd name="connsiteX4" fmla="*/ 243840 w 1051560"/>
                  <a:gd name="connsiteY4" fmla="*/ 723900 h 1569720"/>
                  <a:gd name="connsiteX5" fmla="*/ 0 w 1051560"/>
                  <a:gd name="connsiteY5" fmla="*/ 0 h 156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1560" h="1569720">
                    <a:moveTo>
                      <a:pt x="0" y="0"/>
                    </a:moveTo>
                    <a:lnTo>
                      <a:pt x="365760" y="243840"/>
                    </a:lnTo>
                    <a:cubicBezTo>
                      <a:pt x="535940" y="434340"/>
                      <a:pt x="637540" y="624840"/>
                      <a:pt x="777240" y="815340"/>
                    </a:cubicBezTo>
                    <a:cubicBezTo>
                      <a:pt x="894080" y="1054100"/>
                      <a:pt x="949960" y="1330960"/>
                      <a:pt x="1051560" y="1569720"/>
                    </a:cubicBezTo>
                    <a:cubicBezTo>
                      <a:pt x="784860" y="1300480"/>
                      <a:pt x="525780" y="909320"/>
                      <a:pt x="243840" y="723900"/>
                    </a:cubicBezTo>
                    <a:cubicBezTo>
                      <a:pt x="144780" y="505460"/>
                      <a:pt x="68580" y="241300"/>
                      <a:pt x="0" y="0"/>
                    </a:cubicBezTo>
                    <a:close/>
                  </a:path>
                </a:pathLst>
              </a:custGeom>
              <a:solidFill>
                <a:srgbClr val="2D1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DF346F76-730D-413C-9F34-022106271418}"/>
                  </a:ext>
                </a:extLst>
              </p:cNvPr>
              <p:cNvSpPr/>
              <p:nvPr/>
            </p:nvSpPr>
            <p:spPr>
              <a:xfrm>
                <a:off x="6807595" y="5439957"/>
                <a:ext cx="516694" cy="666925"/>
              </a:xfrm>
              <a:custGeom>
                <a:avLst/>
                <a:gdLst>
                  <a:gd name="connsiteX0" fmla="*/ 596900 w 679450"/>
                  <a:gd name="connsiteY0" fmla="*/ 0 h 908050"/>
                  <a:gd name="connsiteX1" fmla="*/ 596900 w 679450"/>
                  <a:gd name="connsiteY1" fmla="*/ 0 h 908050"/>
                  <a:gd name="connsiteX2" fmla="*/ 596900 w 679450"/>
                  <a:gd name="connsiteY2" fmla="*/ 107950 h 908050"/>
                  <a:gd name="connsiteX3" fmla="*/ 679450 w 679450"/>
                  <a:gd name="connsiteY3" fmla="*/ 469900 h 908050"/>
                  <a:gd name="connsiteX4" fmla="*/ 0 w 679450"/>
                  <a:gd name="connsiteY4" fmla="*/ 908050 h 908050"/>
                  <a:gd name="connsiteX5" fmla="*/ 596900 w 679450"/>
                  <a:gd name="connsiteY5" fmla="*/ 0 h 908050"/>
                  <a:gd name="connsiteX0" fmla="*/ 596900 w 679450"/>
                  <a:gd name="connsiteY0" fmla="*/ 0 h 908050"/>
                  <a:gd name="connsiteX1" fmla="*/ 596900 w 679450"/>
                  <a:gd name="connsiteY1" fmla="*/ 0 h 908050"/>
                  <a:gd name="connsiteX2" fmla="*/ 622300 w 679450"/>
                  <a:gd name="connsiteY2" fmla="*/ 95250 h 908050"/>
                  <a:gd name="connsiteX3" fmla="*/ 679450 w 679450"/>
                  <a:gd name="connsiteY3" fmla="*/ 469900 h 908050"/>
                  <a:gd name="connsiteX4" fmla="*/ 0 w 679450"/>
                  <a:gd name="connsiteY4" fmla="*/ 908050 h 908050"/>
                  <a:gd name="connsiteX5" fmla="*/ 596900 w 679450"/>
                  <a:gd name="connsiteY5" fmla="*/ 0 h 908050"/>
                  <a:gd name="connsiteX0" fmla="*/ 596900 w 679450"/>
                  <a:gd name="connsiteY0" fmla="*/ 0 h 908050"/>
                  <a:gd name="connsiteX1" fmla="*/ 596900 w 679450"/>
                  <a:gd name="connsiteY1" fmla="*/ 0 h 908050"/>
                  <a:gd name="connsiteX2" fmla="*/ 679450 w 679450"/>
                  <a:gd name="connsiteY2" fmla="*/ 469900 h 908050"/>
                  <a:gd name="connsiteX3" fmla="*/ 0 w 679450"/>
                  <a:gd name="connsiteY3" fmla="*/ 908050 h 908050"/>
                  <a:gd name="connsiteX4" fmla="*/ 596900 w 679450"/>
                  <a:gd name="connsiteY4" fmla="*/ 0 h 908050"/>
                  <a:gd name="connsiteX0" fmla="*/ 69850 w 679450"/>
                  <a:gd name="connsiteY0" fmla="*/ 313221 h 910121"/>
                  <a:gd name="connsiteX1" fmla="*/ 596900 w 679450"/>
                  <a:gd name="connsiteY1" fmla="*/ 2071 h 910121"/>
                  <a:gd name="connsiteX2" fmla="*/ 679450 w 679450"/>
                  <a:gd name="connsiteY2" fmla="*/ 471971 h 910121"/>
                  <a:gd name="connsiteX3" fmla="*/ 0 w 679450"/>
                  <a:gd name="connsiteY3" fmla="*/ 910121 h 910121"/>
                  <a:gd name="connsiteX4" fmla="*/ 69850 w 679450"/>
                  <a:gd name="connsiteY4" fmla="*/ 313221 h 910121"/>
                  <a:gd name="connsiteX0" fmla="*/ 69850 w 679450"/>
                  <a:gd name="connsiteY0" fmla="*/ 106152 h 703052"/>
                  <a:gd name="connsiteX1" fmla="*/ 457200 w 679450"/>
                  <a:gd name="connsiteY1" fmla="*/ 10902 h 703052"/>
                  <a:gd name="connsiteX2" fmla="*/ 679450 w 679450"/>
                  <a:gd name="connsiteY2" fmla="*/ 264902 h 703052"/>
                  <a:gd name="connsiteX3" fmla="*/ 0 w 679450"/>
                  <a:gd name="connsiteY3" fmla="*/ 703052 h 703052"/>
                  <a:gd name="connsiteX4" fmla="*/ 69850 w 679450"/>
                  <a:gd name="connsiteY4" fmla="*/ 106152 h 703052"/>
                  <a:gd name="connsiteX0" fmla="*/ 69850 w 679450"/>
                  <a:gd name="connsiteY0" fmla="*/ 275483 h 872383"/>
                  <a:gd name="connsiteX1" fmla="*/ 596900 w 679450"/>
                  <a:gd name="connsiteY1" fmla="*/ 2433 h 872383"/>
                  <a:gd name="connsiteX2" fmla="*/ 679450 w 679450"/>
                  <a:gd name="connsiteY2" fmla="*/ 434233 h 872383"/>
                  <a:gd name="connsiteX3" fmla="*/ 0 w 679450"/>
                  <a:gd name="connsiteY3" fmla="*/ 872383 h 872383"/>
                  <a:gd name="connsiteX4" fmla="*/ 69850 w 679450"/>
                  <a:gd name="connsiteY4" fmla="*/ 275483 h 872383"/>
                  <a:gd name="connsiteX0" fmla="*/ 69850 w 679450"/>
                  <a:gd name="connsiteY0" fmla="*/ 294020 h 890920"/>
                  <a:gd name="connsiteX1" fmla="*/ 596900 w 679450"/>
                  <a:gd name="connsiteY1" fmla="*/ 20970 h 890920"/>
                  <a:gd name="connsiteX2" fmla="*/ 679450 w 679450"/>
                  <a:gd name="connsiteY2" fmla="*/ 452770 h 890920"/>
                  <a:gd name="connsiteX3" fmla="*/ 0 w 679450"/>
                  <a:gd name="connsiteY3" fmla="*/ 890920 h 890920"/>
                  <a:gd name="connsiteX4" fmla="*/ 69850 w 679450"/>
                  <a:gd name="connsiteY4" fmla="*/ 294020 h 890920"/>
                  <a:gd name="connsiteX0" fmla="*/ 69850 w 648670"/>
                  <a:gd name="connsiteY0" fmla="*/ 274258 h 871158"/>
                  <a:gd name="connsiteX1" fmla="*/ 596900 w 648670"/>
                  <a:gd name="connsiteY1" fmla="*/ 1208 h 871158"/>
                  <a:gd name="connsiteX2" fmla="*/ 647700 w 648670"/>
                  <a:gd name="connsiteY2" fmla="*/ 382208 h 871158"/>
                  <a:gd name="connsiteX3" fmla="*/ 0 w 648670"/>
                  <a:gd name="connsiteY3" fmla="*/ 871158 h 871158"/>
                  <a:gd name="connsiteX4" fmla="*/ 69850 w 648670"/>
                  <a:gd name="connsiteY4" fmla="*/ 274258 h 871158"/>
                  <a:gd name="connsiteX0" fmla="*/ 69850 w 647700"/>
                  <a:gd name="connsiteY0" fmla="*/ 291894 h 888794"/>
                  <a:gd name="connsiteX1" fmla="*/ 596900 w 647700"/>
                  <a:gd name="connsiteY1" fmla="*/ 18844 h 888794"/>
                  <a:gd name="connsiteX2" fmla="*/ 647700 w 647700"/>
                  <a:gd name="connsiteY2" fmla="*/ 399844 h 888794"/>
                  <a:gd name="connsiteX3" fmla="*/ 0 w 647700"/>
                  <a:gd name="connsiteY3" fmla="*/ 888794 h 888794"/>
                  <a:gd name="connsiteX4" fmla="*/ 69850 w 647700"/>
                  <a:gd name="connsiteY4" fmla="*/ 291894 h 888794"/>
                  <a:gd name="connsiteX0" fmla="*/ 69850 w 651541"/>
                  <a:gd name="connsiteY0" fmla="*/ 291894 h 888794"/>
                  <a:gd name="connsiteX1" fmla="*/ 596900 w 651541"/>
                  <a:gd name="connsiteY1" fmla="*/ 18844 h 888794"/>
                  <a:gd name="connsiteX2" fmla="*/ 647700 w 651541"/>
                  <a:gd name="connsiteY2" fmla="*/ 399844 h 888794"/>
                  <a:gd name="connsiteX3" fmla="*/ 0 w 651541"/>
                  <a:gd name="connsiteY3" fmla="*/ 888794 h 888794"/>
                  <a:gd name="connsiteX4" fmla="*/ 69850 w 651541"/>
                  <a:gd name="connsiteY4" fmla="*/ 291894 h 888794"/>
                  <a:gd name="connsiteX0" fmla="*/ 69850 w 651528"/>
                  <a:gd name="connsiteY0" fmla="*/ 299858 h 896758"/>
                  <a:gd name="connsiteX1" fmla="*/ 596900 w 651528"/>
                  <a:gd name="connsiteY1" fmla="*/ 26808 h 896758"/>
                  <a:gd name="connsiteX2" fmla="*/ 647700 w 651528"/>
                  <a:gd name="connsiteY2" fmla="*/ 407808 h 896758"/>
                  <a:gd name="connsiteX3" fmla="*/ 0 w 651528"/>
                  <a:gd name="connsiteY3" fmla="*/ 896758 h 896758"/>
                  <a:gd name="connsiteX4" fmla="*/ 69850 w 651528"/>
                  <a:gd name="connsiteY4" fmla="*/ 299858 h 896758"/>
                  <a:gd name="connsiteX0" fmla="*/ 247650 w 654053"/>
                  <a:gd name="connsiteY0" fmla="*/ 489898 h 870898"/>
                  <a:gd name="connsiteX1" fmla="*/ 596900 w 654053"/>
                  <a:gd name="connsiteY1" fmla="*/ 948 h 870898"/>
                  <a:gd name="connsiteX2" fmla="*/ 647700 w 654053"/>
                  <a:gd name="connsiteY2" fmla="*/ 381948 h 870898"/>
                  <a:gd name="connsiteX3" fmla="*/ 0 w 654053"/>
                  <a:gd name="connsiteY3" fmla="*/ 870898 h 870898"/>
                  <a:gd name="connsiteX4" fmla="*/ 247650 w 654053"/>
                  <a:gd name="connsiteY4" fmla="*/ 489898 h 870898"/>
                  <a:gd name="connsiteX0" fmla="*/ 0 w 654053"/>
                  <a:gd name="connsiteY0" fmla="*/ 870898 h 870898"/>
                  <a:gd name="connsiteX1" fmla="*/ 596900 w 654053"/>
                  <a:gd name="connsiteY1" fmla="*/ 948 h 870898"/>
                  <a:gd name="connsiteX2" fmla="*/ 647700 w 654053"/>
                  <a:gd name="connsiteY2" fmla="*/ 381948 h 870898"/>
                  <a:gd name="connsiteX3" fmla="*/ 0 w 654053"/>
                  <a:gd name="connsiteY3" fmla="*/ 870898 h 870898"/>
                  <a:gd name="connsiteX0" fmla="*/ 0 w 651818"/>
                  <a:gd name="connsiteY0" fmla="*/ 939844 h 939844"/>
                  <a:gd name="connsiteX1" fmla="*/ 596900 w 651818"/>
                  <a:gd name="connsiteY1" fmla="*/ 69894 h 939844"/>
                  <a:gd name="connsiteX2" fmla="*/ 647700 w 651818"/>
                  <a:gd name="connsiteY2" fmla="*/ 450894 h 939844"/>
                  <a:gd name="connsiteX3" fmla="*/ 0 w 651818"/>
                  <a:gd name="connsiteY3" fmla="*/ 939844 h 939844"/>
                  <a:gd name="connsiteX0" fmla="*/ 0 w 665112"/>
                  <a:gd name="connsiteY0" fmla="*/ 889154 h 889154"/>
                  <a:gd name="connsiteX1" fmla="*/ 596900 w 665112"/>
                  <a:gd name="connsiteY1" fmla="*/ 19204 h 889154"/>
                  <a:gd name="connsiteX2" fmla="*/ 647700 w 665112"/>
                  <a:gd name="connsiteY2" fmla="*/ 400204 h 889154"/>
                  <a:gd name="connsiteX3" fmla="*/ 0 w 665112"/>
                  <a:gd name="connsiteY3" fmla="*/ 889154 h 889154"/>
                  <a:gd name="connsiteX0" fmla="*/ 0 w 639822"/>
                  <a:gd name="connsiteY0" fmla="*/ 837116 h 837116"/>
                  <a:gd name="connsiteX1" fmla="*/ 571500 w 639822"/>
                  <a:gd name="connsiteY1" fmla="*/ 11616 h 837116"/>
                  <a:gd name="connsiteX2" fmla="*/ 622300 w 639822"/>
                  <a:gd name="connsiteY2" fmla="*/ 392616 h 837116"/>
                  <a:gd name="connsiteX3" fmla="*/ 0 w 639822"/>
                  <a:gd name="connsiteY3" fmla="*/ 837116 h 837116"/>
                  <a:gd name="connsiteX0" fmla="*/ 0 w 639822"/>
                  <a:gd name="connsiteY0" fmla="*/ 844921 h 844921"/>
                  <a:gd name="connsiteX1" fmla="*/ 571500 w 639822"/>
                  <a:gd name="connsiteY1" fmla="*/ 19421 h 844921"/>
                  <a:gd name="connsiteX2" fmla="*/ 622300 w 639822"/>
                  <a:gd name="connsiteY2" fmla="*/ 317871 h 844921"/>
                  <a:gd name="connsiteX3" fmla="*/ 0 w 639822"/>
                  <a:gd name="connsiteY3" fmla="*/ 844921 h 844921"/>
                  <a:gd name="connsiteX0" fmla="*/ 0 w 622300"/>
                  <a:gd name="connsiteY0" fmla="*/ 842576 h 842576"/>
                  <a:gd name="connsiteX1" fmla="*/ 571500 w 622300"/>
                  <a:gd name="connsiteY1" fmla="*/ 17076 h 842576"/>
                  <a:gd name="connsiteX2" fmla="*/ 622300 w 622300"/>
                  <a:gd name="connsiteY2" fmla="*/ 315526 h 842576"/>
                  <a:gd name="connsiteX3" fmla="*/ 0 w 622300"/>
                  <a:gd name="connsiteY3" fmla="*/ 842576 h 842576"/>
                  <a:gd name="connsiteX0" fmla="*/ 0 w 622300"/>
                  <a:gd name="connsiteY0" fmla="*/ 842398 h 842398"/>
                  <a:gd name="connsiteX1" fmla="*/ 571500 w 622300"/>
                  <a:gd name="connsiteY1" fmla="*/ 16898 h 842398"/>
                  <a:gd name="connsiteX2" fmla="*/ 622300 w 622300"/>
                  <a:gd name="connsiteY2" fmla="*/ 315348 h 842398"/>
                  <a:gd name="connsiteX3" fmla="*/ 0 w 622300"/>
                  <a:gd name="connsiteY3" fmla="*/ 842398 h 842398"/>
                  <a:gd name="connsiteX0" fmla="*/ 0 w 654720"/>
                  <a:gd name="connsiteY0" fmla="*/ 828807 h 828807"/>
                  <a:gd name="connsiteX1" fmla="*/ 571500 w 654720"/>
                  <a:gd name="connsiteY1" fmla="*/ 3307 h 828807"/>
                  <a:gd name="connsiteX2" fmla="*/ 622300 w 654720"/>
                  <a:gd name="connsiteY2" fmla="*/ 301757 h 828807"/>
                  <a:gd name="connsiteX3" fmla="*/ 0 w 654720"/>
                  <a:gd name="connsiteY3" fmla="*/ 828807 h 828807"/>
                  <a:gd name="connsiteX0" fmla="*/ 0 w 622300"/>
                  <a:gd name="connsiteY0" fmla="*/ 527050 h 527050"/>
                  <a:gd name="connsiteX1" fmla="*/ 622300 w 622300"/>
                  <a:gd name="connsiteY1" fmla="*/ 0 h 527050"/>
                  <a:gd name="connsiteX2" fmla="*/ 0 w 622300"/>
                  <a:gd name="connsiteY2" fmla="*/ 527050 h 527050"/>
                  <a:gd name="connsiteX0" fmla="*/ 0 w 622300"/>
                  <a:gd name="connsiteY0" fmla="*/ 791007 h 791007"/>
                  <a:gd name="connsiteX1" fmla="*/ 622300 w 622300"/>
                  <a:gd name="connsiteY1" fmla="*/ 263957 h 791007"/>
                  <a:gd name="connsiteX2" fmla="*/ 571500 w 622300"/>
                  <a:gd name="connsiteY2" fmla="*/ 3607 h 791007"/>
                  <a:gd name="connsiteX3" fmla="*/ 0 w 622300"/>
                  <a:gd name="connsiteY3" fmla="*/ 791007 h 791007"/>
                  <a:gd name="connsiteX0" fmla="*/ 0 w 622300"/>
                  <a:gd name="connsiteY0" fmla="*/ 791007 h 791007"/>
                  <a:gd name="connsiteX1" fmla="*/ 622300 w 622300"/>
                  <a:gd name="connsiteY1" fmla="*/ 263957 h 791007"/>
                  <a:gd name="connsiteX2" fmla="*/ 571500 w 622300"/>
                  <a:gd name="connsiteY2" fmla="*/ 3607 h 791007"/>
                  <a:gd name="connsiteX3" fmla="*/ 0 w 622300"/>
                  <a:gd name="connsiteY3" fmla="*/ 791007 h 791007"/>
                  <a:gd name="connsiteX0" fmla="*/ 0 w 622300"/>
                  <a:gd name="connsiteY0" fmla="*/ 800513 h 800513"/>
                  <a:gd name="connsiteX1" fmla="*/ 622300 w 622300"/>
                  <a:gd name="connsiteY1" fmla="*/ 273463 h 800513"/>
                  <a:gd name="connsiteX2" fmla="*/ 571500 w 622300"/>
                  <a:gd name="connsiteY2" fmla="*/ 13113 h 800513"/>
                  <a:gd name="connsiteX3" fmla="*/ 0 w 622300"/>
                  <a:gd name="connsiteY3" fmla="*/ 800513 h 800513"/>
                  <a:gd name="connsiteX0" fmla="*/ 0 w 578827"/>
                  <a:gd name="connsiteY0" fmla="*/ 800513 h 800513"/>
                  <a:gd name="connsiteX1" fmla="*/ 457200 w 578827"/>
                  <a:gd name="connsiteY1" fmla="*/ 400463 h 800513"/>
                  <a:gd name="connsiteX2" fmla="*/ 571500 w 578827"/>
                  <a:gd name="connsiteY2" fmla="*/ 13113 h 800513"/>
                  <a:gd name="connsiteX3" fmla="*/ 0 w 578827"/>
                  <a:gd name="connsiteY3" fmla="*/ 800513 h 800513"/>
                  <a:gd name="connsiteX0" fmla="*/ 0 w 603250"/>
                  <a:gd name="connsiteY0" fmla="*/ 800513 h 800513"/>
                  <a:gd name="connsiteX1" fmla="*/ 603250 w 603250"/>
                  <a:gd name="connsiteY1" fmla="*/ 387763 h 800513"/>
                  <a:gd name="connsiteX2" fmla="*/ 571500 w 603250"/>
                  <a:gd name="connsiteY2" fmla="*/ 13113 h 800513"/>
                  <a:gd name="connsiteX3" fmla="*/ 0 w 603250"/>
                  <a:gd name="connsiteY3" fmla="*/ 800513 h 800513"/>
                  <a:gd name="connsiteX0" fmla="*/ 0 w 668888"/>
                  <a:gd name="connsiteY0" fmla="*/ 800513 h 800513"/>
                  <a:gd name="connsiteX1" fmla="*/ 603250 w 668888"/>
                  <a:gd name="connsiteY1" fmla="*/ 387763 h 800513"/>
                  <a:gd name="connsiteX2" fmla="*/ 571500 w 668888"/>
                  <a:gd name="connsiteY2" fmla="*/ 13113 h 800513"/>
                  <a:gd name="connsiteX3" fmla="*/ 0 w 668888"/>
                  <a:gd name="connsiteY3" fmla="*/ 800513 h 800513"/>
                  <a:gd name="connsiteX0" fmla="*/ 0 w 609767"/>
                  <a:gd name="connsiteY0" fmla="*/ 800513 h 800513"/>
                  <a:gd name="connsiteX1" fmla="*/ 603250 w 609767"/>
                  <a:gd name="connsiteY1" fmla="*/ 387763 h 800513"/>
                  <a:gd name="connsiteX2" fmla="*/ 571500 w 609767"/>
                  <a:gd name="connsiteY2" fmla="*/ 13113 h 800513"/>
                  <a:gd name="connsiteX3" fmla="*/ 0 w 609767"/>
                  <a:gd name="connsiteY3" fmla="*/ 800513 h 800513"/>
                  <a:gd name="connsiteX0" fmla="*/ 0 w 606957"/>
                  <a:gd name="connsiteY0" fmla="*/ 800513 h 800513"/>
                  <a:gd name="connsiteX1" fmla="*/ 603250 w 606957"/>
                  <a:gd name="connsiteY1" fmla="*/ 387763 h 800513"/>
                  <a:gd name="connsiteX2" fmla="*/ 571500 w 606957"/>
                  <a:gd name="connsiteY2" fmla="*/ 13113 h 800513"/>
                  <a:gd name="connsiteX3" fmla="*/ 0 w 606957"/>
                  <a:gd name="connsiteY3" fmla="*/ 800513 h 800513"/>
                  <a:gd name="connsiteX0" fmla="*/ 0 w 606957"/>
                  <a:gd name="connsiteY0" fmla="*/ 800513 h 800513"/>
                  <a:gd name="connsiteX1" fmla="*/ 603250 w 606957"/>
                  <a:gd name="connsiteY1" fmla="*/ 387763 h 800513"/>
                  <a:gd name="connsiteX2" fmla="*/ 571500 w 606957"/>
                  <a:gd name="connsiteY2" fmla="*/ 13113 h 800513"/>
                  <a:gd name="connsiteX3" fmla="*/ 0 w 606957"/>
                  <a:gd name="connsiteY3" fmla="*/ 800513 h 800513"/>
                  <a:gd name="connsiteX0" fmla="*/ 0 w 606957"/>
                  <a:gd name="connsiteY0" fmla="*/ 800513 h 808812"/>
                  <a:gd name="connsiteX1" fmla="*/ 603250 w 606957"/>
                  <a:gd name="connsiteY1" fmla="*/ 387763 h 808812"/>
                  <a:gd name="connsiteX2" fmla="*/ 571500 w 606957"/>
                  <a:gd name="connsiteY2" fmla="*/ 13113 h 808812"/>
                  <a:gd name="connsiteX3" fmla="*/ 0 w 606957"/>
                  <a:gd name="connsiteY3" fmla="*/ 800513 h 808812"/>
                  <a:gd name="connsiteX0" fmla="*/ 19494 w 626451"/>
                  <a:gd name="connsiteY0" fmla="*/ 800295 h 808594"/>
                  <a:gd name="connsiteX1" fmla="*/ 622744 w 626451"/>
                  <a:gd name="connsiteY1" fmla="*/ 387545 h 808594"/>
                  <a:gd name="connsiteX2" fmla="*/ 590994 w 626451"/>
                  <a:gd name="connsiteY2" fmla="*/ 12895 h 808594"/>
                  <a:gd name="connsiteX3" fmla="*/ 19494 w 626451"/>
                  <a:gd name="connsiteY3" fmla="*/ 800295 h 80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451" h="808594">
                    <a:moveTo>
                      <a:pt x="19494" y="800295"/>
                    </a:moveTo>
                    <a:cubicBezTo>
                      <a:pt x="303127" y="865912"/>
                      <a:pt x="421661" y="525128"/>
                      <a:pt x="622744" y="387545"/>
                    </a:cubicBezTo>
                    <a:cubicBezTo>
                      <a:pt x="631211" y="283828"/>
                      <a:pt x="626977" y="154712"/>
                      <a:pt x="590994" y="12895"/>
                    </a:cubicBezTo>
                    <a:cubicBezTo>
                      <a:pt x="368744" y="-99288"/>
                      <a:pt x="-101156" y="550528"/>
                      <a:pt x="19494" y="800295"/>
                    </a:cubicBezTo>
                    <a:close/>
                  </a:path>
                </a:pathLst>
              </a:custGeom>
              <a:solidFill>
                <a:srgbClr val="F9F5F7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D23E6C49-6DEB-4CF9-AD69-A14FA92EC3A2}"/>
                  </a:ext>
                </a:extLst>
              </p:cNvPr>
              <p:cNvSpPr/>
              <p:nvPr/>
            </p:nvSpPr>
            <p:spPr>
              <a:xfrm>
                <a:off x="7305185" y="4654328"/>
                <a:ext cx="598579" cy="1107721"/>
              </a:xfrm>
              <a:custGeom>
                <a:avLst/>
                <a:gdLst>
                  <a:gd name="connsiteX0" fmla="*/ 349250 w 736600"/>
                  <a:gd name="connsiteY0" fmla="*/ 387350 h 1358900"/>
                  <a:gd name="connsiteX1" fmla="*/ 736600 w 736600"/>
                  <a:gd name="connsiteY1" fmla="*/ 0 h 1358900"/>
                  <a:gd name="connsiteX2" fmla="*/ 463550 w 736600"/>
                  <a:gd name="connsiteY2" fmla="*/ 990600 h 1358900"/>
                  <a:gd name="connsiteX3" fmla="*/ 44450 w 736600"/>
                  <a:gd name="connsiteY3" fmla="*/ 1358900 h 1358900"/>
                  <a:gd name="connsiteX4" fmla="*/ 0 w 736600"/>
                  <a:gd name="connsiteY4" fmla="*/ 774700 h 1358900"/>
                  <a:gd name="connsiteX5" fmla="*/ 349250 w 736600"/>
                  <a:gd name="connsiteY5" fmla="*/ 387350 h 1358900"/>
                  <a:gd name="connsiteX0" fmla="*/ 349250 w 749300"/>
                  <a:gd name="connsiteY0" fmla="*/ 349250 h 1320800"/>
                  <a:gd name="connsiteX1" fmla="*/ 749300 w 749300"/>
                  <a:gd name="connsiteY1" fmla="*/ 0 h 1320800"/>
                  <a:gd name="connsiteX2" fmla="*/ 463550 w 749300"/>
                  <a:gd name="connsiteY2" fmla="*/ 952500 h 1320800"/>
                  <a:gd name="connsiteX3" fmla="*/ 44450 w 749300"/>
                  <a:gd name="connsiteY3" fmla="*/ 1320800 h 1320800"/>
                  <a:gd name="connsiteX4" fmla="*/ 0 w 749300"/>
                  <a:gd name="connsiteY4" fmla="*/ 736600 h 1320800"/>
                  <a:gd name="connsiteX5" fmla="*/ 349250 w 749300"/>
                  <a:gd name="connsiteY5" fmla="*/ 349250 h 1320800"/>
                  <a:gd name="connsiteX0" fmla="*/ 349250 w 749300"/>
                  <a:gd name="connsiteY0" fmla="*/ 38100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349250 w 749300"/>
                  <a:gd name="connsiteY5" fmla="*/ 381000 h 1352550"/>
                  <a:gd name="connsiteX0" fmla="*/ 349250 w 749300"/>
                  <a:gd name="connsiteY0" fmla="*/ 38100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349250 w 749300"/>
                  <a:gd name="connsiteY5" fmla="*/ 381000 h 1352550"/>
                  <a:gd name="connsiteX0" fmla="*/ 292100 w 749300"/>
                  <a:gd name="connsiteY0" fmla="*/ 50165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292100 w 749300"/>
                  <a:gd name="connsiteY5" fmla="*/ 501650 h 1352550"/>
                  <a:gd name="connsiteX0" fmla="*/ 292100 w 749300"/>
                  <a:gd name="connsiteY0" fmla="*/ 43815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292100 w 749300"/>
                  <a:gd name="connsiteY5" fmla="*/ 438150 h 1352550"/>
                  <a:gd name="connsiteX0" fmla="*/ 292100 w 749300"/>
                  <a:gd name="connsiteY0" fmla="*/ 43815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292100 w 749300"/>
                  <a:gd name="connsiteY5" fmla="*/ 438150 h 1352550"/>
                  <a:gd name="connsiteX0" fmla="*/ 292100 w 749300"/>
                  <a:gd name="connsiteY0" fmla="*/ 43815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292100 w 749300"/>
                  <a:gd name="connsiteY5" fmla="*/ 438150 h 1352550"/>
                  <a:gd name="connsiteX0" fmla="*/ 292100 w 749300"/>
                  <a:gd name="connsiteY0" fmla="*/ 43815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292100 w 749300"/>
                  <a:gd name="connsiteY5" fmla="*/ 438150 h 1352550"/>
                  <a:gd name="connsiteX0" fmla="*/ 292100 w 749300"/>
                  <a:gd name="connsiteY0" fmla="*/ 43815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292100 w 749300"/>
                  <a:gd name="connsiteY5" fmla="*/ 438150 h 1352550"/>
                  <a:gd name="connsiteX0" fmla="*/ 292100 w 749300"/>
                  <a:gd name="connsiteY0" fmla="*/ 43815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292100 w 749300"/>
                  <a:gd name="connsiteY5" fmla="*/ 438150 h 1352550"/>
                  <a:gd name="connsiteX0" fmla="*/ 292100 w 749300"/>
                  <a:gd name="connsiteY0" fmla="*/ 438150 h 1352550"/>
                  <a:gd name="connsiteX1" fmla="*/ 749300 w 749300"/>
                  <a:gd name="connsiteY1" fmla="*/ 0 h 1352550"/>
                  <a:gd name="connsiteX2" fmla="*/ 463550 w 749300"/>
                  <a:gd name="connsiteY2" fmla="*/ 984250 h 1352550"/>
                  <a:gd name="connsiteX3" fmla="*/ 44450 w 749300"/>
                  <a:gd name="connsiteY3" fmla="*/ 1352550 h 1352550"/>
                  <a:gd name="connsiteX4" fmla="*/ 0 w 749300"/>
                  <a:gd name="connsiteY4" fmla="*/ 768350 h 1352550"/>
                  <a:gd name="connsiteX5" fmla="*/ 292100 w 749300"/>
                  <a:gd name="connsiteY5" fmla="*/ 438150 h 1352550"/>
                  <a:gd name="connsiteX0" fmla="*/ 247650 w 704850"/>
                  <a:gd name="connsiteY0" fmla="*/ 438150 h 1352550"/>
                  <a:gd name="connsiteX1" fmla="*/ 704850 w 704850"/>
                  <a:gd name="connsiteY1" fmla="*/ 0 h 1352550"/>
                  <a:gd name="connsiteX2" fmla="*/ 419100 w 704850"/>
                  <a:gd name="connsiteY2" fmla="*/ 984250 h 1352550"/>
                  <a:gd name="connsiteX3" fmla="*/ 0 w 704850"/>
                  <a:gd name="connsiteY3" fmla="*/ 1352550 h 1352550"/>
                  <a:gd name="connsiteX4" fmla="*/ 247650 w 704850"/>
                  <a:gd name="connsiteY4" fmla="*/ 438150 h 1352550"/>
                  <a:gd name="connsiteX0" fmla="*/ 259485 w 716685"/>
                  <a:gd name="connsiteY0" fmla="*/ 438150 h 1352550"/>
                  <a:gd name="connsiteX1" fmla="*/ 716685 w 716685"/>
                  <a:gd name="connsiteY1" fmla="*/ 0 h 1352550"/>
                  <a:gd name="connsiteX2" fmla="*/ 430935 w 716685"/>
                  <a:gd name="connsiteY2" fmla="*/ 984250 h 1352550"/>
                  <a:gd name="connsiteX3" fmla="*/ 11835 w 716685"/>
                  <a:gd name="connsiteY3" fmla="*/ 1352550 h 1352550"/>
                  <a:gd name="connsiteX4" fmla="*/ 10005 w 716685"/>
                  <a:gd name="connsiteY4" fmla="*/ 982339 h 1352550"/>
                  <a:gd name="connsiteX5" fmla="*/ 259485 w 716685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9480 w 706680"/>
                  <a:gd name="connsiteY0" fmla="*/ 438150 h 1352550"/>
                  <a:gd name="connsiteX1" fmla="*/ 706680 w 706680"/>
                  <a:gd name="connsiteY1" fmla="*/ 0 h 1352550"/>
                  <a:gd name="connsiteX2" fmla="*/ 420930 w 706680"/>
                  <a:gd name="connsiteY2" fmla="*/ 984250 h 1352550"/>
                  <a:gd name="connsiteX3" fmla="*/ 1830 w 706680"/>
                  <a:gd name="connsiteY3" fmla="*/ 1352550 h 1352550"/>
                  <a:gd name="connsiteX4" fmla="*/ 0 w 706680"/>
                  <a:gd name="connsiteY4" fmla="*/ 982339 h 1352550"/>
                  <a:gd name="connsiteX5" fmla="*/ 249480 w 706680"/>
                  <a:gd name="connsiteY5" fmla="*/ 438150 h 1352550"/>
                  <a:gd name="connsiteX0" fmla="*/ 247650 w 704850"/>
                  <a:gd name="connsiteY0" fmla="*/ 438150 h 1352550"/>
                  <a:gd name="connsiteX1" fmla="*/ 704850 w 704850"/>
                  <a:gd name="connsiteY1" fmla="*/ 0 h 1352550"/>
                  <a:gd name="connsiteX2" fmla="*/ 419100 w 704850"/>
                  <a:gd name="connsiteY2" fmla="*/ 984250 h 1352550"/>
                  <a:gd name="connsiteX3" fmla="*/ 0 w 704850"/>
                  <a:gd name="connsiteY3" fmla="*/ 1352550 h 1352550"/>
                  <a:gd name="connsiteX4" fmla="*/ 1345 w 704850"/>
                  <a:gd name="connsiteY4" fmla="*/ 953764 h 1352550"/>
                  <a:gd name="connsiteX5" fmla="*/ 247650 w 704850"/>
                  <a:gd name="connsiteY5" fmla="*/ 438150 h 1352550"/>
                  <a:gd name="connsiteX0" fmla="*/ 247650 w 704850"/>
                  <a:gd name="connsiteY0" fmla="*/ 438150 h 1352550"/>
                  <a:gd name="connsiteX1" fmla="*/ 704850 w 704850"/>
                  <a:gd name="connsiteY1" fmla="*/ 0 h 1352550"/>
                  <a:gd name="connsiteX2" fmla="*/ 419100 w 704850"/>
                  <a:gd name="connsiteY2" fmla="*/ 984250 h 1352550"/>
                  <a:gd name="connsiteX3" fmla="*/ 0 w 704850"/>
                  <a:gd name="connsiteY3" fmla="*/ 1352550 h 1352550"/>
                  <a:gd name="connsiteX4" fmla="*/ 1345 w 704850"/>
                  <a:gd name="connsiteY4" fmla="*/ 953764 h 1352550"/>
                  <a:gd name="connsiteX5" fmla="*/ 247650 w 704850"/>
                  <a:gd name="connsiteY5" fmla="*/ 438150 h 1352550"/>
                  <a:gd name="connsiteX0" fmla="*/ 247650 w 704850"/>
                  <a:gd name="connsiteY0" fmla="*/ 438150 h 1352550"/>
                  <a:gd name="connsiteX1" fmla="*/ 704850 w 704850"/>
                  <a:gd name="connsiteY1" fmla="*/ 0 h 1352550"/>
                  <a:gd name="connsiteX2" fmla="*/ 419100 w 704850"/>
                  <a:gd name="connsiteY2" fmla="*/ 984250 h 1352550"/>
                  <a:gd name="connsiteX3" fmla="*/ 0 w 704850"/>
                  <a:gd name="connsiteY3" fmla="*/ 1352550 h 1352550"/>
                  <a:gd name="connsiteX4" fmla="*/ 1345 w 704850"/>
                  <a:gd name="connsiteY4" fmla="*/ 953764 h 1352550"/>
                  <a:gd name="connsiteX5" fmla="*/ 247650 w 704850"/>
                  <a:gd name="connsiteY5" fmla="*/ 438150 h 1352550"/>
                  <a:gd name="connsiteX0" fmla="*/ 247650 w 704850"/>
                  <a:gd name="connsiteY0" fmla="*/ 438150 h 1352550"/>
                  <a:gd name="connsiteX1" fmla="*/ 704850 w 704850"/>
                  <a:gd name="connsiteY1" fmla="*/ 0 h 1352550"/>
                  <a:gd name="connsiteX2" fmla="*/ 419100 w 704850"/>
                  <a:gd name="connsiteY2" fmla="*/ 984250 h 1352550"/>
                  <a:gd name="connsiteX3" fmla="*/ 0 w 704850"/>
                  <a:gd name="connsiteY3" fmla="*/ 1352550 h 1352550"/>
                  <a:gd name="connsiteX4" fmla="*/ 1345 w 704850"/>
                  <a:gd name="connsiteY4" fmla="*/ 953764 h 1352550"/>
                  <a:gd name="connsiteX5" fmla="*/ 247650 w 704850"/>
                  <a:gd name="connsiteY5" fmla="*/ 438150 h 1352550"/>
                  <a:gd name="connsiteX0" fmla="*/ 247650 w 704850"/>
                  <a:gd name="connsiteY0" fmla="*/ 438150 h 1352550"/>
                  <a:gd name="connsiteX1" fmla="*/ 704850 w 704850"/>
                  <a:gd name="connsiteY1" fmla="*/ 0 h 1352550"/>
                  <a:gd name="connsiteX2" fmla="*/ 419100 w 704850"/>
                  <a:gd name="connsiteY2" fmla="*/ 984250 h 1352550"/>
                  <a:gd name="connsiteX3" fmla="*/ 0 w 704850"/>
                  <a:gd name="connsiteY3" fmla="*/ 1352550 h 1352550"/>
                  <a:gd name="connsiteX4" fmla="*/ 1345 w 704850"/>
                  <a:gd name="connsiteY4" fmla="*/ 953764 h 1352550"/>
                  <a:gd name="connsiteX5" fmla="*/ 247650 w 704850"/>
                  <a:gd name="connsiteY5" fmla="*/ 438150 h 1352550"/>
                  <a:gd name="connsiteX0" fmla="*/ 247650 w 704850"/>
                  <a:gd name="connsiteY0" fmla="*/ 438150 h 1352550"/>
                  <a:gd name="connsiteX1" fmla="*/ 704850 w 704850"/>
                  <a:gd name="connsiteY1" fmla="*/ 0 h 1352550"/>
                  <a:gd name="connsiteX2" fmla="*/ 419100 w 704850"/>
                  <a:gd name="connsiteY2" fmla="*/ 984250 h 1352550"/>
                  <a:gd name="connsiteX3" fmla="*/ 0 w 704850"/>
                  <a:gd name="connsiteY3" fmla="*/ 1352550 h 1352550"/>
                  <a:gd name="connsiteX4" fmla="*/ 1345 w 704850"/>
                  <a:gd name="connsiteY4" fmla="*/ 953764 h 1352550"/>
                  <a:gd name="connsiteX5" fmla="*/ 247650 w 704850"/>
                  <a:gd name="connsiteY5" fmla="*/ 438150 h 1352550"/>
                  <a:gd name="connsiteX0" fmla="*/ 247650 w 704850"/>
                  <a:gd name="connsiteY0" fmla="*/ 438150 h 1352550"/>
                  <a:gd name="connsiteX1" fmla="*/ 704850 w 704850"/>
                  <a:gd name="connsiteY1" fmla="*/ 0 h 1352550"/>
                  <a:gd name="connsiteX2" fmla="*/ 419100 w 704850"/>
                  <a:gd name="connsiteY2" fmla="*/ 984250 h 1352550"/>
                  <a:gd name="connsiteX3" fmla="*/ 0 w 704850"/>
                  <a:gd name="connsiteY3" fmla="*/ 1352550 h 1352550"/>
                  <a:gd name="connsiteX4" fmla="*/ 1345 w 704850"/>
                  <a:gd name="connsiteY4" fmla="*/ 953764 h 1352550"/>
                  <a:gd name="connsiteX5" fmla="*/ 247650 w 704850"/>
                  <a:gd name="connsiteY5" fmla="*/ 438150 h 1352550"/>
                  <a:gd name="connsiteX0" fmla="*/ 255830 w 713030"/>
                  <a:gd name="connsiteY0" fmla="*/ 438150 h 1352550"/>
                  <a:gd name="connsiteX1" fmla="*/ 713030 w 713030"/>
                  <a:gd name="connsiteY1" fmla="*/ 0 h 1352550"/>
                  <a:gd name="connsiteX2" fmla="*/ 427280 w 713030"/>
                  <a:gd name="connsiteY2" fmla="*/ 984250 h 1352550"/>
                  <a:gd name="connsiteX3" fmla="*/ 8180 w 713030"/>
                  <a:gd name="connsiteY3" fmla="*/ 1352550 h 1352550"/>
                  <a:gd name="connsiteX4" fmla="*/ 0 w 713030"/>
                  <a:gd name="connsiteY4" fmla="*/ 956939 h 1352550"/>
                  <a:gd name="connsiteX5" fmla="*/ 255830 w 713030"/>
                  <a:gd name="connsiteY5" fmla="*/ 438150 h 1352550"/>
                  <a:gd name="connsiteX0" fmla="*/ 255830 w 713030"/>
                  <a:gd name="connsiteY0" fmla="*/ 438150 h 1352550"/>
                  <a:gd name="connsiteX1" fmla="*/ 713030 w 713030"/>
                  <a:gd name="connsiteY1" fmla="*/ 0 h 1352550"/>
                  <a:gd name="connsiteX2" fmla="*/ 427280 w 713030"/>
                  <a:gd name="connsiteY2" fmla="*/ 984250 h 1352550"/>
                  <a:gd name="connsiteX3" fmla="*/ 8180 w 713030"/>
                  <a:gd name="connsiteY3" fmla="*/ 1352550 h 1352550"/>
                  <a:gd name="connsiteX4" fmla="*/ 0 w 713030"/>
                  <a:gd name="connsiteY4" fmla="*/ 956939 h 1352550"/>
                  <a:gd name="connsiteX5" fmla="*/ 255830 w 713030"/>
                  <a:gd name="connsiteY5" fmla="*/ 438150 h 1352550"/>
                  <a:gd name="connsiteX0" fmla="*/ 255830 w 713030"/>
                  <a:gd name="connsiteY0" fmla="*/ 438150 h 1352550"/>
                  <a:gd name="connsiteX1" fmla="*/ 713030 w 713030"/>
                  <a:gd name="connsiteY1" fmla="*/ 0 h 1352550"/>
                  <a:gd name="connsiteX2" fmla="*/ 427280 w 713030"/>
                  <a:gd name="connsiteY2" fmla="*/ 984250 h 1352550"/>
                  <a:gd name="connsiteX3" fmla="*/ 8180 w 713030"/>
                  <a:gd name="connsiteY3" fmla="*/ 1352550 h 1352550"/>
                  <a:gd name="connsiteX4" fmla="*/ 0 w 713030"/>
                  <a:gd name="connsiteY4" fmla="*/ 956939 h 1352550"/>
                  <a:gd name="connsiteX5" fmla="*/ 255830 w 713030"/>
                  <a:gd name="connsiteY5" fmla="*/ 438150 h 1352550"/>
                  <a:gd name="connsiteX0" fmla="*/ 255830 w 713030"/>
                  <a:gd name="connsiteY0" fmla="*/ 438150 h 1352550"/>
                  <a:gd name="connsiteX1" fmla="*/ 713030 w 713030"/>
                  <a:gd name="connsiteY1" fmla="*/ 0 h 1352550"/>
                  <a:gd name="connsiteX2" fmla="*/ 427280 w 713030"/>
                  <a:gd name="connsiteY2" fmla="*/ 984250 h 1352550"/>
                  <a:gd name="connsiteX3" fmla="*/ 8180 w 713030"/>
                  <a:gd name="connsiteY3" fmla="*/ 1352550 h 1352550"/>
                  <a:gd name="connsiteX4" fmla="*/ 0 w 713030"/>
                  <a:gd name="connsiteY4" fmla="*/ 956939 h 1352550"/>
                  <a:gd name="connsiteX5" fmla="*/ 255830 w 713030"/>
                  <a:gd name="connsiteY5" fmla="*/ 438150 h 1352550"/>
                  <a:gd name="connsiteX0" fmla="*/ 255830 w 713030"/>
                  <a:gd name="connsiteY0" fmla="*/ 438150 h 1352550"/>
                  <a:gd name="connsiteX1" fmla="*/ 713030 w 713030"/>
                  <a:gd name="connsiteY1" fmla="*/ 0 h 1352550"/>
                  <a:gd name="connsiteX2" fmla="*/ 427280 w 713030"/>
                  <a:gd name="connsiteY2" fmla="*/ 984250 h 1352550"/>
                  <a:gd name="connsiteX3" fmla="*/ 8180 w 713030"/>
                  <a:gd name="connsiteY3" fmla="*/ 1352550 h 1352550"/>
                  <a:gd name="connsiteX4" fmla="*/ 0 w 713030"/>
                  <a:gd name="connsiteY4" fmla="*/ 956939 h 1352550"/>
                  <a:gd name="connsiteX5" fmla="*/ 255830 w 713030"/>
                  <a:gd name="connsiteY5" fmla="*/ 438150 h 1352550"/>
                  <a:gd name="connsiteX0" fmla="*/ 255830 w 713030"/>
                  <a:gd name="connsiteY0" fmla="*/ 438150 h 1352550"/>
                  <a:gd name="connsiteX1" fmla="*/ 713030 w 713030"/>
                  <a:gd name="connsiteY1" fmla="*/ 0 h 1352550"/>
                  <a:gd name="connsiteX2" fmla="*/ 427280 w 713030"/>
                  <a:gd name="connsiteY2" fmla="*/ 984250 h 1352550"/>
                  <a:gd name="connsiteX3" fmla="*/ 8180 w 713030"/>
                  <a:gd name="connsiteY3" fmla="*/ 1352550 h 1352550"/>
                  <a:gd name="connsiteX4" fmla="*/ 0 w 713030"/>
                  <a:gd name="connsiteY4" fmla="*/ 956939 h 1352550"/>
                  <a:gd name="connsiteX5" fmla="*/ 255830 w 713030"/>
                  <a:gd name="connsiteY5" fmla="*/ 438150 h 1352550"/>
                  <a:gd name="connsiteX0" fmla="*/ 255830 w 713030"/>
                  <a:gd name="connsiteY0" fmla="*/ 438150 h 1352550"/>
                  <a:gd name="connsiteX1" fmla="*/ 713030 w 713030"/>
                  <a:gd name="connsiteY1" fmla="*/ 0 h 1352550"/>
                  <a:gd name="connsiteX2" fmla="*/ 427280 w 713030"/>
                  <a:gd name="connsiteY2" fmla="*/ 984250 h 1352550"/>
                  <a:gd name="connsiteX3" fmla="*/ 8180 w 713030"/>
                  <a:gd name="connsiteY3" fmla="*/ 1352550 h 1352550"/>
                  <a:gd name="connsiteX4" fmla="*/ 0 w 713030"/>
                  <a:gd name="connsiteY4" fmla="*/ 956939 h 1352550"/>
                  <a:gd name="connsiteX5" fmla="*/ 255830 w 713030"/>
                  <a:gd name="connsiteY5" fmla="*/ 438150 h 1352550"/>
                  <a:gd name="connsiteX0" fmla="*/ 268530 w 725730"/>
                  <a:gd name="connsiteY0" fmla="*/ 438150 h 1352550"/>
                  <a:gd name="connsiteX1" fmla="*/ 725730 w 725730"/>
                  <a:gd name="connsiteY1" fmla="*/ 0 h 1352550"/>
                  <a:gd name="connsiteX2" fmla="*/ 439980 w 725730"/>
                  <a:gd name="connsiteY2" fmla="*/ 984250 h 1352550"/>
                  <a:gd name="connsiteX3" fmla="*/ 20880 w 725730"/>
                  <a:gd name="connsiteY3" fmla="*/ 1352550 h 1352550"/>
                  <a:gd name="connsiteX4" fmla="*/ 0 w 725730"/>
                  <a:gd name="connsiteY4" fmla="*/ 966464 h 1352550"/>
                  <a:gd name="connsiteX5" fmla="*/ 268530 w 725730"/>
                  <a:gd name="connsiteY5" fmla="*/ 438150 h 1352550"/>
                  <a:gd name="connsiteX0" fmla="*/ 268530 w 725730"/>
                  <a:gd name="connsiteY0" fmla="*/ 438150 h 1343025"/>
                  <a:gd name="connsiteX1" fmla="*/ 725730 w 725730"/>
                  <a:gd name="connsiteY1" fmla="*/ 0 h 1343025"/>
                  <a:gd name="connsiteX2" fmla="*/ 439980 w 725730"/>
                  <a:gd name="connsiteY2" fmla="*/ 984250 h 1343025"/>
                  <a:gd name="connsiteX3" fmla="*/ 46280 w 725730"/>
                  <a:gd name="connsiteY3" fmla="*/ 1343025 h 1343025"/>
                  <a:gd name="connsiteX4" fmla="*/ 0 w 725730"/>
                  <a:gd name="connsiteY4" fmla="*/ 966464 h 1343025"/>
                  <a:gd name="connsiteX5" fmla="*/ 268530 w 725730"/>
                  <a:gd name="connsiteY5" fmla="*/ 438150 h 1343025"/>
                  <a:gd name="connsiteX0" fmla="*/ 268530 w 725730"/>
                  <a:gd name="connsiteY0" fmla="*/ 438150 h 1343025"/>
                  <a:gd name="connsiteX1" fmla="*/ 725730 w 725730"/>
                  <a:gd name="connsiteY1" fmla="*/ 0 h 1343025"/>
                  <a:gd name="connsiteX2" fmla="*/ 439980 w 725730"/>
                  <a:gd name="connsiteY2" fmla="*/ 984250 h 1343025"/>
                  <a:gd name="connsiteX3" fmla="*/ 30405 w 725730"/>
                  <a:gd name="connsiteY3" fmla="*/ 1343025 h 1343025"/>
                  <a:gd name="connsiteX4" fmla="*/ 0 w 725730"/>
                  <a:gd name="connsiteY4" fmla="*/ 966464 h 1343025"/>
                  <a:gd name="connsiteX5" fmla="*/ 268530 w 725730"/>
                  <a:gd name="connsiteY5" fmla="*/ 438150 h 134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5730" h="1343025">
                    <a:moveTo>
                      <a:pt x="268530" y="438150"/>
                    </a:moveTo>
                    <a:cubicBezTo>
                      <a:pt x="459030" y="304800"/>
                      <a:pt x="598730" y="155575"/>
                      <a:pt x="725730" y="0"/>
                    </a:cubicBezTo>
                    <a:cubicBezTo>
                      <a:pt x="668580" y="328083"/>
                      <a:pt x="535230" y="656167"/>
                      <a:pt x="439980" y="984250"/>
                    </a:cubicBezTo>
                    <a:lnTo>
                      <a:pt x="30405" y="1343025"/>
                    </a:lnTo>
                    <a:cubicBezTo>
                      <a:pt x="40378" y="1225971"/>
                      <a:pt x="31302" y="1096218"/>
                      <a:pt x="0" y="966464"/>
                    </a:cubicBezTo>
                    <a:cubicBezTo>
                      <a:pt x="127610" y="708868"/>
                      <a:pt x="229820" y="679871"/>
                      <a:pt x="268530" y="438150"/>
                    </a:cubicBezTo>
                    <a:close/>
                  </a:path>
                </a:pathLst>
              </a:custGeom>
              <a:solidFill>
                <a:srgbClr val="F79568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자유형: 도형 212">
                <a:extLst>
                  <a:ext uri="{FF2B5EF4-FFF2-40B4-BE49-F238E27FC236}">
                    <a16:creationId xmlns:a16="http://schemas.microsoft.com/office/drawing/2014/main" id="{17AC25C0-2F5A-41D0-AED2-1D4A7D4CE32D}"/>
                  </a:ext>
                </a:extLst>
              </p:cNvPr>
              <p:cNvSpPr/>
              <p:nvPr/>
            </p:nvSpPr>
            <p:spPr>
              <a:xfrm>
                <a:off x="6886188" y="5212118"/>
                <a:ext cx="1141899" cy="922834"/>
              </a:xfrm>
              <a:custGeom>
                <a:avLst/>
                <a:gdLst>
                  <a:gd name="connsiteX0" fmla="*/ 1358900 w 1358900"/>
                  <a:gd name="connsiteY0" fmla="*/ 0 h 1117600"/>
                  <a:gd name="connsiteX1" fmla="*/ 1181100 w 1358900"/>
                  <a:gd name="connsiteY1" fmla="*/ 1117600 h 1117600"/>
                  <a:gd name="connsiteX2" fmla="*/ 0 w 1358900"/>
                  <a:gd name="connsiteY2" fmla="*/ 1060450 h 1117600"/>
                  <a:gd name="connsiteX3" fmla="*/ 1358900 w 1358900"/>
                  <a:gd name="connsiteY3" fmla="*/ 0 h 1117600"/>
                  <a:gd name="connsiteX0" fmla="*/ 1358900 w 1384538"/>
                  <a:gd name="connsiteY0" fmla="*/ 429 h 1118029"/>
                  <a:gd name="connsiteX1" fmla="*/ 1181100 w 1384538"/>
                  <a:gd name="connsiteY1" fmla="*/ 1118029 h 1118029"/>
                  <a:gd name="connsiteX2" fmla="*/ 0 w 1384538"/>
                  <a:gd name="connsiteY2" fmla="*/ 1060879 h 1118029"/>
                  <a:gd name="connsiteX3" fmla="*/ 1358900 w 1384538"/>
                  <a:gd name="connsiteY3" fmla="*/ 429 h 1118029"/>
                  <a:gd name="connsiteX0" fmla="*/ 1358900 w 1384538"/>
                  <a:gd name="connsiteY0" fmla="*/ 14604 h 1132204"/>
                  <a:gd name="connsiteX1" fmla="*/ 1181100 w 1384538"/>
                  <a:gd name="connsiteY1" fmla="*/ 1132204 h 1132204"/>
                  <a:gd name="connsiteX2" fmla="*/ 0 w 1384538"/>
                  <a:gd name="connsiteY2" fmla="*/ 1075054 h 1132204"/>
                  <a:gd name="connsiteX3" fmla="*/ 1358900 w 1384538"/>
                  <a:gd name="connsiteY3" fmla="*/ 14604 h 1132204"/>
                  <a:gd name="connsiteX0" fmla="*/ 1358900 w 1384538"/>
                  <a:gd name="connsiteY0" fmla="*/ 7179 h 1124779"/>
                  <a:gd name="connsiteX1" fmla="*/ 1181100 w 1384538"/>
                  <a:gd name="connsiteY1" fmla="*/ 1124779 h 1124779"/>
                  <a:gd name="connsiteX2" fmla="*/ 0 w 1384538"/>
                  <a:gd name="connsiteY2" fmla="*/ 1067629 h 1124779"/>
                  <a:gd name="connsiteX3" fmla="*/ 1358900 w 1384538"/>
                  <a:gd name="connsiteY3" fmla="*/ 7179 h 1124779"/>
                  <a:gd name="connsiteX0" fmla="*/ 1358900 w 1384538"/>
                  <a:gd name="connsiteY0" fmla="*/ 7613 h 1125213"/>
                  <a:gd name="connsiteX1" fmla="*/ 1181100 w 1384538"/>
                  <a:gd name="connsiteY1" fmla="*/ 1125213 h 1125213"/>
                  <a:gd name="connsiteX2" fmla="*/ 0 w 1384538"/>
                  <a:gd name="connsiteY2" fmla="*/ 1068063 h 1125213"/>
                  <a:gd name="connsiteX3" fmla="*/ 1358900 w 1384538"/>
                  <a:gd name="connsiteY3" fmla="*/ 7613 h 1125213"/>
                  <a:gd name="connsiteX0" fmla="*/ 1358900 w 1382625"/>
                  <a:gd name="connsiteY0" fmla="*/ 7613 h 1125213"/>
                  <a:gd name="connsiteX1" fmla="*/ 1181100 w 1382625"/>
                  <a:gd name="connsiteY1" fmla="*/ 1125213 h 1125213"/>
                  <a:gd name="connsiteX2" fmla="*/ 0 w 1382625"/>
                  <a:gd name="connsiteY2" fmla="*/ 1068063 h 1125213"/>
                  <a:gd name="connsiteX3" fmla="*/ 1358900 w 1382625"/>
                  <a:gd name="connsiteY3" fmla="*/ 7613 h 1125213"/>
                  <a:gd name="connsiteX0" fmla="*/ 1358900 w 1381709"/>
                  <a:gd name="connsiteY0" fmla="*/ 7613 h 1118863"/>
                  <a:gd name="connsiteX1" fmla="*/ 1168400 w 1381709"/>
                  <a:gd name="connsiteY1" fmla="*/ 1118863 h 1118863"/>
                  <a:gd name="connsiteX2" fmla="*/ 0 w 1381709"/>
                  <a:gd name="connsiteY2" fmla="*/ 1068063 h 1118863"/>
                  <a:gd name="connsiteX3" fmla="*/ 1358900 w 1381709"/>
                  <a:gd name="connsiteY3" fmla="*/ 7613 h 1118863"/>
                  <a:gd name="connsiteX0" fmla="*/ 1358900 w 1384463"/>
                  <a:gd name="connsiteY0" fmla="*/ 7613 h 1118863"/>
                  <a:gd name="connsiteX1" fmla="*/ 1168400 w 1384463"/>
                  <a:gd name="connsiteY1" fmla="*/ 1118863 h 1118863"/>
                  <a:gd name="connsiteX2" fmla="*/ 0 w 1384463"/>
                  <a:gd name="connsiteY2" fmla="*/ 1068063 h 1118863"/>
                  <a:gd name="connsiteX3" fmla="*/ 1358900 w 1384463"/>
                  <a:gd name="connsiteY3" fmla="*/ 7613 h 111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463" h="1118863">
                    <a:moveTo>
                      <a:pt x="1358900" y="7613"/>
                    </a:moveTo>
                    <a:cubicBezTo>
                      <a:pt x="1458383" y="-13554"/>
                      <a:pt x="1240367" y="746330"/>
                      <a:pt x="1168400" y="1118863"/>
                    </a:cubicBezTo>
                    <a:lnTo>
                      <a:pt x="0" y="1068063"/>
                    </a:lnTo>
                    <a:cubicBezTo>
                      <a:pt x="433917" y="663780"/>
                      <a:pt x="1305983" y="-83404"/>
                      <a:pt x="1358900" y="7613"/>
                    </a:cubicBezTo>
                    <a:close/>
                  </a:path>
                </a:pathLst>
              </a:custGeom>
              <a:solidFill>
                <a:srgbClr val="FA4331"/>
              </a:solidFill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이등변 삼각형 213">
                <a:extLst>
                  <a:ext uri="{FF2B5EF4-FFF2-40B4-BE49-F238E27FC236}">
                    <a16:creationId xmlns:a16="http://schemas.microsoft.com/office/drawing/2014/main" id="{3EF3116F-AACE-430F-A7CD-F5AA8210FC39}"/>
                  </a:ext>
                </a:extLst>
              </p:cNvPr>
              <p:cNvSpPr/>
              <p:nvPr/>
            </p:nvSpPr>
            <p:spPr>
              <a:xfrm rot="2690088">
                <a:off x="6795357" y="473575"/>
                <a:ext cx="78370" cy="85741"/>
              </a:xfrm>
              <a:prstGeom prst="triangle">
                <a:avLst>
                  <a:gd name="adj" fmla="val 100000"/>
                </a:avLst>
              </a:prstGeom>
              <a:solidFill>
                <a:srgbClr val="DFB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5439F7FA-76A3-4141-BD1F-FC79ED98CD9B}"/>
                  </a:ext>
                </a:extLst>
              </p:cNvPr>
              <p:cNvSpPr/>
              <p:nvPr/>
            </p:nvSpPr>
            <p:spPr>
              <a:xfrm>
                <a:off x="6834542" y="422488"/>
                <a:ext cx="139236" cy="150839"/>
              </a:xfrm>
              <a:custGeom>
                <a:avLst/>
                <a:gdLst>
                  <a:gd name="connsiteX0" fmla="*/ 0 w 168813"/>
                  <a:gd name="connsiteY0" fmla="*/ 182880 h 182880"/>
                  <a:gd name="connsiteX1" fmla="*/ 168813 w 168813"/>
                  <a:gd name="connsiteY1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813" h="182880">
                    <a:moveTo>
                      <a:pt x="0" y="182880"/>
                    </a:moveTo>
                    <a:lnTo>
                      <a:pt x="168813" y="0"/>
                    </a:lnTo>
                  </a:path>
                </a:pathLst>
              </a:custGeom>
              <a:noFill/>
              <a:ln w="28575">
                <a:solidFill>
                  <a:srgbClr val="413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E92C3C2E-901F-4C31-B7A2-85CABD02F9B4}"/>
                </a:ext>
              </a:extLst>
            </p:cNvPr>
            <p:cNvGrpSpPr/>
            <p:nvPr/>
          </p:nvGrpSpPr>
          <p:grpSpPr>
            <a:xfrm>
              <a:off x="2581743" y="1728348"/>
              <a:ext cx="335119" cy="153736"/>
              <a:chOff x="1419225" y="1285875"/>
              <a:chExt cx="421928" cy="193559"/>
            </a:xfrm>
          </p:grpSpPr>
          <p:sp>
            <p:nvSpPr>
              <p:cNvPr id="218" name="자유형: 도형 217">
                <a:extLst>
                  <a:ext uri="{FF2B5EF4-FFF2-40B4-BE49-F238E27FC236}">
                    <a16:creationId xmlns:a16="http://schemas.microsoft.com/office/drawing/2014/main" id="{26F194C2-6D64-4ADB-816B-E0E0BC0D5CBE}"/>
                  </a:ext>
                </a:extLst>
              </p:cNvPr>
              <p:cNvSpPr/>
              <p:nvPr/>
            </p:nvSpPr>
            <p:spPr>
              <a:xfrm>
                <a:off x="1419225" y="1285875"/>
                <a:ext cx="288736" cy="170699"/>
              </a:xfrm>
              <a:custGeom>
                <a:avLst/>
                <a:gdLst>
                  <a:gd name="connsiteX0" fmla="*/ 0 w 279400"/>
                  <a:gd name="connsiteY0" fmla="*/ 38100 h 190500"/>
                  <a:gd name="connsiteX1" fmla="*/ 76200 w 279400"/>
                  <a:gd name="connsiteY1" fmla="*/ 44450 h 190500"/>
                  <a:gd name="connsiteX2" fmla="*/ 184150 w 279400"/>
                  <a:gd name="connsiteY2" fmla="*/ 0 h 190500"/>
                  <a:gd name="connsiteX3" fmla="*/ 279400 w 279400"/>
                  <a:gd name="connsiteY3" fmla="*/ 114300 h 190500"/>
                  <a:gd name="connsiteX4" fmla="*/ 215900 w 279400"/>
                  <a:gd name="connsiteY4" fmla="*/ 190500 h 190500"/>
                  <a:gd name="connsiteX5" fmla="*/ 63500 w 279400"/>
                  <a:gd name="connsiteY5" fmla="*/ 177800 h 190500"/>
                  <a:gd name="connsiteX6" fmla="*/ 0 w 279400"/>
                  <a:gd name="connsiteY6" fmla="*/ 381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400" h="190500">
                    <a:moveTo>
                      <a:pt x="0" y="38100"/>
                    </a:moveTo>
                    <a:lnTo>
                      <a:pt x="76200" y="44450"/>
                    </a:lnTo>
                    <a:lnTo>
                      <a:pt x="184150" y="0"/>
                    </a:lnTo>
                    <a:lnTo>
                      <a:pt x="279400" y="114300"/>
                    </a:lnTo>
                    <a:lnTo>
                      <a:pt x="215900" y="190500"/>
                    </a:lnTo>
                    <a:lnTo>
                      <a:pt x="63500" y="1778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417C92"/>
              </a:solidFill>
              <a:ln w="28575">
                <a:solidFill>
                  <a:srgbClr val="011B35"/>
                </a:solidFill>
                <a:beve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사다리꼴 218">
                <a:extLst>
                  <a:ext uri="{FF2B5EF4-FFF2-40B4-BE49-F238E27FC236}">
                    <a16:creationId xmlns:a16="http://schemas.microsoft.com/office/drawing/2014/main" id="{151A7760-A5C2-41FE-AE70-C17D8D17B73C}"/>
                  </a:ext>
                </a:extLst>
              </p:cNvPr>
              <p:cNvSpPr/>
              <p:nvPr/>
            </p:nvSpPr>
            <p:spPr>
              <a:xfrm rot="266560">
                <a:off x="1795434" y="1433715"/>
                <a:ext cx="45719" cy="45719"/>
              </a:xfrm>
              <a:prstGeom prst="trapezoid">
                <a:avLst/>
              </a:prstGeom>
              <a:ln w="28575">
                <a:solidFill>
                  <a:srgbClr val="011B35"/>
                </a:solidFill>
                <a:beve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자유형: 도형 219">
                <a:extLst>
                  <a:ext uri="{FF2B5EF4-FFF2-40B4-BE49-F238E27FC236}">
                    <a16:creationId xmlns:a16="http://schemas.microsoft.com/office/drawing/2014/main" id="{9BEB9A25-E685-4D57-8C59-868896D1639F}"/>
                  </a:ext>
                </a:extLst>
              </p:cNvPr>
              <p:cNvSpPr/>
              <p:nvPr/>
            </p:nvSpPr>
            <p:spPr>
              <a:xfrm>
                <a:off x="1504761" y="1351799"/>
                <a:ext cx="203200" cy="104775"/>
              </a:xfrm>
              <a:custGeom>
                <a:avLst/>
                <a:gdLst>
                  <a:gd name="connsiteX0" fmla="*/ 0 w 203200"/>
                  <a:gd name="connsiteY0" fmla="*/ 82550 h 104775"/>
                  <a:gd name="connsiteX1" fmla="*/ 123825 w 203200"/>
                  <a:gd name="connsiteY1" fmla="*/ 53975 h 104775"/>
                  <a:gd name="connsiteX2" fmla="*/ 168275 w 203200"/>
                  <a:gd name="connsiteY2" fmla="*/ 0 h 104775"/>
                  <a:gd name="connsiteX3" fmla="*/ 203200 w 203200"/>
                  <a:gd name="connsiteY3" fmla="*/ 38100 h 104775"/>
                  <a:gd name="connsiteX4" fmla="*/ 136525 w 203200"/>
                  <a:gd name="connsiteY4" fmla="*/ 104775 h 104775"/>
                  <a:gd name="connsiteX5" fmla="*/ 0 w 203200"/>
                  <a:gd name="connsiteY5" fmla="*/ 8255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200" h="104775">
                    <a:moveTo>
                      <a:pt x="0" y="82550"/>
                    </a:moveTo>
                    <a:lnTo>
                      <a:pt x="123825" y="53975"/>
                    </a:lnTo>
                    <a:lnTo>
                      <a:pt x="168275" y="0"/>
                    </a:lnTo>
                    <a:lnTo>
                      <a:pt x="203200" y="38100"/>
                    </a:lnTo>
                    <a:lnTo>
                      <a:pt x="136525" y="104775"/>
                    </a:lnTo>
                    <a:lnTo>
                      <a:pt x="0" y="82550"/>
                    </a:lnTo>
                    <a:close/>
                  </a:path>
                </a:pathLst>
              </a:custGeom>
              <a:solidFill>
                <a:srgbClr val="011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2" name="자유형: 도형 231">
            <a:extLst>
              <a:ext uri="{FF2B5EF4-FFF2-40B4-BE49-F238E27FC236}">
                <a16:creationId xmlns:a16="http://schemas.microsoft.com/office/drawing/2014/main" id="{4A144317-E8F6-4B1D-AD73-E8CC702C4C72}"/>
              </a:ext>
            </a:extLst>
          </p:cNvPr>
          <p:cNvSpPr/>
          <p:nvPr/>
        </p:nvSpPr>
        <p:spPr>
          <a:xfrm>
            <a:off x="0" y="0"/>
            <a:ext cx="12195179" cy="6856187"/>
          </a:xfrm>
          <a:custGeom>
            <a:avLst/>
            <a:gdLst>
              <a:gd name="connsiteX0" fmla="*/ 2466705 w 12195179"/>
              <a:gd name="connsiteY0" fmla="*/ 514768 h 6872791"/>
              <a:gd name="connsiteX1" fmla="*/ 2466705 w 12195179"/>
              <a:gd name="connsiteY1" fmla="*/ 6005404 h 6872791"/>
              <a:gd name="connsiteX2" fmla="*/ 9843722 w 12195179"/>
              <a:gd name="connsiteY2" fmla="*/ 6005404 h 6872791"/>
              <a:gd name="connsiteX3" fmla="*/ 9843722 w 12195179"/>
              <a:gd name="connsiteY3" fmla="*/ 514768 h 6872791"/>
              <a:gd name="connsiteX4" fmla="*/ 0 w 12195179"/>
              <a:gd name="connsiteY4" fmla="*/ 0 h 6872791"/>
              <a:gd name="connsiteX5" fmla="*/ 12192000 w 12195179"/>
              <a:gd name="connsiteY5" fmla="*/ 0 h 6872791"/>
              <a:gd name="connsiteX6" fmla="*/ 12192000 w 12195179"/>
              <a:gd name="connsiteY6" fmla="*/ 6556424 h 6872791"/>
              <a:gd name="connsiteX7" fmla="*/ 12195179 w 12195179"/>
              <a:gd name="connsiteY7" fmla="*/ 6556424 h 6872791"/>
              <a:gd name="connsiteX8" fmla="*/ 12195179 w 12195179"/>
              <a:gd name="connsiteY8" fmla="*/ 6872791 h 6872791"/>
              <a:gd name="connsiteX9" fmla="*/ 3179 w 12195179"/>
              <a:gd name="connsiteY9" fmla="*/ 6872791 h 6872791"/>
              <a:gd name="connsiteX10" fmla="*/ 3179 w 12195179"/>
              <a:gd name="connsiteY10" fmla="*/ 6809290 h 6872791"/>
              <a:gd name="connsiteX11" fmla="*/ 0 w 12195179"/>
              <a:gd name="connsiteY11" fmla="*/ 6809290 h 687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5179" h="6872791">
                <a:moveTo>
                  <a:pt x="2466705" y="514768"/>
                </a:moveTo>
                <a:lnTo>
                  <a:pt x="2466705" y="6005404"/>
                </a:lnTo>
                <a:lnTo>
                  <a:pt x="9843722" y="6005404"/>
                </a:lnTo>
                <a:lnTo>
                  <a:pt x="9843722" y="5147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556424"/>
                </a:lnTo>
                <a:lnTo>
                  <a:pt x="12195179" y="6556424"/>
                </a:lnTo>
                <a:lnTo>
                  <a:pt x="12195179" y="6872791"/>
                </a:lnTo>
                <a:lnTo>
                  <a:pt x="3179" y="6872791"/>
                </a:lnTo>
                <a:lnTo>
                  <a:pt x="3179" y="6809290"/>
                </a:lnTo>
                <a:lnTo>
                  <a:pt x="0" y="6809290"/>
                </a:lnTo>
                <a:close/>
              </a:path>
            </a:pathLst>
          </a:custGeom>
          <a:solidFill>
            <a:srgbClr val="6C17E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762EE7C-2E58-4ADC-9B0D-2100FD188D1D}"/>
              </a:ext>
            </a:extLst>
          </p:cNvPr>
          <p:cNvSpPr txBox="1"/>
          <p:nvPr/>
        </p:nvSpPr>
        <p:spPr>
          <a:xfrm>
            <a:off x="4163419" y="6028428"/>
            <a:ext cx="386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79568"/>
                </a:solidFill>
                <a:latin typeface="Brush Script Std" panose="03060802040607070404" pitchFamily="66" charset="0"/>
                <a:ea typeface="문체부 궁체 흘림체" panose="02030609000101010101" pitchFamily="17" charset="-127"/>
              </a:rPr>
              <a:t>ppt @</a:t>
            </a:r>
            <a:r>
              <a:rPr lang="en-US" altLang="ko-KR" sz="3600" dirty="0" err="1">
                <a:solidFill>
                  <a:srgbClr val="F79568"/>
                </a:solidFill>
                <a:latin typeface="Brush Script Std" panose="03060802040607070404" pitchFamily="66" charset="0"/>
                <a:ea typeface="문체부 궁체 흘림체" panose="02030609000101010101" pitchFamily="17" charset="-127"/>
              </a:rPr>
              <a:t>gguigguit</a:t>
            </a:r>
            <a:endParaRPr lang="ko-KR" altLang="en-US" sz="3600" dirty="0">
              <a:solidFill>
                <a:srgbClr val="F79568"/>
              </a:solidFill>
              <a:latin typeface="Brush Script Std" panose="03060802040607070404" pitchFamily="66" charset="0"/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16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Brush Script Std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gguigguit@gmail.com</cp:lastModifiedBy>
  <cp:revision>65</cp:revision>
  <dcterms:created xsi:type="dcterms:W3CDTF">2020-06-13T15:22:29Z</dcterms:created>
  <dcterms:modified xsi:type="dcterms:W3CDTF">2022-04-28T05:41:58Z</dcterms:modified>
</cp:coreProperties>
</file>