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1" r:id="rId4"/>
    <p:sldId id="270" r:id="rId5"/>
  </p:sldIdLst>
  <p:sldSz cx="12192000" cy="6858000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Neonderthaw" pitchFamily="2" charset="0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F"/>
    <a:srgbClr val="FFF4D5"/>
    <a:srgbClr val="C09200"/>
    <a:srgbClr val="FFFFE1"/>
    <a:srgbClr val="FFFF79"/>
    <a:srgbClr val="FFFFA3"/>
    <a:srgbClr val="FF7171"/>
    <a:srgbClr val="FFF1C9"/>
    <a:srgbClr val="E8C9FF"/>
    <a:srgbClr val="E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A039-A019-4D85-8E82-C12A1F800F16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D94D6-18B5-4FF0-9987-742881EE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8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6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0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5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8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8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tx1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A5BA-11FB-4371-B2F5-9459958647EE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C4DE-83FF-4F9B-85DF-F2F443BC6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0">
                <a:schemeClr val="tx1">
                  <a:alpha val="85000"/>
                </a:schemeClr>
              </a:gs>
              <a:gs pos="100000">
                <a:schemeClr val="tx1"/>
              </a:gs>
              <a:gs pos="25000">
                <a:srgbClr val="000000">
                  <a:alpha val="50000"/>
                </a:srgbClr>
              </a:gs>
              <a:gs pos="0">
                <a:schemeClr val="tx1"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5135D501-64E3-5947-B986-0B5C01E928F0}"/>
              </a:ext>
            </a:extLst>
          </p:cNvPr>
          <p:cNvSpPr/>
          <p:nvPr/>
        </p:nvSpPr>
        <p:spPr>
          <a:xfrm rot="13369394">
            <a:off x="6581252" y="4240877"/>
            <a:ext cx="53773" cy="226961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318627" y="-410725"/>
            <a:ext cx="106345" cy="2873828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D2C911B3-AF77-9943-81A3-0477AECDDCAF}"/>
              </a:ext>
            </a:extLst>
          </p:cNvPr>
          <p:cNvSpPr/>
          <p:nvPr/>
        </p:nvSpPr>
        <p:spPr>
          <a:xfrm>
            <a:off x="7965931" y="4494762"/>
            <a:ext cx="106345" cy="2873828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2998795">
            <a:off x="9709290" y="1415807"/>
            <a:ext cx="265660" cy="1499705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  <a:gd name="connsiteX0" fmla="*/ 674232 w 674232"/>
              <a:gd name="connsiteY0" fmla="*/ 0 h 2249714"/>
              <a:gd name="connsiteX1" fmla="*/ 630690 w 674232"/>
              <a:gd name="connsiteY1" fmla="*/ 72571 h 2249714"/>
              <a:gd name="connsiteX2" fmla="*/ 601661 w 674232"/>
              <a:gd name="connsiteY2" fmla="*/ 188686 h 2249714"/>
              <a:gd name="connsiteX3" fmla="*/ 572632 w 674232"/>
              <a:gd name="connsiteY3" fmla="*/ 333828 h 2249714"/>
              <a:gd name="connsiteX4" fmla="*/ 558118 w 674232"/>
              <a:gd name="connsiteY4" fmla="*/ 406400 h 2249714"/>
              <a:gd name="connsiteX5" fmla="*/ 543604 w 674232"/>
              <a:gd name="connsiteY5" fmla="*/ 464457 h 2249714"/>
              <a:gd name="connsiteX6" fmla="*/ 514575 w 674232"/>
              <a:gd name="connsiteY6" fmla="*/ 580571 h 2249714"/>
              <a:gd name="connsiteX7" fmla="*/ 500061 w 674232"/>
              <a:gd name="connsiteY7" fmla="*/ 667657 h 2249714"/>
              <a:gd name="connsiteX8" fmla="*/ 485547 w 674232"/>
              <a:gd name="connsiteY8" fmla="*/ 740228 h 2249714"/>
              <a:gd name="connsiteX9" fmla="*/ 456518 w 674232"/>
              <a:gd name="connsiteY9" fmla="*/ 1030514 h 2249714"/>
              <a:gd name="connsiteX10" fmla="*/ 442004 w 674232"/>
              <a:gd name="connsiteY10" fmla="*/ 1161143 h 2249714"/>
              <a:gd name="connsiteX11" fmla="*/ 1 w 674232"/>
              <a:gd name="connsiteY11" fmla="*/ 1518065 h 2249714"/>
              <a:gd name="connsiteX12" fmla="*/ 456518 w 674232"/>
              <a:gd name="connsiteY12" fmla="*/ 1886857 h 2249714"/>
              <a:gd name="connsiteX13" fmla="*/ 485547 w 674232"/>
              <a:gd name="connsiteY13" fmla="*/ 2002971 h 2249714"/>
              <a:gd name="connsiteX14" fmla="*/ 500061 w 674232"/>
              <a:gd name="connsiteY14" fmla="*/ 2061028 h 2249714"/>
              <a:gd name="connsiteX15" fmla="*/ 529090 w 674232"/>
              <a:gd name="connsiteY15" fmla="*/ 2148114 h 2249714"/>
              <a:gd name="connsiteX16" fmla="*/ 529090 w 674232"/>
              <a:gd name="connsiteY16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606554 w 780725"/>
              <a:gd name="connsiteY7" fmla="*/ 667657 h 2249714"/>
              <a:gd name="connsiteX8" fmla="*/ 592040 w 780725"/>
              <a:gd name="connsiteY8" fmla="*/ 740228 h 2249714"/>
              <a:gd name="connsiteX9" fmla="*/ 563011 w 780725"/>
              <a:gd name="connsiteY9" fmla="*/ 1030514 h 2249714"/>
              <a:gd name="connsiteX10" fmla="*/ 745 w 780725"/>
              <a:gd name="connsiteY10" fmla="*/ 1169230 h 2249714"/>
              <a:gd name="connsiteX11" fmla="*/ 106494 w 780725"/>
              <a:gd name="connsiteY11" fmla="*/ 1518065 h 2249714"/>
              <a:gd name="connsiteX12" fmla="*/ 563011 w 780725"/>
              <a:gd name="connsiteY12" fmla="*/ 1886857 h 2249714"/>
              <a:gd name="connsiteX13" fmla="*/ 592040 w 780725"/>
              <a:gd name="connsiteY13" fmla="*/ 2002971 h 2249714"/>
              <a:gd name="connsiteX14" fmla="*/ 606554 w 780725"/>
              <a:gd name="connsiteY14" fmla="*/ 2061028 h 2249714"/>
              <a:gd name="connsiteX15" fmla="*/ 635583 w 780725"/>
              <a:gd name="connsiteY15" fmla="*/ 2148114 h 2249714"/>
              <a:gd name="connsiteX16" fmla="*/ 635583 w 780725"/>
              <a:gd name="connsiteY16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606554 w 780725"/>
              <a:gd name="connsiteY7" fmla="*/ 667657 h 2249714"/>
              <a:gd name="connsiteX8" fmla="*/ 592040 w 780725"/>
              <a:gd name="connsiteY8" fmla="*/ 740228 h 2249714"/>
              <a:gd name="connsiteX9" fmla="*/ 91439 w 780725"/>
              <a:gd name="connsiteY9" fmla="*/ 978219 h 2249714"/>
              <a:gd name="connsiteX10" fmla="*/ 745 w 780725"/>
              <a:gd name="connsiteY10" fmla="*/ 1169230 h 2249714"/>
              <a:gd name="connsiteX11" fmla="*/ 106494 w 780725"/>
              <a:gd name="connsiteY11" fmla="*/ 1518065 h 2249714"/>
              <a:gd name="connsiteX12" fmla="*/ 563011 w 780725"/>
              <a:gd name="connsiteY12" fmla="*/ 1886857 h 2249714"/>
              <a:gd name="connsiteX13" fmla="*/ 592040 w 780725"/>
              <a:gd name="connsiteY13" fmla="*/ 2002971 h 2249714"/>
              <a:gd name="connsiteX14" fmla="*/ 606554 w 780725"/>
              <a:gd name="connsiteY14" fmla="*/ 2061028 h 2249714"/>
              <a:gd name="connsiteX15" fmla="*/ 635583 w 780725"/>
              <a:gd name="connsiteY15" fmla="*/ 2148114 h 2249714"/>
              <a:gd name="connsiteX16" fmla="*/ 635583 w 780725"/>
              <a:gd name="connsiteY16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592040 w 780725"/>
              <a:gd name="connsiteY7" fmla="*/ 740228 h 2249714"/>
              <a:gd name="connsiteX8" fmla="*/ 91439 w 780725"/>
              <a:gd name="connsiteY8" fmla="*/ 978219 h 2249714"/>
              <a:gd name="connsiteX9" fmla="*/ 745 w 780725"/>
              <a:gd name="connsiteY9" fmla="*/ 1169230 h 2249714"/>
              <a:gd name="connsiteX10" fmla="*/ 106494 w 780725"/>
              <a:gd name="connsiteY10" fmla="*/ 1518065 h 2249714"/>
              <a:gd name="connsiteX11" fmla="*/ 563011 w 780725"/>
              <a:gd name="connsiteY11" fmla="*/ 1886857 h 2249714"/>
              <a:gd name="connsiteX12" fmla="*/ 592040 w 780725"/>
              <a:gd name="connsiteY12" fmla="*/ 2002971 h 2249714"/>
              <a:gd name="connsiteX13" fmla="*/ 606554 w 780725"/>
              <a:gd name="connsiteY13" fmla="*/ 2061028 h 2249714"/>
              <a:gd name="connsiteX14" fmla="*/ 635583 w 780725"/>
              <a:gd name="connsiteY14" fmla="*/ 2148114 h 2249714"/>
              <a:gd name="connsiteX15" fmla="*/ 635583 w 780725"/>
              <a:gd name="connsiteY15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91439 w 780725"/>
              <a:gd name="connsiteY7" fmla="*/ 978219 h 2249714"/>
              <a:gd name="connsiteX8" fmla="*/ 745 w 780725"/>
              <a:gd name="connsiteY8" fmla="*/ 1169230 h 2249714"/>
              <a:gd name="connsiteX9" fmla="*/ 106494 w 780725"/>
              <a:gd name="connsiteY9" fmla="*/ 1518065 h 2249714"/>
              <a:gd name="connsiteX10" fmla="*/ 563011 w 780725"/>
              <a:gd name="connsiteY10" fmla="*/ 1886857 h 2249714"/>
              <a:gd name="connsiteX11" fmla="*/ 592040 w 780725"/>
              <a:gd name="connsiteY11" fmla="*/ 2002971 h 2249714"/>
              <a:gd name="connsiteX12" fmla="*/ 606554 w 780725"/>
              <a:gd name="connsiteY12" fmla="*/ 2061028 h 2249714"/>
              <a:gd name="connsiteX13" fmla="*/ 635583 w 780725"/>
              <a:gd name="connsiteY13" fmla="*/ 2148114 h 2249714"/>
              <a:gd name="connsiteX14" fmla="*/ 635583 w 780725"/>
              <a:gd name="connsiteY14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91439 w 780725"/>
              <a:gd name="connsiteY6" fmla="*/ 978219 h 2249714"/>
              <a:gd name="connsiteX7" fmla="*/ 745 w 780725"/>
              <a:gd name="connsiteY7" fmla="*/ 1169230 h 2249714"/>
              <a:gd name="connsiteX8" fmla="*/ 106494 w 780725"/>
              <a:gd name="connsiteY8" fmla="*/ 1518065 h 2249714"/>
              <a:gd name="connsiteX9" fmla="*/ 563011 w 780725"/>
              <a:gd name="connsiteY9" fmla="*/ 1886857 h 2249714"/>
              <a:gd name="connsiteX10" fmla="*/ 592040 w 780725"/>
              <a:gd name="connsiteY10" fmla="*/ 2002971 h 2249714"/>
              <a:gd name="connsiteX11" fmla="*/ 606554 w 780725"/>
              <a:gd name="connsiteY11" fmla="*/ 2061028 h 2249714"/>
              <a:gd name="connsiteX12" fmla="*/ 635583 w 780725"/>
              <a:gd name="connsiteY12" fmla="*/ 2148114 h 2249714"/>
              <a:gd name="connsiteX13" fmla="*/ 635583 w 780725"/>
              <a:gd name="connsiteY13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91439 w 780725"/>
              <a:gd name="connsiteY5" fmla="*/ 978219 h 2249714"/>
              <a:gd name="connsiteX6" fmla="*/ 745 w 780725"/>
              <a:gd name="connsiteY6" fmla="*/ 1169230 h 2249714"/>
              <a:gd name="connsiteX7" fmla="*/ 106494 w 780725"/>
              <a:gd name="connsiteY7" fmla="*/ 1518065 h 2249714"/>
              <a:gd name="connsiteX8" fmla="*/ 563011 w 780725"/>
              <a:gd name="connsiteY8" fmla="*/ 1886857 h 2249714"/>
              <a:gd name="connsiteX9" fmla="*/ 592040 w 780725"/>
              <a:gd name="connsiteY9" fmla="*/ 2002971 h 2249714"/>
              <a:gd name="connsiteX10" fmla="*/ 606554 w 780725"/>
              <a:gd name="connsiteY10" fmla="*/ 2061028 h 2249714"/>
              <a:gd name="connsiteX11" fmla="*/ 635583 w 780725"/>
              <a:gd name="connsiteY11" fmla="*/ 2148114 h 2249714"/>
              <a:gd name="connsiteX12" fmla="*/ 635583 w 780725"/>
              <a:gd name="connsiteY12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91439 w 780725"/>
              <a:gd name="connsiteY4" fmla="*/ 978219 h 2249714"/>
              <a:gd name="connsiteX5" fmla="*/ 745 w 780725"/>
              <a:gd name="connsiteY5" fmla="*/ 1169230 h 2249714"/>
              <a:gd name="connsiteX6" fmla="*/ 106494 w 780725"/>
              <a:gd name="connsiteY6" fmla="*/ 1518065 h 2249714"/>
              <a:gd name="connsiteX7" fmla="*/ 563011 w 780725"/>
              <a:gd name="connsiteY7" fmla="*/ 1886857 h 2249714"/>
              <a:gd name="connsiteX8" fmla="*/ 592040 w 780725"/>
              <a:gd name="connsiteY8" fmla="*/ 2002971 h 2249714"/>
              <a:gd name="connsiteX9" fmla="*/ 606554 w 780725"/>
              <a:gd name="connsiteY9" fmla="*/ 2061028 h 2249714"/>
              <a:gd name="connsiteX10" fmla="*/ 635583 w 780725"/>
              <a:gd name="connsiteY10" fmla="*/ 2148114 h 2249714"/>
              <a:gd name="connsiteX11" fmla="*/ 635583 w 780725"/>
              <a:gd name="connsiteY11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333125 w 780725"/>
              <a:gd name="connsiteY4" fmla="*/ 567134 h 2249714"/>
              <a:gd name="connsiteX5" fmla="*/ 91439 w 780725"/>
              <a:gd name="connsiteY5" fmla="*/ 978219 h 2249714"/>
              <a:gd name="connsiteX6" fmla="*/ 745 w 780725"/>
              <a:gd name="connsiteY6" fmla="*/ 1169230 h 2249714"/>
              <a:gd name="connsiteX7" fmla="*/ 106494 w 780725"/>
              <a:gd name="connsiteY7" fmla="*/ 1518065 h 2249714"/>
              <a:gd name="connsiteX8" fmla="*/ 563011 w 780725"/>
              <a:gd name="connsiteY8" fmla="*/ 1886857 h 2249714"/>
              <a:gd name="connsiteX9" fmla="*/ 592040 w 780725"/>
              <a:gd name="connsiteY9" fmla="*/ 2002971 h 2249714"/>
              <a:gd name="connsiteX10" fmla="*/ 606554 w 780725"/>
              <a:gd name="connsiteY10" fmla="*/ 2061028 h 2249714"/>
              <a:gd name="connsiteX11" fmla="*/ 635583 w 780725"/>
              <a:gd name="connsiteY11" fmla="*/ 2148114 h 2249714"/>
              <a:gd name="connsiteX12" fmla="*/ 635583 w 780725"/>
              <a:gd name="connsiteY12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518443 w 780725"/>
              <a:gd name="connsiteY3" fmla="*/ 302177 h 2249714"/>
              <a:gd name="connsiteX4" fmla="*/ 333125 w 780725"/>
              <a:gd name="connsiteY4" fmla="*/ 567134 h 2249714"/>
              <a:gd name="connsiteX5" fmla="*/ 91439 w 780725"/>
              <a:gd name="connsiteY5" fmla="*/ 978219 h 2249714"/>
              <a:gd name="connsiteX6" fmla="*/ 745 w 780725"/>
              <a:gd name="connsiteY6" fmla="*/ 1169230 h 2249714"/>
              <a:gd name="connsiteX7" fmla="*/ 106494 w 780725"/>
              <a:gd name="connsiteY7" fmla="*/ 1518065 h 2249714"/>
              <a:gd name="connsiteX8" fmla="*/ 563011 w 780725"/>
              <a:gd name="connsiteY8" fmla="*/ 1886857 h 2249714"/>
              <a:gd name="connsiteX9" fmla="*/ 592040 w 780725"/>
              <a:gd name="connsiteY9" fmla="*/ 2002971 h 2249714"/>
              <a:gd name="connsiteX10" fmla="*/ 606554 w 780725"/>
              <a:gd name="connsiteY10" fmla="*/ 2061028 h 2249714"/>
              <a:gd name="connsiteX11" fmla="*/ 635583 w 780725"/>
              <a:gd name="connsiteY11" fmla="*/ 2148114 h 2249714"/>
              <a:gd name="connsiteX12" fmla="*/ 635583 w 780725"/>
              <a:gd name="connsiteY12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518443 w 780725"/>
              <a:gd name="connsiteY2" fmla="*/ 302177 h 2249714"/>
              <a:gd name="connsiteX3" fmla="*/ 333125 w 780725"/>
              <a:gd name="connsiteY3" fmla="*/ 567134 h 2249714"/>
              <a:gd name="connsiteX4" fmla="*/ 91439 w 780725"/>
              <a:gd name="connsiteY4" fmla="*/ 978219 h 2249714"/>
              <a:gd name="connsiteX5" fmla="*/ 745 w 780725"/>
              <a:gd name="connsiteY5" fmla="*/ 1169230 h 2249714"/>
              <a:gd name="connsiteX6" fmla="*/ 106494 w 780725"/>
              <a:gd name="connsiteY6" fmla="*/ 1518065 h 2249714"/>
              <a:gd name="connsiteX7" fmla="*/ 563011 w 780725"/>
              <a:gd name="connsiteY7" fmla="*/ 1886857 h 2249714"/>
              <a:gd name="connsiteX8" fmla="*/ 592040 w 780725"/>
              <a:gd name="connsiteY8" fmla="*/ 2002971 h 2249714"/>
              <a:gd name="connsiteX9" fmla="*/ 606554 w 780725"/>
              <a:gd name="connsiteY9" fmla="*/ 2061028 h 2249714"/>
              <a:gd name="connsiteX10" fmla="*/ 635583 w 780725"/>
              <a:gd name="connsiteY10" fmla="*/ 2148114 h 2249714"/>
              <a:gd name="connsiteX11" fmla="*/ 635583 w 780725"/>
              <a:gd name="connsiteY11" fmla="*/ 2249714 h 2249714"/>
              <a:gd name="connsiteX0" fmla="*/ 780725 w 780725"/>
              <a:gd name="connsiteY0" fmla="*/ 0 h 2249714"/>
              <a:gd name="connsiteX1" fmla="*/ 518443 w 780725"/>
              <a:gd name="connsiteY1" fmla="*/ 302177 h 2249714"/>
              <a:gd name="connsiteX2" fmla="*/ 333125 w 780725"/>
              <a:gd name="connsiteY2" fmla="*/ 567134 h 2249714"/>
              <a:gd name="connsiteX3" fmla="*/ 91439 w 780725"/>
              <a:gd name="connsiteY3" fmla="*/ 978219 h 2249714"/>
              <a:gd name="connsiteX4" fmla="*/ 745 w 780725"/>
              <a:gd name="connsiteY4" fmla="*/ 1169230 h 2249714"/>
              <a:gd name="connsiteX5" fmla="*/ 106494 w 780725"/>
              <a:gd name="connsiteY5" fmla="*/ 1518065 h 2249714"/>
              <a:gd name="connsiteX6" fmla="*/ 563011 w 780725"/>
              <a:gd name="connsiteY6" fmla="*/ 1886857 h 2249714"/>
              <a:gd name="connsiteX7" fmla="*/ 592040 w 780725"/>
              <a:gd name="connsiteY7" fmla="*/ 2002971 h 2249714"/>
              <a:gd name="connsiteX8" fmla="*/ 606554 w 780725"/>
              <a:gd name="connsiteY8" fmla="*/ 2061028 h 2249714"/>
              <a:gd name="connsiteX9" fmla="*/ 635583 w 780725"/>
              <a:gd name="connsiteY9" fmla="*/ 2148114 h 2249714"/>
              <a:gd name="connsiteX10" fmla="*/ 635583 w 780725"/>
              <a:gd name="connsiteY10" fmla="*/ 2249714 h 2249714"/>
              <a:gd name="connsiteX0" fmla="*/ 780725 w 780725"/>
              <a:gd name="connsiteY0" fmla="*/ 0 h 2249714"/>
              <a:gd name="connsiteX1" fmla="*/ 518443 w 780725"/>
              <a:gd name="connsiteY1" fmla="*/ 302177 h 2249714"/>
              <a:gd name="connsiteX2" fmla="*/ 333125 w 780725"/>
              <a:gd name="connsiteY2" fmla="*/ 567134 h 2249714"/>
              <a:gd name="connsiteX3" fmla="*/ 54677 w 780725"/>
              <a:gd name="connsiteY3" fmla="*/ 976777 h 2249714"/>
              <a:gd name="connsiteX4" fmla="*/ 745 w 780725"/>
              <a:gd name="connsiteY4" fmla="*/ 1169230 h 2249714"/>
              <a:gd name="connsiteX5" fmla="*/ 106494 w 780725"/>
              <a:gd name="connsiteY5" fmla="*/ 1518065 h 2249714"/>
              <a:gd name="connsiteX6" fmla="*/ 563011 w 780725"/>
              <a:gd name="connsiteY6" fmla="*/ 1886857 h 2249714"/>
              <a:gd name="connsiteX7" fmla="*/ 592040 w 780725"/>
              <a:gd name="connsiteY7" fmla="*/ 2002971 h 2249714"/>
              <a:gd name="connsiteX8" fmla="*/ 606554 w 780725"/>
              <a:gd name="connsiteY8" fmla="*/ 2061028 h 2249714"/>
              <a:gd name="connsiteX9" fmla="*/ 635583 w 780725"/>
              <a:gd name="connsiteY9" fmla="*/ 2148114 h 2249714"/>
              <a:gd name="connsiteX10" fmla="*/ 635583 w 780725"/>
              <a:gd name="connsiteY10" fmla="*/ 2249714 h 2249714"/>
              <a:gd name="connsiteX0" fmla="*/ 780873 w 780873"/>
              <a:gd name="connsiteY0" fmla="*/ 0 h 2249714"/>
              <a:gd name="connsiteX1" fmla="*/ 518591 w 780873"/>
              <a:gd name="connsiteY1" fmla="*/ 302177 h 2249714"/>
              <a:gd name="connsiteX2" fmla="*/ 333273 w 780873"/>
              <a:gd name="connsiteY2" fmla="*/ 567134 h 2249714"/>
              <a:gd name="connsiteX3" fmla="*/ 54825 w 780873"/>
              <a:gd name="connsiteY3" fmla="*/ 976777 h 2249714"/>
              <a:gd name="connsiteX4" fmla="*/ 893 w 780873"/>
              <a:gd name="connsiteY4" fmla="*/ 1169230 h 2249714"/>
              <a:gd name="connsiteX5" fmla="*/ 106642 w 780873"/>
              <a:gd name="connsiteY5" fmla="*/ 1518065 h 2249714"/>
              <a:gd name="connsiteX6" fmla="*/ 592188 w 780873"/>
              <a:gd name="connsiteY6" fmla="*/ 2002971 h 2249714"/>
              <a:gd name="connsiteX7" fmla="*/ 606702 w 780873"/>
              <a:gd name="connsiteY7" fmla="*/ 2061028 h 2249714"/>
              <a:gd name="connsiteX8" fmla="*/ 635731 w 780873"/>
              <a:gd name="connsiteY8" fmla="*/ 2148114 h 2249714"/>
              <a:gd name="connsiteX9" fmla="*/ 635731 w 780873"/>
              <a:gd name="connsiteY9" fmla="*/ 2249714 h 2249714"/>
              <a:gd name="connsiteX0" fmla="*/ 780965 w 780965"/>
              <a:gd name="connsiteY0" fmla="*/ 0 h 2249714"/>
              <a:gd name="connsiteX1" fmla="*/ 518683 w 780965"/>
              <a:gd name="connsiteY1" fmla="*/ 302177 h 2249714"/>
              <a:gd name="connsiteX2" fmla="*/ 333365 w 780965"/>
              <a:gd name="connsiteY2" fmla="*/ 567134 h 2249714"/>
              <a:gd name="connsiteX3" fmla="*/ 54917 w 780965"/>
              <a:gd name="connsiteY3" fmla="*/ 976777 h 2249714"/>
              <a:gd name="connsiteX4" fmla="*/ 985 w 780965"/>
              <a:gd name="connsiteY4" fmla="*/ 1169230 h 2249714"/>
              <a:gd name="connsiteX5" fmla="*/ 106734 w 780965"/>
              <a:gd name="connsiteY5" fmla="*/ 1518065 h 2249714"/>
              <a:gd name="connsiteX6" fmla="*/ 606794 w 780965"/>
              <a:gd name="connsiteY6" fmla="*/ 2061028 h 2249714"/>
              <a:gd name="connsiteX7" fmla="*/ 635823 w 780965"/>
              <a:gd name="connsiteY7" fmla="*/ 2148114 h 2249714"/>
              <a:gd name="connsiteX8" fmla="*/ 635823 w 780965"/>
              <a:gd name="connsiteY8" fmla="*/ 2249714 h 2249714"/>
              <a:gd name="connsiteX0" fmla="*/ 781199 w 781199"/>
              <a:gd name="connsiteY0" fmla="*/ 0 h 2249714"/>
              <a:gd name="connsiteX1" fmla="*/ 518917 w 781199"/>
              <a:gd name="connsiteY1" fmla="*/ 302177 h 2249714"/>
              <a:gd name="connsiteX2" fmla="*/ 333599 w 781199"/>
              <a:gd name="connsiteY2" fmla="*/ 567134 h 2249714"/>
              <a:gd name="connsiteX3" fmla="*/ 55151 w 781199"/>
              <a:gd name="connsiteY3" fmla="*/ 976777 h 2249714"/>
              <a:gd name="connsiteX4" fmla="*/ 1219 w 781199"/>
              <a:gd name="connsiteY4" fmla="*/ 1169230 h 2249714"/>
              <a:gd name="connsiteX5" fmla="*/ 106968 w 781199"/>
              <a:gd name="connsiteY5" fmla="*/ 1518065 h 2249714"/>
              <a:gd name="connsiteX6" fmla="*/ 636057 w 781199"/>
              <a:gd name="connsiteY6" fmla="*/ 2148114 h 2249714"/>
              <a:gd name="connsiteX7" fmla="*/ 636057 w 781199"/>
              <a:gd name="connsiteY7" fmla="*/ 2249714 h 2249714"/>
              <a:gd name="connsiteX0" fmla="*/ 781199 w 781199"/>
              <a:gd name="connsiteY0" fmla="*/ 0 h 2249714"/>
              <a:gd name="connsiteX1" fmla="*/ 518917 w 781199"/>
              <a:gd name="connsiteY1" fmla="*/ 302177 h 2249714"/>
              <a:gd name="connsiteX2" fmla="*/ 333599 w 781199"/>
              <a:gd name="connsiteY2" fmla="*/ 567134 h 2249714"/>
              <a:gd name="connsiteX3" fmla="*/ 55151 w 781199"/>
              <a:gd name="connsiteY3" fmla="*/ 976777 h 2249714"/>
              <a:gd name="connsiteX4" fmla="*/ 1219 w 781199"/>
              <a:gd name="connsiteY4" fmla="*/ 1169230 h 2249714"/>
              <a:gd name="connsiteX5" fmla="*/ 106968 w 781199"/>
              <a:gd name="connsiteY5" fmla="*/ 1518065 h 2249714"/>
              <a:gd name="connsiteX6" fmla="*/ 636057 w 781199"/>
              <a:gd name="connsiteY6" fmla="*/ 2249714 h 2249714"/>
              <a:gd name="connsiteX0" fmla="*/ 780252 w 780252"/>
              <a:gd name="connsiteY0" fmla="*/ 0 h 2249714"/>
              <a:gd name="connsiteX1" fmla="*/ 517970 w 780252"/>
              <a:gd name="connsiteY1" fmla="*/ 302177 h 2249714"/>
              <a:gd name="connsiteX2" fmla="*/ 332652 w 780252"/>
              <a:gd name="connsiteY2" fmla="*/ 567134 h 2249714"/>
              <a:gd name="connsiteX3" fmla="*/ 54204 w 780252"/>
              <a:gd name="connsiteY3" fmla="*/ 976777 h 2249714"/>
              <a:gd name="connsiteX4" fmla="*/ 272 w 780252"/>
              <a:gd name="connsiteY4" fmla="*/ 1169230 h 2249714"/>
              <a:gd name="connsiteX5" fmla="*/ 106021 w 780252"/>
              <a:gd name="connsiteY5" fmla="*/ 1518065 h 2249714"/>
              <a:gd name="connsiteX6" fmla="*/ 298829 w 780252"/>
              <a:gd name="connsiteY6" fmla="*/ 1926129 h 2249714"/>
              <a:gd name="connsiteX7" fmla="*/ 635110 w 780252"/>
              <a:gd name="connsiteY7" fmla="*/ 2249714 h 2249714"/>
              <a:gd name="connsiteX0" fmla="*/ 782354 w 782354"/>
              <a:gd name="connsiteY0" fmla="*/ 0 h 2249714"/>
              <a:gd name="connsiteX1" fmla="*/ 520072 w 782354"/>
              <a:gd name="connsiteY1" fmla="*/ 302177 h 2249714"/>
              <a:gd name="connsiteX2" fmla="*/ 334754 w 782354"/>
              <a:gd name="connsiteY2" fmla="*/ 567134 h 2249714"/>
              <a:gd name="connsiteX3" fmla="*/ 56306 w 782354"/>
              <a:gd name="connsiteY3" fmla="*/ 976777 h 2249714"/>
              <a:gd name="connsiteX4" fmla="*/ 2374 w 782354"/>
              <a:gd name="connsiteY4" fmla="*/ 1169230 h 2249714"/>
              <a:gd name="connsiteX5" fmla="*/ 45082 w 782354"/>
              <a:gd name="connsiteY5" fmla="*/ 1557838 h 2249714"/>
              <a:gd name="connsiteX6" fmla="*/ 300931 w 782354"/>
              <a:gd name="connsiteY6" fmla="*/ 1926129 h 2249714"/>
              <a:gd name="connsiteX7" fmla="*/ 637212 w 782354"/>
              <a:gd name="connsiteY7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354" h="2249714">
                <a:moveTo>
                  <a:pt x="782354" y="0"/>
                </a:moveTo>
                <a:cubicBezTo>
                  <a:pt x="727712" y="62954"/>
                  <a:pt x="594672" y="207655"/>
                  <a:pt x="520072" y="302177"/>
                </a:cubicBezTo>
                <a:cubicBezTo>
                  <a:pt x="445472" y="396699"/>
                  <a:pt x="432702" y="459736"/>
                  <a:pt x="334754" y="567134"/>
                </a:cubicBezTo>
                <a:cubicBezTo>
                  <a:pt x="236806" y="674532"/>
                  <a:pt x="111703" y="876428"/>
                  <a:pt x="56306" y="976777"/>
                </a:cubicBezTo>
                <a:cubicBezTo>
                  <a:pt x="909" y="1077126"/>
                  <a:pt x="7212" y="1125687"/>
                  <a:pt x="2374" y="1169230"/>
                </a:cubicBezTo>
                <a:cubicBezTo>
                  <a:pt x="-2464" y="1285344"/>
                  <a:pt x="-4677" y="1431688"/>
                  <a:pt x="45082" y="1557838"/>
                </a:cubicBezTo>
                <a:cubicBezTo>
                  <a:pt x="94842" y="1683988"/>
                  <a:pt x="212750" y="1804188"/>
                  <a:pt x="300931" y="1926129"/>
                </a:cubicBezTo>
                <a:cubicBezTo>
                  <a:pt x="389113" y="2048071"/>
                  <a:pt x="591936" y="2187756"/>
                  <a:pt x="637212" y="2249714"/>
                </a:cubicBez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자유형 12">
            <a:extLst>
              <a:ext uri="{FF2B5EF4-FFF2-40B4-BE49-F238E27FC236}">
                <a16:creationId xmlns:a16="http://schemas.microsoft.com/office/drawing/2014/main" id="{632153DA-DEB1-4824-9346-B559073A7D3E}"/>
              </a:ext>
            </a:extLst>
          </p:cNvPr>
          <p:cNvSpPr/>
          <p:nvPr/>
        </p:nvSpPr>
        <p:spPr>
          <a:xfrm rot="9874143" flipH="1">
            <a:off x="4862405" y="3237284"/>
            <a:ext cx="157802" cy="868314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  <a:gd name="connsiteX0" fmla="*/ 674232 w 674232"/>
              <a:gd name="connsiteY0" fmla="*/ 0 h 2249714"/>
              <a:gd name="connsiteX1" fmla="*/ 630690 w 674232"/>
              <a:gd name="connsiteY1" fmla="*/ 72571 h 2249714"/>
              <a:gd name="connsiteX2" fmla="*/ 601661 w 674232"/>
              <a:gd name="connsiteY2" fmla="*/ 188686 h 2249714"/>
              <a:gd name="connsiteX3" fmla="*/ 572632 w 674232"/>
              <a:gd name="connsiteY3" fmla="*/ 333828 h 2249714"/>
              <a:gd name="connsiteX4" fmla="*/ 558118 w 674232"/>
              <a:gd name="connsiteY4" fmla="*/ 406400 h 2249714"/>
              <a:gd name="connsiteX5" fmla="*/ 543604 w 674232"/>
              <a:gd name="connsiteY5" fmla="*/ 464457 h 2249714"/>
              <a:gd name="connsiteX6" fmla="*/ 514575 w 674232"/>
              <a:gd name="connsiteY6" fmla="*/ 580571 h 2249714"/>
              <a:gd name="connsiteX7" fmla="*/ 500061 w 674232"/>
              <a:gd name="connsiteY7" fmla="*/ 667657 h 2249714"/>
              <a:gd name="connsiteX8" fmla="*/ 485547 w 674232"/>
              <a:gd name="connsiteY8" fmla="*/ 740228 h 2249714"/>
              <a:gd name="connsiteX9" fmla="*/ 456518 w 674232"/>
              <a:gd name="connsiteY9" fmla="*/ 1030514 h 2249714"/>
              <a:gd name="connsiteX10" fmla="*/ 442004 w 674232"/>
              <a:gd name="connsiteY10" fmla="*/ 1161143 h 2249714"/>
              <a:gd name="connsiteX11" fmla="*/ 1 w 674232"/>
              <a:gd name="connsiteY11" fmla="*/ 1518065 h 2249714"/>
              <a:gd name="connsiteX12" fmla="*/ 456518 w 674232"/>
              <a:gd name="connsiteY12" fmla="*/ 1886857 h 2249714"/>
              <a:gd name="connsiteX13" fmla="*/ 485547 w 674232"/>
              <a:gd name="connsiteY13" fmla="*/ 2002971 h 2249714"/>
              <a:gd name="connsiteX14" fmla="*/ 500061 w 674232"/>
              <a:gd name="connsiteY14" fmla="*/ 2061028 h 2249714"/>
              <a:gd name="connsiteX15" fmla="*/ 529090 w 674232"/>
              <a:gd name="connsiteY15" fmla="*/ 2148114 h 2249714"/>
              <a:gd name="connsiteX16" fmla="*/ 529090 w 674232"/>
              <a:gd name="connsiteY16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606554 w 780725"/>
              <a:gd name="connsiteY7" fmla="*/ 667657 h 2249714"/>
              <a:gd name="connsiteX8" fmla="*/ 592040 w 780725"/>
              <a:gd name="connsiteY8" fmla="*/ 740228 h 2249714"/>
              <a:gd name="connsiteX9" fmla="*/ 563011 w 780725"/>
              <a:gd name="connsiteY9" fmla="*/ 1030514 h 2249714"/>
              <a:gd name="connsiteX10" fmla="*/ 745 w 780725"/>
              <a:gd name="connsiteY10" fmla="*/ 1169230 h 2249714"/>
              <a:gd name="connsiteX11" fmla="*/ 106494 w 780725"/>
              <a:gd name="connsiteY11" fmla="*/ 1518065 h 2249714"/>
              <a:gd name="connsiteX12" fmla="*/ 563011 w 780725"/>
              <a:gd name="connsiteY12" fmla="*/ 1886857 h 2249714"/>
              <a:gd name="connsiteX13" fmla="*/ 592040 w 780725"/>
              <a:gd name="connsiteY13" fmla="*/ 2002971 h 2249714"/>
              <a:gd name="connsiteX14" fmla="*/ 606554 w 780725"/>
              <a:gd name="connsiteY14" fmla="*/ 2061028 h 2249714"/>
              <a:gd name="connsiteX15" fmla="*/ 635583 w 780725"/>
              <a:gd name="connsiteY15" fmla="*/ 2148114 h 2249714"/>
              <a:gd name="connsiteX16" fmla="*/ 635583 w 780725"/>
              <a:gd name="connsiteY16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606554 w 780725"/>
              <a:gd name="connsiteY7" fmla="*/ 667657 h 2249714"/>
              <a:gd name="connsiteX8" fmla="*/ 592040 w 780725"/>
              <a:gd name="connsiteY8" fmla="*/ 740228 h 2249714"/>
              <a:gd name="connsiteX9" fmla="*/ 91439 w 780725"/>
              <a:gd name="connsiteY9" fmla="*/ 978219 h 2249714"/>
              <a:gd name="connsiteX10" fmla="*/ 745 w 780725"/>
              <a:gd name="connsiteY10" fmla="*/ 1169230 h 2249714"/>
              <a:gd name="connsiteX11" fmla="*/ 106494 w 780725"/>
              <a:gd name="connsiteY11" fmla="*/ 1518065 h 2249714"/>
              <a:gd name="connsiteX12" fmla="*/ 563011 w 780725"/>
              <a:gd name="connsiteY12" fmla="*/ 1886857 h 2249714"/>
              <a:gd name="connsiteX13" fmla="*/ 592040 w 780725"/>
              <a:gd name="connsiteY13" fmla="*/ 2002971 h 2249714"/>
              <a:gd name="connsiteX14" fmla="*/ 606554 w 780725"/>
              <a:gd name="connsiteY14" fmla="*/ 2061028 h 2249714"/>
              <a:gd name="connsiteX15" fmla="*/ 635583 w 780725"/>
              <a:gd name="connsiteY15" fmla="*/ 2148114 h 2249714"/>
              <a:gd name="connsiteX16" fmla="*/ 635583 w 780725"/>
              <a:gd name="connsiteY16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592040 w 780725"/>
              <a:gd name="connsiteY7" fmla="*/ 740228 h 2249714"/>
              <a:gd name="connsiteX8" fmla="*/ 91439 w 780725"/>
              <a:gd name="connsiteY8" fmla="*/ 978219 h 2249714"/>
              <a:gd name="connsiteX9" fmla="*/ 745 w 780725"/>
              <a:gd name="connsiteY9" fmla="*/ 1169230 h 2249714"/>
              <a:gd name="connsiteX10" fmla="*/ 106494 w 780725"/>
              <a:gd name="connsiteY10" fmla="*/ 1518065 h 2249714"/>
              <a:gd name="connsiteX11" fmla="*/ 563011 w 780725"/>
              <a:gd name="connsiteY11" fmla="*/ 1886857 h 2249714"/>
              <a:gd name="connsiteX12" fmla="*/ 592040 w 780725"/>
              <a:gd name="connsiteY12" fmla="*/ 2002971 h 2249714"/>
              <a:gd name="connsiteX13" fmla="*/ 606554 w 780725"/>
              <a:gd name="connsiteY13" fmla="*/ 2061028 h 2249714"/>
              <a:gd name="connsiteX14" fmla="*/ 635583 w 780725"/>
              <a:gd name="connsiteY14" fmla="*/ 2148114 h 2249714"/>
              <a:gd name="connsiteX15" fmla="*/ 635583 w 780725"/>
              <a:gd name="connsiteY15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621068 w 780725"/>
              <a:gd name="connsiteY6" fmla="*/ 580571 h 2249714"/>
              <a:gd name="connsiteX7" fmla="*/ 91439 w 780725"/>
              <a:gd name="connsiteY7" fmla="*/ 978219 h 2249714"/>
              <a:gd name="connsiteX8" fmla="*/ 745 w 780725"/>
              <a:gd name="connsiteY8" fmla="*/ 1169230 h 2249714"/>
              <a:gd name="connsiteX9" fmla="*/ 106494 w 780725"/>
              <a:gd name="connsiteY9" fmla="*/ 1518065 h 2249714"/>
              <a:gd name="connsiteX10" fmla="*/ 563011 w 780725"/>
              <a:gd name="connsiteY10" fmla="*/ 1886857 h 2249714"/>
              <a:gd name="connsiteX11" fmla="*/ 592040 w 780725"/>
              <a:gd name="connsiteY11" fmla="*/ 2002971 h 2249714"/>
              <a:gd name="connsiteX12" fmla="*/ 606554 w 780725"/>
              <a:gd name="connsiteY12" fmla="*/ 2061028 h 2249714"/>
              <a:gd name="connsiteX13" fmla="*/ 635583 w 780725"/>
              <a:gd name="connsiteY13" fmla="*/ 2148114 h 2249714"/>
              <a:gd name="connsiteX14" fmla="*/ 635583 w 780725"/>
              <a:gd name="connsiteY14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650097 w 780725"/>
              <a:gd name="connsiteY5" fmla="*/ 464457 h 2249714"/>
              <a:gd name="connsiteX6" fmla="*/ 91439 w 780725"/>
              <a:gd name="connsiteY6" fmla="*/ 978219 h 2249714"/>
              <a:gd name="connsiteX7" fmla="*/ 745 w 780725"/>
              <a:gd name="connsiteY7" fmla="*/ 1169230 h 2249714"/>
              <a:gd name="connsiteX8" fmla="*/ 106494 w 780725"/>
              <a:gd name="connsiteY8" fmla="*/ 1518065 h 2249714"/>
              <a:gd name="connsiteX9" fmla="*/ 563011 w 780725"/>
              <a:gd name="connsiteY9" fmla="*/ 1886857 h 2249714"/>
              <a:gd name="connsiteX10" fmla="*/ 592040 w 780725"/>
              <a:gd name="connsiteY10" fmla="*/ 2002971 h 2249714"/>
              <a:gd name="connsiteX11" fmla="*/ 606554 w 780725"/>
              <a:gd name="connsiteY11" fmla="*/ 2061028 h 2249714"/>
              <a:gd name="connsiteX12" fmla="*/ 635583 w 780725"/>
              <a:gd name="connsiteY12" fmla="*/ 2148114 h 2249714"/>
              <a:gd name="connsiteX13" fmla="*/ 635583 w 780725"/>
              <a:gd name="connsiteY13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664611 w 780725"/>
              <a:gd name="connsiteY4" fmla="*/ 406400 h 2249714"/>
              <a:gd name="connsiteX5" fmla="*/ 91439 w 780725"/>
              <a:gd name="connsiteY5" fmla="*/ 978219 h 2249714"/>
              <a:gd name="connsiteX6" fmla="*/ 745 w 780725"/>
              <a:gd name="connsiteY6" fmla="*/ 1169230 h 2249714"/>
              <a:gd name="connsiteX7" fmla="*/ 106494 w 780725"/>
              <a:gd name="connsiteY7" fmla="*/ 1518065 h 2249714"/>
              <a:gd name="connsiteX8" fmla="*/ 563011 w 780725"/>
              <a:gd name="connsiteY8" fmla="*/ 1886857 h 2249714"/>
              <a:gd name="connsiteX9" fmla="*/ 592040 w 780725"/>
              <a:gd name="connsiteY9" fmla="*/ 2002971 h 2249714"/>
              <a:gd name="connsiteX10" fmla="*/ 606554 w 780725"/>
              <a:gd name="connsiteY10" fmla="*/ 2061028 h 2249714"/>
              <a:gd name="connsiteX11" fmla="*/ 635583 w 780725"/>
              <a:gd name="connsiteY11" fmla="*/ 2148114 h 2249714"/>
              <a:gd name="connsiteX12" fmla="*/ 635583 w 780725"/>
              <a:gd name="connsiteY12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91439 w 780725"/>
              <a:gd name="connsiteY4" fmla="*/ 978219 h 2249714"/>
              <a:gd name="connsiteX5" fmla="*/ 745 w 780725"/>
              <a:gd name="connsiteY5" fmla="*/ 1169230 h 2249714"/>
              <a:gd name="connsiteX6" fmla="*/ 106494 w 780725"/>
              <a:gd name="connsiteY6" fmla="*/ 1518065 h 2249714"/>
              <a:gd name="connsiteX7" fmla="*/ 563011 w 780725"/>
              <a:gd name="connsiteY7" fmla="*/ 1886857 h 2249714"/>
              <a:gd name="connsiteX8" fmla="*/ 592040 w 780725"/>
              <a:gd name="connsiteY8" fmla="*/ 2002971 h 2249714"/>
              <a:gd name="connsiteX9" fmla="*/ 606554 w 780725"/>
              <a:gd name="connsiteY9" fmla="*/ 2061028 h 2249714"/>
              <a:gd name="connsiteX10" fmla="*/ 635583 w 780725"/>
              <a:gd name="connsiteY10" fmla="*/ 2148114 h 2249714"/>
              <a:gd name="connsiteX11" fmla="*/ 635583 w 780725"/>
              <a:gd name="connsiteY11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679125 w 780725"/>
              <a:gd name="connsiteY3" fmla="*/ 333828 h 2249714"/>
              <a:gd name="connsiteX4" fmla="*/ 333125 w 780725"/>
              <a:gd name="connsiteY4" fmla="*/ 567134 h 2249714"/>
              <a:gd name="connsiteX5" fmla="*/ 91439 w 780725"/>
              <a:gd name="connsiteY5" fmla="*/ 978219 h 2249714"/>
              <a:gd name="connsiteX6" fmla="*/ 745 w 780725"/>
              <a:gd name="connsiteY6" fmla="*/ 1169230 h 2249714"/>
              <a:gd name="connsiteX7" fmla="*/ 106494 w 780725"/>
              <a:gd name="connsiteY7" fmla="*/ 1518065 h 2249714"/>
              <a:gd name="connsiteX8" fmla="*/ 563011 w 780725"/>
              <a:gd name="connsiteY8" fmla="*/ 1886857 h 2249714"/>
              <a:gd name="connsiteX9" fmla="*/ 592040 w 780725"/>
              <a:gd name="connsiteY9" fmla="*/ 2002971 h 2249714"/>
              <a:gd name="connsiteX10" fmla="*/ 606554 w 780725"/>
              <a:gd name="connsiteY10" fmla="*/ 2061028 h 2249714"/>
              <a:gd name="connsiteX11" fmla="*/ 635583 w 780725"/>
              <a:gd name="connsiteY11" fmla="*/ 2148114 h 2249714"/>
              <a:gd name="connsiteX12" fmla="*/ 635583 w 780725"/>
              <a:gd name="connsiteY12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708154 w 780725"/>
              <a:gd name="connsiteY2" fmla="*/ 188686 h 2249714"/>
              <a:gd name="connsiteX3" fmla="*/ 518443 w 780725"/>
              <a:gd name="connsiteY3" fmla="*/ 302177 h 2249714"/>
              <a:gd name="connsiteX4" fmla="*/ 333125 w 780725"/>
              <a:gd name="connsiteY4" fmla="*/ 567134 h 2249714"/>
              <a:gd name="connsiteX5" fmla="*/ 91439 w 780725"/>
              <a:gd name="connsiteY5" fmla="*/ 978219 h 2249714"/>
              <a:gd name="connsiteX6" fmla="*/ 745 w 780725"/>
              <a:gd name="connsiteY6" fmla="*/ 1169230 h 2249714"/>
              <a:gd name="connsiteX7" fmla="*/ 106494 w 780725"/>
              <a:gd name="connsiteY7" fmla="*/ 1518065 h 2249714"/>
              <a:gd name="connsiteX8" fmla="*/ 563011 w 780725"/>
              <a:gd name="connsiteY8" fmla="*/ 1886857 h 2249714"/>
              <a:gd name="connsiteX9" fmla="*/ 592040 w 780725"/>
              <a:gd name="connsiteY9" fmla="*/ 2002971 h 2249714"/>
              <a:gd name="connsiteX10" fmla="*/ 606554 w 780725"/>
              <a:gd name="connsiteY10" fmla="*/ 2061028 h 2249714"/>
              <a:gd name="connsiteX11" fmla="*/ 635583 w 780725"/>
              <a:gd name="connsiteY11" fmla="*/ 2148114 h 2249714"/>
              <a:gd name="connsiteX12" fmla="*/ 635583 w 780725"/>
              <a:gd name="connsiteY12" fmla="*/ 2249714 h 2249714"/>
              <a:gd name="connsiteX0" fmla="*/ 780725 w 780725"/>
              <a:gd name="connsiteY0" fmla="*/ 0 h 2249714"/>
              <a:gd name="connsiteX1" fmla="*/ 737183 w 780725"/>
              <a:gd name="connsiteY1" fmla="*/ 72571 h 2249714"/>
              <a:gd name="connsiteX2" fmla="*/ 518443 w 780725"/>
              <a:gd name="connsiteY2" fmla="*/ 302177 h 2249714"/>
              <a:gd name="connsiteX3" fmla="*/ 333125 w 780725"/>
              <a:gd name="connsiteY3" fmla="*/ 567134 h 2249714"/>
              <a:gd name="connsiteX4" fmla="*/ 91439 w 780725"/>
              <a:gd name="connsiteY4" fmla="*/ 978219 h 2249714"/>
              <a:gd name="connsiteX5" fmla="*/ 745 w 780725"/>
              <a:gd name="connsiteY5" fmla="*/ 1169230 h 2249714"/>
              <a:gd name="connsiteX6" fmla="*/ 106494 w 780725"/>
              <a:gd name="connsiteY6" fmla="*/ 1518065 h 2249714"/>
              <a:gd name="connsiteX7" fmla="*/ 563011 w 780725"/>
              <a:gd name="connsiteY7" fmla="*/ 1886857 h 2249714"/>
              <a:gd name="connsiteX8" fmla="*/ 592040 w 780725"/>
              <a:gd name="connsiteY8" fmla="*/ 2002971 h 2249714"/>
              <a:gd name="connsiteX9" fmla="*/ 606554 w 780725"/>
              <a:gd name="connsiteY9" fmla="*/ 2061028 h 2249714"/>
              <a:gd name="connsiteX10" fmla="*/ 635583 w 780725"/>
              <a:gd name="connsiteY10" fmla="*/ 2148114 h 2249714"/>
              <a:gd name="connsiteX11" fmla="*/ 635583 w 780725"/>
              <a:gd name="connsiteY11" fmla="*/ 2249714 h 2249714"/>
              <a:gd name="connsiteX0" fmla="*/ 780725 w 780725"/>
              <a:gd name="connsiteY0" fmla="*/ 0 h 2249714"/>
              <a:gd name="connsiteX1" fmla="*/ 518443 w 780725"/>
              <a:gd name="connsiteY1" fmla="*/ 302177 h 2249714"/>
              <a:gd name="connsiteX2" fmla="*/ 333125 w 780725"/>
              <a:gd name="connsiteY2" fmla="*/ 567134 h 2249714"/>
              <a:gd name="connsiteX3" fmla="*/ 91439 w 780725"/>
              <a:gd name="connsiteY3" fmla="*/ 978219 h 2249714"/>
              <a:gd name="connsiteX4" fmla="*/ 745 w 780725"/>
              <a:gd name="connsiteY4" fmla="*/ 1169230 h 2249714"/>
              <a:gd name="connsiteX5" fmla="*/ 106494 w 780725"/>
              <a:gd name="connsiteY5" fmla="*/ 1518065 h 2249714"/>
              <a:gd name="connsiteX6" fmla="*/ 563011 w 780725"/>
              <a:gd name="connsiteY6" fmla="*/ 1886857 h 2249714"/>
              <a:gd name="connsiteX7" fmla="*/ 592040 w 780725"/>
              <a:gd name="connsiteY7" fmla="*/ 2002971 h 2249714"/>
              <a:gd name="connsiteX8" fmla="*/ 606554 w 780725"/>
              <a:gd name="connsiteY8" fmla="*/ 2061028 h 2249714"/>
              <a:gd name="connsiteX9" fmla="*/ 635583 w 780725"/>
              <a:gd name="connsiteY9" fmla="*/ 2148114 h 2249714"/>
              <a:gd name="connsiteX10" fmla="*/ 635583 w 780725"/>
              <a:gd name="connsiteY10" fmla="*/ 2249714 h 2249714"/>
              <a:gd name="connsiteX0" fmla="*/ 780725 w 780725"/>
              <a:gd name="connsiteY0" fmla="*/ 0 h 2249714"/>
              <a:gd name="connsiteX1" fmla="*/ 518443 w 780725"/>
              <a:gd name="connsiteY1" fmla="*/ 302177 h 2249714"/>
              <a:gd name="connsiteX2" fmla="*/ 333125 w 780725"/>
              <a:gd name="connsiteY2" fmla="*/ 567134 h 2249714"/>
              <a:gd name="connsiteX3" fmla="*/ 54677 w 780725"/>
              <a:gd name="connsiteY3" fmla="*/ 976777 h 2249714"/>
              <a:gd name="connsiteX4" fmla="*/ 745 w 780725"/>
              <a:gd name="connsiteY4" fmla="*/ 1169230 h 2249714"/>
              <a:gd name="connsiteX5" fmla="*/ 106494 w 780725"/>
              <a:gd name="connsiteY5" fmla="*/ 1518065 h 2249714"/>
              <a:gd name="connsiteX6" fmla="*/ 563011 w 780725"/>
              <a:gd name="connsiteY6" fmla="*/ 1886857 h 2249714"/>
              <a:gd name="connsiteX7" fmla="*/ 592040 w 780725"/>
              <a:gd name="connsiteY7" fmla="*/ 2002971 h 2249714"/>
              <a:gd name="connsiteX8" fmla="*/ 606554 w 780725"/>
              <a:gd name="connsiteY8" fmla="*/ 2061028 h 2249714"/>
              <a:gd name="connsiteX9" fmla="*/ 635583 w 780725"/>
              <a:gd name="connsiteY9" fmla="*/ 2148114 h 2249714"/>
              <a:gd name="connsiteX10" fmla="*/ 635583 w 780725"/>
              <a:gd name="connsiteY10" fmla="*/ 2249714 h 2249714"/>
              <a:gd name="connsiteX0" fmla="*/ 780873 w 780873"/>
              <a:gd name="connsiteY0" fmla="*/ 0 h 2249714"/>
              <a:gd name="connsiteX1" fmla="*/ 518591 w 780873"/>
              <a:gd name="connsiteY1" fmla="*/ 302177 h 2249714"/>
              <a:gd name="connsiteX2" fmla="*/ 333273 w 780873"/>
              <a:gd name="connsiteY2" fmla="*/ 567134 h 2249714"/>
              <a:gd name="connsiteX3" fmla="*/ 54825 w 780873"/>
              <a:gd name="connsiteY3" fmla="*/ 976777 h 2249714"/>
              <a:gd name="connsiteX4" fmla="*/ 893 w 780873"/>
              <a:gd name="connsiteY4" fmla="*/ 1169230 h 2249714"/>
              <a:gd name="connsiteX5" fmla="*/ 106642 w 780873"/>
              <a:gd name="connsiteY5" fmla="*/ 1518065 h 2249714"/>
              <a:gd name="connsiteX6" fmla="*/ 592188 w 780873"/>
              <a:gd name="connsiteY6" fmla="*/ 2002971 h 2249714"/>
              <a:gd name="connsiteX7" fmla="*/ 606702 w 780873"/>
              <a:gd name="connsiteY7" fmla="*/ 2061028 h 2249714"/>
              <a:gd name="connsiteX8" fmla="*/ 635731 w 780873"/>
              <a:gd name="connsiteY8" fmla="*/ 2148114 h 2249714"/>
              <a:gd name="connsiteX9" fmla="*/ 635731 w 780873"/>
              <a:gd name="connsiteY9" fmla="*/ 2249714 h 2249714"/>
              <a:gd name="connsiteX0" fmla="*/ 780965 w 780965"/>
              <a:gd name="connsiteY0" fmla="*/ 0 h 2249714"/>
              <a:gd name="connsiteX1" fmla="*/ 518683 w 780965"/>
              <a:gd name="connsiteY1" fmla="*/ 302177 h 2249714"/>
              <a:gd name="connsiteX2" fmla="*/ 333365 w 780965"/>
              <a:gd name="connsiteY2" fmla="*/ 567134 h 2249714"/>
              <a:gd name="connsiteX3" fmla="*/ 54917 w 780965"/>
              <a:gd name="connsiteY3" fmla="*/ 976777 h 2249714"/>
              <a:gd name="connsiteX4" fmla="*/ 985 w 780965"/>
              <a:gd name="connsiteY4" fmla="*/ 1169230 h 2249714"/>
              <a:gd name="connsiteX5" fmla="*/ 106734 w 780965"/>
              <a:gd name="connsiteY5" fmla="*/ 1518065 h 2249714"/>
              <a:gd name="connsiteX6" fmla="*/ 606794 w 780965"/>
              <a:gd name="connsiteY6" fmla="*/ 2061028 h 2249714"/>
              <a:gd name="connsiteX7" fmla="*/ 635823 w 780965"/>
              <a:gd name="connsiteY7" fmla="*/ 2148114 h 2249714"/>
              <a:gd name="connsiteX8" fmla="*/ 635823 w 780965"/>
              <a:gd name="connsiteY8" fmla="*/ 2249714 h 2249714"/>
              <a:gd name="connsiteX0" fmla="*/ 781199 w 781199"/>
              <a:gd name="connsiteY0" fmla="*/ 0 h 2249714"/>
              <a:gd name="connsiteX1" fmla="*/ 518917 w 781199"/>
              <a:gd name="connsiteY1" fmla="*/ 302177 h 2249714"/>
              <a:gd name="connsiteX2" fmla="*/ 333599 w 781199"/>
              <a:gd name="connsiteY2" fmla="*/ 567134 h 2249714"/>
              <a:gd name="connsiteX3" fmla="*/ 55151 w 781199"/>
              <a:gd name="connsiteY3" fmla="*/ 976777 h 2249714"/>
              <a:gd name="connsiteX4" fmla="*/ 1219 w 781199"/>
              <a:gd name="connsiteY4" fmla="*/ 1169230 h 2249714"/>
              <a:gd name="connsiteX5" fmla="*/ 106968 w 781199"/>
              <a:gd name="connsiteY5" fmla="*/ 1518065 h 2249714"/>
              <a:gd name="connsiteX6" fmla="*/ 636057 w 781199"/>
              <a:gd name="connsiteY6" fmla="*/ 2148114 h 2249714"/>
              <a:gd name="connsiteX7" fmla="*/ 636057 w 781199"/>
              <a:gd name="connsiteY7" fmla="*/ 2249714 h 2249714"/>
              <a:gd name="connsiteX0" fmla="*/ 781199 w 781199"/>
              <a:gd name="connsiteY0" fmla="*/ 0 h 2249714"/>
              <a:gd name="connsiteX1" fmla="*/ 518917 w 781199"/>
              <a:gd name="connsiteY1" fmla="*/ 302177 h 2249714"/>
              <a:gd name="connsiteX2" fmla="*/ 333599 w 781199"/>
              <a:gd name="connsiteY2" fmla="*/ 567134 h 2249714"/>
              <a:gd name="connsiteX3" fmla="*/ 55151 w 781199"/>
              <a:gd name="connsiteY3" fmla="*/ 976777 h 2249714"/>
              <a:gd name="connsiteX4" fmla="*/ 1219 w 781199"/>
              <a:gd name="connsiteY4" fmla="*/ 1169230 h 2249714"/>
              <a:gd name="connsiteX5" fmla="*/ 106968 w 781199"/>
              <a:gd name="connsiteY5" fmla="*/ 1518065 h 2249714"/>
              <a:gd name="connsiteX6" fmla="*/ 636057 w 781199"/>
              <a:gd name="connsiteY6" fmla="*/ 2249714 h 2249714"/>
              <a:gd name="connsiteX0" fmla="*/ 780252 w 780252"/>
              <a:gd name="connsiteY0" fmla="*/ 0 h 2249714"/>
              <a:gd name="connsiteX1" fmla="*/ 517970 w 780252"/>
              <a:gd name="connsiteY1" fmla="*/ 302177 h 2249714"/>
              <a:gd name="connsiteX2" fmla="*/ 332652 w 780252"/>
              <a:gd name="connsiteY2" fmla="*/ 567134 h 2249714"/>
              <a:gd name="connsiteX3" fmla="*/ 54204 w 780252"/>
              <a:gd name="connsiteY3" fmla="*/ 976777 h 2249714"/>
              <a:gd name="connsiteX4" fmla="*/ 272 w 780252"/>
              <a:gd name="connsiteY4" fmla="*/ 1169230 h 2249714"/>
              <a:gd name="connsiteX5" fmla="*/ 106021 w 780252"/>
              <a:gd name="connsiteY5" fmla="*/ 1518065 h 2249714"/>
              <a:gd name="connsiteX6" fmla="*/ 298829 w 780252"/>
              <a:gd name="connsiteY6" fmla="*/ 1926129 h 2249714"/>
              <a:gd name="connsiteX7" fmla="*/ 635110 w 780252"/>
              <a:gd name="connsiteY7" fmla="*/ 2249714 h 2249714"/>
              <a:gd name="connsiteX0" fmla="*/ 782354 w 782354"/>
              <a:gd name="connsiteY0" fmla="*/ 0 h 2249714"/>
              <a:gd name="connsiteX1" fmla="*/ 520072 w 782354"/>
              <a:gd name="connsiteY1" fmla="*/ 302177 h 2249714"/>
              <a:gd name="connsiteX2" fmla="*/ 334754 w 782354"/>
              <a:gd name="connsiteY2" fmla="*/ 567134 h 2249714"/>
              <a:gd name="connsiteX3" fmla="*/ 56306 w 782354"/>
              <a:gd name="connsiteY3" fmla="*/ 976777 h 2249714"/>
              <a:gd name="connsiteX4" fmla="*/ 2374 w 782354"/>
              <a:gd name="connsiteY4" fmla="*/ 1169230 h 2249714"/>
              <a:gd name="connsiteX5" fmla="*/ 45082 w 782354"/>
              <a:gd name="connsiteY5" fmla="*/ 1557838 h 2249714"/>
              <a:gd name="connsiteX6" fmla="*/ 300931 w 782354"/>
              <a:gd name="connsiteY6" fmla="*/ 1926129 h 2249714"/>
              <a:gd name="connsiteX7" fmla="*/ 637212 w 782354"/>
              <a:gd name="connsiteY7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354" h="2249714">
                <a:moveTo>
                  <a:pt x="782354" y="0"/>
                </a:moveTo>
                <a:cubicBezTo>
                  <a:pt x="727712" y="62954"/>
                  <a:pt x="594672" y="207655"/>
                  <a:pt x="520072" y="302177"/>
                </a:cubicBezTo>
                <a:cubicBezTo>
                  <a:pt x="445472" y="396699"/>
                  <a:pt x="432702" y="459736"/>
                  <a:pt x="334754" y="567134"/>
                </a:cubicBezTo>
                <a:cubicBezTo>
                  <a:pt x="236806" y="674532"/>
                  <a:pt x="111703" y="876428"/>
                  <a:pt x="56306" y="976777"/>
                </a:cubicBezTo>
                <a:cubicBezTo>
                  <a:pt x="909" y="1077126"/>
                  <a:pt x="7212" y="1125687"/>
                  <a:pt x="2374" y="1169230"/>
                </a:cubicBezTo>
                <a:cubicBezTo>
                  <a:pt x="-2464" y="1285344"/>
                  <a:pt x="-4677" y="1431688"/>
                  <a:pt x="45082" y="1557838"/>
                </a:cubicBezTo>
                <a:cubicBezTo>
                  <a:pt x="94842" y="1683988"/>
                  <a:pt x="212750" y="1804188"/>
                  <a:pt x="300931" y="1926129"/>
                </a:cubicBezTo>
                <a:cubicBezTo>
                  <a:pt x="389113" y="2048071"/>
                  <a:pt x="591936" y="2187756"/>
                  <a:pt x="637212" y="2249714"/>
                </a:cubicBez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5EBEF4-C759-4CA9-8FCD-4C98D183E34E}"/>
              </a:ext>
            </a:extLst>
          </p:cNvPr>
          <p:cNvGrpSpPr/>
          <p:nvPr/>
        </p:nvGrpSpPr>
        <p:grpSpPr>
          <a:xfrm rot="20576926" flipH="1">
            <a:off x="9822372" y="1320675"/>
            <a:ext cx="1016621" cy="1007134"/>
            <a:chOff x="9349306" y="2391562"/>
            <a:chExt cx="1016621" cy="1007134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CC636F0C-40CD-4504-8AB3-BAF1153905D1}"/>
                </a:ext>
              </a:extLst>
            </p:cNvPr>
            <p:cNvSpPr/>
            <p:nvPr/>
          </p:nvSpPr>
          <p:spPr>
            <a:xfrm>
              <a:off x="9358793" y="2391562"/>
              <a:ext cx="1007134" cy="1007134"/>
            </a:xfrm>
            <a:prstGeom prst="arc">
              <a:avLst>
                <a:gd name="adj1" fmla="val 15800321"/>
                <a:gd name="adj2" fmla="val 8437741"/>
              </a:avLst>
            </a:prstGeom>
            <a:ln w="63500" cap="rnd" cmpd="dbl">
              <a:solidFill>
                <a:schemeClr val="bg1">
                  <a:lumMod val="65000"/>
                  <a:alpha val="80000"/>
                </a:schemeClr>
              </a:solidFill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29">
              <a:extLst>
                <a:ext uri="{FF2B5EF4-FFF2-40B4-BE49-F238E27FC236}">
                  <a16:creationId xmlns:a16="http://schemas.microsoft.com/office/drawing/2014/main" id="{B8D7A62A-088F-4BC0-B760-1C54C07C5DBA}"/>
                </a:ext>
              </a:extLst>
            </p:cNvPr>
            <p:cNvSpPr/>
            <p:nvPr/>
          </p:nvSpPr>
          <p:spPr>
            <a:xfrm rot="19757835">
              <a:off x="9349306" y="2705360"/>
              <a:ext cx="736184" cy="510137"/>
            </a:xfrm>
            <a:custGeom>
              <a:avLst/>
              <a:gdLst>
                <a:gd name="connsiteX0" fmla="*/ 803243 w 822237"/>
                <a:gd name="connsiteY0" fmla="*/ 287599 h 822237"/>
                <a:gd name="connsiteX1" fmla="*/ 606832 w 822237"/>
                <a:gd name="connsiteY1" fmla="*/ 772664 h 822237"/>
                <a:gd name="connsiteX2" fmla="*/ 93301 w 822237"/>
                <a:gd name="connsiteY2" fmla="*/ 671907 h 822237"/>
                <a:gd name="connsiteX3" fmla="*/ 411119 w 822237"/>
                <a:gd name="connsiteY3" fmla="*/ 411119 h 822237"/>
                <a:gd name="connsiteX4" fmla="*/ 803243 w 822237"/>
                <a:gd name="connsiteY4" fmla="*/ 287599 h 822237"/>
                <a:gd name="connsiteX0" fmla="*/ 803243 w 822237"/>
                <a:gd name="connsiteY0" fmla="*/ 287599 h 822237"/>
                <a:gd name="connsiteX1" fmla="*/ 606832 w 822237"/>
                <a:gd name="connsiteY1" fmla="*/ 772664 h 822237"/>
                <a:gd name="connsiteX2" fmla="*/ 93301 w 822237"/>
                <a:gd name="connsiteY2" fmla="*/ 671907 h 822237"/>
                <a:gd name="connsiteX0" fmla="*/ 709942 w 728987"/>
                <a:gd name="connsiteY0" fmla="*/ 373916 h 908578"/>
                <a:gd name="connsiteX1" fmla="*/ 513531 w 728987"/>
                <a:gd name="connsiteY1" fmla="*/ 858981 h 908578"/>
                <a:gd name="connsiteX2" fmla="*/ 0 w 728987"/>
                <a:gd name="connsiteY2" fmla="*/ 758224 h 908578"/>
                <a:gd name="connsiteX3" fmla="*/ 124951 w 728987"/>
                <a:gd name="connsiteY3" fmla="*/ 2645 h 908578"/>
                <a:gd name="connsiteX4" fmla="*/ 709942 w 728987"/>
                <a:gd name="connsiteY4" fmla="*/ 373916 h 908578"/>
                <a:gd name="connsiteX0" fmla="*/ 709942 w 728987"/>
                <a:gd name="connsiteY0" fmla="*/ 373916 h 908578"/>
                <a:gd name="connsiteX1" fmla="*/ 513531 w 728987"/>
                <a:gd name="connsiteY1" fmla="*/ 858981 h 908578"/>
                <a:gd name="connsiteX2" fmla="*/ 0 w 728987"/>
                <a:gd name="connsiteY2" fmla="*/ 758224 h 908578"/>
                <a:gd name="connsiteX0" fmla="*/ 968921 w 987966"/>
                <a:gd name="connsiteY0" fmla="*/ 371271 h 905933"/>
                <a:gd name="connsiteX1" fmla="*/ 772510 w 987966"/>
                <a:gd name="connsiteY1" fmla="*/ 856336 h 905933"/>
                <a:gd name="connsiteX2" fmla="*/ 258979 w 987966"/>
                <a:gd name="connsiteY2" fmla="*/ 755579 h 905933"/>
                <a:gd name="connsiteX3" fmla="*/ 383930 w 987966"/>
                <a:gd name="connsiteY3" fmla="*/ 0 h 905933"/>
                <a:gd name="connsiteX4" fmla="*/ 968921 w 987966"/>
                <a:gd name="connsiteY4" fmla="*/ 371271 h 905933"/>
                <a:gd name="connsiteX0" fmla="*/ 968921 w 987966"/>
                <a:gd name="connsiteY0" fmla="*/ 371271 h 905933"/>
                <a:gd name="connsiteX1" fmla="*/ 772510 w 987966"/>
                <a:gd name="connsiteY1" fmla="*/ 856336 h 905933"/>
                <a:gd name="connsiteX2" fmla="*/ 258979 w 987966"/>
                <a:gd name="connsiteY2" fmla="*/ 755579 h 905933"/>
                <a:gd name="connsiteX0" fmla="*/ 742256 w 761301"/>
                <a:gd name="connsiteY0" fmla="*/ 0 h 534662"/>
                <a:gd name="connsiteX1" fmla="*/ 545845 w 761301"/>
                <a:gd name="connsiteY1" fmla="*/ 485065 h 534662"/>
                <a:gd name="connsiteX2" fmla="*/ 32314 w 761301"/>
                <a:gd name="connsiteY2" fmla="*/ 384308 h 534662"/>
                <a:gd name="connsiteX3" fmla="*/ 435982 w 761301"/>
                <a:gd name="connsiteY3" fmla="*/ 247176 h 534662"/>
                <a:gd name="connsiteX4" fmla="*/ 742256 w 761301"/>
                <a:gd name="connsiteY4" fmla="*/ 0 h 534662"/>
                <a:gd name="connsiteX0" fmla="*/ 742256 w 761301"/>
                <a:gd name="connsiteY0" fmla="*/ 0 h 534662"/>
                <a:gd name="connsiteX1" fmla="*/ 545845 w 761301"/>
                <a:gd name="connsiteY1" fmla="*/ 485065 h 534662"/>
                <a:gd name="connsiteX2" fmla="*/ 32314 w 761301"/>
                <a:gd name="connsiteY2" fmla="*/ 384308 h 534662"/>
                <a:gd name="connsiteX0" fmla="*/ 742256 w 761301"/>
                <a:gd name="connsiteY0" fmla="*/ 68296 h 602958"/>
                <a:gd name="connsiteX1" fmla="*/ 545845 w 761301"/>
                <a:gd name="connsiteY1" fmla="*/ 553361 h 602958"/>
                <a:gd name="connsiteX2" fmla="*/ 32314 w 761301"/>
                <a:gd name="connsiteY2" fmla="*/ 452604 h 602958"/>
                <a:gd name="connsiteX3" fmla="*/ 435982 w 761301"/>
                <a:gd name="connsiteY3" fmla="*/ 315472 h 602958"/>
                <a:gd name="connsiteX4" fmla="*/ 742256 w 761301"/>
                <a:gd name="connsiteY4" fmla="*/ 68296 h 602958"/>
                <a:gd name="connsiteX0" fmla="*/ 734949 w 761301"/>
                <a:gd name="connsiteY0" fmla="*/ 0 h 602958"/>
                <a:gd name="connsiteX1" fmla="*/ 545845 w 761301"/>
                <a:gd name="connsiteY1" fmla="*/ 553361 h 602958"/>
                <a:gd name="connsiteX2" fmla="*/ 32314 w 761301"/>
                <a:gd name="connsiteY2" fmla="*/ 452604 h 602958"/>
                <a:gd name="connsiteX0" fmla="*/ 742256 w 761301"/>
                <a:gd name="connsiteY0" fmla="*/ 68296 h 641514"/>
                <a:gd name="connsiteX1" fmla="*/ 545845 w 761301"/>
                <a:gd name="connsiteY1" fmla="*/ 553361 h 641514"/>
                <a:gd name="connsiteX2" fmla="*/ 32314 w 761301"/>
                <a:gd name="connsiteY2" fmla="*/ 452604 h 641514"/>
                <a:gd name="connsiteX3" fmla="*/ 435982 w 761301"/>
                <a:gd name="connsiteY3" fmla="*/ 315472 h 641514"/>
                <a:gd name="connsiteX4" fmla="*/ 742256 w 761301"/>
                <a:gd name="connsiteY4" fmla="*/ 68296 h 641514"/>
                <a:gd name="connsiteX0" fmla="*/ 734949 w 761301"/>
                <a:gd name="connsiteY0" fmla="*/ 0 h 641514"/>
                <a:gd name="connsiteX1" fmla="*/ 556420 w 761301"/>
                <a:gd name="connsiteY1" fmla="*/ 603825 h 641514"/>
                <a:gd name="connsiteX2" fmla="*/ 32314 w 761301"/>
                <a:gd name="connsiteY2" fmla="*/ 452604 h 64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301" h="641514" stroke="0" extrusionOk="0">
                  <a:moveTo>
                    <a:pt x="742256" y="68296"/>
                  </a:moveTo>
                  <a:cubicBezTo>
                    <a:pt x="801433" y="256158"/>
                    <a:pt x="719057" y="459597"/>
                    <a:pt x="545845" y="553361"/>
                  </a:cubicBezTo>
                  <a:cubicBezTo>
                    <a:pt x="372633" y="647125"/>
                    <a:pt x="157255" y="604867"/>
                    <a:pt x="32314" y="452604"/>
                  </a:cubicBezTo>
                  <a:lnTo>
                    <a:pt x="435982" y="315472"/>
                  </a:lnTo>
                  <a:cubicBezTo>
                    <a:pt x="-646508" y="457241"/>
                    <a:pt x="611548" y="109469"/>
                    <a:pt x="742256" y="68296"/>
                  </a:cubicBezTo>
                  <a:close/>
                </a:path>
                <a:path w="761301" h="641514" fill="none">
                  <a:moveTo>
                    <a:pt x="734949" y="0"/>
                  </a:moveTo>
                  <a:cubicBezTo>
                    <a:pt x="794126" y="187862"/>
                    <a:pt x="729632" y="510061"/>
                    <a:pt x="556420" y="603825"/>
                  </a:cubicBezTo>
                  <a:cubicBezTo>
                    <a:pt x="383208" y="697589"/>
                    <a:pt x="157255" y="604867"/>
                    <a:pt x="32314" y="452604"/>
                  </a:cubicBezTo>
                </a:path>
              </a:pathLst>
            </a:custGeom>
            <a:ln w="63500" cap="rnd" cmpd="dbl">
              <a:solidFill>
                <a:schemeClr val="bg1">
                  <a:lumMod val="65000"/>
                  <a:alpha val="80000"/>
                </a:schemeClr>
              </a:solidFill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1FA77C-F626-448F-A4DE-B10F66886236}"/>
              </a:ext>
            </a:extLst>
          </p:cNvPr>
          <p:cNvGrpSpPr/>
          <p:nvPr/>
        </p:nvGrpSpPr>
        <p:grpSpPr>
          <a:xfrm rot="20576926" flipH="1">
            <a:off x="9822372" y="1319206"/>
            <a:ext cx="1016621" cy="1007134"/>
            <a:chOff x="8958740" y="2115737"/>
            <a:chExt cx="1016621" cy="1007134"/>
          </a:xfrm>
        </p:grpSpPr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6734C0F1-2BAE-42D0-BA13-6CA6995E9901}"/>
                </a:ext>
              </a:extLst>
            </p:cNvPr>
            <p:cNvSpPr/>
            <p:nvPr/>
          </p:nvSpPr>
          <p:spPr>
            <a:xfrm>
              <a:off x="8968227" y="2115737"/>
              <a:ext cx="1007134" cy="1007134"/>
            </a:xfrm>
            <a:prstGeom prst="arc">
              <a:avLst>
                <a:gd name="adj1" fmla="val 15795320"/>
                <a:gd name="adj2" fmla="val 8437741"/>
              </a:avLst>
            </a:prstGeom>
            <a:ln w="63500" cap="rnd" cmpd="dbl">
              <a:solidFill>
                <a:srgbClr val="FFFFE1"/>
              </a:solidFill>
              <a:round/>
            </a:ln>
            <a:effectLst>
              <a:glow rad="457200">
                <a:schemeClr val="accent4">
                  <a:satMod val="175000"/>
                  <a:alpha val="7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DFE3A279-DFFE-492F-BBF5-6EE688883CE7}"/>
                </a:ext>
              </a:extLst>
            </p:cNvPr>
            <p:cNvSpPr/>
            <p:nvPr/>
          </p:nvSpPr>
          <p:spPr>
            <a:xfrm rot="19757835">
              <a:off x="8958740" y="2429534"/>
              <a:ext cx="736184" cy="510137"/>
            </a:xfrm>
            <a:custGeom>
              <a:avLst/>
              <a:gdLst>
                <a:gd name="connsiteX0" fmla="*/ 803243 w 822237"/>
                <a:gd name="connsiteY0" fmla="*/ 287599 h 822237"/>
                <a:gd name="connsiteX1" fmla="*/ 606832 w 822237"/>
                <a:gd name="connsiteY1" fmla="*/ 772664 h 822237"/>
                <a:gd name="connsiteX2" fmla="*/ 93301 w 822237"/>
                <a:gd name="connsiteY2" fmla="*/ 671907 h 822237"/>
                <a:gd name="connsiteX3" fmla="*/ 411119 w 822237"/>
                <a:gd name="connsiteY3" fmla="*/ 411119 h 822237"/>
                <a:gd name="connsiteX4" fmla="*/ 803243 w 822237"/>
                <a:gd name="connsiteY4" fmla="*/ 287599 h 822237"/>
                <a:gd name="connsiteX0" fmla="*/ 803243 w 822237"/>
                <a:gd name="connsiteY0" fmla="*/ 287599 h 822237"/>
                <a:gd name="connsiteX1" fmla="*/ 606832 w 822237"/>
                <a:gd name="connsiteY1" fmla="*/ 772664 h 822237"/>
                <a:gd name="connsiteX2" fmla="*/ 93301 w 822237"/>
                <a:gd name="connsiteY2" fmla="*/ 671907 h 822237"/>
                <a:gd name="connsiteX0" fmla="*/ 709942 w 728987"/>
                <a:gd name="connsiteY0" fmla="*/ 373916 h 908578"/>
                <a:gd name="connsiteX1" fmla="*/ 513531 w 728987"/>
                <a:gd name="connsiteY1" fmla="*/ 858981 h 908578"/>
                <a:gd name="connsiteX2" fmla="*/ 0 w 728987"/>
                <a:gd name="connsiteY2" fmla="*/ 758224 h 908578"/>
                <a:gd name="connsiteX3" fmla="*/ 124951 w 728987"/>
                <a:gd name="connsiteY3" fmla="*/ 2645 h 908578"/>
                <a:gd name="connsiteX4" fmla="*/ 709942 w 728987"/>
                <a:gd name="connsiteY4" fmla="*/ 373916 h 908578"/>
                <a:gd name="connsiteX0" fmla="*/ 709942 w 728987"/>
                <a:gd name="connsiteY0" fmla="*/ 373916 h 908578"/>
                <a:gd name="connsiteX1" fmla="*/ 513531 w 728987"/>
                <a:gd name="connsiteY1" fmla="*/ 858981 h 908578"/>
                <a:gd name="connsiteX2" fmla="*/ 0 w 728987"/>
                <a:gd name="connsiteY2" fmla="*/ 758224 h 908578"/>
                <a:gd name="connsiteX0" fmla="*/ 968921 w 987966"/>
                <a:gd name="connsiteY0" fmla="*/ 371271 h 905933"/>
                <a:gd name="connsiteX1" fmla="*/ 772510 w 987966"/>
                <a:gd name="connsiteY1" fmla="*/ 856336 h 905933"/>
                <a:gd name="connsiteX2" fmla="*/ 258979 w 987966"/>
                <a:gd name="connsiteY2" fmla="*/ 755579 h 905933"/>
                <a:gd name="connsiteX3" fmla="*/ 383930 w 987966"/>
                <a:gd name="connsiteY3" fmla="*/ 0 h 905933"/>
                <a:gd name="connsiteX4" fmla="*/ 968921 w 987966"/>
                <a:gd name="connsiteY4" fmla="*/ 371271 h 905933"/>
                <a:gd name="connsiteX0" fmla="*/ 968921 w 987966"/>
                <a:gd name="connsiteY0" fmla="*/ 371271 h 905933"/>
                <a:gd name="connsiteX1" fmla="*/ 772510 w 987966"/>
                <a:gd name="connsiteY1" fmla="*/ 856336 h 905933"/>
                <a:gd name="connsiteX2" fmla="*/ 258979 w 987966"/>
                <a:gd name="connsiteY2" fmla="*/ 755579 h 905933"/>
                <a:gd name="connsiteX0" fmla="*/ 742256 w 761301"/>
                <a:gd name="connsiteY0" fmla="*/ 0 h 534662"/>
                <a:gd name="connsiteX1" fmla="*/ 545845 w 761301"/>
                <a:gd name="connsiteY1" fmla="*/ 485065 h 534662"/>
                <a:gd name="connsiteX2" fmla="*/ 32314 w 761301"/>
                <a:gd name="connsiteY2" fmla="*/ 384308 h 534662"/>
                <a:gd name="connsiteX3" fmla="*/ 435982 w 761301"/>
                <a:gd name="connsiteY3" fmla="*/ 247176 h 534662"/>
                <a:gd name="connsiteX4" fmla="*/ 742256 w 761301"/>
                <a:gd name="connsiteY4" fmla="*/ 0 h 534662"/>
                <a:gd name="connsiteX0" fmla="*/ 742256 w 761301"/>
                <a:gd name="connsiteY0" fmla="*/ 0 h 534662"/>
                <a:gd name="connsiteX1" fmla="*/ 545845 w 761301"/>
                <a:gd name="connsiteY1" fmla="*/ 485065 h 534662"/>
                <a:gd name="connsiteX2" fmla="*/ 32314 w 761301"/>
                <a:gd name="connsiteY2" fmla="*/ 384308 h 534662"/>
                <a:gd name="connsiteX0" fmla="*/ 742256 w 761301"/>
                <a:gd name="connsiteY0" fmla="*/ 68296 h 602958"/>
                <a:gd name="connsiteX1" fmla="*/ 545845 w 761301"/>
                <a:gd name="connsiteY1" fmla="*/ 553361 h 602958"/>
                <a:gd name="connsiteX2" fmla="*/ 32314 w 761301"/>
                <a:gd name="connsiteY2" fmla="*/ 452604 h 602958"/>
                <a:gd name="connsiteX3" fmla="*/ 435982 w 761301"/>
                <a:gd name="connsiteY3" fmla="*/ 315472 h 602958"/>
                <a:gd name="connsiteX4" fmla="*/ 742256 w 761301"/>
                <a:gd name="connsiteY4" fmla="*/ 68296 h 602958"/>
                <a:gd name="connsiteX0" fmla="*/ 734949 w 761301"/>
                <a:gd name="connsiteY0" fmla="*/ 0 h 602958"/>
                <a:gd name="connsiteX1" fmla="*/ 545845 w 761301"/>
                <a:gd name="connsiteY1" fmla="*/ 553361 h 602958"/>
                <a:gd name="connsiteX2" fmla="*/ 32314 w 761301"/>
                <a:gd name="connsiteY2" fmla="*/ 452604 h 602958"/>
                <a:gd name="connsiteX0" fmla="*/ 742256 w 761301"/>
                <a:gd name="connsiteY0" fmla="*/ 68296 h 641514"/>
                <a:gd name="connsiteX1" fmla="*/ 545845 w 761301"/>
                <a:gd name="connsiteY1" fmla="*/ 553361 h 641514"/>
                <a:gd name="connsiteX2" fmla="*/ 32314 w 761301"/>
                <a:gd name="connsiteY2" fmla="*/ 452604 h 641514"/>
                <a:gd name="connsiteX3" fmla="*/ 435982 w 761301"/>
                <a:gd name="connsiteY3" fmla="*/ 315472 h 641514"/>
                <a:gd name="connsiteX4" fmla="*/ 742256 w 761301"/>
                <a:gd name="connsiteY4" fmla="*/ 68296 h 641514"/>
                <a:gd name="connsiteX0" fmla="*/ 734949 w 761301"/>
                <a:gd name="connsiteY0" fmla="*/ 0 h 641514"/>
                <a:gd name="connsiteX1" fmla="*/ 556420 w 761301"/>
                <a:gd name="connsiteY1" fmla="*/ 603825 h 641514"/>
                <a:gd name="connsiteX2" fmla="*/ 32314 w 761301"/>
                <a:gd name="connsiteY2" fmla="*/ 452604 h 64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301" h="641514" stroke="0" extrusionOk="0">
                  <a:moveTo>
                    <a:pt x="742256" y="68296"/>
                  </a:moveTo>
                  <a:cubicBezTo>
                    <a:pt x="801433" y="256158"/>
                    <a:pt x="719057" y="459597"/>
                    <a:pt x="545845" y="553361"/>
                  </a:cubicBezTo>
                  <a:cubicBezTo>
                    <a:pt x="372633" y="647125"/>
                    <a:pt x="157255" y="604867"/>
                    <a:pt x="32314" y="452604"/>
                  </a:cubicBezTo>
                  <a:lnTo>
                    <a:pt x="435982" y="315472"/>
                  </a:lnTo>
                  <a:cubicBezTo>
                    <a:pt x="-646508" y="457241"/>
                    <a:pt x="611548" y="109469"/>
                    <a:pt x="742256" y="68296"/>
                  </a:cubicBezTo>
                  <a:close/>
                </a:path>
                <a:path w="761301" h="641514" fill="none">
                  <a:moveTo>
                    <a:pt x="734949" y="0"/>
                  </a:moveTo>
                  <a:cubicBezTo>
                    <a:pt x="794126" y="187862"/>
                    <a:pt x="729632" y="510061"/>
                    <a:pt x="556420" y="603825"/>
                  </a:cubicBezTo>
                  <a:cubicBezTo>
                    <a:pt x="383208" y="697589"/>
                    <a:pt x="157255" y="604867"/>
                    <a:pt x="32314" y="452604"/>
                  </a:cubicBezTo>
                </a:path>
              </a:pathLst>
            </a:custGeom>
            <a:ln w="63500" cap="rnd" cmpd="dbl">
              <a:solidFill>
                <a:srgbClr val="FFFFE1"/>
              </a:solidFill>
              <a:round/>
            </a:ln>
            <a:effectLst>
              <a:glow rad="457200">
                <a:schemeClr val="accent4">
                  <a:satMod val="175000"/>
                  <a:alpha val="7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 rot="14528214">
            <a:off x="7909972" y="2204781"/>
            <a:ext cx="150621" cy="842838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D17C8-7483-4F2C-84BA-950431665A72}"/>
              </a:ext>
            </a:extLst>
          </p:cNvPr>
          <p:cNvSpPr txBox="1"/>
          <p:nvPr/>
        </p:nvSpPr>
        <p:spPr>
          <a:xfrm>
            <a:off x="7919910" y="1905075"/>
            <a:ext cx="1579569" cy="1311128"/>
          </a:xfrm>
          <a:prstGeom prst="rect">
            <a:avLst/>
          </a:prstGeom>
          <a:scene3d>
            <a:camera prst="obliqueBottomRight"/>
            <a:lightRig rig="threePt" dir="t"/>
          </a:scene3d>
        </p:spPr>
        <p:txBody>
          <a:bodyPr vert="horz" lIns="91440" tIns="45720" rIns="91440" bIns="45720" rtlCol="0" anchor="ctr" anchorCtr="1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8800" kern="0" spc="300">
                <a:solidFill>
                  <a:srgbClr val="FFF4F9"/>
                </a:solidFill>
                <a:effectLst>
                  <a:glow rad="63500">
                    <a:srgbClr val="FF66FF">
                      <a:alpha val="40000"/>
                    </a:srgbClr>
                  </a:glow>
                </a:effectLst>
                <a:latin typeface="Rix네온사인 Edge" panose="00000500000000000000" pitchFamily="2" charset="-127"/>
                <a:ea typeface="Rix네온사인 Edge" panose="00000500000000000000" pitchFamily="2" charset="-127"/>
                <a:cs typeface="+mj-cs"/>
              </a:defRPr>
            </a:lvl1pPr>
          </a:lstStyle>
          <a:p>
            <a:r>
              <a:rPr lang="en" altLang="ko-KR" dirty="0">
                <a:solidFill>
                  <a:schemeClr val="bg1">
                    <a:lumMod val="65000"/>
                    <a:alpha val="85000"/>
                  </a:schemeClr>
                </a:solidFill>
                <a:effectLst/>
                <a:latin typeface="Neonderthaw" pitchFamily="2" charset="0"/>
              </a:rPr>
              <a:t>ppt</a:t>
            </a:r>
            <a:endParaRPr lang="ko-KR" altLang="en-US" dirty="0">
              <a:solidFill>
                <a:schemeClr val="bg1">
                  <a:lumMod val="65000"/>
                  <a:alpha val="85000"/>
                </a:schemeClr>
              </a:solidFill>
              <a:effectLst/>
              <a:latin typeface="Neonderthaw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9108" y="1905075"/>
            <a:ext cx="1579569" cy="1311128"/>
          </a:xfrm>
          <a:prstGeom prst="rect">
            <a:avLst/>
          </a:prstGeom>
          <a:scene3d>
            <a:camera prst="obliqueBottomRight"/>
            <a:lightRig rig="threePt" dir="t"/>
          </a:scene3d>
        </p:spPr>
        <p:txBody>
          <a:bodyPr vert="horz" lIns="91440" tIns="45720" rIns="91440" bIns="45720" rtlCol="0" anchor="ctr" anchorCtr="1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8800" kern="0" spc="300">
                <a:solidFill>
                  <a:srgbClr val="FFF4F9"/>
                </a:solidFill>
                <a:effectLst>
                  <a:glow rad="63500">
                    <a:srgbClr val="FF66FF">
                      <a:alpha val="40000"/>
                    </a:srgbClr>
                  </a:glow>
                </a:effectLst>
                <a:latin typeface="Rix네온사인 Edge" panose="00000500000000000000" pitchFamily="2" charset="-127"/>
                <a:ea typeface="Rix네온사인 Edge" panose="00000500000000000000" pitchFamily="2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EBFCFF"/>
                </a:solidFill>
                <a:effectLst>
                  <a:glow rad="1016000">
                    <a:srgbClr val="0070C0">
                      <a:alpha val="9800"/>
                    </a:srgbClr>
                  </a:glow>
                  <a:outerShdw blurRad="101600" sx="104000" sy="104000" algn="ctr" rotWithShape="0">
                    <a:srgbClr val="002060">
                      <a:alpha val="30000"/>
                    </a:srgbClr>
                  </a:outerShdw>
                </a:effectLst>
                <a:latin typeface="Neonderthaw" pitchFamily="2" charset="0"/>
              </a:rPr>
              <a:t>ppt</a:t>
            </a:r>
            <a:endParaRPr lang="ko-KR" altLang="en-US" dirty="0">
              <a:solidFill>
                <a:srgbClr val="EBFCFF"/>
              </a:solidFill>
              <a:effectLst>
                <a:glow rad="1016000">
                  <a:srgbClr val="0070C0">
                    <a:alpha val="9800"/>
                  </a:srgbClr>
                </a:glow>
                <a:outerShdw blurRad="101600" sx="104000" sy="104000" algn="ctr" rotWithShape="0">
                  <a:srgbClr val="002060">
                    <a:alpha val="30000"/>
                  </a:srgbClr>
                </a:outerShdw>
              </a:effectLst>
              <a:latin typeface="Neonderthaw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DFABA9-F155-49DA-ACDA-D00964C7934A}"/>
              </a:ext>
            </a:extLst>
          </p:cNvPr>
          <p:cNvSpPr txBox="1"/>
          <p:nvPr/>
        </p:nvSpPr>
        <p:spPr>
          <a:xfrm>
            <a:off x="2954844" y="3921177"/>
            <a:ext cx="628231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7200" kern="0" spc="-3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71500">
                    <a:srgbClr val="FF0000">
                      <a:alpha val="20000"/>
                    </a:srgbClr>
                  </a:glow>
                  <a:outerShdw blurRad="50800" dist="50800" dir="2700000" sx="101000" sy="101000" algn="tl" rotWithShape="0">
                    <a:schemeClr val="accent4">
                      <a:lumMod val="60000"/>
                      <a:lumOff val="40000"/>
                      <a:alpha val="40000"/>
                    </a:schemeClr>
                  </a:outerShdw>
                </a:effectLst>
                <a:latin typeface="Rix네온사인 Edge" panose="00000500000000000000" pitchFamily="2" charset="-127"/>
                <a:ea typeface="Rix네온사인 Edge" panose="000005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spc="-150" dirty="0">
                <a:solidFill>
                  <a:schemeClr val="bg1">
                    <a:lumMod val="65000"/>
                    <a:alpha val="85000"/>
                  </a:schemeClr>
                </a:solidFill>
                <a:effectLst/>
                <a:latin typeface="Neonderthaw" pitchFamily="2" charset="0"/>
              </a:rPr>
              <a:t>Neon sign templet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4844" y="3921177"/>
            <a:ext cx="628231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7200" kern="0" spc="-3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571500">
                    <a:srgbClr val="FF0000">
                      <a:alpha val="20000"/>
                    </a:srgbClr>
                  </a:glow>
                  <a:outerShdw blurRad="50800" dist="50800" dir="2700000" sx="101000" sy="101000" algn="tl" rotWithShape="0">
                    <a:schemeClr val="accent4">
                      <a:lumMod val="60000"/>
                      <a:lumOff val="40000"/>
                      <a:alpha val="40000"/>
                    </a:schemeClr>
                  </a:outerShdw>
                </a:effectLst>
                <a:latin typeface="Rix네온사인 Edge" panose="00000500000000000000" pitchFamily="2" charset="-127"/>
                <a:ea typeface="Rix네온사인 Edge" panose="000005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spc="-150" dirty="0">
                <a:solidFill>
                  <a:schemeClr val="bg1"/>
                </a:solidFill>
                <a:effectLst>
                  <a:glow rad="571500">
                    <a:schemeClr val="bg1">
                      <a:lumMod val="95000"/>
                      <a:alpha val="6000"/>
                    </a:schemeClr>
                  </a:glow>
                  <a:outerShdw blurRad="127000" dir="3000000" sx="102000" sy="102000" algn="ctr" rotWithShape="0">
                    <a:schemeClr val="bg1">
                      <a:alpha val="25000"/>
                    </a:schemeClr>
                  </a:outerShdw>
                </a:effectLst>
                <a:latin typeface="Neonderthaw" pitchFamily="2" charset="0"/>
              </a:rPr>
              <a:t>Neon sign templet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831805" y="2017724"/>
            <a:ext cx="4816863" cy="1311128"/>
          </a:xfrm>
          <a:prstGeom prst="rect">
            <a:avLst/>
          </a:prstGeom>
          <a:scene3d>
            <a:camera prst="obliqueBottomRight"/>
            <a:lightRig rig="threePt" dir="t"/>
          </a:scene3d>
        </p:spPr>
        <p:txBody>
          <a:bodyPr vert="horz" wrap="square" lIns="91440" tIns="45720" rIns="91440" bIns="45720" rtlCol="0" anchor="ctr" anchorCtr="1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R" sz="8800" kern="0" spc="-300" dirty="0" err="1">
                <a:solidFill>
                  <a:schemeClr val="bg1">
                    <a:lumMod val="75000"/>
                  </a:schemeClr>
                </a:solidFill>
                <a:effectLst/>
                <a:latin typeface="Neonderthaw" pitchFamily="2" charset="0"/>
                <a:ea typeface="Rix네온사인 Edge" panose="00000500000000000000" pitchFamily="2" charset="-127"/>
              </a:rPr>
              <a:t>Gguigguit</a:t>
            </a:r>
            <a:r>
              <a:rPr lang="en-US" altLang="ko-KR" sz="8800" kern="0" spc="-300" dirty="0">
                <a:solidFill>
                  <a:schemeClr val="bg1">
                    <a:lumMod val="75000"/>
                  </a:schemeClr>
                </a:solidFill>
                <a:effectLst/>
                <a:latin typeface="Neonderthaw" pitchFamily="2" charset="0"/>
                <a:ea typeface="Rix네온사인 Edge" panose="00000500000000000000" pitchFamily="2" charset="-127"/>
              </a:rPr>
              <a:t>’</a:t>
            </a:r>
            <a:r>
              <a:rPr lang="en" altLang="ko-KR" sz="8800" kern="0" spc="-300" dirty="0">
                <a:solidFill>
                  <a:schemeClr val="bg1">
                    <a:lumMod val="75000"/>
                  </a:schemeClr>
                </a:solidFill>
                <a:effectLst/>
                <a:latin typeface="Neonderthaw" pitchFamily="2" charset="0"/>
                <a:ea typeface="Rix네온사인 Edge" panose="00000500000000000000" pitchFamily="2" charset="-127"/>
              </a:rPr>
              <a:t>s</a:t>
            </a:r>
            <a:endParaRPr lang="ko-KR" altLang="en-US" sz="8800" kern="0" spc="-300" dirty="0">
              <a:solidFill>
                <a:schemeClr val="bg1">
                  <a:lumMod val="75000"/>
                </a:schemeClr>
              </a:solidFill>
              <a:effectLst/>
              <a:latin typeface="Neonderthaw" pitchFamily="2" charset="0"/>
              <a:ea typeface="Rix네온사인 Edge" panose="000005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31805" y="2017724"/>
            <a:ext cx="4816863" cy="1311128"/>
          </a:xfrm>
        </p:spPr>
        <p:txBody>
          <a:bodyPr wrap="square" anchor="ctr" anchorCtr="1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8800" kern="0" spc="-300" dirty="0" err="1">
                <a:solidFill>
                  <a:srgbClr val="FFF4D5"/>
                </a:solidFill>
                <a:effectLst>
                  <a:glow rad="1016000">
                    <a:srgbClr val="DE003F">
                      <a:alpha val="9728"/>
                    </a:srgbClr>
                  </a:glow>
                  <a:outerShdw blurRad="101600" sx="104000" sy="104000" algn="ctr" rotWithShape="0">
                    <a:srgbClr val="DE003F">
                      <a:alpha val="30000"/>
                    </a:srgbClr>
                  </a:outerShdw>
                </a:effectLst>
                <a:latin typeface="Neonderthaw" pitchFamily="2" charset="0"/>
                <a:ea typeface="Rix네온사인 Edge" panose="00000500000000000000" pitchFamily="2" charset="-127"/>
              </a:rPr>
              <a:t>Gguigguit’s</a:t>
            </a:r>
            <a:endParaRPr lang="ko-KR" altLang="en-US" sz="8800" kern="0" spc="-300" dirty="0">
              <a:solidFill>
                <a:srgbClr val="FFF4D5"/>
              </a:solidFill>
              <a:effectLst>
                <a:glow rad="1016000">
                  <a:srgbClr val="DE003F">
                    <a:alpha val="9728"/>
                  </a:srgbClr>
                </a:glow>
                <a:outerShdw blurRad="101600" sx="104000" sy="104000" algn="ctr" rotWithShape="0">
                  <a:srgbClr val="DE003F">
                    <a:alpha val="30000"/>
                  </a:srgbClr>
                </a:outerShdw>
              </a:effectLst>
              <a:latin typeface="Neonderthaw" pitchFamily="2" charset="0"/>
              <a:ea typeface="Rix네온사인 Edge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72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"/>
                            </p:stCondLst>
                            <p:childTnLst>
                              <p:par>
                                <p:cTn id="58" presetID="10" presetClass="exit" presetSubtype="0" fill="hold" grpId="9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0"/>
                            </p:stCondLst>
                            <p:childTnLst>
                              <p:par>
                                <p:cTn id="62" presetID="10" presetClass="entr" presetSubtype="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50"/>
                            </p:stCondLst>
                            <p:childTnLst>
                              <p:par>
                                <p:cTn id="70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8" grpId="0"/>
      <p:bldP spid="18" grpId="1"/>
      <p:bldP spid="18" grpId="2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6D5157-33B8-4640-A23B-066B5DB0F5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250">
                <a:schemeClr val="tx1">
                  <a:alpha val="95000"/>
                </a:schemeClr>
              </a:gs>
              <a:gs pos="100000">
                <a:schemeClr val="tx1"/>
              </a:gs>
              <a:gs pos="25000">
                <a:srgbClr val="000000">
                  <a:alpha val="35000"/>
                </a:srgbClr>
              </a:gs>
              <a:gs pos="0">
                <a:schemeClr val="tx1"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6200000">
            <a:off x="9952226" y="1202111"/>
            <a:ext cx="153674" cy="4797458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20101" y="-601238"/>
            <a:ext cx="67129" cy="4027713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7507326">
            <a:off x="4987378" y="3158630"/>
            <a:ext cx="267542" cy="445035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986044" y="2900520"/>
            <a:ext cx="6219912" cy="1056960"/>
          </a:xfrm>
          <a:prstGeom prst="rect">
            <a:avLst/>
          </a:prstGeom>
          <a:scene3d>
            <a:camera prst="obliqueBottom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kern="0" spc="-300" dirty="0">
                <a:solidFill>
                  <a:schemeClr val="bg1">
                    <a:lumMod val="75000"/>
                  </a:schemeClr>
                </a:solidFill>
                <a:effectLst/>
                <a:latin typeface="Neonderthaw" pitchFamily="2" charset="0"/>
                <a:ea typeface="Rix네온사인 Edge" panose="00000500000000000000" pitchFamily="2" charset="-127"/>
              </a:rPr>
              <a:t>1, contents</a:t>
            </a:r>
            <a:endParaRPr lang="ko-KR" altLang="en-US" sz="7200" kern="0" spc="-300" dirty="0">
              <a:solidFill>
                <a:schemeClr val="bg1">
                  <a:lumMod val="75000"/>
                </a:schemeClr>
              </a:solidFill>
              <a:effectLst/>
              <a:latin typeface="Neonderthaw" pitchFamily="2" charset="0"/>
              <a:ea typeface="Rix네온사인 Edge" panose="00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5129" y="2870453"/>
            <a:ext cx="6241743" cy="1117094"/>
          </a:xfrm>
          <a:prstGeom prst="rect">
            <a:avLst/>
          </a:prstGeom>
          <a:scene3d>
            <a:camera prst="obliqueBottom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8800" kern="0" spc="300">
                <a:solidFill>
                  <a:srgbClr val="FFF4F9"/>
                </a:solidFill>
                <a:effectLst>
                  <a:glow rad="63500">
                    <a:srgbClr val="FF66FF">
                      <a:alpha val="40000"/>
                    </a:srgbClr>
                  </a:glow>
                </a:effectLst>
                <a:latin typeface="Rix네온사인 Edge" panose="00000500000000000000" pitchFamily="2" charset="-127"/>
                <a:ea typeface="Rix네온사인 Edge" panose="00000500000000000000" pitchFamily="2" charset="-127"/>
                <a:cs typeface="+mj-cs"/>
              </a:defRPr>
            </a:lvl1pPr>
          </a:lstStyle>
          <a:p>
            <a:r>
              <a:rPr lang="en-US" altLang="ko-KR" sz="7200" spc="-300" dirty="0">
                <a:solidFill>
                  <a:srgbClr val="EBFCFF"/>
                </a:solidFill>
                <a:effectLst>
                  <a:glow rad="1023497">
                    <a:srgbClr val="002060">
                      <a:alpha val="20000"/>
                    </a:srgbClr>
                  </a:glow>
                  <a:outerShdw blurRad="50800" dist="63500" dir="2700000" algn="tl" rotWithShape="0">
                    <a:srgbClr val="0070C0">
                      <a:alpha val="40000"/>
                    </a:srgbClr>
                  </a:outerShdw>
                </a:effectLst>
                <a:latin typeface="Neonderthaw" pitchFamily="2" charset="0"/>
              </a:rPr>
              <a:t>1, contents</a:t>
            </a:r>
            <a:endParaRPr lang="ko-KR" altLang="en-US" sz="7200" spc="-300" dirty="0">
              <a:solidFill>
                <a:srgbClr val="EBFCFF"/>
              </a:solidFill>
              <a:effectLst>
                <a:glow rad="1023497">
                  <a:srgbClr val="002060">
                    <a:alpha val="20000"/>
                  </a:srgbClr>
                </a:glow>
                <a:outerShdw blurRad="50800" dist="63500" dir="2700000" algn="tl" rotWithShape="0">
                  <a:srgbClr val="0070C0">
                    <a:alpha val="40000"/>
                  </a:srgbClr>
                </a:outerShdw>
              </a:effectLst>
              <a:latin typeface="Neondertha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039" y="201797"/>
            <a:ext cx="11797923" cy="6454406"/>
          </a:xfrm>
          <a:prstGeom prst="roundRect">
            <a:avLst>
              <a:gd name="adj" fmla="val 2506"/>
            </a:avLst>
          </a:prstGeom>
          <a:noFill/>
          <a:ln w="88900" cmpd="dbl">
            <a:solidFill>
              <a:schemeClr val="accent4">
                <a:lumMod val="40000"/>
                <a:lumOff val="60000"/>
              </a:schemeClr>
            </a:solidFill>
          </a:ln>
          <a:effectLst>
            <a:glow rad="3810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3967" y="445982"/>
            <a:ext cx="11304067" cy="596603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glow rad="254000">
              <a:schemeClr val="bg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9437" y="324433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본문 텍스트를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입력할래요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6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2D0C8-97AF-4A5E-937F-44282DB684A1}"/>
              </a:ext>
            </a:extLst>
          </p:cNvPr>
          <p:cNvSpPr/>
          <p:nvPr/>
        </p:nvSpPr>
        <p:spPr>
          <a:xfrm>
            <a:off x="3912" y="0"/>
            <a:ext cx="12192000" cy="6858000"/>
          </a:xfrm>
          <a:prstGeom prst="rect">
            <a:avLst/>
          </a:prstGeom>
          <a:gradFill flip="none" rotWithShape="1">
            <a:gsLst>
              <a:gs pos="75250">
                <a:schemeClr val="tx1">
                  <a:alpha val="95000"/>
                </a:schemeClr>
              </a:gs>
              <a:gs pos="100000">
                <a:schemeClr val="tx1"/>
              </a:gs>
              <a:gs pos="25000">
                <a:srgbClr val="000000">
                  <a:alpha val="35000"/>
                </a:srgbClr>
              </a:gs>
              <a:gs pos="0">
                <a:schemeClr val="tx1"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6200000">
            <a:off x="9894608" y="1337445"/>
            <a:ext cx="153674" cy="4633829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614780" y="-645908"/>
            <a:ext cx="67129" cy="4027713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7499273">
            <a:off x="6408048" y="3219465"/>
            <a:ext cx="267541" cy="265734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5293056">
            <a:off x="5362242" y="3568199"/>
            <a:ext cx="92938" cy="255836"/>
          </a:xfrm>
          <a:custGeom>
            <a:avLst/>
            <a:gdLst>
              <a:gd name="connsiteX0" fmla="*/ 246742 w 246742"/>
              <a:gd name="connsiteY0" fmla="*/ 0 h 2249714"/>
              <a:gd name="connsiteX1" fmla="*/ 203200 w 246742"/>
              <a:gd name="connsiteY1" fmla="*/ 72571 h 2249714"/>
              <a:gd name="connsiteX2" fmla="*/ 174171 w 246742"/>
              <a:gd name="connsiteY2" fmla="*/ 188686 h 2249714"/>
              <a:gd name="connsiteX3" fmla="*/ 145142 w 246742"/>
              <a:gd name="connsiteY3" fmla="*/ 333828 h 2249714"/>
              <a:gd name="connsiteX4" fmla="*/ 130628 w 246742"/>
              <a:gd name="connsiteY4" fmla="*/ 406400 h 2249714"/>
              <a:gd name="connsiteX5" fmla="*/ 116114 w 246742"/>
              <a:gd name="connsiteY5" fmla="*/ 464457 h 2249714"/>
              <a:gd name="connsiteX6" fmla="*/ 87085 w 246742"/>
              <a:gd name="connsiteY6" fmla="*/ 580571 h 2249714"/>
              <a:gd name="connsiteX7" fmla="*/ 72571 w 246742"/>
              <a:gd name="connsiteY7" fmla="*/ 667657 h 2249714"/>
              <a:gd name="connsiteX8" fmla="*/ 58057 w 246742"/>
              <a:gd name="connsiteY8" fmla="*/ 740228 h 2249714"/>
              <a:gd name="connsiteX9" fmla="*/ 29028 w 246742"/>
              <a:gd name="connsiteY9" fmla="*/ 1030514 h 2249714"/>
              <a:gd name="connsiteX10" fmla="*/ 14514 w 246742"/>
              <a:gd name="connsiteY10" fmla="*/ 1161143 h 2249714"/>
              <a:gd name="connsiteX11" fmla="*/ 0 w 246742"/>
              <a:gd name="connsiteY11" fmla="*/ 1509486 h 2249714"/>
              <a:gd name="connsiteX12" fmla="*/ 29028 w 246742"/>
              <a:gd name="connsiteY12" fmla="*/ 1886857 h 2249714"/>
              <a:gd name="connsiteX13" fmla="*/ 58057 w 246742"/>
              <a:gd name="connsiteY13" fmla="*/ 2002971 h 2249714"/>
              <a:gd name="connsiteX14" fmla="*/ 72571 w 246742"/>
              <a:gd name="connsiteY14" fmla="*/ 2061028 h 2249714"/>
              <a:gd name="connsiteX15" fmla="*/ 101600 w 246742"/>
              <a:gd name="connsiteY15" fmla="*/ 2148114 h 2249714"/>
              <a:gd name="connsiteX16" fmla="*/ 101600 w 246742"/>
              <a:gd name="connsiteY16" fmla="*/ 22497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42" h="2249714">
                <a:moveTo>
                  <a:pt x="246742" y="0"/>
                </a:moveTo>
                <a:cubicBezTo>
                  <a:pt x="232228" y="24190"/>
                  <a:pt x="213327" y="46241"/>
                  <a:pt x="203200" y="72571"/>
                </a:cubicBezTo>
                <a:cubicBezTo>
                  <a:pt x="188878" y="109808"/>
                  <a:pt x="181995" y="149565"/>
                  <a:pt x="174171" y="188686"/>
                </a:cubicBezTo>
                <a:lnTo>
                  <a:pt x="145142" y="333828"/>
                </a:lnTo>
                <a:cubicBezTo>
                  <a:pt x="140304" y="358019"/>
                  <a:pt x="136611" y="382467"/>
                  <a:pt x="130628" y="406400"/>
                </a:cubicBezTo>
                <a:cubicBezTo>
                  <a:pt x="125790" y="425752"/>
                  <a:pt x="120441" y="444984"/>
                  <a:pt x="116114" y="464457"/>
                </a:cubicBezTo>
                <a:cubicBezTo>
                  <a:pt x="92762" y="569542"/>
                  <a:pt x="113022" y="502765"/>
                  <a:pt x="87085" y="580571"/>
                </a:cubicBezTo>
                <a:cubicBezTo>
                  <a:pt x="82247" y="609600"/>
                  <a:pt x="77835" y="638703"/>
                  <a:pt x="72571" y="667657"/>
                </a:cubicBezTo>
                <a:cubicBezTo>
                  <a:pt x="68158" y="691928"/>
                  <a:pt x="61546" y="715807"/>
                  <a:pt x="58057" y="740228"/>
                </a:cubicBezTo>
                <a:cubicBezTo>
                  <a:pt x="46198" y="823239"/>
                  <a:pt x="37070" y="950091"/>
                  <a:pt x="29028" y="1030514"/>
                </a:cubicBezTo>
                <a:cubicBezTo>
                  <a:pt x="24669" y="1074108"/>
                  <a:pt x="19352" y="1117600"/>
                  <a:pt x="14514" y="1161143"/>
                </a:cubicBezTo>
                <a:cubicBezTo>
                  <a:pt x="9676" y="1277257"/>
                  <a:pt x="0" y="1393271"/>
                  <a:pt x="0" y="1509486"/>
                </a:cubicBezTo>
                <a:cubicBezTo>
                  <a:pt x="0" y="1549817"/>
                  <a:pt x="21205" y="1824270"/>
                  <a:pt x="29028" y="1886857"/>
                </a:cubicBezTo>
                <a:cubicBezTo>
                  <a:pt x="38865" y="1965555"/>
                  <a:pt x="40502" y="1941529"/>
                  <a:pt x="58057" y="2002971"/>
                </a:cubicBezTo>
                <a:cubicBezTo>
                  <a:pt x="63537" y="2022151"/>
                  <a:pt x="66839" y="2041921"/>
                  <a:pt x="72571" y="2061028"/>
                </a:cubicBezTo>
                <a:cubicBezTo>
                  <a:pt x="81364" y="2090336"/>
                  <a:pt x="101600" y="2117515"/>
                  <a:pt x="101600" y="2148114"/>
                </a:cubicBezTo>
                <a:lnTo>
                  <a:pt x="101600" y="2249714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13500000" algn="br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986044" y="3062684"/>
            <a:ext cx="6219912" cy="971479"/>
          </a:xfrm>
          <a:prstGeom prst="rect">
            <a:avLst/>
          </a:prstGeom>
          <a:scene3d>
            <a:camera prst="obliqueBottomRigh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kern="0" spc="-300" dirty="0">
                <a:solidFill>
                  <a:schemeClr val="bg1">
                    <a:lumMod val="75000"/>
                  </a:schemeClr>
                </a:solidFill>
                <a:latin typeface="Neonderthaw" pitchFamily="2" charset="0"/>
                <a:ea typeface="Rix네온사인 Edge" panose="00000500000000000000" pitchFamily="2" charset="-127"/>
              </a:rPr>
              <a:t>t</a:t>
            </a:r>
            <a:r>
              <a:rPr lang="en-US" altLang="ko-KR" sz="7200" kern="0" spc="-300" dirty="0">
                <a:solidFill>
                  <a:schemeClr val="bg1">
                    <a:lumMod val="75000"/>
                  </a:schemeClr>
                </a:solidFill>
                <a:effectLst/>
                <a:latin typeface="Neonderthaw" pitchFamily="2" charset="0"/>
                <a:ea typeface="Rix네온사인 Edge" panose="00000500000000000000" pitchFamily="2" charset="-127"/>
              </a:rPr>
              <a:t>hank you</a:t>
            </a:r>
            <a:endParaRPr lang="ko-KR" altLang="en-US" sz="7200" kern="0" spc="-300" dirty="0">
              <a:solidFill>
                <a:schemeClr val="bg1">
                  <a:lumMod val="75000"/>
                </a:schemeClr>
              </a:solidFill>
              <a:effectLst/>
              <a:latin typeface="Neonderthaw" pitchFamily="2" charset="0"/>
              <a:ea typeface="Rix네온사인 Edge" panose="00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410" y="2944634"/>
            <a:ext cx="5957180" cy="1089529"/>
          </a:xfrm>
          <a:prstGeom prst="rect">
            <a:avLst/>
          </a:prstGeom>
          <a:scene3d>
            <a:camera prst="obliqueBottomRight"/>
            <a:lightRig rig="threePt" dir="t"/>
          </a:scene3d>
        </p:spPr>
        <p:txBody>
          <a:bodyPr vert="horz" lIns="90000" tIns="45720" rIns="91440" bIns="45720" rtlCol="0" anchor="b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8800" kern="0" spc="300">
                <a:solidFill>
                  <a:srgbClr val="FFF4F9"/>
                </a:solidFill>
                <a:effectLst>
                  <a:glow rad="63500">
                    <a:srgbClr val="FF66FF">
                      <a:alpha val="40000"/>
                    </a:srgbClr>
                  </a:glow>
                </a:effectLst>
                <a:latin typeface="Rix네온사인 Edge" panose="00000500000000000000" pitchFamily="2" charset="-127"/>
                <a:ea typeface="Rix네온사인 Edge" panose="00000500000000000000" pitchFamily="2" charset="-127"/>
                <a:cs typeface="+mj-cs"/>
              </a:defRPr>
            </a:lvl1pPr>
          </a:lstStyle>
          <a:p>
            <a:r>
              <a:rPr lang="en-US" altLang="ko-KR" sz="7200" spc="-300" dirty="0">
                <a:solidFill>
                  <a:srgbClr val="E8C9FF"/>
                </a:solidFill>
                <a:effectLst>
                  <a:glow rad="1016000">
                    <a:srgbClr val="7030A0">
                      <a:alpha val="20000"/>
                    </a:srgbClr>
                  </a:glow>
                  <a:outerShdw blurRad="50800" dist="63500" dir="2700000" algn="tl" rotWithShape="0">
                    <a:srgbClr val="7030A0">
                      <a:alpha val="40000"/>
                    </a:srgbClr>
                  </a:outerShdw>
                </a:effectLst>
                <a:latin typeface="Neonderthaw" pitchFamily="2" charset="0"/>
              </a:rPr>
              <a:t>thank you</a:t>
            </a:r>
            <a:endParaRPr lang="ko-KR" altLang="en-US" sz="7200" spc="-300" dirty="0">
              <a:solidFill>
                <a:srgbClr val="E8C9FF"/>
              </a:solidFill>
              <a:effectLst>
                <a:glow rad="1016000">
                  <a:srgbClr val="7030A0">
                    <a:alpha val="20000"/>
                  </a:srgbClr>
                </a:glow>
                <a:outerShdw blurRad="50800" dist="63500" dir="2700000" algn="tl" rotWithShape="0">
                  <a:srgbClr val="7030A0">
                    <a:alpha val="40000"/>
                  </a:srgbClr>
                </a:outerShdw>
              </a:effectLst>
              <a:latin typeface="Neondertha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26</Words>
  <Application>Microsoft Macintosh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맑은 고딕</vt:lpstr>
      <vt:lpstr>Neonderthaw</vt:lpstr>
      <vt:lpstr>Office 테마</vt:lpstr>
      <vt:lpstr>Gguigguit’s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스트레스 꺼조</dc:title>
  <dc:creator>지강혁</dc:creator>
  <cp:lastModifiedBy>gguigguit@gmail.com</cp:lastModifiedBy>
  <cp:revision>145</cp:revision>
  <dcterms:created xsi:type="dcterms:W3CDTF">2018-11-02T12:12:18Z</dcterms:created>
  <dcterms:modified xsi:type="dcterms:W3CDTF">2022-04-27T10:23:50Z</dcterms:modified>
</cp:coreProperties>
</file>