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0" r:id="rId6"/>
    <p:sldId id="261" r:id="rId7"/>
    <p:sldId id="268" r:id="rId8"/>
    <p:sldId id="271" r:id="rId9"/>
    <p:sldId id="274" r:id="rId10"/>
    <p:sldId id="273" r:id="rId11"/>
    <p:sldId id="276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EFEFE"/>
    <a:srgbClr val="B1B1B1"/>
    <a:srgbClr val="DEDEDE"/>
    <a:srgbClr val="FE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BB3A-E777-4B65-921A-2BEF3E0E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73B59-8F22-4404-90C6-603F50AB0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97A61-5721-46D4-AAA6-15F34E9A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BFD7B-7F5C-4040-9DBF-0D30BBD4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F6AE7-7ACF-4660-B3BE-299A6F0A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7F4A4-D4C1-413E-8B3A-5A143D02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9A838-30DE-4E1D-9A60-CF2343C9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AE61A-D3CF-40B5-AA40-9DDB672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9636E-981B-472C-B48F-FFCFA74D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EED8-D788-42C4-9DAF-825AB4F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253201-45AF-43FE-9BAA-534BC0826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5D909C-EAA1-4F9D-97EF-9CB271A4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146A4-5CE7-4175-AEB5-B0EB5CD6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79FD-95D8-4F85-B290-78F16285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E0CD6-DB9E-45B6-B1DD-5275C801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3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2C5D-1955-446E-833A-AD1CB255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4E966-39BD-415F-B65F-C1B8C1D78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911C8-2284-40BC-A82A-4499B141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E7C38-E8DF-41F2-ADE5-F07CABF0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688F-A55E-4BEC-A490-97BAA31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82715-E077-44B9-978E-6F6A9260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B78B3-CEB7-443D-B2FE-B1BB6B22A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B33D5-59FC-4AFE-9AFE-BEABDC01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88DE1-AE7A-46F9-9162-2C99360A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0C420-F2C8-4C3D-90AF-2645F26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6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83C6-C221-4106-B762-EDA1F63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BAFAC-35F7-4332-B901-E805A1E08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8EEF56-16AC-42BD-95CB-2A837C0C8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41337-5A9A-4110-AC7A-72FBCC7F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942A19-080A-41E9-A983-06C550B0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91C71-16C0-4D73-9ABB-9B155F00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DE1A-F4BC-43DC-BCE7-5428C031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AB250-3348-431C-A9F9-186FCFFB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1731EA-9DC1-4146-A064-843886C1C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161D95-0C2C-498B-A9C3-A5DFAB976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55552-412A-47F9-A9A3-095F73736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6C1296-0C65-43A6-ADCC-894D6004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FAF272-B4BD-4D46-B03D-FB5AA36D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10DAC3-1041-4C54-87B8-A0869D67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814B0-9534-40A4-917F-12161FDE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E43972-C43A-4052-A767-15664BA4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22B6B1-54FD-4792-B946-DB0E4E31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B0FF4-461B-47CC-88C5-263A7361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0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A1D050-E4D7-4667-AD83-6F9639F1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71D60-5070-4F54-B568-3F385DFA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008AA0-D604-46F8-8DA5-BC73A3BD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3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5619-35AA-4269-A679-8B419786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D5A07-93C0-48FF-84E1-8CAD6F60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AC7CDE-D6FF-4024-A5E5-7ED96298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45232-E234-40C0-8AF9-1C29077B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E6734-BD40-40FD-AC99-AC5091AF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DADAC-54B8-444B-97D9-33017D4E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88538-AEF3-478C-BEBB-9055CDA5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22E971-765D-4A24-B9D0-3DDE36556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83F346-9923-4ACD-8348-FD7E51154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5FE02-B064-4889-B215-FC28B9C1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2D1FBB-9EA5-4EFE-9F27-709ED540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3FEE7-7082-46F5-A0F3-DCC10C8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4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A5AB6-EAD3-4B3B-A377-47D8C2B4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8DFE1-EB8F-458F-BA9B-4217AD03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7945E-E79D-4691-8F3B-7A085E8EC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DBA76-751C-4170-8816-1374D741F439}" type="datetimeFigureOut">
              <a:rPr lang="ko-KR" altLang="en-US" smtClean="0"/>
              <a:t>2022. 4. 27.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AB2A4-447A-43C6-8890-F1AA8595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85437-8A93-4E33-A3EE-A0D545BB1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8FA1-0750-4A8B-AB57-701FAF76A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81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9EE945-27A2-4B30-9535-A247546196BE}"/>
              </a:ext>
            </a:extLst>
          </p:cNvPr>
          <p:cNvSpPr txBox="1"/>
          <p:nvPr/>
        </p:nvSpPr>
        <p:spPr>
          <a:xfrm>
            <a:off x="4837023" y="33251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781F6-6CC5-41A3-ABCB-01F3E38E2B05}"/>
              </a:ext>
            </a:extLst>
          </p:cNvPr>
          <p:cNvSpPr/>
          <p:nvPr/>
        </p:nvSpPr>
        <p:spPr>
          <a:xfrm>
            <a:off x="5979945" y="303090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17DD2-4923-4EDB-8DB8-7644D524E99E}"/>
              </a:ext>
            </a:extLst>
          </p:cNvPr>
          <p:cNvSpPr/>
          <p:nvPr/>
        </p:nvSpPr>
        <p:spPr>
          <a:xfrm>
            <a:off x="6690746" y="27120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D295-E0C3-40B8-8FBA-B3A9962B9330}"/>
              </a:ext>
            </a:extLst>
          </p:cNvPr>
          <p:cNvSpPr/>
          <p:nvPr/>
        </p:nvSpPr>
        <p:spPr>
          <a:xfrm>
            <a:off x="7063782" y="2396206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694DF-520C-4F06-9FEE-C29FF1466567}"/>
              </a:ext>
            </a:extLst>
          </p:cNvPr>
          <p:cNvSpPr/>
          <p:nvPr/>
        </p:nvSpPr>
        <p:spPr>
          <a:xfrm>
            <a:off x="4648200" y="2559050"/>
            <a:ext cx="2807443" cy="138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5FBCF1C-BD33-4B86-BF64-535079423E32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DEC4BA84-4E5B-461F-8687-CEDB41D901A6}"/>
              </a:ext>
            </a:extLst>
          </p:cNvPr>
          <p:cNvSpPr/>
          <p:nvPr/>
        </p:nvSpPr>
        <p:spPr>
          <a:xfrm rot="18900000">
            <a:off x="4908009" y="2669193"/>
            <a:ext cx="733371" cy="723430"/>
          </a:xfrm>
          <a:prstGeom prst="star4">
            <a:avLst>
              <a:gd name="adj" fmla="val 221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25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500">
        <p:fade/>
      </p:transition>
    </mc:Choice>
    <mc:Fallback>
      <p:transition spd="slow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path" presetSubtype="0" accel="76471" decel="11765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-0.00046 C -0.02344 0.09028 0.02005 0.07616 0.03112 0.06829 C 0.06211 0.05393 0.14063 0.01574 0.17396 -0.00046 " pathEditMode="fixed" rAng="0" ptsTypes="AAA">
                                      <p:cBhvr>
                                        <p:cTn id="9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37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B9922B3-92EB-4997-A8E8-187C669C093B}"/>
              </a:ext>
            </a:extLst>
          </p:cNvPr>
          <p:cNvSpPr/>
          <p:nvPr/>
        </p:nvSpPr>
        <p:spPr>
          <a:xfrm>
            <a:off x="3753694" y="-420898"/>
            <a:ext cx="5549077" cy="12530408"/>
          </a:xfrm>
          <a:custGeom>
            <a:avLst/>
            <a:gdLst>
              <a:gd name="connsiteX0" fmla="*/ 4600 w 5549077"/>
              <a:gd name="connsiteY0" fmla="*/ 11318856 h 12530408"/>
              <a:gd name="connsiteX1" fmla="*/ 5547618 w 5549077"/>
              <a:gd name="connsiteY1" fmla="*/ 11318856 h 12530408"/>
              <a:gd name="connsiteX2" fmla="*/ 5428546 w 5549077"/>
              <a:gd name="connsiteY2" fmla="*/ 12091117 h 12530408"/>
              <a:gd name="connsiteX3" fmla="*/ 4991007 w 5549077"/>
              <a:gd name="connsiteY3" fmla="*/ 11734837 h 12530408"/>
              <a:gd name="connsiteX4" fmla="*/ 4575537 w 5549077"/>
              <a:gd name="connsiteY4" fmla="*/ 12518329 h 12530408"/>
              <a:gd name="connsiteX5" fmla="*/ 4290431 w 5549077"/>
              <a:gd name="connsiteY5" fmla="*/ 11750352 h 12530408"/>
              <a:gd name="connsiteX6" fmla="*/ 3455386 w 5549077"/>
              <a:gd name="connsiteY6" fmla="*/ 12051059 h 12530408"/>
              <a:gd name="connsiteX7" fmla="*/ 3145387 w 5549077"/>
              <a:gd name="connsiteY7" fmla="*/ 11689801 h 12530408"/>
              <a:gd name="connsiteX8" fmla="*/ 2855662 w 5549077"/>
              <a:gd name="connsiteY8" fmla="*/ 12530408 h 12530408"/>
              <a:gd name="connsiteX9" fmla="*/ 2335747 w 5549077"/>
              <a:gd name="connsiteY9" fmla="*/ 11423247 h 12530408"/>
              <a:gd name="connsiteX10" fmla="*/ 2092984 w 5549077"/>
              <a:gd name="connsiteY10" fmla="*/ 11909311 h 12530408"/>
              <a:gd name="connsiteX11" fmla="*/ 1898722 w 5549077"/>
              <a:gd name="connsiteY11" fmla="*/ 11575955 h 12530408"/>
              <a:gd name="connsiteX12" fmla="*/ 1622084 w 5549077"/>
              <a:gd name="connsiteY12" fmla="*/ 12079655 h 12530408"/>
              <a:gd name="connsiteX13" fmla="*/ 1327483 w 5549077"/>
              <a:gd name="connsiteY13" fmla="*/ 11558087 h 12530408"/>
              <a:gd name="connsiteX14" fmla="*/ 903545 w 5549077"/>
              <a:gd name="connsiteY14" fmla="*/ 11970209 h 12530408"/>
              <a:gd name="connsiteX15" fmla="*/ 564292 w 5549077"/>
              <a:gd name="connsiteY15" fmla="*/ 11535125 h 12530408"/>
              <a:gd name="connsiteX16" fmla="*/ 346677 w 5549077"/>
              <a:gd name="connsiteY16" fmla="*/ 12283999 h 12530408"/>
              <a:gd name="connsiteX17" fmla="*/ 8963 w 5549077"/>
              <a:gd name="connsiteY17" fmla="*/ 11731712 h 12530408"/>
              <a:gd name="connsiteX18" fmla="*/ 4600 w 5549077"/>
              <a:gd name="connsiteY18" fmla="*/ 11318856 h 12530408"/>
              <a:gd name="connsiteX19" fmla="*/ 1 w 5549077"/>
              <a:gd name="connsiteY19" fmla="*/ 0 h 12530408"/>
              <a:gd name="connsiteX20" fmla="*/ 5549077 w 5549077"/>
              <a:gd name="connsiteY20" fmla="*/ 0 h 12530408"/>
              <a:gd name="connsiteX21" fmla="*/ 5549077 w 5549077"/>
              <a:gd name="connsiteY21" fmla="*/ 3861250 h 12530408"/>
              <a:gd name="connsiteX22" fmla="*/ 5549077 w 5549077"/>
              <a:gd name="connsiteY22" fmla="*/ 3936995 h 12530408"/>
              <a:gd name="connsiteX23" fmla="*/ 5549077 w 5549077"/>
              <a:gd name="connsiteY23" fmla="*/ 11292114 h 12530408"/>
              <a:gd name="connsiteX24" fmla="*/ 5546201 w 5549077"/>
              <a:gd name="connsiteY24" fmla="*/ 11292114 h 12530408"/>
              <a:gd name="connsiteX25" fmla="*/ 5546201 w 5549077"/>
              <a:gd name="connsiteY25" fmla="*/ 11318855 h 12530408"/>
              <a:gd name="connsiteX26" fmla="*/ 6589 w 5549077"/>
              <a:gd name="connsiteY26" fmla="*/ 11318855 h 12530408"/>
              <a:gd name="connsiteX27" fmla="*/ 6589 w 5549077"/>
              <a:gd name="connsiteY27" fmla="*/ 11292114 h 12530408"/>
              <a:gd name="connsiteX28" fmla="*/ 0 w 5549077"/>
              <a:gd name="connsiteY28" fmla="*/ 11292114 h 12530408"/>
              <a:gd name="connsiteX29" fmla="*/ 0 w 5549077"/>
              <a:gd name="connsiteY29" fmla="*/ 3861250 h 12530408"/>
              <a:gd name="connsiteX30" fmla="*/ 1 w 5549077"/>
              <a:gd name="connsiteY30" fmla="*/ 3861250 h 1253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49077" h="12530408">
                <a:moveTo>
                  <a:pt x="4600" y="11318856"/>
                </a:moveTo>
                <a:lnTo>
                  <a:pt x="5547618" y="11318856"/>
                </a:lnTo>
                <a:cubicBezTo>
                  <a:pt x="5547618" y="11578348"/>
                  <a:pt x="5571227" y="12086679"/>
                  <a:pt x="5428546" y="12091117"/>
                </a:cubicBezTo>
                <a:cubicBezTo>
                  <a:pt x="5166792" y="12089342"/>
                  <a:pt x="5347710" y="11741514"/>
                  <a:pt x="4991007" y="11734837"/>
                </a:cubicBezTo>
                <a:cubicBezTo>
                  <a:pt x="4505993" y="11737500"/>
                  <a:pt x="4887332" y="12515743"/>
                  <a:pt x="4575537" y="12518329"/>
                </a:cubicBezTo>
                <a:cubicBezTo>
                  <a:pt x="4263742" y="12520915"/>
                  <a:pt x="4523956" y="11778601"/>
                  <a:pt x="4290431" y="11750352"/>
                </a:cubicBezTo>
                <a:cubicBezTo>
                  <a:pt x="3238284" y="11641098"/>
                  <a:pt x="3662992" y="12052101"/>
                  <a:pt x="3455386" y="12051059"/>
                </a:cubicBezTo>
                <a:cubicBezTo>
                  <a:pt x="3247779" y="12050017"/>
                  <a:pt x="3543150" y="11676718"/>
                  <a:pt x="3145387" y="11689801"/>
                </a:cubicBezTo>
                <a:cubicBezTo>
                  <a:pt x="2747624" y="11702883"/>
                  <a:pt x="3014510" y="12531219"/>
                  <a:pt x="2855662" y="12530408"/>
                </a:cubicBezTo>
                <a:cubicBezTo>
                  <a:pt x="2696813" y="12529597"/>
                  <a:pt x="2998087" y="11401636"/>
                  <a:pt x="2335747" y="11423247"/>
                </a:cubicBezTo>
                <a:cubicBezTo>
                  <a:pt x="2044482" y="11426180"/>
                  <a:pt x="2265690" y="11902557"/>
                  <a:pt x="2092984" y="11909311"/>
                </a:cubicBezTo>
                <a:cubicBezTo>
                  <a:pt x="1920278" y="11916065"/>
                  <a:pt x="2081949" y="11584947"/>
                  <a:pt x="1898722" y="11575955"/>
                </a:cubicBezTo>
                <a:cubicBezTo>
                  <a:pt x="1715494" y="11566963"/>
                  <a:pt x="1860228" y="12079501"/>
                  <a:pt x="1622084" y="12079655"/>
                </a:cubicBezTo>
                <a:cubicBezTo>
                  <a:pt x="1383939" y="12079810"/>
                  <a:pt x="1741413" y="11551410"/>
                  <a:pt x="1327483" y="11558087"/>
                </a:cubicBezTo>
                <a:cubicBezTo>
                  <a:pt x="913553" y="11564763"/>
                  <a:pt x="1198146" y="11969360"/>
                  <a:pt x="903545" y="11970209"/>
                </a:cubicBezTo>
                <a:cubicBezTo>
                  <a:pt x="608944" y="11971058"/>
                  <a:pt x="752395" y="11542033"/>
                  <a:pt x="564292" y="11535125"/>
                </a:cubicBezTo>
                <a:cubicBezTo>
                  <a:pt x="376188" y="11528217"/>
                  <a:pt x="463183" y="12279291"/>
                  <a:pt x="346677" y="12283999"/>
                </a:cubicBezTo>
                <a:cubicBezTo>
                  <a:pt x="230171" y="12288708"/>
                  <a:pt x="296122" y="11507300"/>
                  <a:pt x="8963" y="11731712"/>
                </a:cubicBezTo>
                <a:cubicBezTo>
                  <a:pt x="-6948" y="11532424"/>
                  <a:pt x="2804" y="11354901"/>
                  <a:pt x="4600" y="11318856"/>
                </a:cubicBezTo>
                <a:close/>
                <a:moveTo>
                  <a:pt x="1" y="0"/>
                </a:moveTo>
                <a:lnTo>
                  <a:pt x="5549077" y="0"/>
                </a:lnTo>
                <a:lnTo>
                  <a:pt x="5549077" y="3861250"/>
                </a:lnTo>
                <a:lnTo>
                  <a:pt x="5549077" y="3936995"/>
                </a:lnTo>
                <a:lnTo>
                  <a:pt x="5549077" y="11292114"/>
                </a:lnTo>
                <a:lnTo>
                  <a:pt x="5546201" y="11292114"/>
                </a:lnTo>
                <a:lnTo>
                  <a:pt x="5546201" y="11318855"/>
                </a:lnTo>
                <a:lnTo>
                  <a:pt x="6589" y="11318855"/>
                </a:lnTo>
                <a:lnTo>
                  <a:pt x="6589" y="11292114"/>
                </a:lnTo>
                <a:lnTo>
                  <a:pt x="0" y="11292114"/>
                </a:lnTo>
                <a:lnTo>
                  <a:pt x="0" y="3861250"/>
                </a:lnTo>
                <a:lnTo>
                  <a:pt x="1" y="386125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3A70505-AC2B-4D9F-B55A-0629AB250E4F}"/>
              </a:ext>
            </a:extLst>
          </p:cNvPr>
          <p:cNvSpPr/>
          <p:nvPr/>
        </p:nvSpPr>
        <p:spPr>
          <a:xfrm>
            <a:off x="8933788" y="-420898"/>
            <a:ext cx="3258212" cy="10846223"/>
          </a:xfrm>
          <a:custGeom>
            <a:avLst/>
            <a:gdLst>
              <a:gd name="connsiteX0" fmla="*/ 19712 w 3258212"/>
              <a:gd name="connsiteY0" fmla="*/ 9678744 h 10846223"/>
              <a:gd name="connsiteX1" fmla="*/ 3258212 w 3258212"/>
              <a:gd name="connsiteY1" fmla="*/ 9678744 h 10846223"/>
              <a:gd name="connsiteX2" fmla="*/ 3204537 w 3258212"/>
              <a:gd name="connsiteY2" fmla="*/ 10147673 h 10846223"/>
              <a:gd name="connsiteX3" fmla="*/ 2942909 w 3258212"/>
              <a:gd name="connsiteY3" fmla="*/ 9993036 h 10846223"/>
              <a:gd name="connsiteX4" fmla="*/ 2749497 w 3258212"/>
              <a:gd name="connsiteY4" fmla="*/ 10408129 h 10846223"/>
              <a:gd name="connsiteX5" fmla="*/ 2315749 w 3258212"/>
              <a:gd name="connsiteY5" fmla="*/ 10120350 h 10846223"/>
              <a:gd name="connsiteX6" fmla="*/ 1877201 w 3258212"/>
              <a:gd name="connsiteY6" fmla="*/ 10846223 h 10846223"/>
              <a:gd name="connsiteX7" fmla="*/ 1485283 w 3258212"/>
              <a:gd name="connsiteY7" fmla="*/ 9995660 h 10846223"/>
              <a:gd name="connsiteX8" fmla="*/ 1153636 w 3258212"/>
              <a:gd name="connsiteY8" fmla="*/ 10610350 h 10846223"/>
              <a:gd name="connsiteX9" fmla="*/ 877614 w 3258212"/>
              <a:gd name="connsiteY9" fmla="*/ 10113364 h 10846223"/>
              <a:gd name="connsiteX10" fmla="*/ 253542 w 3258212"/>
              <a:gd name="connsiteY10" fmla="*/ 10649960 h 10846223"/>
              <a:gd name="connsiteX11" fmla="*/ 41038 w 3258212"/>
              <a:gd name="connsiteY11" fmla="*/ 10228253 h 10846223"/>
              <a:gd name="connsiteX12" fmla="*/ 19712 w 3258212"/>
              <a:gd name="connsiteY12" fmla="*/ 9678744 h 10846223"/>
              <a:gd name="connsiteX13" fmla="*/ 19712 w 3258212"/>
              <a:gd name="connsiteY13" fmla="*/ 9151436 h 10846223"/>
              <a:gd name="connsiteX14" fmla="*/ 3258212 w 3258212"/>
              <a:gd name="connsiteY14" fmla="*/ 9151436 h 10846223"/>
              <a:gd name="connsiteX15" fmla="*/ 3258212 w 3258212"/>
              <a:gd name="connsiteY15" fmla="*/ 9678742 h 10846223"/>
              <a:gd name="connsiteX16" fmla="*/ 19712 w 3258212"/>
              <a:gd name="connsiteY16" fmla="*/ 9678742 h 10846223"/>
              <a:gd name="connsiteX17" fmla="*/ 0 w 3258212"/>
              <a:gd name="connsiteY17" fmla="*/ 0 h 10846223"/>
              <a:gd name="connsiteX18" fmla="*/ 3258211 w 3258212"/>
              <a:gd name="connsiteY18" fmla="*/ 0 h 10846223"/>
              <a:gd name="connsiteX19" fmla="*/ 3258211 w 3258212"/>
              <a:gd name="connsiteY19" fmla="*/ 2221138 h 10846223"/>
              <a:gd name="connsiteX20" fmla="*/ 3258212 w 3258212"/>
              <a:gd name="connsiteY20" fmla="*/ 2221138 h 10846223"/>
              <a:gd name="connsiteX21" fmla="*/ 3258212 w 3258212"/>
              <a:gd name="connsiteY21" fmla="*/ 9151435 h 10846223"/>
              <a:gd name="connsiteX22" fmla="*/ 0 w 3258212"/>
              <a:gd name="connsiteY22" fmla="*/ 9151435 h 10846223"/>
              <a:gd name="connsiteX23" fmla="*/ 0 w 3258212"/>
              <a:gd name="connsiteY23" fmla="*/ 2265208 h 10846223"/>
              <a:gd name="connsiteX24" fmla="*/ 0 w 3258212"/>
              <a:gd name="connsiteY24" fmla="*/ 2221138 h 1084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58212" h="10846223">
                <a:moveTo>
                  <a:pt x="19712" y="9678744"/>
                </a:moveTo>
                <a:lnTo>
                  <a:pt x="3258212" y="9678744"/>
                </a:lnTo>
                <a:cubicBezTo>
                  <a:pt x="3233923" y="9961506"/>
                  <a:pt x="3289397" y="10163843"/>
                  <a:pt x="3204537" y="10147673"/>
                </a:cubicBezTo>
                <a:cubicBezTo>
                  <a:pt x="3119676" y="10131503"/>
                  <a:pt x="3152811" y="9987015"/>
                  <a:pt x="2942909" y="9993036"/>
                </a:cubicBezTo>
                <a:cubicBezTo>
                  <a:pt x="2733005" y="9999056"/>
                  <a:pt x="2867943" y="10370463"/>
                  <a:pt x="2749497" y="10408129"/>
                </a:cubicBezTo>
                <a:cubicBezTo>
                  <a:pt x="2543793" y="10379301"/>
                  <a:pt x="2852650" y="10118961"/>
                  <a:pt x="2315749" y="10120350"/>
                </a:cubicBezTo>
                <a:cubicBezTo>
                  <a:pt x="1778847" y="10121739"/>
                  <a:pt x="2069262" y="10845181"/>
                  <a:pt x="1877201" y="10846223"/>
                </a:cubicBezTo>
                <a:cubicBezTo>
                  <a:pt x="1685141" y="10847266"/>
                  <a:pt x="1864308" y="9999133"/>
                  <a:pt x="1485283" y="9995660"/>
                </a:cubicBezTo>
                <a:cubicBezTo>
                  <a:pt x="1106259" y="9992186"/>
                  <a:pt x="1327557" y="10646318"/>
                  <a:pt x="1153636" y="10610350"/>
                </a:cubicBezTo>
                <a:cubicBezTo>
                  <a:pt x="979717" y="10633235"/>
                  <a:pt x="1259038" y="10118536"/>
                  <a:pt x="877614" y="10113364"/>
                </a:cubicBezTo>
                <a:cubicBezTo>
                  <a:pt x="118728" y="10124781"/>
                  <a:pt x="392972" y="10630812"/>
                  <a:pt x="253542" y="10649960"/>
                </a:cubicBezTo>
                <a:cubicBezTo>
                  <a:pt x="114113" y="10669108"/>
                  <a:pt x="124460" y="10409173"/>
                  <a:pt x="41038" y="10228253"/>
                </a:cubicBezTo>
                <a:cubicBezTo>
                  <a:pt x="-42384" y="10047334"/>
                  <a:pt x="28708" y="9866570"/>
                  <a:pt x="19712" y="9678744"/>
                </a:cubicBezTo>
                <a:close/>
                <a:moveTo>
                  <a:pt x="19712" y="9151436"/>
                </a:moveTo>
                <a:lnTo>
                  <a:pt x="3258212" y="9151436"/>
                </a:lnTo>
                <a:lnTo>
                  <a:pt x="3258212" y="9678742"/>
                </a:lnTo>
                <a:lnTo>
                  <a:pt x="19712" y="9678742"/>
                </a:lnTo>
                <a:close/>
                <a:moveTo>
                  <a:pt x="0" y="0"/>
                </a:moveTo>
                <a:lnTo>
                  <a:pt x="3258211" y="0"/>
                </a:lnTo>
                <a:lnTo>
                  <a:pt x="3258211" y="2221138"/>
                </a:lnTo>
                <a:lnTo>
                  <a:pt x="3258212" y="2221138"/>
                </a:lnTo>
                <a:lnTo>
                  <a:pt x="3258212" y="9151435"/>
                </a:lnTo>
                <a:lnTo>
                  <a:pt x="0" y="9151435"/>
                </a:lnTo>
                <a:lnTo>
                  <a:pt x="0" y="2265208"/>
                </a:lnTo>
                <a:lnTo>
                  <a:pt x="0" y="22211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자유형: 도형 7">
            <a:extLst>
              <a:ext uri="{FF2B5EF4-FFF2-40B4-BE49-F238E27FC236}">
                <a16:creationId xmlns:a16="http://schemas.microsoft.com/office/drawing/2014/main" id="{00BA6146-59B5-6143-8B83-B7B6A945174F}"/>
              </a:ext>
            </a:extLst>
          </p:cNvPr>
          <p:cNvSpPr/>
          <p:nvPr/>
        </p:nvSpPr>
        <p:spPr>
          <a:xfrm>
            <a:off x="-63062" y="-420898"/>
            <a:ext cx="3845135" cy="8920890"/>
          </a:xfrm>
          <a:custGeom>
            <a:avLst/>
            <a:gdLst>
              <a:gd name="connsiteX0" fmla="*/ 0 w 3771564"/>
              <a:gd name="connsiteY0" fmla="*/ 0 h 8920890"/>
              <a:gd name="connsiteX1" fmla="*/ 3753694 w 3771564"/>
              <a:gd name="connsiteY1" fmla="*/ 0 h 8920890"/>
              <a:gd name="connsiteX2" fmla="*/ 3753694 w 3771564"/>
              <a:gd name="connsiteY2" fmla="*/ 6930297 h 8920890"/>
              <a:gd name="connsiteX3" fmla="*/ 3763160 w 3771564"/>
              <a:gd name="connsiteY3" fmla="*/ 6930297 h 8920890"/>
              <a:gd name="connsiteX4" fmla="*/ 3763160 w 3771564"/>
              <a:gd name="connsiteY4" fmla="*/ 7457603 h 8920890"/>
              <a:gd name="connsiteX5" fmla="*/ 3762126 w 3771564"/>
              <a:gd name="connsiteY5" fmla="*/ 7457603 h 8920890"/>
              <a:gd name="connsiteX6" fmla="*/ 3638769 w 3771564"/>
              <a:gd name="connsiteY6" fmla="*/ 8046785 h 8920890"/>
              <a:gd name="connsiteX7" fmla="*/ 3437950 w 3771564"/>
              <a:gd name="connsiteY7" fmla="*/ 7851047 h 8920890"/>
              <a:gd name="connsiteX8" fmla="*/ 3174515 w 3771564"/>
              <a:gd name="connsiteY8" fmla="*/ 8183863 h 8920890"/>
              <a:gd name="connsiteX9" fmla="*/ 2902890 w 3771564"/>
              <a:gd name="connsiteY9" fmla="*/ 7689849 h 8920890"/>
              <a:gd name="connsiteX10" fmla="*/ 2453992 w 3771564"/>
              <a:gd name="connsiteY10" fmla="*/ 8115942 h 8920890"/>
              <a:gd name="connsiteX11" fmla="*/ 2081702 w 3771564"/>
              <a:gd name="connsiteY11" fmla="*/ 7604369 h 8920890"/>
              <a:gd name="connsiteX12" fmla="*/ 1612330 w 3771564"/>
              <a:gd name="connsiteY12" fmla="*/ 8631336 h 8920890"/>
              <a:gd name="connsiteX13" fmla="*/ 1244817 w 3771564"/>
              <a:gd name="connsiteY13" fmla="*/ 7761437 h 8920890"/>
              <a:gd name="connsiteX14" fmla="*/ 892489 w 3771564"/>
              <a:gd name="connsiteY14" fmla="*/ 8419119 h 8920890"/>
              <a:gd name="connsiteX15" fmla="*/ 687064 w 3771564"/>
              <a:gd name="connsiteY15" fmla="*/ 7891607 h 8920890"/>
              <a:gd name="connsiteX16" fmla="*/ 431136 w 3771564"/>
              <a:gd name="connsiteY16" fmla="*/ 8920890 h 8920890"/>
              <a:gd name="connsiteX17" fmla="*/ 76761 w 3771564"/>
              <a:gd name="connsiteY17" fmla="*/ 7457603 h 8920890"/>
              <a:gd name="connsiteX18" fmla="*/ 1 w 3771564"/>
              <a:gd name="connsiteY18" fmla="*/ 7457603 h 8920890"/>
              <a:gd name="connsiteX19" fmla="*/ 1 w 3771564"/>
              <a:gd name="connsiteY19" fmla="*/ 6943725 h 8920890"/>
              <a:gd name="connsiteX20" fmla="*/ 0 w 3771564"/>
              <a:gd name="connsiteY20" fmla="*/ 6943725 h 89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71564" h="8920890">
                <a:moveTo>
                  <a:pt x="0" y="0"/>
                </a:moveTo>
                <a:lnTo>
                  <a:pt x="3753694" y="0"/>
                </a:lnTo>
                <a:lnTo>
                  <a:pt x="3753694" y="6930297"/>
                </a:lnTo>
                <a:lnTo>
                  <a:pt x="3763160" y="6930297"/>
                </a:lnTo>
                <a:lnTo>
                  <a:pt x="3763160" y="7457603"/>
                </a:lnTo>
                <a:lnTo>
                  <a:pt x="3762126" y="7457603"/>
                </a:lnTo>
                <a:cubicBezTo>
                  <a:pt x="3758372" y="7581754"/>
                  <a:pt x="3827814" y="8043698"/>
                  <a:pt x="3638769" y="8046785"/>
                </a:cubicBezTo>
                <a:cubicBezTo>
                  <a:pt x="3449723" y="8049872"/>
                  <a:pt x="3722884" y="7844216"/>
                  <a:pt x="3437950" y="7851047"/>
                </a:cubicBezTo>
                <a:cubicBezTo>
                  <a:pt x="3167179" y="7854405"/>
                  <a:pt x="3391372" y="8171128"/>
                  <a:pt x="3174515" y="8183863"/>
                </a:cubicBezTo>
                <a:cubicBezTo>
                  <a:pt x="2970284" y="8184944"/>
                  <a:pt x="3176733" y="7756458"/>
                  <a:pt x="2902890" y="7689849"/>
                </a:cubicBezTo>
                <a:cubicBezTo>
                  <a:pt x="2387110" y="7668855"/>
                  <a:pt x="2847439" y="8119222"/>
                  <a:pt x="2453992" y="8115942"/>
                </a:cubicBezTo>
                <a:cubicBezTo>
                  <a:pt x="2163087" y="8116675"/>
                  <a:pt x="2501595" y="7609887"/>
                  <a:pt x="2081702" y="7604369"/>
                </a:cubicBezTo>
                <a:cubicBezTo>
                  <a:pt x="1408441" y="7603905"/>
                  <a:pt x="1971653" y="8633420"/>
                  <a:pt x="1612330" y="8631336"/>
                </a:cubicBezTo>
                <a:cubicBezTo>
                  <a:pt x="1250448" y="8637047"/>
                  <a:pt x="1588443" y="7768577"/>
                  <a:pt x="1244817" y="7761437"/>
                </a:cubicBezTo>
                <a:cubicBezTo>
                  <a:pt x="838574" y="7767380"/>
                  <a:pt x="1209670" y="8345409"/>
                  <a:pt x="892489" y="8419119"/>
                </a:cubicBezTo>
                <a:cubicBezTo>
                  <a:pt x="620011" y="8357256"/>
                  <a:pt x="857171" y="7892109"/>
                  <a:pt x="687064" y="7891607"/>
                </a:cubicBezTo>
                <a:cubicBezTo>
                  <a:pt x="516958" y="7891106"/>
                  <a:pt x="661642" y="8921044"/>
                  <a:pt x="431136" y="8920890"/>
                </a:cubicBezTo>
                <a:cubicBezTo>
                  <a:pt x="200630" y="8920736"/>
                  <a:pt x="654306" y="7466827"/>
                  <a:pt x="76761" y="7457603"/>
                </a:cubicBezTo>
                <a:lnTo>
                  <a:pt x="1" y="7457603"/>
                </a:lnTo>
                <a:lnTo>
                  <a:pt x="1" y="6943725"/>
                </a:lnTo>
                <a:lnTo>
                  <a:pt x="0" y="694372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F7CDFF-CDAE-4452-8BC0-7C8C5EDE3838}"/>
              </a:ext>
            </a:extLst>
          </p:cNvPr>
          <p:cNvSpPr txBox="1"/>
          <p:nvPr/>
        </p:nvSpPr>
        <p:spPr>
          <a:xfrm>
            <a:off x="4730698" y="2289538"/>
            <a:ext cx="165301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THANK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897C1-9DA2-445F-B5E9-8E9F14EF56E0}"/>
              </a:ext>
            </a:extLst>
          </p:cNvPr>
          <p:cNvSpPr txBox="1"/>
          <p:nvPr/>
        </p:nvSpPr>
        <p:spPr>
          <a:xfrm>
            <a:off x="6391778" y="1923111"/>
            <a:ext cx="106952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YOU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03FD03-318E-46A4-B4C2-28A154671638}"/>
              </a:ext>
            </a:extLst>
          </p:cNvPr>
          <p:cNvSpPr/>
          <p:nvPr/>
        </p:nvSpPr>
        <p:spPr>
          <a:xfrm>
            <a:off x="4285139" y="1237601"/>
            <a:ext cx="3621723" cy="186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40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0C02C3-E3EE-4DA0-BAA4-CA1D943DAB8B}"/>
              </a:ext>
            </a:extLst>
          </p:cNvPr>
          <p:cNvSpPr txBox="1"/>
          <p:nvPr/>
        </p:nvSpPr>
        <p:spPr>
          <a:xfrm>
            <a:off x="6391778" y="3044279"/>
            <a:ext cx="106952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YOU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7CE89-272D-4BE0-8E7C-F7178ACA60C6}"/>
              </a:ext>
            </a:extLst>
          </p:cNvPr>
          <p:cNvSpPr txBox="1"/>
          <p:nvPr/>
        </p:nvSpPr>
        <p:spPr>
          <a:xfrm>
            <a:off x="4730698" y="3044280"/>
            <a:ext cx="165301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THANK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9F91CB-5D25-4278-85EA-A3E082236026}"/>
              </a:ext>
            </a:extLst>
          </p:cNvPr>
          <p:cNvSpPr/>
          <p:nvPr/>
        </p:nvSpPr>
        <p:spPr>
          <a:xfrm>
            <a:off x="4285139" y="1237601"/>
            <a:ext cx="3621723" cy="18647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69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6BCD04-4FF0-48BD-9616-EF2C17AC7C59}"/>
              </a:ext>
            </a:extLst>
          </p:cNvPr>
          <p:cNvSpPr/>
          <p:nvPr/>
        </p:nvSpPr>
        <p:spPr>
          <a:xfrm>
            <a:off x="7063782" y="3996406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C5CD9D-E280-42EA-BF62-4187B9D5BEEA}"/>
              </a:ext>
            </a:extLst>
          </p:cNvPr>
          <p:cNvSpPr/>
          <p:nvPr/>
        </p:nvSpPr>
        <p:spPr>
          <a:xfrm>
            <a:off x="6690746" y="39947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AA3B4B-8473-40B9-937A-00FEE92E78AE}"/>
              </a:ext>
            </a:extLst>
          </p:cNvPr>
          <p:cNvSpPr/>
          <p:nvPr/>
        </p:nvSpPr>
        <p:spPr>
          <a:xfrm>
            <a:off x="5979945" y="399610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C827B-3B73-4792-A7AD-CA84957CFFD8}"/>
              </a:ext>
            </a:extLst>
          </p:cNvPr>
          <p:cNvSpPr txBox="1"/>
          <p:nvPr/>
        </p:nvSpPr>
        <p:spPr>
          <a:xfrm>
            <a:off x="4837023" y="39855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7172B6-B96B-4E77-9C1E-B1EC61AD2C69}"/>
              </a:ext>
            </a:extLst>
          </p:cNvPr>
          <p:cNvSpPr/>
          <p:nvPr/>
        </p:nvSpPr>
        <p:spPr>
          <a:xfrm>
            <a:off x="4648200" y="2559050"/>
            <a:ext cx="2807443" cy="138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5FBCF1C-BD33-4B86-BF64-535079423E32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7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Tm="1000">
        <p159:morph option="byChar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9EE945-27A2-4B30-9535-A247546196BE}"/>
              </a:ext>
            </a:extLst>
          </p:cNvPr>
          <p:cNvSpPr txBox="1"/>
          <p:nvPr/>
        </p:nvSpPr>
        <p:spPr>
          <a:xfrm>
            <a:off x="4837023" y="33251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781F6-6CC5-41A3-ABCB-01F3E38E2B05}"/>
              </a:ext>
            </a:extLst>
          </p:cNvPr>
          <p:cNvSpPr/>
          <p:nvPr/>
        </p:nvSpPr>
        <p:spPr>
          <a:xfrm>
            <a:off x="5979945" y="303090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17DD2-4923-4EDB-8DB8-7644D524E99E}"/>
              </a:ext>
            </a:extLst>
          </p:cNvPr>
          <p:cNvSpPr/>
          <p:nvPr/>
        </p:nvSpPr>
        <p:spPr>
          <a:xfrm>
            <a:off x="6690746" y="27120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D295-E0C3-40B8-8FBA-B3A9962B9330}"/>
              </a:ext>
            </a:extLst>
          </p:cNvPr>
          <p:cNvSpPr/>
          <p:nvPr/>
        </p:nvSpPr>
        <p:spPr>
          <a:xfrm>
            <a:off x="7063782" y="2396206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694DF-520C-4F06-9FEE-C29FF1466567}"/>
              </a:ext>
            </a:extLst>
          </p:cNvPr>
          <p:cNvSpPr/>
          <p:nvPr/>
        </p:nvSpPr>
        <p:spPr>
          <a:xfrm>
            <a:off x="4692278" y="1770744"/>
            <a:ext cx="2807443" cy="2169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804BD3E-D99A-4B30-8E2D-7FD165B2894D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15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9EE945-27A2-4B30-9535-A247546196BE}"/>
              </a:ext>
            </a:extLst>
          </p:cNvPr>
          <p:cNvSpPr txBox="1"/>
          <p:nvPr/>
        </p:nvSpPr>
        <p:spPr>
          <a:xfrm>
            <a:off x="4837023" y="33251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781F6-6CC5-41A3-ABCB-01F3E38E2B05}"/>
              </a:ext>
            </a:extLst>
          </p:cNvPr>
          <p:cNvSpPr/>
          <p:nvPr/>
        </p:nvSpPr>
        <p:spPr>
          <a:xfrm>
            <a:off x="5979945" y="463442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17DD2-4923-4EDB-8DB8-7644D524E99E}"/>
              </a:ext>
            </a:extLst>
          </p:cNvPr>
          <p:cNvSpPr/>
          <p:nvPr/>
        </p:nvSpPr>
        <p:spPr>
          <a:xfrm>
            <a:off x="6690746" y="33216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D295-E0C3-40B8-8FBA-B3A9962B9330}"/>
              </a:ext>
            </a:extLst>
          </p:cNvPr>
          <p:cNvSpPr/>
          <p:nvPr/>
        </p:nvSpPr>
        <p:spPr>
          <a:xfrm>
            <a:off x="7063782" y="4622575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694DF-520C-4F06-9FEE-C29FF1466567}"/>
              </a:ext>
            </a:extLst>
          </p:cNvPr>
          <p:cNvSpPr/>
          <p:nvPr/>
        </p:nvSpPr>
        <p:spPr>
          <a:xfrm>
            <a:off x="4648200" y="2559050"/>
            <a:ext cx="2807443" cy="138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5FBCF1C-BD33-4B86-BF64-535079423E32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별: 꼭짓점 4개 6">
            <a:extLst>
              <a:ext uri="{FF2B5EF4-FFF2-40B4-BE49-F238E27FC236}">
                <a16:creationId xmlns:a16="http://schemas.microsoft.com/office/drawing/2014/main" id="{DEC4BA84-4E5B-461F-8687-CEDB41D901A6}"/>
              </a:ext>
            </a:extLst>
          </p:cNvPr>
          <p:cNvSpPr/>
          <p:nvPr/>
        </p:nvSpPr>
        <p:spPr>
          <a:xfrm rot="18900000">
            <a:off x="4973618" y="2731418"/>
            <a:ext cx="612370" cy="604069"/>
          </a:xfrm>
          <a:prstGeom prst="star4">
            <a:avLst>
              <a:gd name="adj" fmla="val 221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9DDE53-9D46-489B-B5C2-426C93AB7211}"/>
              </a:ext>
            </a:extLst>
          </p:cNvPr>
          <p:cNvSpPr/>
          <p:nvPr/>
        </p:nvSpPr>
        <p:spPr>
          <a:xfrm>
            <a:off x="4648200" y="4764190"/>
            <a:ext cx="2807443" cy="63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6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path" presetSubtype="0" accel="76471" decel="11765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26 -0.00092 C -0.02383 0.08982 0.01966 0.0757 0.03073 0.06783 C 0.06172 0.05347 0.14024 0.01528 0.17357 -0.00092 " pathEditMode="fixed" rAng="0" ptsTypes="AAA">
                                      <p:cBhvr>
                                        <p:cTn id="9" dur="8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46" y="372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9" presetClass="exit" presetSubtype="0" ac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6BCD04-4FF0-48BD-9616-EF2C17AC7C59}"/>
              </a:ext>
            </a:extLst>
          </p:cNvPr>
          <p:cNvSpPr/>
          <p:nvPr/>
        </p:nvSpPr>
        <p:spPr>
          <a:xfrm>
            <a:off x="7063782" y="3996406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C5CD9D-E280-42EA-BF62-4187B9D5BEEA}"/>
              </a:ext>
            </a:extLst>
          </p:cNvPr>
          <p:cNvSpPr/>
          <p:nvPr/>
        </p:nvSpPr>
        <p:spPr>
          <a:xfrm>
            <a:off x="6690746" y="39947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AA3B4B-8473-40B9-937A-00FEE92E78AE}"/>
              </a:ext>
            </a:extLst>
          </p:cNvPr>
          <p:cNvSpPr/>
          <p:nvPr/>
        </p:nvSpPr>
        <p:spPr>
          <a:xfrm>
            <a:off x="5979945" y="399610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EC827B-3B73-4792-A7AD-CA84957CFFD8}"/>
              </a:ext>
            </a:extLst>
          </p:cNvPr>
          <p:cNvSpPr txBox="1"/>
          <p:nvPr/>
        </p:nvSpPr>
        <p:spPr>
          <a:xfrm>
            <a:off x="4837023" y="39855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7172B6-B96B-4E77-9C1E-B1EC61AD2C69}"/>
              </a:ext>
            </a:extLst>
          </p:cNvPr>
          <p:cNvSpPr/>
          <p:nvPr/>
        </p:nvSpPr>
        <p:spPr>
          <a:xfrm>
            <a:off x="4648200" y="2559050"/>
            <a:ext cx="2807443" cy="138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5FBCF1C-BD33-4B86-BF64-535079423E32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221C38-8FF9-4BDF-A5CE-BED1FF78EA12}"/>
              </a:ext>
            </a:extLst>
          </p:cNvPr>
          <p:cNvSpPr/>
          <p:nvPr/>
        </p:nvSpPr>
        <p:spPr>
          <a:xfrm>
            <a:off x="4648200" y="4764190"/>
            <a:ext cx="2807443" cy="63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1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Tm="1000">
        <p159:morph option="byChar"/>
      </p:transition>
    </mc:Choice>
    <mc:Fallback xmlns=""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19EE945-27A2-4B30-9535-A247546196BE}"/>
              </a:ext>
            </a:extLst>
          </p:cNvPr>
          <p:cNvSpPr txBox="1"/>
          <p:nvPr/>
        </p:nvSpPr>
        <p:spPr>
          <a:xfrm>
            <a:off x="4837023" y="3325196"/>
            <a:ext cx="123303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Impact" panose="020B0806030902050204" pitchFamily="34" charset="0"/>
              </a:rPr>
              <a:t>JUST</a:t>
            </a:r>
            <a:endParaRPr lang="ko-KR" alt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781F6-6CC5-41A3-ABCB-01F3E38E2B05}"/>
              </a:ext>
            </a:extLst>
          </p:cNvPr>
          <p:cNvSpPr/>
          <p:nvPr/>
        </p:nvSpPr>
        <p:spPr>
          <a:xfrm>
            <a:off x="5979945" y="4634428"/>
            <a:ext cx="8050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DO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3C17DD2-4923-4EDB-8DB8-7644D524E99E}"/>
              </a:ext>
            </a:extLst>
          </p:cNvPr>
          <p:cNvSpPr/>
          <p:nvPr/>
        </p:nvSpPr>
        <p:spPr>
          <a:xfrm>
            <a:off x="6690746" y="3321649"/>
            <a:ext cx="6062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IT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4D295-E0C3-40B8-8FBA-B3A9962B9330}"/>
              </a:ext>
            </a:extLst>
          </p:cNvPr>
          <p:cNvSpPr/>
          <p:nvPr/>
        </p:nvSpPr>
        <p:spPr>
          <a:xfrm>
            <a:off x="7063782" y="4622575"/>
            <a:ext cx="2888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Impact" panose="020B080603090205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A694DF-520C-4F06-9FEE-C29FF1466567}"/>
              </a:ext>
            </a:extLst>
          </p:cNvPr>
          <p:cNvSpPr/>
          <p:nvPr/>
        </p:nvSpPr>
        <p:spPr>
          <a:xfrm>
            <a:off x="4648200" y="2559050"/>
            <a:ext cx="2807443" cy="138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F5FBCF1C-BD33-4B86-BF64-535079423E32}"/>
              </a:ext>
            </a:extLst>
          </p:cNvPr>
          <p:cNvSpPr/>
          <p:nvPr/>
        </p:nvSpPr>
        <p:spPr>
          <a:xfrm rot="21432912">
            <a:off x="4909152" y="2978557"/>
            <a:ext cx="2526097" cy="900886"/>
          </a:xfrm>
          <a:custGeom>
            <a:avLst/>
            <a:gdLst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3735 w 2644169"/>
              <a:gd name="connsiteY7" fmla="*/ 454270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1185428 w 2644169"/>
              <a:gd name="connsiteY10" fmla="*/ 427323 h 925505"/>
              <a:gd name="connsiteX11" fmla="*/ 2644169 w 2644169"/>
              <a:gd name="connsiteY11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1185443 w 2644169"/>
              <a:gd name="connsiteY9" fmla="*/ 427382 h 925505"/>
              <a:gd name="connsiteX10" fmla="*/ 2644169 w 2644169"/>
              <a:gd name="connsiteY10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1238675 w 2644169"/>
              <a:gd name="connsiteY2" fmla="*/ 641226 h 925505"/>
              <a:gd name="connsiteX3" fmla="*/ 630795 w 2644169"/>
              <a:gd name="connsiteY3" fmla="*/ 879421 h 925505"/>
              <a:gd name="connsiteX4" fmla="*/ 33125 w 2644169"/>
              <a:gd name="connsiteY4" fmla="*/ 794227 h 925505"/>
              <a:gd name="connsiteX5" fmla="*/ 101924 w 2644169"/>
              <a:gd name="connsiteY5" fmla="*/ 353072 h 925505"/>
              <a:gd name="connsiteX6" fmla="*/ 419277 w 2644169"/>
              <a:gd name="connsiteY6" fmla="*/ 0 h 925505"/>
              <a:gd name="connsiteX7" fmla="*/ 356229 w 2644169"/>
              <a:gd name="connsiteY7" fmla="*/ 452008 h 925505"/>
              <a:gd name="connsiteX8" fmla="*/ 1105629 w 2644169"/>
              <a:gd name="connsiteY8" fmla="*/ 444209 h 925505"/>
              <a:gd name="connsiteX9" fmla="*/ 2644169 w 2644169"/>
              <a:gd name="connsiteY9" fmla="*/ 105638 h 925505"/>
              <a:gd name="connsiteX0" fmla="*/ 2644169 w 2644169"/>
              <a:gd name="connsiteY0" fmla="*/ 105638 h 925505"/>
              <a:gd name="connsiteX1" fmla="*/ 1238989 w 2644169"/>
              <a:gd name="connsiteY1" fmla="*/ 642489 h 925505"/>
              <a:gd name="connsiteX2" fmla="*/ 630795 w 2644169"/>
              <a:gd name="connsiteY2" fmla="*/ 879421 h 925505"/>
              <a:gd name="connsiteX3" fmla="*/ 33125 w 2644169"/>
              <a:gd name="connsiteY3" fmla="*/ 794227 h 925505"/>
              <a:gd name="connsiteX4" fmla="*/ 101924 w 2644169"/>
              <a:gd name="connsiteY4" fmla="*/ 353072 h 925505"/>
              <a:gd name="connsiteX5" fmla="*/ 419277 w 2644169"/>
              <a:gd name="connsiteY5" fmla="*/ 0 h 925505"/>
              <a:gd name="connsiteX6" fmla="*/ 356229 w 2644169"/>
              <a:gd name="connsiteY6" fmla="*/ 452008 h 925505"/>
              <a:gd name="connsiteX7" fmla="*/ 1105629 w 2644169"/>
              <a:gd name="connsiteY7" fmla="*/ 444209 h 925505"/>
              <a:gd name="connsiteX8" fmla="*/ 2644169 w 2644169"/>
              <a:gd name="connsiteY8" fmla="*/ 105638 h 925505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5629 w 2644169"/>
              <a:gd name="connsiteY7" fmla="*/ 444209 h 925640"/>
              <a:gd name="connsiteX8" fmla="*/ 2644169 w 2644169"/>
              <a:gd name="connsiteY8" fmla="*/ 105638 h 925640"/>
              <a:gd name="connsiteX0" fmla="*/ 2644169 w 2644169"/>
              <a:gd name="connsiteY0" fmla="*/ 105638 h 925640"/>
              <a:gd name="connsiteX1" fmla="*/ 1238989 w 2644169"/>
              <a:gd name="connsiteY1" fmla="*/ 642489 h 925640"/>
              <a:gd name="connsiteX2" fmla="*/ 630795 w 2644169"/>
              <a:gd name="connsiteY2" fmla="*/ 879421 h 925640"/>
              <a:gd name="connsiteX3" fmla="*/ 33125 w 2644169"/>
              <a:gd name="connsiteY3" fmla="*/ 794227 h 925640"/>
              <a:gd name="connsiteX4" fmla="*/ 101924 w 2644169"/>
              <a:gd name="connsiteY4" fmla="*/ 353072 h 925640"/>
              <a:gd name="connsiteX5" fmla="*/ 419277 w 2644169"/>
              <a:gd name="connsiteY5" fmla="*/ 0 h 925640"/>
              <a:gd name="connsiteX6" fmla="*/ 356229 w 2644169"/>
              <a:gd name="connsiteY6" fmla="*/ 452008 h 925640"/>
              <a:gd name="connsiteX7" fmla="*/ 1103598 w 2644169"/>
              <a:gd name="connsiteY7" fmla="*/ 436958 h 925640"/>
              <a:gd name="connsiteX8" fmla="*/ 2644169 w 2644169"/>
              <a:gd name="connsiteY8" fmla="*/ 105638 h 925640"/>
              <a:gd name="connsiteX0" fmla="*/ 2644169 w 2644169"/>
              <a:gd name="connsiteY0" fmla="*/ 105638 h 933969"/>
              <a:gd name="connsiteX1" fmla="*/ 1238989 w 2644169"/>
              <a:gd name="connsiteY1" fmla="*/ 642489 h 933969"/>
              <a:gd name="connsiteX2" fmla="*/ 630795 w 2644169"/>
              <a:gd name="connsiteY2" fmla="*/ 879421 h 933969"/>
              <a:gd name="connsiteX3" fmla="*/ 33125 w 2644169"/>
              <a:gd name="connsiteY3" fmla="*/ 794227 h 933969"/>
              <a:gd name="connsiteX4" fmla="*/ 101924 w 2644169"/>
              <a:gd name="connsiteY4" fmla="*/ 353072 h 933969"/>
              <a:gd name="connsiteX5" fmla="*/ 419277 w 2644169"/>
              <a:gd name="connsiteY5" fmla="*/ 0 h 933969"/>
              <a:gd name="connsiteX6" fmla="*/ 356229 w 2644169"/>
              <a:gd name="connsiteY6" fmla="*/ 452008 h 933969"/>
              <a:gd name="connsiteX7" fmla="*/ 1103598 w 2644169"/>
              <a:gd name="connsiteY7" fmla="*/ 436958 h 933969"/>
              <a:gd name="connsiteX8" fmla="*/ 2644169 w 2644169"/>
              <a:gd name="connsiteY8" fmla="*/ 105638 h 933969"/>
              <a:gd name="connsiteX0" fmla="*/ 2644169 w 2644169"/>
              <a:gd name="connsiteY0" fmla="*/ 126234 h 954565"/>
              <a:gd name="connsiteX1" fmla="*/ 1238989 w 2644169"/>
              <a:gd name="connsiteY1" fmla="*/ 663085 h 954565"/>
              <a:gd name="connsiteX2" fmla="*/ 630795 w 2644169"/>
              <a:gd name="connsiteY2" fmla="*/ 900017 h 954565"/>
              <a:gd name="connsiteX3" fmla="*/ 33125 w 2644169"/>
              <a:gd name="connsiteY3" fmla="*/ 814823 h 954565"/>
              <a:gd name="connsiteX4" fmla="*/ 101924 w 2644169"/>
              <a:gd name="connsiteY4" fmla="*/ 373668 h 954565"/>
              <a:gd name="connsiteX5" fmla="*/ 436966 w 2644169"/>
              <a:gd name="connsiteY5" fmla="*/ 0 h 954565"/>
              <a:gd name="connsiteX6" fmla="*/ 356229 w 2644169"/>
              <a:gd name="connsiteY6" fmla="*/ 472604 h 954565"/>
              <a:gd name="connsiteX7" fmla="*/ 1103598 w 2644169"/>
              <a:gd name="connsiteY7" fmla="*/ 457554 h 954565"/>
              <a:gd name="connsiteX8" fmla="*/ 2644169 w 2644169"/>
              <a:gd name="connsiteY8" fmla="*/ 126234 h 954565"/>
              <a:gd name="connsiteX0" fmla="*/ 2645378 w 2645378"/>
              <a:gd name="connsiteY0" fmla="*/ 126234 h 954565"/>
              <a:gd name="connsiteX1" fmla="*/ 1240198 w 2645378"/>
              <a:gd name="connsiteY1" fmla="*/ 663085 h 954565"/>
              <a:gd name="connsiteX2" fmla="*/ 632004 w 2645378"/>
              <a:gd name="connsiteY2" fmla="*/ 900017 h 954565"/>
              <a:gd name="connsiteX3" fmla="*/ 34334 w 2645378"/>
              <a:gd name="connsiteY3" fmla="*/ 814823 h 954565"/>
              <a:gd name="connsiteX4" fmla="*/ 103133 w 2645378"/>
              <a:gd name="connsiteY4" fmla="*/ 373668 h 954565"/>
              <a:gd name="connsiteX5" fmla="*/ 438175 w 2645378"/>
              <a:gd name="connsiteY5" fmla="*/ 0 h 954565"/>
              <a:gd name="connsiteX6" fmla="*/ 357438 w 2645378"/>
              <a:gd name="connsiteY6" fmla="*/ 472604 h 954565"/>
              <a:gd name="connsiteX7" fmla="*/ 1104807 w 2645378"/>
              <a:gd name="connsiteY7" fmla="*/ 457554 h 954565"/>
              <a:gd name="connsiteX8" fmla="*/ 2645378 w 2645378"/>
              <a:gd name="connsiteY8" fmla="*/ 126234 h 954565"/>
              <a:gd name="connsiteX0" fmla="*/ 2643997 w 2643997"/>
              <a:gd name="connsiteY0" fmla="*/ 126234 h 954565"/>
              <a:gd name="connsiteX1" fmla="*/ 1238817 w 2643997"/>
              <a:gd name="connsiteY1" fmla="*/ 663085 h 954565"/>
              <a:gd name="connsiteX2" fmla="*/ 630623 w 2643997"/>
              <a:gd name="connsiteY2" fmla="*/ 900017 h 954565"/>
              <a:gd name="connsiteX3" fmla="*/ 32953 w 2643997"/>
              <a:gd name="connsiteY3" fmla="*/ 814823 h 954565"/>
              <a:gd name="connsiteX4" fmla="*/ 108771 w 2643997"/>
              <a:gd name="connsiteY4" fmla="*/ 376393 h 954565"/>
              <a:gd name="connsiteX5" fmla="*/ 436794 w 2643997"/>
              <a:gd name="connsiteY5" fmla="*/ 0 h 954565"/>
              <a:gd name="connsiteX6" fmla="*/ 356057 w 2643997"/>
              <a:gd name="connsiteY6" fmla="*/ 472604 h 954565"/>
              <a:gd name="connsiteX7" fmla="*/ 1103426 w 2643997"/>
              <a:gd name="connsiteY7" fmla="*/ 457554 h 954565"/>
              <a:gd name="connsiteX8" fmla="*/ 2643997 w 2643997"/>
              <a:gd name="connsiteY8" fmla="*/ 126234 h 954565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1238817 w 2643997"/>
              <a:gd name="connsiteY1" fmla="*/ 663085 h 952451"/>
              <a:gd name="connsiteX2" fmla="*/ 630623 w 2643997"/>
              <a:gd name="connsiteY2" fmla="*/ 900017 h 952451"/>
              <a:gd name="connsiteX3" fmla="*/ 32953 w 2643997"/>
              <a:gd name="connsiteY3" fmla="*/ 814823 h 952451"/>
              <a:gd name="connsiteX4" fmla="*/ 108771 w 2643997"/>
              <a:gd name="connsiteY4" fmla="*/ 376393 h 952451"/>
              <a:gd name="connsiteX5" fmla="*/ 436794 w 2643997"/>
              <a:gd name="connsiteY5" fmla="*/ 0 h 952451"/>
              <a:gd name="connsiteX6" fmla="*/ 356057 w 2643997"/>
              <a:gd name="connsiteY6" fmla="*/ 472604 h 952451"/>
              <a:gd name="connsiteX7" fmla="*/ 1103426 w 2643997"/>
              <a:gd name="connsiteY7" fmla="*/ 457554 h 952451"/>
              <a:gd name="connsiteX8" fmla="*/ 2643997 w 2643997"/>
              <a:gd name="connsiteY8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356057 w 2643997"/>
              <a:gd name="connsiteY5" fmla="*/ 472604 h 952451"/>
              <a:gd name="connsiteX6" fmla="*/ 1103426 w 2643997"/>
              <a:gd name="connsiteY6" fmla="*/ 457554 h 952451"/>
              <a:gd name="connsiteX7" fmla="*/ 2643997 w 2643997"/>
              <a:gd name="connsiteY7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26234 h 952451"/>
              <a:gd name="connsiteX1" fmla="*/ 630623 w 2643997"/>
              <a:gd name="connsiteY1" fmla="*/ 900017 h 952451"/>
              <a:gd name="connsiteX2" fmla="*/ 32953 w 2643997"/>
              <a:gd name="connsiteY2" fmla="*/ 814823 h 952451"/>
              <a:gd name="connsiteX3" fmla="*/ 108771 w 2643997"/>
              <a:gd name="connsiteY3" fmla="*/ 376393 h 952451"/>
              <a:gd name="connsiteX4" fmla="*/ 436794 w 2643997"/>
              <a:gd name="connsiteY4" fmla="*/ 0 h 952451"/>
              <a:gd name="connsiteX5" fmla="*/ 1103426 w 2643997"/>
              <a:gd name="connsiteY5" fmla="*/ 457554 h 952451"/>
              <a:gd name="connsiteX6" fmla="*/ 2643997 w 2643997"/>
              <a:gd name="connsiteY6" fmla="*/ 126234 h 952451"/>
              <a:gd name="connsiteX0" fmla="*/ 2643997 w 2643997"/>
              <a:gd name="connsiteY0" fmla="*/ 116366 h 942583"/>
              <a:gd name="connsiteX1" fmla="*/ 630623 w 2643997"/>
              <a:gd name="connsiteY1" fmla="*/ 890149 h 942583"/>
              <a:gd name="connsiteX2" fmla="*/ 32953 w 2643997"/>
              <a:gd name="connsiteY2" fmla="*/ 804955 h 942583"/>
              <a:gd name="connsiteX3" fmla="*/ 108771 w 2643997"/>
              <a:gd name="connsiteY3" fmla="*/ 366525 h 942583"/>
              <a:gd name="connsiteX4" fmla="*/ 436315 w 2643997"/>
              <a:gd name="connsiteY4" fmla="*/ 0 h 942583"/>
              <a:gd name="connsiteX5" fmla="*/ 1103426 w 2643997"/>
              <a:gd name="connsiteY5" fmla="*/ 447686 h 942583"/>
              <a:gd name="connsiteX6" fmla="*/ 2643997 w 2643997"/>
              <a:gd name="connsiteY6" fmla="*/ 116366 h 942583"/>
              <a:gd name="connsiteX0" fmla="*/ 2643997 w 2643997"/>
              <a:gd name="connsiteY0" fmla="*/ 52012 h 878229"/>
              <a:gd name="connsiteX1" fmla="*/ 630623 w 2643997"/>
              <a:gd name="connsiteY1" fmla="*/ 825795 h 878229"/>
              <a:gd name="connsiteX2" fmla="*/ 32953 w 2643997"/>
              <a:gd name="connsiteY2" fmla="*/ 740601 h 878229"/>
              <a:gd name="connsiteX3" fmla="*/ 108771 w 2643997"/>
              <a:gd name="connsiteY3" fmla="*/ 302171 h 878229"/>
              <a:gd name="connsiteX4" fmla="*/ 403506 w 2643997"/>
              <a:gd name="connsiteY4" fmla="*/ 0 h 878229"/>
              <a:gd name="connsiteX5" fmla="*/ 1103426 w 2643997"/>
              <a:gd name="connsiteY5" fmla="*/ 383332 h 878229"/>
              <a:gd name="connsiteX6" fmla="*/ 2643997 w 2643997"/>
              <a:gd name="connsiteY6" fmla="*/ 52012 h 878229"/>
              <a:gd name="connsiteX0" fmla="*/ 2643997 w 2643997"/>
              <a:gd name="connsiteY0" fmla="*/ 90687 h 916904"/>
              <a:gd name="connsiteX1" fmla="*/ 630623 w 2643997"/>
              <a:gd name="connsiteY1" fmla="*/ 864470 h 916904"/>
              <a:gd name="connsiteX2" fmla="*/ 32953 w 2643997"/>
              <a:gd name="connsiteY2" fmla="*/ 779276 h 916904"/>
              <a:gd name="connsiteX3" fmla="*/ 108771 w 2643997"/>
              <a:gd name="connsiteY3" fmla="*/ 340846 h 916904"/>
              <a:gd name="connsiteX4" fmla="*/ 421875 w 2643997"/>
              <a:gd name="connsiteY4" fmla="*/ 0 h 916904"/>
              <a:gd name="connsiteX5" fmla="*/ 1103426 w 2643997"/>
              <a:gd name="connsiteY5" fmla="*/ 422007 h 916904"/>
              <a:gd name="connsiteX6" fmla="*/ 2643997 w 2643997"/>
              <a:gd name="connsiteY6" fmla="*/ 90687 h 916904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643997 w 2643997"/>
              <a:gd name="connsiteY0" fmla="*/ 93656 h 919873"/>
              <a:gd name="connsiteX1" fmla="*/ 630623 w 2643997"/>
              <a:gd name="connsiteY1" fmla="*/ 867439 h 919873"/>
              <a:gd name="connsiteX2" fmla="*/ 32953 w 2643997"/>
              <a:gd name="connsiteY2" fmla="*/ 782245 h 919873"/>
              <a:gd name="connsiteX3" fmla="*/ 108771 w 2643997"/>
              <a:gd name="connsiteY3" fmla="*/ 343815 h 919873"/>
              <a:gd name="connsiteX4" fmla="*/ 428615 w 2643997"/>
              <a:gd name="connsiteY4" fmla="*/ 0 h 919873"/>
              <a:gd name="connsiteX5" fmla="*/ 1103426 w 2643997"/>
              <a:gd name="connsiteY5" fmla="*/ 424976 h 919873"/>
              <a:gd name="connsiteX6" fmla="*/ 2643997 w 2643997"/>
              <a:gd name="connsiteY6" fmla="*/ 93656 h 919873"/>
              <a:gd name="connsiteX0" fmla="*/ 2535226 w 2535226"/>
              <a:gd name="connsiteY0" fmla="*/ 93656 h 870329"/>
              <a:gd name="connsiteX1" fmla="*/ 521852 w 2535226"/>
              <a:gd name="connsiteY1" fmla="*/ 867439 h 870329"/>
              <a:gd name="connsiteX2" fmla="*/ 0 w 2535226"/>
              <a:gd name="connsiteY2" fmla="*/ 343815 h 870329"/>
              <a:gd name="connsiteX3" fmla="*/ 319844 w 2535226"/>
              <a:gd name="connsiteY3" fmla="*/ 0 h 870329"/>
              <a:gd name="connsiteX4" fmla="*/ 994655 w 2535226"/>
              <a:gd name="connsiteY4" fmla="*/ 424976 h 870329"/>
              <a:gd name="connsiteX5" fmla="*/ 2535226 w 2535226"/>
              <a:gd name="connsiteY5" fmla="*/ 93656 h 870329"/>
              <a:gd name="connsiteX0" fmla="*/ 2622947 w 2622947"/>
              <a:gd name="connsiteY0" fmla="*/ 93656 h 881398"/>
              <a:gd name="connsiteX1" fmla="*/ 609573 w 2622947"/>
              <a:gd name="connsiteY1" fmla="*/ 867439 h 881398"/>
              <a:gd name="connsiteX2" fmla="*/ 87721 w 2622947"/>
              <a:gd name="connsiteY2" fmla="*/ 343815 h 881398"/>
              <a:gd name="connsiteX3" fmla="*/ 407565 w 2622947"/>
              <a:gd name="connsiteY3" fmla="*/ 0 h 881398"/>
              <a:gd name="connsiteX4" fmla="*/ 1082376 w 2622947"/>
              <a:gd name="connsiteY4" fmla="*/ 424976 h 881398"/>
              <a:gd name="connsiteX5" fmla="*/ 2622947 w 2622947"/>
              <a:gd name="connsiteY5" fmla="*/ 93656 h 881398"/>
              <a:gd name="connsiteX0" fmla="*/ 2611792 w 2611792"/>
              <a:gd name="connsiteY0" fmla="*/ 93656 h 881797"/>
              <a:gd name="connsiteX1" fmla="*/ 598418 w 2611792"/>
              <a:gd name="connsiteY1" fmla="*/ 867439 h 881797"/>
              <a:gd name="connsiteX2" fmla="*/ 89566 w 2611792"/>
              <a:gd name="connsiteY2" fmla="*/ 347744 h 881797"/>
              <a:gd name="connsiteX3" fmla="*/ 396410 w 2611792"/>
              <a:gd name="connsiteY3" fmla="*/ 0 h 881797"/>
              <a:gd name="connsiteX4" fmla="*/ 1071221 w 2611792"/>
              <a:gd name="connsiteY4" fmla="*/ 424976 h 881797"/>
              <a:gd name="connsiteX5" fmla="*/ 2611792 w 2611792"/>
              <a:gd name="connsiteY5" fmla="*/ 93656 h 881797"/>
              <a:gd name="connsiteX0" fmla="*/ 2626912 w 2626912"/>
              <a:gd name="connsiteY0" fmla="*/ 93656 h 881629"/>
              <a:gd name="connsiteX1" fmla="*/ 613538 w 2626912"/>
              <a:gd name="connsiteY1" fmla="*/ 867439 h 881629"/>
              <a:gd name="connsiteX2" fmla="*/ 104686 w 2626912"/>
              <a:gd name="connsiteY2" fmla="*/ 347744 h 881629"/>
              <a:gd name="connsiteX3" fmla="*/ 411530 w 2626912"/>
              <a:gd name="connsiteY3" fmla="*/ 0 h 881629"/>
              <a:gd name="connsiteX4" fmla="*/ 1086341 w 2626912"/>
              <a:gd name="connsiteY4" fmla="*/ 424976 h 881629"/>
              <a:gd name="connsiteX5" fmla="*/ 2626912 w 2626912"/>
              <a:gd name="connsiteY5" fmla="*/ 93656 h 881629"/>
              <a:gd name="connsiteX0" fmla="*/ 2622120 w 2622120"/>
              <a:gd name="connsiteY0" fmla="*/ 93656 h 910324"/>
              <a:gd name="connsiteX1" fmla="*/ 608746 w 2622120"/>
              <a:gd name="connsiteY1" fmla="*/ 867439 h 910324"/>
              <a:gd name="connsiteX2" fmla="*/ 99894 w 2622120"/>
              <a:gd name="connsiteY2" fmla="*/ 347744 h 910324"/>
              <a:gd name="connsiteX3" fmla="*/ 406738 w 2622120"/>
              <a:gd name="connsiteY3" fmla="*/ 0 h 910324"/>
              <a:gd name="connsiteX4" fmla="*/ 1081549 w 2622120"/>
              <a:gd name="connsiteY4" fmla="*/ 424976 h 910324"/>
              <a:gd name="connsiteX5" fmla="*/ 2622120 w 2622120"/>
              <a:gd name="connsiteY5" fmla="*/ 93656 h 910324"/>
              <a:gd name="connsiteX0" fmla="*/ 2610988 w 2610988"/>
              <a:gd name="connsiteY0" fmla="*/ 93656 h 910913"/>
              <a:gd name="connsiteX1" fmla="*/ 597614 w 2610988"/>
              <a:gd name="connsiteY1" fmla="*/ 867439 h 910913"/>
              <a:gd name="connsiteX2" fmla="*/ 101759 w 2610988"/>
              <a:gd name="connsiteY2" fmla="*/ 351674 h 910913"/>
              <a:gd name="connsiteX3" fmla="*/ 395606 w 2610988"/>
              <a:gd name="connsiteY3" fmla="*/ 0 h 910913"/>
              <a:gd name="connsiteX4" fmla="*/ 1070417 w 2610988"/>
              <a:gd name="connsiteY4" fmla="*/ 424976 h 910913"/>
              <a:gd name="connsiteX5" fmla="*/ 2610988 w 2610988"/>
              <a:gd name="connsiteY5" fmla="*/ 93656 h 91091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625086 w 2625086"/>
              <a:gd name="connsiteY0" fmla="*/ 93656 h 910793"/>
              <a:gd name="connsiteX1" fmla="*/ 611712 w 2625086"/>
              <a:gd name="connsiteY1" fmla="*/ 867439 h 910793"/>
              <a:gd name="connsiteX2" fmla="*/ 99408 w 2625086"/>
              <a:gd name="connsiteY2" fmla="*/ 350875 h 910793"/>
              <a:gd name="connsiteX3" fmla="*/ 409704 w 2625086"/>
              <a:gd name="connsiteY3" fmla="*/ 0 h 910793"/>
              <a:gd name="connsiteX4" fmla="*/ 1084515 w 2625086"/>
              <a:gd name="connsiteY4" fmla="*/ 424976 h 910793"/>
              <a:gd name="connsiteX5" fmla="*/ 2625086 w 2625086"/>
              <a:gd name="connsiteY5" fmla="*/ 93656 h 910793"/>
              <a:gd name="connsiteX0" fmla="*/ 2319273 w 2319273"/>
              <a:gd name="connsiteY0" fmla="*/ 93656 h 867439"/>
              <a:gd name="connsiteX1" fmla="*/ 305899 w 2319273"/>
              <a:gd name="connsiteY1" fmla="*/ 867439 h 867439"/>
              <a:gd name="connsiteX2" fmla="*/ 103891 w 2319273"/>
              <a:gd name="connsiteY2" fmla="*/ 0 h 867439"/>
              <a:gd name="connsiteX3" fmla="*/ 778702 w 2319273"/>
              <a:gd name="connsiteY3" fmla="*/ 424976 h 867439"/>
              <a:gd name="connsiteX4" fmla="*/ 2319273 w 2319273"/>
              <a:gd name="connsiteY4" fmla="*/ 93656 h 867439"/>
              <a:gd name="connsiteX0" fmla="*/ 2598719 w 2598719"/>
              <a:gd name="connsiteY0" fmla="*/ 93656 h 867439"/>
              <a:gd name="connsiteX1" fmla="*/ 585345 w 2598719"/>
              <a:gd name="connsiteY1" fmla="*/ 867439 h 867439"/>
              <a:gd name="connsiteX2" fmla="*/ 383337 w 2598719"/>
              <a:gd name="connsiteY2" fmla="*/ 0 h 867439"/>
              <a:gd name="connsiteX3" fmla="*/ 1058148 w 2598719"/>
              <a:gd name="connsiteY3" fmla="*/ 424976 h 867439"/>
              <a:gd name="connsiteX4" fmla="*/ 2598719 w 2598719"/>
              <a:gd name="connsiteY4" fmla="*/ 93656 h 867439"/>
              <a:gd name="connsiteX0" fmla="*/ 2657452 w 2657452"/>
              <a:gd name="connsiteY0" fmla="*/ 93656 h 905751"/>
              <a:gd name="connsiteX1" fmla="*/ 644078 w 2657452"/>
              <a:gd name="connsiteY1" fmla="*/ 867439 h 905751"/>
              <a:gd name="connsiteX2" fmla="*/ 442070 w 2657452"/>
              <a:gd name="connsiteY2" fmla="*/ 0 h 905751"/>
              <a:gd name="connsiteX3" fmla="*/ 1116881 w 2657452"/>
              <a:gd name="connsiteY3" fmla="*/ 424976 h 905751"/>
              <a:gd name="connsiteX4" fmla="*/ 2657452 w 2657452"/>
              <a:gd name="connsiteY4" fmla="*/ 93656 h 905751"/>
              <a:gd name="connsiteX0" fmla="*/ 2660865 w 2660865"/>
              <a:gd name="connsiteY0" fmla="*/ 93656 h 902278"/>
              <a:gd name="connsiteX1" fmla="*/ 637783 w 2660865"/>
              <a:gd name="connsiteY1" fmla="*/ 863668 h 902278"/>
              <a:gd name="connsiteX2" fmla="*/ 445483 w 2660865"/>
              <a:gd name="connsiteY2" fmla="*/ 0 h 902278"/>
              <a:gd name="connsiteX3" fmla="*/ 1120294 w 2660865"/>
              <a:gd name="connsiteY3" fmla="*/ 424976 h 902278"/>
              <a:gd name="connsiteX4" fmla="*/ 2660865 w 2660865"/>
              <a:gd name="connsiteY4" fmla="*/ 93656 h 902278"/>
              <a:gd name="connsiteX0" fmla="*/ 2664924 w 2664924"/>
              <a:gd name="connsiteY0" fmla="*/ 93656 h 868587"/>
              <a:gd name="connsiteX1" fmla="*/ 630444 w 2664924"/>
              <a:gd name="connsiteY1" fmla="*/ 826842 h 868587"/>
              <a:gd name="connsiteX2" fmla="*/ 449542 w 2664924"/>
              <a:gd name="connsiteY2" fmla="*/ 0 h 868587"/>
              <a:gd name="connsiteX3" fmla="*/ 1124353 w 2664924"/>
              <a:gd name="connsiteY3" fmla="*/ 424976 h 868587"/>
              <a:gd name="connsiteX4" fmla="*/ 2664924 w 2664924"/>
              <a:gd name="connsiteY4" fmla="*/ 93656 h 868587"/>
              <a:gd name="connsiteX0" fmla="*/ 2640205 w 2640205"/>
              <a:gd name="connsiteY0" fmla="*/ 93656 h 877784"/>
              <a:gd name="connsiteX1" fmla="*/ 677778 w 2640205"/>
              <a:gd name="connsiteY1" fmla="*/ 836941 h 877784"/>
              <a:gd name="connsiteX2" fmla="*/ 424823 w 2640205"/>
              <a:gd name="connsiteY2" fmla="*/ 0 h 877784"/>
              <a:gd name="connsiteX3" fmla="*/ 1099634 w 2640205"/>
              <a:gd name="connsiteY3" fmla="*/ 424976 h 877784"/>
              <a:gd name="connsiteX4" fmla="*/ 2640205 w 2640205"/>
              <a:gd name="connsiteY4" fmla="*/ 93656 h 877784"/>
              <a:gd name="connsiteX0" fmla="*/ 2627179 w 2627179"/>
              <a:gd name="connsiteY0" fmla="*/ 93656 h 908885"/>
              <a:gd name="connsiteX1" fmla="*/ 664752 w 2627179"/>
              <a:gd name="connsiteY1" fmla="*/ 836941 h 908885"/>
              <a:gd name="connsiteX2" fmla="*/ 411797 w 2627179"/>
              <a:gd name="connsiteY2" fmla="*/ 0 h 908885"/>
              <a:gd name="connsiteX3" fmla="*/ 1086608 w 2627179"/>
              <a:gd name="connsiteY3" fmla="*/ 424976 h 908885"/>
              <a:gd name="connsiteX4" fmla="*/ 2627179 w 2627179"/>
              <a:gd name="connsiteY4" fmla="*/ 93656 h 908885"/>
              <a:gd name="connsiteX0" fmla="*/ 2624599 w 2624599"/>
              <a:gd name="connsiteY0" fmla="*/ 103365 h 917496"/>
              <a:gd name="connsiteX1" fmla="*/ 662172 w 2624599"/>
              <a:gd name="connsiteY1" fmla="*/ 846650 h 917496"/>
              <a:gd name="connsiteX2" fmla="*/ 412984 w 2624599"/>
              <a:gd name="connsiteY2" fmla="*/ 0 h 917496"/>
              <a:gd name="connsiteX3" fmla="*/ 1084028 w 2624599"/>
              <a:gd name="connsiteY3" fmla="*/ 434685 h 917496"/>
              <a:gd name="connsiteX4" fmla="*/ 2624599 w 2624599"/>
              <a:gd name="connsiteY4" fmla="*/ 103365 h 917496"/>
              <a:gd name="connsiteX0" fmla="*/ 2622270 w 2622270"/>
              <a:gd name="connsiteY0" fmla="*/ 103365 h 920313"/>
              <a:gd name="connsiteX1" fmla="*/ 659843 w 2622270"/>
              <a:gd name="connsiteY1" fmla="*/ 846650 h 920313"/>
              <a:gd name="connsiteX2" fmla="*/ 410655 w 2622270"/>
              <a:gd name="connsiteY2" fmla="*/ 0 h 920313"/>
              <a:gd name="connsiteX3" fmla="*/ 1081699 w 2622270"/>
              <a:gd name="connsiteY3" fmla="*/ 434685 h 920313"/>
              <a:gd name="connsiteX4" fmla="*/ 2622270 w 2622270"/>
              <a:gd name="connsiteY4" fmla="*/ 103365 h 920313"/>
              <a:gd name="connsiteX0" fmla="*/ 2625160 w 2625160"/>
              <a:gd name="connsiteY0" fmla="*/ 103365 h 920278"/>
              <a:gd name="connsiteX1" fmla="*/ 662733 w 2625160"/>
              <a:gd name="connsiteY1" fmla="*/ 846650 h 920278"/>
              <a:gd name="connsiteX2" fmla="*/ 413545 w 2625160"/>
              <a:gd name="connsiteY2" fmla="*/ 0 h 920278"/>
              <a:gd name="connsiteX3" fmla="*/ 1084589 w 2625160"/>
              <a:gd name="connsiteY3" fmla="*/ 434685 h 920278"/>
              <a:gd name="connsiteX4" fmla="*/ 2625160 w 2625160"/>
              <a:gd name="connsiteY4" fmla="*/ 103365 h 920278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4690 w 2625261"/>
              <a:gd name="connsiteY3" fmla="*/ 434685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90629 w 2625261"/>
              <a:gd name="connsiteY3" fmla="*/ 44816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1087820 w 2625261"/>
              <a:gd name="connsiteY3" fmla="*/ 438133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261 w 2625261"/>
              <a:gd name="connsiteY0" fmla="*/ 103365 h 926082"/>
              <a:gd name="connsiteX1" fmla="*/ 662515 w 2625261"/>
              <a:gd name="connsiteY1" fmla="*/ 853229 h 926082"/>
              <a:gd name="connsiteX2" fmla="*/ 413646 w 2625261"/>
              <a:gd name="connsiteY2" fmla="*/ 0 h 926082"/>
              <a:gd name="connsiteX3" fmla="*/ 734472 w 2625261"/>
              <a:gd name="connsiteY3" fmla="*/ 516572 h 926082"/>
              <a:gd name="connsiteX4" fmla="*/ 2625261 w 2625261"/>
              <a:gd name="connsiteY4" fmla="*/ 103365 h 926082"/>
              <a:gd name="connsiteX0" fmla="*/ 2625044 w 2625044"/>
              <a:gd name="connsiteY0" fmla="*/ 109944 h 931900"/>
              <a:gd name="connsiteX1" fmla="*/ 662298 w 2625044"/>
              <a:gd name="connsiteY1" fmla="*/ 859808 h 931900"/>
              <a:gd name="connsiteX2" fmla="*/ 413748 w 2625044"/>
              <a:gd name="connsiteY2" fmla="*/ 0 h 931900"/>
              <a:gd name="connsiteX3" fmla="*/ 734255 w 2625044"/>
              <a:gd name="connsiteY3" fmla="*/ 523151 h 931900"/>
              <a:gd name="connsiteX4" fmla="*/ 2625044 w 2625044"/>
              <a:gd name="connsiteY4" fmla="*/ 109944 h 931900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5044 w 2625044"/>
              <a:gd name="connsiteY0" fmla="*/ 109944 h 931901"/>
              <a:gd name="connsiteX1" fmla="*/ 662298 w 2625044"/>
              <a:gd name="connsiteY1" fmla="*/ 859808 h 931901"/>
              <a:gd name="connsiteX2" fmla="*/ 413748 w 2625044"/>
              <a:gd name="connsiteY2" fmla="*/ 0 h 931901"/>
              <a:gd name="connsiteX3" fmla="*/ 734255 w 2625044"/>
              <a:gd name="connsiteY3" fmla="*/ 523151 h 931901"/>
              <a:gd name="connsiteX4" fmla="*/ 2625044 w 2625044"/>
              <a:gd name="connsiteY4" fmla="*/ 109944 h 931901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  <a:gd name="connsiteX0" fmla="*/ 2620443 w 2620443"/>
              <a:gd name="connsiteY0" fmla="*/ 112914 h 934532"/>
              <a:gd name="connsiteX1" fmla="*/ 657697 w 2620443"/>
              <a:gd name="connsiteY1" fmla="*/ 862778 h 934532"/>
              <a:gd name="connsiteX2" fmla="*/ 415886 w 2620443"/>
              <a:gd name="connsiteY2" fmla="*/ 0 h 934532"/>
              <a:gd name="connsiteX3" fmla="*/ 729654 w 2620443"/>
              <a:gd name="connsiteY3" fmla="*/ 526121 h 934532"/>
              <a:gd name="connsiteX4" fmla="*/ 2620443 w 2620443"/>
              <a:gd name="connsiteY4" fmla="*/ 112914 h 93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0443" h="934532">
                <a:moveTo>
                  <a:pt x="2620443" y="112914"/>
                </a:moveTo>
                <a:lnTo>
                  <a:pt x="657697" y="862778"/>
                </a:lnTo>
                <a:cubicBezTo>
                  <a:pt x="114948" y="1092634"/>
                  <a:pt x="-378925" y="761062"/>
                  <a:pt x="415886" y="0"/>
                </a:cubicBezTo>
                <a:cubicBezTo>
                  <a:pt x="133290" y="486341"/>
                  <a:pt x="439868" y="594616"/>
                  <a:pt x="729654" y="526121"/>
                </a:cubicBezTo>
                <a:lnTo>
                  <a:pt x="2620443" y="1129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9DDE53-9D46-489B-B5C2-426C93AB7211}"/>
              </a:ext>
            </a:extLst>
          </p:cNvPr>
          <p:cNvSpPr/>
          <p:nvPr/>
        </p:nvSpPr>
        <p:spPr>
          <a:xfrm>
            <a:off x="4648200" y="4764190"/>
            <a:ext cx="2807443" cy="63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1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!!ㅎㅎ">
            <a:extLst>
              <a:ext uri="{FF2B5EF4-FFF2-40B4-BE49-F238E27FC236}">
                <a16:creationId xmlns:a16="http://schemas.microsoft.com/office/drawing/2014/main" id="{12C773A6-1B6E-42B4-A64D-EFB0871443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CB9638D-4306-4CB4-A823-5DCA30CA79C5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5223490 w 12192000"/>
              <a:gd name="connsiteY0" fmla="*/ 0 h 3429000"/>
              <a:gd name="connsiteX1" fmla="*/ 5926490 w 12192000"/>
              <a:gd name="connsiteY1" fmla="*/ 0 h 3429000"/>
              <a:gd name="connsiteX2" fmla="*/ 5615953 w 12192000"/>
              <a:gd name="connsiteY2" fmla="*/ 83860 h 3429000"/>
              <a:gd name="connsiteX3" fmla="*/ 5255650 w 12192000"/>
              <a:gd name="connsiteY3" fmla="*/ 48307 h 3429000"/>
              <a:gd name="connsiteX4" fmla="*/ 0 w 12192000"/>
              <a:gd name="connsiteY4" fmla="*/ 0 h 3429000"/>
              <a:gd name="connsiteX5" fmla="*/ 4988138 w 12192000"/>
              <a:gd name="connsiteY5" fmla="*/ 0 h 3429000"/>
              <a:gd name="connsiteX6" fmla="*/ 4952098 w 12192000"/>
              <a:gd name="connsiteY6" fmla="*/ 79558 h 3429000"/>
              <a:gd name="connsiteX7" fmla="*/ 5562437 w 12192000"/>
              <a:gd name="connsiteY7" fmla="*/ 411384 h 3429000"/>
              <a:gd name="connsiteX8" fmla="*/ 6499858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5223490" y="0"/>
                </a:moveTo>
                <a:lnTo>
                  <a:pt x="5926490" y="0"/>
                </a:lnTo>
                <a:lnTo>
                  <a:pt x="5615953" y="83860"/>
                </a:lnTo>
                <a:cubicBezTo>
                  <a:pt x="5478047" y="123622"/>
                  <a:pt x="5334028" y="121029"/>
                  <a:pt x="5255650" y="48307"/>
                </a:cubicBezTo>
                <a:close/>
                <a:moveTo>
                  <a:pt x="0" y="0"/>
                </a:moveTo>
                <a:lnTo>
                  <a:pt x="4988138" y="0"/>
                </a:lnTo>
                <a:lnTo>
                  <a:pt x="4952098" y="79558"/>
                </a:lnTo>
                <a:cubicBezTo>
                  <a:pt x="4806381" y="476130"/>
                  <a:pt x="5178570" y="596438"/>
                  <a:pt x="5562437" y="411384"/>
                </a:cubicBezTo>
                <a:lnTo>
                  <a:pt x="6499858" y="0"/>
                </a:ln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C37AED2-0748-4D5A-B7A6-86FAAE94375E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6499857 w 12192000"/>
              <a:gd name="connsiteY3" fmla="*/ 3429000 h 3429000"/>
              <a:gd name="connsiteX4" fmla="*/ 7417161 w 12192000"/>
              <a:gd name="connsiteY4" fmla="*/ 3026444 h 3429000"/>
              <a:gd name="connsiteX5" fmla="*/ 5926489 w 12192000"/>
              <a:gd name="connsiteY5" fmla="*/ 3429000 h 3429000"/>
              <a:gd name="connsiteX6" fmla="*/ 5223490 w 12192000"/>
              <a:gd name="connsiteY6" fmla="*/ 3429000 h 3429000"/>
              <a:gd name="connsiteX7" fmla="*/ 5210297 w 12192000"/>
              <a:gd name="connsiteY7" fmla="*/ 3409182 h 3429000"/>
              <a:gd name="connsiteX8" fmla="*/ 5289198 w 12192000"/>
              <a:gd name="connsiteY8" fmla="*/ 3020976 h 3429000"/>
              <a:gd name="connsiteX9" fmla="*/ 4999610 w 12192000"/>
              <a:gd name="connsiteY9" fmla="*/ 3403677 h 3429000"/>
              <a:gd name="connsiteX10" fmla="*/ 4988138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99857" y="3429000"/>
                </a:lnTo>
                <a:lnTo>
                  <a:pt x="7417161" y="3026444"/>
                </a:lnTo>
                <a:lnTo>
                  <a:pt x="5926489" y="3429000"/>
                </a:lnTo>
                <a:lnTo>
                  <a:pt x="5223490" y="3429000"/>
                </a:lnTo>
                <a:lnTo>
                  <a:pt x="5210297" y="3409182"/>
                </a:lnTo>
                <a:cubicBezTo>
                  <a:pt x="5179493" y="3327040"/>
                  <a:pt x="5195703" y="3201544"/>
                  <a:pt x="5289198" y="3020976"/>
                </a:cubicBezTo>
                <a:cubicBezTo>
                  <a:pt x="5152390" y="3165355"/>
                  <a:pt x="5058497" y="3293073"/>
                  <a:pt x="4999610" y="3403677"/>
                </a:cubicBezTo>
                <a:lnTo>
                  <a:pt x="4988138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F766A5-8C1B-46D1-A7FC-32838FEDBBA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734FE7D-535F-4C7A-B42F-015E0502F54A}"/>
              </a:ext>
            </a:extLst>
          </p:cNvPr>
          <p:cNvSpPr/>
          <p:nvPr/>
        </p:nvSpPr>
        <p:spPr>
          <a:xfrm>
            <a:off x="0" y="-7509056"/>
            <a:ext cx="3771563" cy="1990593"/>
          </a:xfrm>
          <a:custGeom>
            <a:avLst/>
            <a:gdLst>
              <a:gd name="connsiteX0" fmla="*/ 0 w 3771563"/>
              <a:gd name="connsiteY0" fmla="*/ 0 h 3042694"/>
              <a:gd name="connsiteX1" fmla="*/ 3763159 w 3771563"/>
              <a:gd name="connsiteY1" fmla="*/ 0 h 3042694"/>
              <a:gd name="connsiteX2" fmla="*/ 3763159 w 3771563"/>
              <a:gd name="connsiteY2" fmla="*/ 806007 h 3042694"/>
              <a:gd name="connsiteX3" fmla="*/ 3762125 w 3771563"/>
              <a:gd name="connsiteY3" fmla="*/ 806007 h 3042694"/>
              <a:gd name="connsiteX4" fmla="*/ 3638768 w 3771563"/>
              <a:gd name="connsiteY4" fmla="*/ 1706593 h 3042694"/>
              <a:gd name="connsiteX5" fmla="*/ 3437949 w 3771563"/>
              <a:gd name="connsiteY5" fmla="*/ 1407400 h 3042694"/>
              <a:gd name="connsiteX6" fmla="*/ 3174514 w 3771563"/>
              <a:gd name="connsiteY6" fmla="*/ 1916122 h 3042694"/>
              <a:gd name="connsiteX7" fmla="*/ 2902889 w 3771563"/>
              <a:gd name="connsiteY7" fmla="*/ 1161003 h 3042694"/>
              <a:gd name="connsiteX8" fmla="*/ 2453991 w 3771563"/>
              <a:gd name="connsiteY8" fmla="*/ 1812301 h 3042694"/>
              <a:gd name="connsiteX9" fmla="*/ 2081701 w 3771563"/>
              <a:gd name="connsiteY9" fmla="*/ 1030343 h 3042694"/>
              <a:gd name="connsiteX10" fmla="*/ 1612329 w 3771563"/>
              <a:gd name="connsiteY10" fmla="*/ 2600100 h 3042694"/>
              <a:gd name="connsiteX11" fmla="*/ 1244816 w 3771563"/>
              <a:gd name="connsiteY11" fmla="*/ 1270428 h 3042694"/>
              <a:gd name="connsiteX12" fmla="*/ 892488 w 3771563"/>
              <a:gd name="connsiteY12" fmla="*/ 2275719 h 3042694"/>
              <a:gd name="connsiteX13" fmla="*/ 687063 w 3771563"/>
              <a:gd name="connsiteY13" fmla="*/ 1469398 h 3042694"/>
              <a:gd name="connsiteX14" fmla="*/ 431135 w 3771563"/>
              <a:gd name="connsiteY14" fmla="*/ 3042694 h 3042694"/>
              <a:gd name="connsiteX15" fmla="*/ 76760 w 3771563"/>
              <a:gd name="connsiteY15" fmla="*/ 806007 h 3042694"/>
              <a:gd name="connsiteX16" fmla="*/ 0 w 3771563"/>
              <a:gd name="connsiteY16" fmla="*/ 806007 h 30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563" h="3042694">
                <a:moveTo>
                  <a:pt x="0" y="0"/>
                </a:moveTo>
                <a:lnTo>
                  <a:pt x="3763159" y="0"/>
                </a:lnTo>
                <a:lnTo>
                  <a:pt x="3763159" y="806007"/>
                </a:lnTo>
                <a:lnTo>
                  <a:pt x="3762125" y="806007"/>
                </a:lnTo>
                <a:cubicBezTo>
                  <a:pt x="3758371" y="995775"/>
                  <a:pt x="3827813" y="1701874"/>
                  <a:pt x="3638768" y="1706593"/>
                </a:cubicBezTo>
                <a:cubicBezTo>
                  <a:pt x="3449722" y="1711312"/>
                  <a:pt x="3722883" y="1396959"/>
                  <a:pt x="3437949" y="1407400"/>
                </a:cubicBezTo>
                <a:cubicBezTo>
                  <a:pt x="3167178" y="1412532"/>
                  <a:pt x="3391371" y="1896655"/>
                  <a:pt x="3174514" y="1916122"/>
                </a:cubicBezTo>
                <a:cubicBezTo>
                  <a:pt x="2970283" y="1917773"/>
                  <a:pt x="3176732" y="1262818"/>
                  <a:pt x="2902889" y="1161003"/>
                </a:cubicBezTo>
                <a:cubicBezTo>
                  <a:pt x="2387109" y="1128913"/>
                  <a:pt x="2847438" y="1817315"/>
                  <a:pt x="2453991" y="1812301"/>
                </a:cubicBezTo>
                <a:cubicBezTo>
                  <a:pt x="2163086" y="1813422"/>
                  <a:pt x="2501594" y="1038778"/>
                  <a:pt x="2081701" y="1030343"/>
                </a:cubicBezTo>
                <a:cubicBezTo>
                  <a:pt x="1408440" y="1029635"/>
                  <a:pt x="1971652" y="2603285"/>
                  <a:pt x="1612329" y="2600100"/>
                </a:cubicBezTo>
                <a:cubicBezTo>
                  <a:pt x="1250447" y="2608830"/>
                  <a:pt x="1588442" y="1281341"/>
                  <a:pt x="1244816" y="1270428"/>
                </a:cubicBezTo>
                <a:cubicBezTo>
                  <a:pt x="838573" y="1279512"/>
                  <a:pt x="1209669" y="2163050"/>
                  <a:pt x="892488" y="2275719"/>
                </a:cubicBezTo>
                <a:cubicBezTo>
                  <a:pt x="620010" y="2181159"/>
                  <a:pt x="857170" y="1470165"/>
                  <a:pt x="687063" y="1469398"/>
                </a:cubicBezTo>
                <a:cubicBezTo>
                  <a:pt x="516957" y="1468631"/>
                  <a:pt x="661641" y="3042930"/>
                  <a:pt x="431135" y="3042694"/>
                </a:cubicBezTo>
                <a:cubicBezTo>
                  <a:pt x="200629" y="3042458"/>
                  <a:pt x="654305" y="820106"/>
                  <a:pt x="76760" y="806007"/>
                </a:cubicBezTo>
                <a:lnTo>
                  <a:pt x="0" y="806007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FC4ABE9-5BC8-4A17-BCF6-9AAA69FB8DCE}"/>
              </a:ext>
            </a:extLst>
          </p:cNvPr>
          <p:cNvSpPr/>
          <p:nvPr/>
        </p:nvSpPr>
        <p:spPr>
          <a:xfrm>
            <a:off x="3753694" y="-12122280"/>
            <a:ext cx="5549077" cy="1738859"/>
          </a:xfrm>
          <a:custGeom>
            <a:avLst/>
            <a:gdLst>
              <a:gd name="connsiteX0" fmla="*/ 4600 w 5549077"/>
              <a:gd name="connsiteY0" fmla="*/ 806008 h 2657910"/>
              <a:gd name="connsiteX1" fmla="*/ 5547618 w 5549077"/>
              <a:gd name="connsiteY1" fmla="*/ 806008 h 2657910"/>
              <a:gd name="connsiteX2" fmla="*/ 5428546 w 5549077"/>
              <a:gd name="connsiteY2" fmla="*/ 1986438 h 2657910"/>
              <a:gd name="connsiteX3" fmla="*/ 4991007 w 5549077"/>
              <a:gd name="connsiteY3" fmla="*/ 1441851 h 2657910"/>
              <a:gd name="connsiteX4" fmla="*/ 4575537 w 5549077"/>
              <a:gd name="connsiteY4" fmla="*/ 2639447 h 2657910"/>
              <a:gd name="connsiteX5" fmla="*/ 4290431 w 5549077"/>
              <a:gd name="connsiteY5" fmla="*/ 1465565 h 2657910"/>
              <a:gd name="connsiteX6" fmla="*/ 3455386 w 5549077"/>
              <a:gd name="connsiteY6" fmla="*/ 1925207 h 2657910"/>
              <a:gd name="connsiteX7" fmla="*/ 3145387 w 5549077"/>
              <a:gd name="connsiteY7" fmla="*/ 1373011 h 2657910"/>
              <a:gd name="connsiteX8" fmla="*/ 2855662 w 5549077"/>
              <a:gd name="connsiteY8" fmla="*/ 2657910 h 2657910"/>
              <a:gd name="connsiteX9" fmla="*/ 2335747 w 5549077"/>
              <a:gd name="connsiteY9" fmla="*/ 965574 h 2657910"/>
              <a:gd name="connsiteX10" fmla="*/ 2092984 w 5549077"/>
              <a:gd name="connsiteY10" fmla="*/ 1708541 h 2657910"/>
              <a:gd name="connsiteX11" fmla="*/ 1898722 w 5549077"/>
              <a:gd name="connsiteY11" fmla="*/ 1198993 h 2657910"/>
              <a:gd name="connsiteX12" fmla="*/ 1622084 w 5549077"/>
              <a:gd name="connsiteY12" fmla="*/ 1968918 h 2657910"/>
              <a:gd name="connsiteX13" fmla="*/ 1327483 w 5549077"/>
              <a:gd name="connsiteY13" fmla="*/ 1171681 h 2657910"/>
              <a:gd name="connsiteX14" fmla="*/ 903545 w 5549077"/>
              <a:gd name="connsiteY14" fmla="*/ 1801625 h 2657910"/>
              <a:gd name="connsiteX15" fmla="*/ 564292 w 5549077"/>
              <a:gd name="connsiteY15" fmla="*/ 1136583 h 2657910"/>
              <a:gd name="connsiteX16" fmla="*/ 346677 w 5549077"/>
              <a:gd name="connsiteY16" fmla="*/ 2281265 h 2657910"/>
              <a:gd name="connsiteX17" fmla="*/ 8963 w 5549077"/>
              <a:gd name="connsiteY17" fmla="*/ 1437073 h 2657910"/>
              <a:gd name="connsiteX18" fmla="*/ 4600 w 5549077"/>
              <a:gd name="connsiteY18" fmla="*/ 806008 h 2657910"/>
              <a:gd name="connsiteX19" fmla="*/ 6589 w 5549077"/>
              <a:gd name="connsiteY19" fmla="*/ 0 h 2657910"/>
              <a:gd name="connsiteX20" fmla="*/ 5546201 w 5549077"/>
              <a:gd name="connsiteY20" fmla="*/ 0 h 2657910"/>
              <a:gd name="connsiteX21" fmla="*/ 5546201 w 5549077"/>
              <a:gd name="connsiteY21" fmla="*/ 806007 h 2657910"/>
              <a:gd name="connsiteX22" fmla="*/ 6589 w 5549077"/>
              <a:gd name="connsiteY22" fmla="*/ 806007 h 265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49077" h="2657910">
                <a:moveTo>
                  <a:pt x="4600" y="806008"/>
                </a:moveTo>
                <a:lnTo>
                  <a:pt x="5547618" y="806008"/>
                </a:lnTo>
                <a:cubicBezTo>
                  <a:pt x="5547618" y="1202651"/>
                  <a:pt x="5571227" y="1979654"/>
                  <a:pt x="5428546" y="1986438"/>
                </a:cubicBezTo>
                <a:cubicBezTo>
                  <a:pt x="5166792" y="1983724"/>
                  <a:pt x="5347710" y="1452056"/>
                  <a:pt x="4991007" y="1441851"/>
                </a:cubicBezTo>
                <a:cubicBezTo>
                  <a:pt x="4505993" y="1445921"/>
                  <a:pt x="4887332" y="2635494"/>
                  <a:pt x="4575537" y="2639447"/>
                </a:cubicBezTo>
                <a:cubicBezTo>
                  <a:pt x="4263742" y="2643399"/>
                  <a:pt x="4523956" y="1508745"/>
                  <a:pt x="4290431" y="1465565"/>
                </a:cubicBezTo>
                <a:cubicBezTo>
                  <a:pt x="3238284" y="1298567"/>
                  <a:pt x="3662992" y="1926800"/>
                  <a:pt x="3455386" y="1925207"/>
                </a:cubicBezTo>
                <a:cubicBezTo>
                  <a:pt x="3247779" y="1923615"/>
                  <a:pt x="3543150" y="1353014"/>
                  <a:pt x="3145387" y="1373011"/>
                </a:cubicBezTo>
                <a:cubicBezTo>
                  <a:pt x="2747624" y="1393008"/>
                  <a:pt x="3014510" y="2659149"/>
                  <a:pt x="2855662" y="2657910"/>
                </a:cubicBezTo>
                <a:cubicBezTo>
                  <a:pt x="2696813" y="2656671"/>
                  <a:pt x="2998087" y="932540"/>
                  <a:pt x="2335747" y="965574"/>
                </a:cubicBezTo>
                <a:cubicBezTo>
                  <a:pt x="2044482" y="970057"/>
                  <a:pt x="2265690" y="1698217"/>
                  <a:pt x="2092984" y="1708541"/>
                </a:cubicBezTo>
                <a:cubicBezTo>
                  <a:pt x="1920278" y="1718864"/>
                  <a:pt x="2081949" y="1212738"/>
                  <a:pt x="1898722" y="1198993"/>
                </a:cubicBezTo>
                <a:cubicBezTo>
                  <a:pt x="1715494" y="1185249"/>
                  <a:pt x="1860228" y="1968682"/>
                  <a:pt x="1622084" y="1968918"/>
                </a:cubicBezTo>
                <a:cubicBezTo>
                  <a:pt x="1383939" y="1969154"/>
                  <a:pt x="1741413" y="1161476"/>
                  <a:pt x="1327483" y="1171681"/>
                </a:cubicBezTo>
                <a:cubicBezTo>
                  <a:pt x="913553" y="1181886"/>
                  <a:pt x="1198146" y="1800328"/>
                  <a:pt x="903545" y="1801625"/>
                </a:cubicBezTo>
                <a:cubicBezTo>
                  <a:pt x="608944" y="1802923"/>
                  <a:pt x="752395" y="1147142"/>
                  <a:pt x="564292" y="1136583"/>
                </a:cubicBezTo>
                <a:cubicBezTo>
                  <a:pt x="376188" y="1126024"/>
                  <a:pt x="463183" y="2274068"/>
                  <a:pt x="346677" y="2281265"/>
                </a:cubicBezTo>
                <a:cubicBezTo>
                  <a:pt x="230171" y="2288462"/>
                  <a:pt x="296122" y="1094052"/>
                  <a:pt x="8963" y="1437073"/>
                </a:cubicBezTo>
                <a:cubicBezTo>
                  <a:pt x="-6948" y="1132454"/>
                  <a:pt x="2804" y="861104"/>
                  <a:pt x="4600" y="806008"/>
                </a:cubicBezTo>
                <a:close/>
                <a:moveTo>
                  <a:pt x="6589" y="0"/>
                </a:moveTo>
                <a:lnTo>
                  <a:pt x="5546201" y="0"/>
                </a:lnTo>
                <a:lnTo>
                  <a:pt x="5546201" y="806007"/>
                </a:lnTo>
                <a:lnTo>
                  <a:pt x="6589" y="806007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2CAE9390-22C0-4AB2-9B53-1B8B469151F9}"/>
              </a:ext>
            </a:extLst>
          </p:cNvPr>
          <p:cNvSpPr/>
          <p:nvPr/>
        </p:nvSpPr>
        <p:spPr>
          <a:xfrm>
            <a:off x="8933789" y="-9550221"/>
            <a:ext cx="3258212" cy="1694788"/>
          </a:xfrm>
          <a:custGeom>
            <a:avLst/>
            <a:gdLst>
              <a:gd name="connsiteX0" fmla="*/ 0 w 2889229"/>
              <a:gd name="connsiteY0" fmla="*/ 806009 h 3020516"/>
              <a:gd name="connsiteX1" fmla="*/ 2889229 w 2889229"/>
              <a:gd name="connsiteY1" fmla="*/ 806009 h 3020516"/>
              <a:gd name="connsiteX2" fmla="*/ 2841343 w 2889229"/>
              <a:gd name="connsiteY2" fmla="*/ 1522785 h 3020516"/>
              <a:gd name="connsiteX3" fmla="*/ 2607931 w 2889229"/>
              <a:gd name="connsiteY3" fmla="*/ 1286416 h 3020516"/>
              <a:gd name="connsiteX4" fmla="*/ 2435379 w 2889229"/>
              <a:gd name="connsiteY4" fmla="*/ 1920902 h 3020516"/>
              <a:gd name="connsiteX5" fmla="*/ 2048410 w 2889229"/>
              <a:gd name="connsiteY5" fmla="*/ 1481021 h 3020516"/>
              <a:gd name="connsiteX6" fmla="*/ 1657160 w 2889229"/>
              <a:gd name="connsiteY6" fmla="*/ 2590545 h 3020516"/>
              <a:gd name="connsiteX7" fmla="*/ 1307510 w 2889229"/>
              <a:gd name="connsiteY7" fmla="*/ 1290427 h 3020516"/>
              <a:gd name="connsiteX8" fmla="*/ 1011631 w 2889229"/>
              <a:gd name="connsiteY8" fmla="*/ 2230004 h 3020516"/>
              <a:gd name="connsiteX9" fmla="*/ 765378 w 2889229"/>
              <a:gd name="connsiteY9" fmla="*/ 1470343 h 3020516"/>
              <a:gd name="connsiteX10" fmla="*/ 308318 w 2889229"/>
              <a:gd name="connsiteY10" fmla="*/ 3020457 h 3020516"/>
              <a:gd name="connsiteX11" fmla="*/ 124397 w 2889229"/>
              <a:gd name="connsiteY11" fmla="*/ 1667308 h 3020516"/>
              <a:gd name="connsiteX12" fmla="*/ 0 w 2889229"/>
              <a:gd name="connsiteY12" fmla="*/ 806009 h 3020516"/>
              <a:gd name="connsiteX13" fmla="*/ 0 w 2889229"/>
              <a:gd name="connsiteY13" fmla="*/ 0 h 3020516"/>
              <a:gd name="connsiteX14" fmla="*/ 2889229 w 2889229"/>
              <a:gd name="connsiteY14" fmla="*/ 0 h 3020516"/>
              <a:gd name="connsiteX15" fmla="*/ 2889229 w 2889229"/>
              <a:gd name="connsiteY15" fmla="*/ 806007 h 3020516"/>
              <a:gd name="connsiteX16" fmla="*/ 0 w 2889229"/>
              <a:gd name="connsiteY16" fmla="*/ 806007 h 3020516"/>
              <a:gd name="connsiteX0" fmla="*/ 0 w 2889229"/>
              <a:gd name="connsiteY0" fmla="*/ 806009 h 3021140"/>
              <a:gd name="connsiteX1" fmla="*/ 2889229 w 2889229"/>
              <a:gd name="connsiteY1" fmla="*/ 806009 h 3021140"/>
              <a:gd name="connsiteX2" fmla="*/ 2841343 w 2889229"/>
              <a:gd name="connsiteY2" fmla="*/ 1522785 h 3021140"/>
              <a:gd name="connsiteX3" fmla="*/ 2607931 w 2889229"/>
              <a:gd name="connsiteY3" fmla="*/ 1286416 h 3021140"/>
              <a:gd name="connsiteX4" fmla="*/ 2435379 w 2889229"/>
              <a:gd name="connsiteY4" fmla="*/ 1920902 h 3021140"/>
              <a:gd name="connsiteX5" fmla="*/ 2048410 w 2889229"/>
              <a:gd name="connsiteY5" fmla="*/ 1481021 h 3021140"/>
              <a:gd name="connsiteX6" fmla="*/ 1657160 w 2889229"/>
              <a:gd name="connsiteY6" fmla="*/ 2590545 h 3021140"/>
              <a:gd name="connsiteX7" fmla="*/ 1307510 w 2889229"/>
              <a:gd name="connsiteY7" fmla="*/ 1290427 h 3021140"/>
              <a:gd name="connsiteX8" fmla="*/ 1011631 w 2889229"/>
              <a:gd name="connsiteY8" fmla="*/ 2230004 h 3021140"/>
              <a:gd name="connsiteX9" fmla="*/ 765378 w 2889229"/>
              <a:gd name="connsiteY9" fmla="*/ 1470343 h 3021140"/>
              <a:gd name="connsiteX10" fmla="*/ 308318 w 2889229"/>
              <a:gd name="connsiteY10" fmla="*/ 3020457 h 3021140"/>
              <a:gd name="connsiteX11" fmla="*/ 36021 w 2889229"/>
              <a:gd name="connsiteY11" fmla="*/ 1655661 h 3021140"/>
              <a:gd name="connsiteX12" fmla="*/ 0 w 2889229"/>
              <a:gd name="connsiteY12" fmla="*/ 806009 h 3021140"/>
              <a:gd name="connsiteX13" fmla="*/ 0 w 2889229"/>
              <a:gd name="connsiteY13" fmla="*/ 0 h 3021140"/>
              <a:gd name="connsiteX14" fmla="*/ 2889229 w 2889229"/>
              <a:gd name="connsiteY14" fmla="*/ 0 h 3021140"/>
              <a:gd name="connsiteX15" fmla="*/ 2889229 w 2889229"/>
              <a:gd name="connsiteY15" fmla="*/ 806007 h 3021140"/>
              <a:gd name="connsiteX16" fmla="*/ 0 w 2889229"/>
              <a:gd name="connsiteY16" fmla="*/ 806007 h 3021140"/>
              <a:gd name="connsiteX17" fmla="*/ 0 w 2889229"/>
              <a:gd name="connsiteY17" fmla="*/ 0 h 3021140"/>
              <a:gd name="connsiteX0" fmla="*/ 0 w 2889229"/>
              <a:gd name="connsiteY0" fmla="*/ 806009 h 3009497"/>
              <a:gd name="connsiteX1" fmla="*/ 2889229 w 2889229"/>
              <a:gd name="connsiteY1" fmla="*/ 806009 h 3009497"/>
              <a:gd name="connsiteX2" fmla="*/ 2841343 w 2889229"/>
              <a:gd name="connsiteY2" fmla="*/ 1522785 h 3009497"/>
              <a:gd name="connsiteX3" fmla="*/ 2607931 w 2889229"/>
              <a:gd name="connsiteY3" fmla="*/ 1286416 h 3009497"/>
              <a:gd name="connsiteX4" fmla="*/ 2435379 w 2889229"/>
              <a:gd name="connsiteY4" fmla="*/ 1920902 h 3009497"/>
              <a:gd name="connsiteX5" fmla="*/ 2048410 w 2889229"/>
              <a:gd name="connsiteY5" fmla="*/ 1481021 h 3009497"/>
              <a:gd name="connsiteX6" fmla="*/ 1657160 w 2889229"/>
              <a:gd name="connsiteY6" fmla="*/ 2590545 h 3009497"/>
              <a:gd name="connsiteX7" fmla="*/ 1307510 w 2889229"/>
              <a:gd name="connsiteY7" fmla="*/ 1290427 h 3009497"/>
              <a:gd name="connsiteX8" fmla="*/ 1011631 w 2889229"/>
              <a:gd name="connsiteY8" fmla="*/ 2230004 h 3009497"/>
              <a:gd name="connsiteX9" fmla="*/ 765378 w 2889229"/>
              <a:gd name="connsiteY9" fmla="*/ 1470343 h 3009497"/>
              <a:gd name="connsiteX10" fmla="*/ 233538 w 2889229"/>
              <a:gd name="connsiteY10" fmla="*/ 3008809 h 3009497"/>
              <a:gd name="connsiteX11" fmla="*/ 36021 w 2889229"/>
              <a:gd name="connsiteY11" fmla="*/ 1655661 h 3009497"/>
              <a:gd name="connsiteX12" fmla="*/ 0 w 2889229"/>
              <a:gd name="connsiteY12" fmla="*/ 806009 h 3009497"/>
              <a:gd name="connsiteX13" fmla="*/ 0 w 2889229"/>
              <a:gd name="connsiteY13" fmla="*/ 0 h 3009497"/>
              <a:gd name="connsiteX14" fmla="*/ 2889229 w 2889229"/>
              <a:gd name="connsiteY14" fmla="*/ 0 h 3009497"/>
              <a:gd name="connsiteX15" fmla="*/ 2889229 w 2889229"/>
              <a:gd name="connsiteY15" fmla="*/ 806007 h 3009497"/>
              <a:gd name="connsiteX16" fmla="*/ 0 w 2889229"/>
              <a:gd name="connsiteY16" fmla="*/ 806007 h 3009497"/>
              <a:gd name="connsiteX17" fmla="*/ 0 w 2889229"/>
              <a:gd name="connsiteY17" fmla="*/ 0 h 3009497"/>
              <a:gd name="connsiteX0" fmla="*/ 0 w 2889229"/>
              <a:gd name="connsiteY0" fmla="*/ 806009 h 3008928"/>
              <a:gd name="connsiteX1" fmla="*/ 2889229 w 2889229"/>
              <a:gd name="connsiteY1" fmla="*/ 806009 h 3008928"/>
              <a:gd name="connsiteX2" fmla="*/ 2841343 w 2889229"/>
              <a:gd name="connsiteY2" fmla="*/ 1522785 h 3008928"/>
              <a:gd name="connsiteX3" fmla="*/ 2607931 w 2889229"/>
              <a:gd name="connsiteY3" fmla="*/ 1286416 h 3008928"/>
              <a:gd name="connsiteX4" fmla="*/ 2435379 w 2889229"/>
              <a:gd name="connsiteY4" fmla="*/ 1920902 h 3008928"/>
              <a:gd name="connsiteX5" fmla="*/ 2048410 w 2889229"/>
              <a:gd name="connsiteY5" fmla="*/ 1481021 h 3008928"/>
              <a:gd name="connsiteX6" fmla="*/ 1657160 w 2889229"/>
              <a:gd name="connsiteY6" fmla="*/ 2590545 h 3008928"/>
              <a:gd name="connsiteX7" fmla="*/ 1307510 w 2889229"/>
              <a:gd name="connsiteY7" fmla="*/ 1290427 h 3008928"/>
              <a:gd name="connsiteX8" fmla="*/ 1011631 w 2889229"/>
              <a:gd name="connsiteY8" fmla="*/ 2230004 h 3008928"/>
              <a:gd name="connsiteX9" fmla="*/ 765378 w 2889229"/>
              <a:gd name="connsiteY9" fmla="*/ 1470343 h 3008928"/>
              <a:gd name="connsiteX10" fmla="*/ 233538 w 2889229"/>
              <a:gd name="connsiteY10" fmla="*/ 3008809 h 3008928"/>
              <a:gd name="connsiteX11" fmla="*/ 36021 w 2889229"/>
              <a:gd name="connsiteY11" fmla="*/ 1655661 h 3008928"/>
              <a:gd name="connsiteX12" fmla="*/ 0 w 2889229"/>
              <a:gd name="connsiteY12" fmla="*/ 806009 h 3008928"/>
              <a:gd name="connsiteX13" fmla="*/ 0 w 2889229"/>
              <a:gd name="connsiteY13" fmla="*/ 0 h 3008928"/>
              <a:gd name="connsiteX14" fmla="*/ 2889229 w 2889229"/>
              <a:gd name="connsiteY14" fmla="*/ 0 h 3008928"/>
              <a:gd name="connsiteX15" fmla="*/ 2889229 w 2889229"/>
              <a:gd name="connsiteY15" fmla="*/ 806007 h 3008928"/>
              <a:gd name="connsiteX16" fmla="*/ 0 w 2889229"/>
              <a:gd name="connsiteY16" fmla="*/ 806007 h 3008928"/>
              <a:gd name="connsiteX17" fmla="*/ 0 w 2889229"/>
              <a:gd name="connsiteY17" fmla="*/ 0 h 3008928"/>
              <a:gd name="connsiteX0" fmla="*/ 0 w 2889229"/>
              <a:gd name="connsiteY0" fmla="*/ 806009 h 3008930"/>
              <a:gd name="connsiteX1" fmla="*/ 2889229 w 2889229"/>
              <a:gd name="connsiteY1" fmla="*/ 806009 h 3008930"/>
              <a:gd name="connsiteX2" fmla="*/ 2841343 w 2889229"/>
              <a:gd name="connsiteY2" fmla="*/ 1522785 h 3008930"/>
              <a:gd name="connsiteX3" fmla="*/ 2607931 w 2889229"/>
              <a:gd name="connsiteY3" fmla="*/ 1286416 h 3008930"/>
              <a:gd name="connsiteX4" fmla="*/ 2435379 w 2889229"/>
              <a:gd name="connsiteY4" fmla="*/ 1920902 h 3008930"/>
              <a:gd name="connsiteX5" fmla="*/ 2048410 w 2889229"/>
              <a:gd name="connsiteY5" fmla="*/ 1481021 h 3008930"/>
              <a:gd name="connsiteX6" fmla="*/ 1657160 w 2889229"/>
              <a:gd name="connsiteY6" fmla="*/ 2590545 h 3008930"/>
              <a:gd name="connsiteX7" fmla="*/ 1307510 w 2889229"/>
              <a:gd name="connsiteY7" fmla="*/ 1290427 h 3008930"/>
              <a:gd name="connsiteX8" fmla="*/ 1011631 w 2889229"/>
              <a:gd name="connsiteY8" fmla="*/ 2230004 h 3008930"/>
              <a:gd name="connsiteX9" fmla="*/ 765378 w 2889229"/>
              <a:gd name="connsiteY9" fmla="*/ 1470343 h 3008930"/>
              <a:gd name="connsiteX10" fmla="*/ 199547 w 2889229"/>
              <a:gd name="connsiteY10" fmla="*/ 3008809 h 3008930"/>
              <a:gd name="connsiteX11" fmla="*/ 36021 w 2889229"/>
              <a:gd name="connsiteY11" fmla="*/ 1655661 h 3008930"/>
              <a:gd name="connsiteX12" fmla="*/ 0 w 2889229"/>
              <a:gd name="connsiteY12" fmla="*/ 806009 h 3008930"/>
              <a:gd name="connsiteX13" fmla="*/ 0 w 2889229"/>
              <a:gd name="connsiteY13" fmla="*/ 0 h 3008930"/>
              <a:gd name="connsiteX14" fmla="*/ 2889229 w 2889229"/>
              <a:gd name="connsiteY14" fmla="*/ 0 h 3008930"/>
              <a:gd name="connsiteX15" fmla="*/ 2889229 w 2889229"/>
              <a:gd name="connsiteY15" fmla="*/ 806007 h 3008930"/>
              <a:gd name="connsiteX16" fmla="*/ 0 w 2889229"/>
              <a:gd name="connsiteY16" fmla="*/ 806007 h 3008930"/>
              <a:gd name="connsiteX17" fmla="*/ 0 w 2889229"/>
              <a:gd name="connsiteY17" fmla="*/ 0 h 3008930"/>
              <a:gd name="connsiteX0" fmla="*/ 0 w 2889229"/>
              <a:gd name="connsiteY0" fmla="*/ 806009 h 3008817"/>
              <a:gd name="connsiteX1" fmla="*/ 2889229 w 2889229"/>
              <a:gd name="connsiteY1" fmla="*/ 806009 h 3008817"/>
              <a:gd name="connsiteX2" fmla="*/ 2841343 w 2889229"/>
              <a:gd name="connsiteY2" fmla="*/ 1522785 h 3008817"/>
              <a:gd name="connsiteX3" fmla="*/ 2607931 w 2889229"/>
              <a:gd name="connsiteY3" fmla="*/ 1286416 h 3008817"/>
              <a:gd name="connsiteX4" fmla="*/ 2435379 w 2889229"/>
              <a:gd name="connsiteY4" fmla="*/ 1920902 h 3008817"/>
              <a:gd name="connsiteX5" fmla="*/ 2048410 w 2889229"/>
              <a:gd name="connsiteY5" fmla="*/ 1481021 h 3008817"/>
              <a:gd name="connsiteX6" fmla="*/ 1657160 w 2889229"/>
              <a:gd name="connsiteY6" fmla="*/ 2590545 h 3008817"/>
              <a:gd name="connsiteX7" fmla="*/ 1307510 w 2889229"/>
              <a:gd name="connsiteY7" fmla="*/ 1290427 h 3008817"/>
              <a:gd name="connsiteX8" fmla="*/ 1011631 w 2889229"/>
              <a:gd name="connsiteY8" fmla="*/ 2230004 h 3008817"/>
              <a:gd name="connsiteX9" fmla="*/ 765378 w 2889229"/>
              <a:gd name="connsiteY9" fmla="*/ 1470343 h 3008817"/>
              <a:gd name="connsiteX10" fmla="*/ 199547 w 2889229"/>
              <a:gd name="connsiteY10" fmla="*/ 3008809 h 3008817"/>
              <a:gd name="connsiteX11" fmla="*/ 36021 w 2889229"/>
              <a:gd name="connsiteY11" fmla="*/ 1655661 h 3008817"/>
              <a:gd name="connsiteX12" fmla="*/ 0 w 2889229"/>
              <a:gd name="connsiteY12" fmla="*/ 806009 h 3008817"/>
              <a:gd name="connsiteX13" fmla="*/ 0 w 2889229"/>
              <a:gd name="connsiteY13" fmla="*/ 0 h 3008817"/>
              <a:gd name="connsiteX14" fmla="*/ 2889229 w 2889229"/>
              <a:gd name="connsiteY14" fmla="*/ 0 h 3008817"/>
              <a:gd name="connsiteX15" fmla="*/ 2889229 w 2889229"/>
              <a:gd name="connsiteY15" fmla="*/ 806007 h 3008817"/>
              <a:gd name="connsiteX16" fmla="*/ 0 w 2889229"/>
              <a:gd name="connsiteY16" fmla="*/ 806007 h 3008817"/>
              <a:gd name="connsiteX17" fmla="*/ 0 w 2889229"/>
              <a:gd name="connsiteY17" fmla="*/ 0 h 3008817"/>
              <a:gd name="connsiteX0" fmla="*/ 0 w 2889229"/>
              <a:gd name="connsiteY0" fmla="*/ 806009 h 3008815"/>
              <a:gd name="connsiteX1" fmla="*/ 2889229 w 2889229"/>
              <a:gd name="connsiteY1" fmla="*/ 806009 h 3008815"/>
              <a:gd name="connsiteX2" fmla="*/ 2841343 w 2889229"/>
              <a:gd name="connsiteY2" fmla="*/ 1522785 h 3008815"/>
              <a:gd name="connsiteX3" fmla="*/ 2607931 w 2889229"/>
              <a:gd name="connsiteY3" fmla="*/ 1286416 h 3008815"/>
              <a:gd name="connsiteX4" fmla="*/ 2435379 w 2889229"/>
              <a:gd name="connsiteY4" fmla="*/ 1920902 h 3008815"/>
              <a:gd name="connsiteX5" fmla="*/ 2048410 w 2889229"/>
              <a:gd name="connsiteY5" fmla="*/ 1481021 h 3008815"/>
              <a:gd name="connsiteX6" fmla="*/ 1657160 w 2889229"/>
              <a:gd name="connsiteY6" fmla="*/ 2590545 h 3008815"/>
              <a:gd name="connsiteX7" fmla="*/ 1307510 w 2889229"/>
              <a:gd name="connsiteY7" fmla="*/ 1290427 h 3008815"/>
              <a:gd name="connsiteX8" fmla="*/ 1011631 w 2889229"/>
              <a:gd name="connsiteY8" fmla="*/ 2230004 h 3008815"/>
              <a:gd name="connsiteX9" fmla="*/ 765378 w 2889229"/>
              <a:gd name="connsiteY9" fmla="*/ 1470343 h 3008815"/>
              <a:gd name="connsiteX10" fmla="*/ 199547 w 2889229"/>
              <a:gd name="connsiteY10" fmla="*/ 3008809 h 3008815"/>
              <a:gd name="connsiteX11" fmla="*/ 36021 w 2889229"/>
              <a:gd name="connsiteY11" fmla="*/ 1655661 h 3008815"/>
              <a:gd name="connsiteX12" fmla="*/ 0 w 2889229"/>
              <a:gd name="connsiteY12" fmla="*/ 806009 h 3008815"/>
              <a:gd name="connsiteX13" fmla="*/ 0 w 2889229"/>
              <a:gd name="connsiteY13" fmla="*/ 0 h 3008815"/>
              <a:gd name="connsiteX14" fmla="*/ 2889229 w 2889229"/>
              <a:gd name="connsiteY14" fmla="*/ 0 h 3008815"/>
              <a:gd name="connsiteX15" fmla="*/ 2889229 w 2889229"/>
              <a:gd name="connsiteY15" fmla="*/ 806007 h 3008815"/>
              <a:gd name="connsiteX16" fmla="*/ 0 w 2889229"/>
              <a:gd name="connsiteY16" fmla="*/ 806007 h 3008815"/>
              <a:gd name="connsiteX17" fmla="*/ 0 w 2889229"/>
              <a:gd name="connsiteY17" fmla="*/ 0 h 3008815"/>
              <a:gd name="connsiteX0" fmla="*/ 0 w 2889229"/>
              <a:gd name="connsiteY0" fmla="*/ 806009 h 3008817"/>
              <a:gd name="connsiteX1" fmla="*/ 2889229 w 2889229"/>
              <a:gd name="connsiteY1" fmla="*/ 806009 h 3008817"/>
              <a:gd name="connsiteX2" fmla="*/ 2841343 w 2889229"/>
              <a:gd name="connsiteY2" fmla="*/ 1522785 h 3008817"/>
              <a:gd name="connsiteX3" fmla="*/ 2607931 w 2889229"/>
              <a:gd name="connsiteY3" fmla="*/ 1286416 h 3008817"/>
              <a:gd name="connsiteX4" fmla="*/ 2435379 w 2889229"/>
              <a:gd name="connsiteY4" fmla="*/ 1920902 h 3008817"/>
              <a:gd name="connsiteX5" fmla="*/ 2048410 w 2889229"/>
              <a:gd name="connsiteY5" fmla="*/ 1481021 h 3008817"/>
              <a:gd name="connsiteX6" fmla="*/ 1657160 w 2889229"/>
              <a:gd name="connsiteY6" fmla="*/ 2590545 h 3008817"/>
              <a:gd name="connsiteX7" fmla="*/ 1307510 w 2889229"/>
              <a:gd name="connsiteY7" fmla="*/ 1290427 h 3008817"/>
              <a:gd name="connsiteX8" fmla="*/ 1011631 w 2889229"/>
              <a:gd name="connsiteY8" fmla="*/ 2230004 h 3008817"/>
              <a:gd name="connsiteX9" fmla="*/ 765378 w 2889229"/>
              <a:gd name="connsiteY9" fmla="*/ 1470343 h 3008817"/>
              <a:gd name="connsiteX10" fmla="*/ 185951 w 2889229"/>
              <a:gd name="connsiteY10" fmla="*/ 3008809 h 3008817"/>
              <a:gd name="connsiteX11" fmla="*/ 36021 w 2889229"/>
              <a:gd name="connsiteY11" fmla="*/ 1655661 h 3008817"/>
              <a:gd name="connsiteX12" fmla="*/ 0 w 2889229"/>
              <a:gd name="connsiteY12" fmla="*/ 806009 h 3008817"/>
              <a:gd name="connsiteX13" fmla="*/ 0 w 2889229"/>
              <a:gd name="connsiteY13" fmla="*/ 0 h 3008817"/>
              <a:gd name="connsiteX14" fmla="*/ 2889229 w 2889229"/>
              <a:gd name="connsiteY14" fmla="*/ 0 h 3008817"/>
              <a:gd name="connsiteX15" fmla="*/ 2889229 w 2889229"/>
              <a:gd name="connsiteY15" fmla="*/ 806007 h 3008817"/>
              <a:gd name="connsiteX16" fmla="*/ 0 w 2889229"/>
              <a:gd name="connsiteY16" fmla="*/ 806007 h 3008817"/>
              <a:gd name="connsiteX17" fmla="*/ 0 w 2889229"/>
              <a:gd name="connsiteY17" fmla="*/ 0 h 3008817"/>
              <a:gd name="connsiteX0" fmla="*/ 0 w 2889229"/>
              <a:gd name="connsiteY0" fmla="*/ 806009 h 3008852"/>
              <a:gd name="connsiteX1" fmla="*/ 2889229 w 2889229"/>
              <a:gd name="connsiteY1" fmla="*/ 806009 h 3008852"/>
              <a:gd name="connsiteX2" fmla="*/ 2841343 w 2889229"/>
              <a:gd name="connsiteY2" fmla="*/ 1522785 h 3008852"/>
              <a:gd name="connsiteX3" fmla="*/ 2607931 w 2889229"/>
              <a:gd name="connsiteY3" fmla="*/ 1286416 h 3008852"/>
              <a:gd name="connsiteX4" fmla="*/ 2435379 w 2889229"/>
              <a:gd name="connsiteY4" fmla="*/ 1920902 h 3008852"/>
              <a:gd name="connsiteX5" fmla="*/ 2048410 w 2889229"/>
              <a:gd name="connsiteY5" fmla="*/ 1481021 h 3008852"/>
              <a:gd name="connsiteX6" fmla="*/ 1657160 w 2889229"/>
              <a:gd name="connsiteY6" fmla="*/ 2590545 h 3008852"/>
              <a:gd name="connsiteX7" fmla="*/ 1307510 w 2889229"/>
              <a:gd name="connsiteY7" fmla="*/ 1290427 h 3008852"/>
              <a:gd name="connsiteX8" fmla="*/ 1011631 w 2889229"/>
              <a:gd name="connsiteY8" fmla="*/ 2230004 h 3008852"/>
              <a:gd name="connsiteX9" fmla="*/ 765378 w 2889229"/>
              <a:gd name="connsiteY9" fmla="*/ 1470343 h 3008852"/>
              <a:gd name="connsiteX10" fmla="*/ 185951 w 2889229"/>
              <a:gd name="connsiteY10" fmla="*/ 3008809 h 3008852"/>
              <a:gd name="connsiteX11" fmla="*/ 36021 w 2889229"/>
              <a:gd name="connsiteY11" fmla="*/ 1655661 h 3008852"/>
              <a:gd name="connsiteX12" fmla="*/ 0 w 2889229"/>
              <a:gd name="connsiteY12" fmla="*/ 806009 h 3008852"/>
              <a:gd name="connsiteX13" fmla="*/ 0 w 2889229"/>
              <a:gd name="connsiteY13" fmla="*/ 0 h 3008852"/>
              <a:gd name="connsiteX14" fmla="*/ 2889229 w 2889229"/>
              <a:gd name="connsiteY14" fmla="*/ 0 h 3008852"/>
              <a:gd name="connsiteX15" fmla="*/ 2889229 w 2889229"/>
              <a:gd name="connsiteY15" fmla="*/ 806007 h 3008852"/>
              <a:gd name="connsiteX16" fmla="*/ 0 w 2889229"/>
              <a:gd name="connsiteY16" fmla="*/ 806007 h 3008852"/>
              <a:gd name="connsiteX17" fmla="*/ 0 w 2889229"/>
              <a:gd name="connsiteY17" fmla="*/ 0 h 3008852"/>
              <a:gd name="connsiteX0" fmla="*/ 20081 w 2909310"/>
              <a:gd name="connsiteY0" fmla="*/ 806009 h 3008852"/>
              <a:gd name="connsiteX1" fmla="*/ 2909310 w 2909310"/>
              <a:gd name="connsiteY1" fmla="*/ 806009 h 3008852"/>
              <a:gd name="connsiteX2" fmla="*/ 2861424 w 2909310"/>
              <a:gd name="connsiteY2" fmla="*/ 1522785 h 3008852"/>
              <a:gd name="connsiteX3" fmla="*/ 2628012 w 2909310"/>
              <a:gd name="connsiteY3" fmla="*/ 1286416 h 3008852"/>
              <a:gd name="connsiteX4" fmla="*/ 2455460 w 2909310"/>
              <a:gd name="connsiteY4" fmla="*/ 1920902 h 3008852"/>
              <a:gd name="connsiteX5" fmla="*/ 2068491 w 2909310"/>
              <a:gd name="connsiteY5" fmla="*/ 1481021 h 3008852"/>
              <a:gd name="connsiteX6" fmla="*/ 1677241 w 2909310"/>
              <a:gd name="connsiteY6" fmla="*/ 2590545 h 3008852"/>
              <a:gd name="connsiteX7" fmla="*/ 1327591 w 2909310"/>
              <a:gd name="connsiteY7" fmla="*/ 1290427 h 3008852"/>
              <a:gd name="connsiteX8" fmla="*/ 1031712 w 2909310"/>
              <a:gd name="connsiteY8" fmla="*/ 2230004 h 3008852"/>
              <a:gd name="connsiteX9" fmla="*/ 785459 w 2909310"/>
              <a:gd name="connsiteY9" fmla="*/ 1470343 h 3008852"/>
              <a:gd name="connsiteX10" fmla="*/ 206032 w 2909310"/>
              <a:gd name="connsiteY10" fmla="*/ 3008809 h 3008852"/>
              <a:gd name="connsiteX11" fmla="*/ 56102 w 2909310"/>
              <a:gd name="connsiteY11" fmla="*/ 1655661 h 3008852"/>
              <a:gd name="connsiteX12" fmla="*/ 20081 w 2909310"/>
              <a:gd name="connsiteY12" fmla="*/ 806009 h 3008852"/>
              <a:gd name="connsiteX13" fmla="*/ 20081 w 2909310"/>
              <a:gd name="connsiteY13" fmla="*/ 0 h 3008852"/>
              <a:gd name="connsiteX14" fmla="*/ 2909310 w 2909310"/>
              <a:gd name="connsiteY14" fmla="*/ 0 h 3008852"/>
              <a:gd name="connsiteX15" fmla="*/ 2909310 w 2909310"/>
              <a:gd name="connsiteY15" fmla="*/ 806007 h 3008852"/>
              <a:gd name="connsiteX16" fmla="*/ 20081 w 2909310"/>
              <a:gd name="connsiteY16" fmla="*/ 806007 h 3008852"/>
              <a:gd name="connsiteX17" fmla="*/ 20081 w 2909310"/>
              <a:gd name="connsiteY17" fmla="*/ 0 h 3008852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581736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61431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7032 w 2896261"/>
              <a:gd name="connsiteY0" fmla="*/ 806009 h 2590546"/>
              <a:gd name="connsiteX1" fmla="*/ 2896261 w 2896261"/>
              <a:gd name="connsiteY1" fmla="*/ 806009 h 2590546"/>
              <a:gd name="connsiteX2" fmla="*/ 2848375 w 2896261"/>
              <a:gd name="connsiteY2" fmla="*/ 1522785 h 2590546"/>
              <a:gd name="connsiteX3" fmla="*/ 2614963 w 2896261"/>
              <a:gd name="connsiteY3" fmla="*/ 1286416 h 2590546"/>
              <a:gd name="connsiteX4" fmla="*/ 2442411 w 2896261"/>
              <a:gd name="connsiteY4" fmla="*/ 1920902 h 2590546"/>
              <a:gd name="connsiteX5" fmla="*/ 2055442 w 2896261"/>
              <a:gd name="connsiteY5" fmla="*/ 1481021 h 2590546"/>
              <a:gd name="connsiteX6" fmla="*/ 1664192 w 2896261"/>
              <a:gd name="connsiteY6" fmla="*/ 2590545 h 2590546"/>
              <a:gd name="connsiteX7" fmla="*/ 1314542 w 2896261"/>
              <a:gd name="connsiteY7" fmla="*/ 1290427 h 2590546"/>
              <a:gd name="connsiteX8" fmla="*/ 1018663 w 2896261"/>
              <a:gd name="connsiteY8" fmla="*/ 2230004 h 2590546"/>
              <a:gd name="connsiteX9" fmla="*/ 772410 w 2896261"/>
              <a:gd name="connsiteY9" fmla="*/ 1470343 h 2590546"/>
              <a:gd name="connsiteX10" fmla="*/ 215644 w 2896261"/>
              <a:gd name="connsiteY10" fmla="*/ 2290549 h 2590546"/>
              <a:gd name="connsiteX11" fmla="*/ 43053 w 2896261"/>
              <a:gd name="connsiteY11" fmla="*/ 1655661 h 2590546"/>
              <a:gd name="connsiteX12" fmla="*/ 7032 w 2896261"/>
              <a:gd name="connsiteY12" fmla="*/ 806009 h 2590546"/>
              <a:gd name="connsiteX13" fmla="*/ 7032 w 2896261"/>
              <a:gd name="connsiteY13" fmla="*/ 0 h 2590546"/>
              <a:gd name="connsiteX14" fmla="*/ 2896261 w 2896261"/>
              <a:gd name="connsiteY14" fmla="*/ 0 h 2590546"/>
              <a:gd name="connsiteX15" fmla="*/ 2896261 w 2896261"/>
              <a:gd name="connsiteY15" fmla="*/ 806007 h 2590546"/>
              <a:gd name="connsiteX16" fmla="*/ 7032 w 2896261"/>
              <a:gd name="connsiteY16" fmla="*/ 806007 h 2590546"/>
              <a:gd name="connsiteX17" fmla="*/ 7032 w 2896261"/>
              <a:gd name="connsiteY17" fmla="*/ 0 h 2590546"/>
              <a:gd name="connsiteX0" fmla="*/ 17586 w 2906815"/>
              <a:gd name="connsiteY0" fmla="*/ 806009 h 2590546"/>
              <a:gd name="connsiteX1" fmla="*/ 2906815 w 2906815"/>
              <a:gd name="connsiteY1" fmla="*/ 806009 h 2590546"/>
              <a:gd name="connsiteX2" fmla="*/ 2858929 w 2906815"/>
              <a:gd name="connsiteY2" fmla="*/ 1522785 h 2590546"/>
              <a:gd name="connsiteX3" fmla="*/ 2625517 w 2906815"/>
              <a:gd name="connsiteY3" fmla="*/ 1286416 h 2590546"/>
              <a:gd name="connsiteX4" fmla="*/ 2452965 w 2906815"/>
              <a:gd name="connsiteY4" fmla="*/ 1920902 h 2590546"/>
              <a:gd name="connsiteX5" fmla="*/ 2065996 w 2906815"/>
              <a:gd name="connsiteY5" fmla="*/ 1481021 h 2590546"/>
              <a:gd name="connsiteX6" fmla="*/ 1674746 w 2906815"/>
              <a:gd name="connsiteY6" fmla="*/ 2590545 h 2590546"/>
              <a:gd name="connsiteX7" fmla="*/ 1325096 w 2906815"/>
              <a:gd name="connsiteY7" fmla="*/ 1290427 h 2590546"/>
              <a:gd name="connsiteX8" fmla="*/ 1029217 w 2906815"/>
              <a:gd name="connsiteY8" fmla="*/ 2230004 h 2590546"/>
              <a:gd name="connsiteX9" fmla="*/ 782964 w 2906815"/>
              <a:gd name="connsiteY9" fmla="*/ 1470343 h 2590546"/>
              <a:gd name="connsiteX10" fmla="*/ 226198 w 2906815"/>
              <a:gd name="connsiteY10" fmla="*/ 2290549 h 2590546"/>
              <a:gd name="connsiteX11" fmla="*/ 36612 w 2906815"/>
              <a:gd name="connsiteY11" fmla="*/ 1645955 h 2590546"/>
              <a:gd name="connsiteX12" fmla="*/ 17586 w 2906815"/>
              <a:gd name="connsiteY12" fmla="*/ 806009 h 2590546"/>
              <a:gd name="connsiteX13" fmla="*/ 17586 w 2906815"/>
              <a:gd name="connsiteY13" fmla="*/ 0 h 2590546"/>
              <a:gd name="connsiteX14" fmla="*/ 2906815 w 2906815"/>
              <a:gd name="connsiteY14" fmla="*/ 0 h 2590546"/>
              <a:gd name="connsiteX15" fmla="*/ 2906815 w 2906815"/>
              <a:gd name="connsiteY15" fmla="*/ 806007 h 2590546"/>
              <a:gd name="connsiteX16" fmla="*/ 17586 w 2906815"/>
              <a:gd name="connsiteY16" fmla="*/ 806007 h 2590546"/>
              <a:gd name="connsiteX17" fmla="*/ 17586 w 2906815"/>
              <a:gd name="connsiteY17" fmla="*/ 0 h 25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6815" h="2590546">
                <a:moveTo>
                  <a:pt x="17586" y="806009"/>
                </a:moveTo>
                <a:lnTo>
                  <a:pt x="2906815" y="806009"/>
                </a:lnTo>
                <a:cubicBezTo>
                  <a:pt x="2885146" y="1238222"/>
                  <a:pt x="2934637" y="1547501"/>
                  <a:pt x="2858929" y="1522785"/>
                </a:cubicBezTo>
                <a:cubicBezTo>
                  <a:pt x="2783220" y="1498068"/>
                  <a:pt x="2812781" y="1277214"/>
                  <a:pt x="2625517" y="1286416"/>
                </a:cubicBezTo>
                <a:cubicBezTo>
                  <a:pt x="2438251" y="1295618"/>
                  <a:pt x="2558636" y="1863328"/>
                  <a:pt x="2452965" y="1920902"/>
                </a:cubicBezTo>
                <a:cubicBezTo>
                  <a:pt x="2269446" y="1876837"/>
                  <a:pt x="2544993" y="1478897"/>
                  <a:pt x="2065996" y="1481021"/>
                </a:cubicBezTo>
                <a:cubicBezTo>
                  <a:pt x="1586999" y="1483144"/>
                  <a:pt x="1846093" y="2588952"/>
                  <a:pt x="1674746" y="2590545"/>
                </a:cubicBezTo>
                <a:cubicBezTo>
                  <a:pt x="1503399" y="2592138"/>
                  <a:pt x="1663243" y="1295736"/>
                  <a:pt x="1325096" y="1290427"/>
                </a:cubicBezTo>
                <a:cubicBezTo>
                  <a:pt x="986949" y="1285118"/>
                  <a:pt x="1184380" y="2284982"/>
                  <a:pt x="1029217" y="2230004"/>
                </a:cubicBezTo>
                <a:cubicBezTo>
                  <a:pt x="874055" y="2264985"/>
                  <a:pt x="1123251" y="1478248"/>
                  <a:pt x="782964" y="1470343"/>
                </a:cubicBezTo>
                <a:cubicBezTo>
                  <a:pt x="105923" y="1487794"/>
                  <a:pt x="350590" y="2261280"/>
                  <a:pt x="226198" y="2290549"/>
                </a:cubicBezTo>
                <a:cubicBezTo>
                  <a:pt x="101806" y="2319818"/>
                  <a:pt x="111037" y="1922497"/>
                  <a:pt x="36612" y="1645955"/>
                </a:cubicBezTo>
                <a:cubicBezTo>
                  <a:pt x="-37813" y="1369413"/>
                  <a:pt x="25612" y="1093109"/>
                  <a:pt x="17586" y="806009"/>
                </a:cubicBezTo>
                <a:close/>
                <a:moveTo>
                  <a:pt x="17586" y="0"/>
                </a:moveTo>
                <a:lnTo>
                  <a:pt x="2906815" y="0"/>
                </a:lnTo>
                <a:lnTo>
                  <a:pt x="2906815" y="806007"/>
                </a:lnTo>
                <a:lnTo>
                  <a:pt x="17586" y="806007"/>
                </a:lnTo>
                <a:lnTo>
                  <a:pt x="17586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FCB9638D-4306-4CB4-A823-5DCA30CA79C5}"/>
              </a:ext>
            </a:extLst>
          </p:cNvPr>
          <p:cNvSpPr/>
          <p:nvPr/>
        </p:nvSpPr>
        <p:spPr>
          <a:xfrm>
            <a:off x="0" y="6966679"/>
            <a:ext cx="12192000" cy="3429000"/>
          </a:xfrm>
          <a:custGeom>
            <a:avLst/>
            <a:gdLst>
              <a:gd name="connsiteX0" fmla="*/ 5223490 w 12192000"/>
              <a:gd name="connsiteY0" fmla="*/ 0 h 3429000"/>
              <a:gd name="connsiteX1" fmla="*/ 5926490 w 12192000"/>
              <a:gd name="connsiteY1" fmla="*/ 0 h 3429000"/>
              <a:gd name="connsiteX2" fmla="*/ 5615953 w 12192000"/>
              <a:gd name="connsiteY2" fmla="*/ 83860 h 3429000"/>
              <a:gd name="connsiteX3" fmla="*/ 5255650 w 12192000"/>
              <a:gd name="connsiteY3" fmla="*/ 48307 h 3429000"/>
              <a:gd name="connsiteX4" fmla="*/ 0 w 12192000"/>
              <a:gd name="connsiteY4" fmla="*/ 0 h 3429000"/>
              <a:gd name="connsiteX5" fmla="*/ 4988138 w 12192000"/>
              <a:gd name="connsiteY5" fmla="*/ 0 h 3429000"/>
              <a:gd name="connsiteX6" fmla="*/ 4952098 w 12192000"/>
              <a:gd name="connsiteY6" fmla="*/ 79558 h 3429000"/>
              <a:gd name="connsiteX7" fmla="*/ 5562437 w 12192000"/>
              <a:gd name="connsiteY7" fmla="*/ 411384 h 3429000"/>
              <a:gd name="connsiteX8" fmla="*/ 6499858 w 12192000"/>
              <a:gd name="connsiteY8" fmla="*/ 0 h 3429000"/>
              <a:gd name="connsiteX9" fmla="*/ 12192000 w 12192000"/>
              <a:gd name="connsiteY9" fmla="*/ 0 h 3429000"/>
              <a:gd name="connsiteX10" fmla="*/ 12192000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5223490" y="0"/>
                </a:moveTo>
                <a:lnTo>
                  <a:pt x="5926490" y="0"/>
                </a:lnTo>
                <a:lnTo>
                  <a:pt x="5615953" y="83860"/>
                </a:lnTo>
                <a:cubicBezTo>
                  <a:pt x="5478047" y="123622"/>
                  <a:pt x="5334028" y="121029"/>
                  <a:pt x="5255650" y="48307"/>
                </a:cubicBezTo>
                <a:close/>
                <a:moveTo>
                  <a:pt x="0" y="0"/>
                </a:moveTo>
                <a:lnTo>
                  <a:pt x="4988138" y="0"/>
                </a:lnTo>
                <a:lnTo>
                  <a:pt x="4952098" y="79558"/>
                </a:lnTo>
                <a:cubicBezTo>
                  <a:pt x="4806381" y="476130"/>
                  <a:pt x="5178570" y="596438"/>
                  <a:pt x="5562437" y="411384"/>
                </a:cubicBezTo>
                <a:lnTo>
                  <a:pt x="6499858" y="0"/>
                </a:ln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C37AED2-0748-4D5A-B7A6-86FAAE94375E}"/>
              </a:ext>
            </a:extLst>
          </p:cNvPr>
          <p:cNvSpPr/>
          <p:nvPr/>
        </p:nvSpPr>
        <p:spPr>
          <a:xfrm>
            <a:off x="0" y="-3632929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6499857 w 12192000"/>
              <a:gd name="connsiteY3" fmla="*/ 3429000 h 3429000"/>
              <a:gd name="connsiteX4" fmla="*/ 7417161 w 12192000"/>
              <a:gd name="connsiteY4" fmla="*/ 3026444 h 3429000"/>
              <a:gd name="connsiteX5" fmla="*/ 5926489 w 12192000"/>
              <a:gd name="connsiteY5" fmla="*/ 3429000 h 3429000"/>
              <a:gd name="connsiteX6" fmla="*/ 5223490 w 12192000"/>
              <a:gd name="connsiteY6" fmla="*/ 3429000 h 3429000"/>
              <a:gd name="connsiteX7" fmla="*/ 5210297 w 12192000"/>
              <a:gd name="connsiteY7" fmla="*/ 3409182 h 3429000"/>
              <a:gd name="connsiteX8" fmla="*/ 5289198 w 12192000"/>
              <a:gd name="connsiteY8" fmla="*/ 3020976 h 3429000"/>
              <a:gd name="connsiteX9" fmla="*/ 4999610 w 12192000"/>
              <a:gd name="connsiteY9" fmla="*/ 3403677 h 3429000"/>
              <a:gd name="connsiteX10" fmla="*/ 4988138 w 12192000"/>
              <a:gd name="connsiteY10" fmla="*/ 3429000 h 3429000"/>
              <a:gd name="connsiteX11" fmla="*/ 0 w 12192000"/>
              <a:gd name="connsiteY1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6499857" y="3429000"/>
                </a:lnTo>
                <a:lnTo>
                  <a:pt x="7417161" y="3026444"/>
                </a:lnTo>
                <a:lnTo>
                  <a:pt x="5926489" y="3429000"/>
                </a:lnTo>
                <a:lnTo>
                  <a:pt x="5223490" y="3429000"/>
                </a:lnTo>
                <a:lnTo>
                  <a:pt x="5210297" y="3409182"/>
                </a:lnTo>
                <a:cubicBezTo>
                  <a:pt x="5179493" y="3327040"/>
                  <a:pt x="5195703" y="3201544"/>
                  <a:pt x="5289198" y="3020976"/>
                </a:cubicBezTo>
                <a:cubicBezTo>
                  <a:pt x="5152390" y="3165355"/>
                  <a:pt x="5058497" y="3293073"/>
                  <a:pt x="4999610" y="3403677"/>
                </a:cubicBezTo>
                <a:lnTo>
                  <a:pt x="4988138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F766A5-8C1B-46D1-A7FC-32838FEDBBA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2E01DF-DEE8-4CD4-8A67-753823CAEF26}"/>
              </a:ext>
            </a:extLst>
          </p:cNvPr>
          <p:cNvSpPr/>
          <p:nvPr/>
        </p:nvSpPr>
        <p:spPr>
          <a:xfrm>
            <a:off x="-63061" y="-108679"/>
            <a:ext cx="3848400" cy="1990593"/>
          </a:xfrm>
          <a:custGeom>
            <a:avLst/>
            <a:gdLst>
              <a:gd name="connsiteX0" fmla="*/ 0 w 3771563"/>
              <a:gd name="connsiteY0" fmla="*/ 0 h 3042694"/>
              <a:gd name="connsiteX1" fmla="*/ 3763159 w 3771563"/>
              <a:gd name="connsiteY1" fmla="*/ 0 h 3042694"/>
              <a:gd name="connsiteX2" fmla="*/ 3763159 w 3771563"/>
              <a:gd name="connsiteY2" fmla="*/ 806007 h 3042694"/>
              <a:gd name="connsiteX3" fmla="*/ 3762125 w 3771563"/>
              <a:gd name="connsiteY3" fmla="*/ 806007 h 3042694"/>
              <a:gd name="connsiteX4" fmla="*/ 3638768 w 3771563"/>
              <a:gd name="connsiteY4" fmla="*/ 1706593 h 3042694"/>
              <a:gd name="connsiteX5" fmla="*/ 3437949 w 3771563"/>
              <a:gd name="connsiteY5" fmla="*/ 1407400 h 3042694"/>
              <a:gd name="connsiteX6" fmla="*/ 3174514 w 3771563"/>
              <a:gd name="connsiteY6" fmla="*/ 1916122 h 3042694"/>
              <a:gd name="connsiteX7" fmla="*/ 2902889 w 3771563"/>
              <a:gd name="connsiteY7" fmla="*/ 1161003 h 3042694"/>
              <a:gd name="connsiteX8" fmla="*/ 2453991 w 3771563"/>
              <a:gd name="connsiteY8" fmla="*/ 1812301 h 3042694"/>
              <a:gd name="connsiteX9" fmla="*/ 2081701 w 3771563"/>
              <a:gd name="connsiteY9" fmla="*/ 1030343 h 3042694"/>
              <a:gd name="connsiteX10" fmla="*/ 1612329 w 3771563"/>
              <a:gd name="connsiteY10" fmla="*/ 2600100 h 3042694"/>
              <a:gd name="connsiteX11" fmla="*/ 1244816 w 3771563"/>
              <a:gd name="connsiteY11" fmla="*/ 1270428 h 3042694"/>
              <a:gd name="connsiteX12" fmla="*/ 892488 w 3771563"/>
              <a:gd name="connsiteY12" fmla="*/ 2275719 h 3042694"/>
              <a:gd name="connsiteX13" fmla="*/ 687063 w 3771563"/>
              <a:gd name="connsiteY13" fmla="*/ 1469398 h 3042694"/>
              <a:gd name="connsiteX14" fmla="*/ 431135 w 3771563"/>
              <a:gd name="connsiteY14" fmla="*/ 3042694 h 3042694"/>
              <a:gd name="connsiteX15" fmla="*/ 76760 w 3771563"/>
              <a:gd name="connsiteY15" fmla="*/ 806007 h 3042694"/>
              <a:gd name="connsiteX16" fmla="*/ 0 w 3771563"/>
              <a:gd name="connsiteY16" fmla="*/ 806007 h 3042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71563" h="3042694">
                <a:moveTo>
                  <a:pt x="0" y="0"/>
                </a:moveTo>
                <a:lnTo>
                  <a:pt x="3763159" y="0"/>
                </a:lnTo>
                <a:lnTo>
                  <a:pt x="3763159" y="806007"/>
                </a:lnTo>
                <a:lnTo>
                  <a:pt x="3762125" y="806007"/>
                </a:lnTo>
                <a:cubicBezTo>
                  <a:pt x="3758371" y="995775"/>
                  <a:pt x="3827813" y="1701874"/>
                  <a:pt x="3638768" y="1706593"/>
                </a:cubicBezTo>
                <a:cubicBezTo>
                  <a:pt x="3449722" y="1711312"/>
                  <a:pt x="3722883" y="1396959"/>
                  <a:pt x="3437949" y="1407400"/>
                </a:cubicBezTo>
                <a:cubicBezTo>
                  <a:pt x="3167178" y="1412532"/>
                  <a:pt x="3391371" y="1896655"/>
                  <a:pt x="3174514" y="1916122"/>
                </a:cubicBezTo>
                <a:cubicBezTo>
                  <a:pt x="2970283" y="1917773"/>
                  <a:pt x="3176732" y="1262818"/>
                  <a:pt x="2902889" y="1161003"/>
                </a:cubicBezTo>
                <a:cubicBezTo>
                  <a:pt x="2387109" y="1128913"/>
                  <a:pt x="2847438" y="1817315"/>
                  <a:pt x="2453991" y="1812301"/>
                </a:cubicBezTo>
                <a:cubicBezTo>
                  <a:pt x="2163086" y="1813422"/>
                  <a:pt x="2501594" y="1038778"/>
                  <a:pt x="2081701" y="1030343"/>
                </a:cubicBezTo>
                <a:cubicBezTo>
                  <a:pt x="1408440" y="1029635"/>
                  <a:pt x="1971652" y="2603285"/>
                  <a:pt x="1612329" y="2600100"/>
                </a:cubicBezTo>
                <a:cubicBezTo>
                  <a:pt x="1250447" y="2608830"/>
                  <a:pt x="1588442" y="1281341"/>
                  <a:pt x="1244816" y="1270428"/>
                </a:cubicBezTo>
                <a:cubicBezTo>
                  <a:pt x="838573" y="1279512"/>
                  <a:pt x="1209669" y="2163050"/>
                  <a:pt x="892488" y="2275719"/>
                </a:cubicBezTo>
                <a:cubicBezTo>
                  <a:pt x="620010" y="2181159"/>
                  <a:pt x="857170" y="1470165"/>
                  <a:pt x="687063" y="1469398"/>
                </a:cubicBezTo>
                <a:cubicBezTo>
                  <a:pt x="516957" y="1468631"/>
                  <a:pt x="661641" y="3042930"/>
                  <a:pt x="431135" y="3042694"/>
                </a:cubicBezTo>
                <a:cubicBezTo>
                  <a:pt x="200629" y="3042458"/>
                  <a:pt x="654305" y="820106"/>
                  <a:pt x="76760" y="806007"/>
                </a:cubicBezTo>
                <a:lnTo>
                  <a:pt x="0" y="806007"/>
                </a:lnTo>
                <a:close/>
              </a:path>
            </a:pathLst>
          </a:cu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6F57385-F8C5-4D65-AC7F-9C21830D27FA}"/>
              </a:ext>
            </a:extLst>
          </p:cNvPr>
          <p:cNvSpPr/>
          <p:nvPr/>
        </p:nvSpPr>
        <p:spPr>
          <a:xfrm>
            <a:off x="3753694" y="-108679"/>
            <a:ext cx="5549077" cy="1738859"/>
          </a:xfrm>
          <a:custGeom>
            <a:avLst/>
            <a:gdLst>
              <a:gd name="connsiteX0" fmla="*/ 4600 w 5549077"/>
              <a:gd name="connsiteY0" fmla="*/ 806008 h 2657910"/>
              <a:gd name="connsiteX1" fmla="*/ 5547618 w 5549077"/>
              <a:gd name="connsiteY1" fmla="*/ 806008 h 2657910"/>
              <a:gd name="connsiteX2" fmla="*/ 5428546 w 5549077"/>
              <a:gd name="connsiteY2" fmla="*/ 1986438 h 2657910"/>
              <a:gd name="connsiteX3" fmla="*/ 4991007 w 5549077"/>
              <a:gd name="connsiteY3" fmla="*/ 1441851 h 2657910"/>
              <a:gd name="connsiteX4" fmla="*/ 4575537 w 5549077"/>
              <a:gd name="connsiteY4" fmla="*/ 2639447 h 2657910"/>
              <a:gd name="connsiteX5" fmla="*/ 4290431 w 5549077"/>
              <a:gd name="connsiteY5" fmla="*/ 1465565 h 2657910"/>
              <a:gd name="connsiteX6" fmla="*/ 3455386 w 5549077"/>
              <a:gd name="connsiteY6" fmla="*/ 1925207 h 2657910"/>
              <a:gd name="connsiteX7" fmla="*/ 3145387 w 5549077"/>
              <a:gd name="connsiteY7" fmla="*/ 1373011 h 2657910"/>
              <a:gd name="connsiteX8" fmla="*/ 2855662 w 5549077"/>
              <a:gd name="connsiteY8" fmla="*/ 2657910 h 2657910"/>
              <a:gd name="connsiteX9" fmla="*/ 2335747 w 5549077"/>
              <a:gd name="connsiteY9" fmla="*/ 965574 h 2657910"/>
              <a:gd name="connsiteX10" fmla="*/ 2092984 w 5549077"/>
              <a:gd name="connsiteY10" fmla="*/ 1708541 h 2657910"/>
              <a:gd name="connsiteX11" fmla="*/ 1898722 w 5549077"/>
              <a:gd name="connsiteY11" fmla="*/ 1198993 h 2657910"/>
              <a:gd name="connsiteX12" fmla="*/ 1622084 w 5549077"/>
              <a:gd name="connsiteY12" fmla="*/ 1968918 h 2657910"/>
              <a:gd name="connsiteX13" fmla="*/ 1327483 w 5549077"/>
              <a:gd name="connsiteY13" fmla="*/ 1171681 h 2657910"/>
              <a:gd name="connsiteX14" fmla="*/ 903545 w 5549077"/>
              <a:gd name="connsiteY14" fmla="*/ 1801625 h 2657910"/>
              <a:gd name="connsiteX15" fmla="*/ 564292 w 5549077"/>
              <a:gd name="connsiteY15" fmla="*/ 1136583 h 2657910"/>
              <a:gd name="connsiteX16" fmla="*/ 346677 w 5549077"/>
              <a:gd name="connsiteY16" fmla="*/ 2281265 h 2657910"/>
              <a:gd name="connsiteX17" fmla="*/ 8963 w 5549077"/>
              <a:gd name="connsiteY17" fmla="*/ 1437073 h 2657910"/>
              <a:gd name="connsiteX18" fmla="*/ 4600 w 5549077"/>
              <a:gd name="connsiteY18" fmla="*/ 806008 h 2657910"/>
              <a:gd name="connsiteX19" fmla="*/ 6589 w 5549077"/>
              <a:gd name="connsiteY19" fmla="*/ 0 h 2657910"/>
              <a:gd name="connsiteX20" fmla="*/ 5546201 w 5549077"/>
              <a:gd name="connsiteY20" fmla="*/ 0 h 2657910"/>
              <a:gd name="connsiteX21" fmla="*/ 5546201 w 5549077"/>
              <a:gd name="connsiteY21" fmla="*/ 806007 h 2657910"/>
              <a:gd name="connsiteX22" fmla="*/ 6589 w 5549077"/>
              <a:gd name="connsiteY22" fmla="*/ 806007 h 265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49077" h="2657910">
                <a:moveTo>
                  <a:pt x="4600" y="806008"/>
                </a:moveTo>
                <a:lnTo>
                  <a:pt x="5547618" y="806008"/>
                </a:lnTo>
                <a:cubicBezTo>
                  <a:pt x="5547618" y="1202651"/>
                  <a:pt x="5571227" y="1979654"/>
                  <a:pt x="5428546" y="1986438"/>
                </a:cubicBezTo>
                <a:cubicBezTo>
                  <a:pt x="5166792" y="1983724"/>
                  <a:pt x="5347710" y="1452056"/>
                  <a:pt x="4991007" y="1441851"/>
                </a:cubicBezTo>
                <a:cubicBezTo>
                  <a:pt x="4505993" y="1445921"/>
                  <a:pt x="4887332" y="2635494"/>
                  <a:pt x="4575537" y="2639447"/>
                </a:cubicBezTo>
                <a:cubicBezTo>
                  <a:pt x="4263742" y="2643399"/>
                  <a:pt x="4523956" y="1508745"/>
                  <a:pt x="4290431" y="1465565"/>
                </a:cubicBezTo>
                <a:cubicBezTo>
                  <a:pt x="3238284" y="1298567"/>
                  <a:pt x="3662992" y="1926800"/>
                  <a:pt x="3455386" y="1925207"/>
                </a:cubicBezTo>
                <a:cubicBezTo>
                  <a:pt x="3247779" y="1923615"/>
                  <a:pt x="3543150" y="1353014"/>
                  <a:pt x="3145387" y="1373011"/>
                </a:cubicBezTo>
                <a:cubicBezTo>
                  <a:pt x="2747624" y="1393008"/>
                  <a:pt x="3014510" y="2659149"/>
                  <a:pt x="2855662" y="2657910"/>
                </a:cubicBezTo>
                <a:cubicBezTo>
                  <a:pt x="2696813" y="2656671"/>
                  <a:pt x="2998087" y="932540"/>
                  <a:pt x="2335747" y="965574"/>
                </a:cubicBezTo>
                <a:cubicBezTo>
                  <a:pt x="2044482" y="970057"/>
                  <a:pt x="2265690" y="1698217"/>
                  <a:pt x="2092984" y="1708541"/>
                </a:cubicBezTo>
                <a:cubicBezTo>
                  <a:pt x="1920278" y="1718864"/>
                  <a:pt x="2081949" y="1212738"/>
                  <a:pt x="1898722" y="1198993"/>
                </a:cubicBezTo>
                <a:cubicBezTo>
                  <a:pt x="1715494" y="1185249"/>
                  <a:pt x="1860228" y="1968682"/>
                  <a:pt x="1622084" y="1968918"/>
                </a:cubicBezTo>
                <a:cubicBezTo>
                  <a:pt x="1383939" y="1969154"/>
                  <a:pt x="1741413" y="1161476"/>
                  <a:pt x="1327483" y="1171681"/>
                </a:cubicBezTo>
                <a:cubicBezTo>
                  <a:pt x="913553" y="1181886"/>
                  <a:pt x="1198146" y="1800328"/>
                  <a:pt x="903545" y="1801625"/>
                </a:cubicBezTo>
                <a:cubicBezTo>
                  <a:pt x="608944" y="1802923"/>
                  <a:pt x="752395" y="1147142"/>
                  <a:pt x="564292" y="1136583"/>
                </a:cubicBezTo>
                <a:cubicBezTo>
                  <a:pt x="376188" y="1126024"/>
                  <a:pt x="463183" y="2274068"/>
                  <a:pt x="346677" y="2281265"/>
                </a:cubicBezTo>
                <a:cubicBezTo>
                  <a:pt x="230171" y="2288462"/>
                  <a:pt x="296122" y="1094052"/>
                  <a:pt x="8963" y="1437073"/>
                </a:cubicBezTo>
                <a:cubicBezTo>
                  <a:pt x="-6948" y="1132454"/>
                  <a:pt x="2804" y="861104"/>
                  <a:pt x="4600" y="806008"/>
                </a:cubicBezTo>
                <a:close/>
                <a:moveTo>
                  <a:pt x="6589" y="0"/>
                </a:moveTo>
                <a:lnTo>
                  <a:pt x="5546201" y="0"/>
                </a:lnTo>
                <a:lnTo>
                  <a:pt x="5546201" y="806007"/>
                </a:lnTo>
                <a:lnTo>
                  <a:pt x="6589" y="806007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53B01E-72DA-4C01-A3C7-706D385D4DAA}"/>
              </a:ext>
            </a:extLst>
          </p:cNvPr>
          <p:cNvSpPr/>
          <p:nvPr/>
        </p:nvSpPr>
        <p:spPr>
          <a:xfrm>
            <a:off x="8933789" y="-108678"/>
            <a:ext cx="3258212" cy="1694788"/>
          </a:xfrm>
          <a:custGeom>
            <a:avLst/>
            <a:gdLst>
              <a:gd name="connsiteX0" fmla="*/ 0 w 2889229"/>
              <a:gd name="connsiteY0" fmla="*/ 806009 h 3020516"/>
              <a:gd name="connsiteX1" fmla="*/ 2889229 w 2889229"/>
              <a:gd name="connsiteY1" fmla="*/ 806009 h 3020516"/>
              <a:gd name="connsiteX2" fmla="*/ 2841343 w 2889229"/>
              <a:gd name="connsiteY2" fmla="*/ 1522785 h 3020516"/>
              <a:gd name="connsiteX3" fmla="*/ 2607931 w 2889229"/>
              <a:gd name="connsiteY3" fmla="*/ 1286416 h 3020516"/>
              <a:gd name="connsiteX4" fmla="*/ 2435379 w 2889229"/>
              <a:gd name="connsiteY4" fmla="*/ 1920902 h 3020516"/>
              <a:gd name="connsiteX5" fmla="*/ 2048410 w 2889229"/>
              <a:gd name="connsiteY5" fmla="*/ 1481021 h 3020516"/>
              <a:gd name="connsiteX6" fmla="*/ 1657160 w 2889229"/>
              <a:gd name="connsiteY6" fmla="*/ 2590545 h 3020516"/>
              <a:gd name="connsiteX7" fmla="*/ 1307510 w 2889229"/>
              <a:gd name="connsiteY7" fmla="*/ 1290427 h 3020516"/>
              <a:gd name="connsiteX8" fmla="*/ 1011631 w 2889229"/>
              <a:gd name="connsiteY8" fmla="*/ 2230004 h 3020516"/>
              <a:gd name="connsiteX9" fmla="*/ 765378 w 2889229"/>
              <a:gd name="connsiteY9" fmla="*/ 1470343 h 3020516"/>
              <a:gd name="connsiteX10" fmla="*/ 308318 w 2889229"/>
              <a:gd name="connsiteY10" fmla="*/ 3020457 h 3020516"/>
              <a:gd name="connsiteX11" fmla="*/ 124397 w 2889229"/>
              <a:gd name="connsiteY11" fmla="*/ 1667308 h 3020516"/>
              <a:gd name="connsiteX12" fmla="*/ 0 w 2889229"/>
              <a:gd name="connsiteY12" fmla="*/ 806009 h 3020516"/>
              <a:gd name="connsiteX13" fmla="*/ 0 w 2889229"/>
              <a:gd name="connsiteY13" fmla="*/ 0 h 3020516"/>
              <a:gd name="connsiteX14" fmla="*/ 2889229 w 2889229"/>
              <a:gd name="connsiteY14" fmla="*/ 0 h 3020516"/>
              <a:gd name="connsiteX15" fmla="*/ 2889229 w 2889229"/>
              <a:gd name="connsiteY15" fmla="*/ 806007 h 3020516"/>
              <a:gd name="connsiteX16" fmla="*/ 0 w 2889229"/>
              <a:gd name="connsiteY16" fmla="*/ 806007 h 3020516"/>
              <a:gd name="connsiteX0" fmla="*/ 0 w 2889229"/>
              <a:gd name="connsiteY0" fmla="*/ 806009 h 3021140"/>
              <a:gd name="connsiteX1" fmla="*/ 2889229 w 2889229"/>
              <a:gd name="connsiteY1" fmla="*/ 806009 h 3021140"/>
              <a:gd name="connsiteX2" fmla="*/ 2841343 w 2889229"/>
              <a:gd name="connsiteY2" fmla="*/ 1522785 h 3021140"/>
              <a:gd name="connsiteX3" fmla="*/ 2607931 w 2889229"/>
              <a:gd name="connsiteY3" fmla="*/ 1286416 h 3021140"/>
              <a:gd name="connsiteX4" fmla="*/ 2435379 w 2889229"/>
              <a:gd name="connsiteY4" fmla="*/ 1920902 h 3021140"/>
              <a:gd name="connsiteX5" fmla="*/ 2048410 w 2889229"/>
              <a:gd name="connsiteY5" fmla="*/ 1481021 h 3021140"/>
              <a:gd name="connsiteX6" fmla="*/ 1657160 w 2889229"/>
              <a:gd name="connsiteY6" fmla="*/ 2590545 h 3021140"/>
              <a:gd name="connsiteX7" fmla="*/ 1307510 w 2889229"/>
              <a:gd name="connsiteY7" fmla="*/ 1290427 h 3021140"/>
              <a:gd name="connsiteX8" fmla="*/ 1011631 w 2889229"/>
              <a:gd name="connsiteY8" fmla="*/ 2230004 h 3021140"/>
              <a:gd name="connsiteX9" fmla="*/ 765378 w 2889229"/>
              <a:gd name="connsiteY9" fmla="*/ 1470343 h 3021140"/>
              <a:gd name="connsiteX10" fmla="*/ 308318 w 2889229"/>
              <a:gd name="connsiteY10" fmla="*/ 3020457 h 3021140"/>
              <a:gd name="connsiteX11" fmla="*/ 36021 w 2889229"/>
              <a:gd name="connsiteY11" fmla="*/ 1655661 h 3021140"/>
              <a:gd name="connsiteX12" fmla="*/ 0 w 2889229"/>
              <a:gd name="connsiteY12" fmla="*/ 806009 h 3021140"/>
              <a:gd name="connsiteX13" fmla="*/ 0 w 2889229"/>
              <a:gd name="connsiteY13" fmla="*/ 0 h 3021140"/>
              <a:gd name="connsiteX14" fmla="*/ 2889229 w 2889229"/>
              <a:gd name="connsiteY14" fmla="*/ 0 h 3021140"/>
              <a:gd name="connsiteX15" fmla="*/ 2889229 w 2889229"/>
              <a:gd name="connsiteY15" fmla="*/ 806007 h 3021140"/>
              <a:gd name="connsiteX16" fmla="*/ 0 w 2889229"/>
              <a:gd name="connsiteY16" fmla="*/ 806007 h 3021140"/>
              <a:gd name="connsiteX17" fmla="*/ 0 w 2889229"/>
              <a:gd name="connsiteY17" fmla="*/ 0 h 3021140"/>
              <a:gd name="connsiteX0" fmla="*/ 0 w 2889229"/>
              <a:gd name="connsiteY0" fmla="*/ 806009 h 3009497"/>
              <a:gd name="connsiteX1" fmla="*/ 2889229 w 2889229"/>
              <a:gd name="connsiteY1" fmla="*/ 806009 h 3009497"/>
              <a:gd name="connsiteX2" fmla="*/ 2841343 w 2889229"/>
              <a:gd name="connsiteY2" fmla="*/ 1522785 h 3009497"/>
              <a:gd name="connsiteX3" fmla="*/ 2607931 w 2889229"/>
              <a:gd name="connsiteY3" fmla="*/ 1286416 h 3009497"/>
              <a:gd name="connsiteX4" fmla="*/ 2435379 w 2889229"/>
              <a:gd name="connsiteY4" fmla="*/ 1920902 h 3009497"/>
              <a:gd name="connsiteX5" fmla="*/ 2048410 w 2889229"/>
              <a:gd name="connsiteY5" fmla="*/ 1481021 h 3009497"/>
              <a:gd name="connsiteX6" fmla="*/ 1657160 w 2889229"/>
              <a:gd name="connsiteY6" fmla="*/ 2590545 h 3009497"/>
              <a:gd name="connsiteX7" fmla="*/ 1307510 w 2889229"/>
              <a:gd name="connsiteY7" fmla="*/ 1290427 h 3009497"/>
              <a:gd name="connsiteX8" fmla="*/ 1011631 w 2889229"/>
              <a:gd name="connsiteY8" fmla="*/ 2230004 h 3009497"/>
              <a:gd name="connsiteX9" fmla="*/ 765378 w 2889229"/>
              <a:gd name="connsiteY9" fmla="*/ 1470343 h 3009497"/>
              <a:gd name="connsiteX10" fmla="*/ 233538 w 2889229"/>
              <a:gd name="connsiteY10" fmla="*/ 3008809 h 3009497"/>
              <a:gd name="connsiteX11" fmla="*/ 36021 w 2889229"/>
              <a:gd name="connsiteY11" fmla="*/ 1655661 h 3009497"/>
              <a:gd name="connsiteX12" fmla="*/ 0 w 2889229"/>
              <a:gd name="connsiteY12" fmla="*/ 806009 h 3009497"/>
              <a:gd name="connsiteX13" fmla="*/ 0 w 2889229"/>
              <a:gd name="connsiteY13" fmla="*/ 0 h 3009497"/>
              <a:gd name="connsiteX14" fmla="*/ 2889229 w 2889229"/>
              <a:gd name="connsiteY14" fmla="*/ 0 h 3009497"/>
              <a:gd name="connsiteX15" fmla="*/ 2889229 w 2889229"/>
              <a:gd name="connsiteY15" fmla="*/ 806007 h 3009497"/>
              <a:gd name="connsiteX16" fmla="*/ 0 w 2889229"/>
              <a:gd name="connsiteY16" fmla="*/ 806007 h 3009497"/>
              <a:gd name="connsiteX17" fmla="*/ 0 w 2889229"/>
              <a:gd name="connsiteY17" fmla="*/ 0 h 3009497"/>
              <a:gd name="connsiteX0" fmla="*/ 0 w 2889229"/>
              <a:gd name="connsiteY0" fmla="*/ 806009 h 3008928"/>
              <a:gd name="connsiteX1" fmla="*/ 2889229 w 2889229"/>
              <a:gd name="connsiteY1" fmla="*/ 806009 h 3008928"/>
              <a:gd name="connsiteX2" fmla="*/ 2841343 w 2889229"/>
              <a:gd name="connsiteY2" fmla="*/ 1522785 h 3008928"/>
              <a:gd name="connsiteX3" fmla="*/ 2607931 w 2889229"/>
              <a:gd name="connsiteY3" fmla="*/ 1286416 h 3008928"/>
              <a:gd name="connsiteX4" fmla="*/ 2435379 w 2889229"/>
              <a:gd name="connsiteY4" fmla="*/ 1920902 h 3008928"/>
              <a:gd name="connsiteX5" fmla="*/ 2048410 w 2889229"/>
              <a:gd name="connsiteY5" fmla="*/ 1481021 h 3008928"/>
              <a:gd name="connsiteX6" fmla="*/ 1657160 w 2889229"/>
              <a:gd name="connsiteY6" fmla="*/ 2590545 h 3008928"/>
              <a:gd name="connsiteX7" fmla="*/ 1307510 w 2889229"/>
              <a:gd name="connsiteY7" fmla="*/ 1290427 h 3008928"/>
              <a:gd name="connsiteX8" fmla="*/ 1011631 w 2889229"/>
              <a:gd name="connsiteY8" fmla="*/ 2230004 h 3008928"/>
              <a:gd name="connsiteX9" fmla="*/ 765378 w 2889229"/>
              <a:gd name="connsiteY9" fmla="*/ 1470343 h 3008928"/>
              <a:gd name="connsiteX10" fmla="*/ 233538 w 2889229"/>
              <a:gd name="connsiteY10" fmla="*/ 3008809 h 3008928"/>
              <a:gd name="connsiteX11" fmla="*/ 36021 w 2889229"/>
              <a:gd name="connsiteY11" fmla="*/ 1655661 h 3008928"/>
              <a:gd name="connsiteX12" fmla="*/ 0 w 2889229"/>
              <a:gd name="connsiteY12" fmla="*/ 806009 h 3008928"/>
              <a:gd name="connsiteX13" fmla="*/ 0 w 2889229"/>
              <a:gd name="connsiteY13" fmla="*/ 0 h 3008928"/>
              <a:gd name="connsiteX14" fmla="*/ 2889229 w 2889229"/>
              <a:gd name="connsiteY14" fmla="*/ 0 h 3008928"/>
              <a:gd name="connsiteX15" fmla="*/ 2889229 w 2889229"/>
              <a:gd name="connsiteY15" fmla="*/ 806007 h 3008928"/>
              <a:gd name="connsiteX16" fmla="*/ 0 w 2889229"/>
              <a:gd name="connsiteY16" fmla="*/ 806007 h 3008928"/>
              <a:gd name="connsiteX17" fmla="*/ 0 w 2889229"/>
              <a:gd name="connsiteY17" fmla="*/ 0 h 3008928"/>
              <a:gd name="connsiteX0" fmla="*/ 0 w 2889229"/>
              <a:gd name="connsiteY0" fmla="*/ 806009 h 3008930"/>
              <a:gd name="connsiteX1" fmla="*/ 2889229 w 2889229"/>
              <a:gd name="connsiteY1" fmla="*/ 806009 h 3008930"/>
              <a:gd name="connsiteX2" fmla="*/ 2841343 w 2889229"/>
              <a:gd name="connsiteY2" fmla="*/ 1522785 h 3008930"/>
              <a:gd name="connsiteX3" fmla="*/ 2607931 w 2889229"/>
              <a:gd name="connsiteY3" fmla="*/ 1286416 h 3008930"/>
              <a:gd name="connsiteX4" fmla="*/ 2435379 w 2889229"/>
              <a:gd name="connsiteY4" fmla="*/ 1920902 h 3008930"/>
              <a:gd name="connsiteX5" fmla="*/ 2048410 w 2889229"/>
              <a:gd name="connsiteY5" fmla="*/ 1481021 h 3008930"/>
              <a:gd name="connsiteX6" fmla="*/ 1657160 w 2889229"/>
              <a:gd name="connsiteY6" fmla="*/ 2590545 h 3008930"/>
              <a:gd name="connsiteX7" fmla="*/ 1307510 w 2889229"/>
              <a:gd name="connsiteY7" fmla="*/ 1290427 h 3008930"/>
              <a:gd name="connsiteX8" fmla="*/ 1011631 w 2889229"/>
              <a:gd name="connsiteY8" fmla="*/ 2230004 h 3008930"/>
              <a:gd name="connsiteX9" fmla="*/ 765378 w 2889229"/>
              <a:gd name="connsiteY9" fmla="*/ 1470343 h 3008930"/>
              <a:gd name="connsiteX10" fmla="*/ 199547 w 2889229"/>
              <a:gd name="connsiteY10" fmla="*/ 3008809 h 3008930"/>
              <a:gd name="connsiteX11" fmla="*/ 36021 w 2889229"/>
              <a:gd name="connsiteY11" fmla="*/ 1655661 h 3008930"/>
              <a:gd name="connsiteX12" fmla="*/ 0 w 2889229"/>
              <a:gd name="connsiteY12" fmla="*/ 806009 h 3008930"/>
              <a:gd name="connsiteX13" fmla="*/ 0 w 2889229"/>
              <a:gd name="connsiteY13" fmla="*/ 0 h 3008930"/>
              <a:gd name="connsiteX14" fmla="*/ 2889229 w 2889229"/>
              <a:gd name="connsiteY14" fmla="*/ 0 h 3008930"/>
              <a:gd name="connsiteX15" fmla="*/ 2889229 w 2889229"/>
              <a:gd name="connsiteY15" fmla="*/ 806007 h 3008930"/>
              <a:gd name="connsiteX16" fmla="*/ 0 w 2889229"/>
              <a:gd name="connsiteY16" fmla="*/ 806007 h 3008930"/>
              <a:gd name="connsiteX17" fmla="*/ 0 w 2889229"/>
              <a:gd name="connsiteY17" fmla="*/ 0 h 3008930"/>
              <a:gd name="connsiteX0" fmla="*/ 0 w 2889229"/>
              <a:gd name="connsiteY0" fmla="*/ 806009 h 3008817"/>
              <a:gd name="connsiteX1" fmla="*/ 2889229 w 2889229"/>
              <a:gd name="connsiteY1" fmla="*/ 806009 h 3008817"/>
              <a:gd name="connsiteX2" fmla="*/ 2841343 w 2889229"/>
              <a:gd name="connsiteY2" fmla="*/ 1522785 h 3008817"/>
              <a:gd name="connsiteX3" fmla="*/ 2607931 w 2889229"/>
              <a:gd name="connsiteY3" fmla="*/ 1286416 h 3008817"/>
              <a:gd name="connsiteX4" fmla="*/ 2435379 w 2889229"/>
              <a:gd name="connsiteY4" fmla="*/ 1920902 h 3008817"/>
              <a:gd name="connsiteX5" fmla="*/ 2048410 w 2889229"/>
              <a:gd name="connsiteY5" fmla="*/ 1481021 h 3008817"/>
              <a:gd name="connsiteX6" fmla="*/ 1657160 w 2889229"/>
              <a:gd name="connsiteY6" fmla="*/ 2590545 h 3008817"/>
              <a:gd name="connsiteX7" fmla="*/ 1307510 w 2889229"/>
              <a:gd name="connsiteY7" fmla="*/ 1290427 h 3008817"/>
              <a:gd name="connsiteX8" fmla="*/ 1011631 w 2889229"/>
              <a:gd name="connsiteY8" fmla="*/ 2230004 h 3008817"/>
              <a:gd name="connsiteX9" fmla="*/ 765378 w 2889229"/>
              <a:gd name="connsiteY9" fmla="*/ 1470343 h 3008817"/>
              <a:gd name="connsiteX10" fmla="*/ 199547 w 2889229"/>
              <a:gd name="connsiteY10" fmla="*/ 3008809 h 3008817"/>
              <a:gd name="connsiteX11" fmla="*/ 36021 w 2889229"/>
              <a:gd name="connsiteY11" fmla="*/ 1655661 h 3008817"/>
              <a:gd name="connsiteX12" fmla="*/ 0 w 2889229"/>
              <a:gd name="connsiteY12" fmla="*/ 806009 h 3008817"/>
              <a:gd name="connsiteX13" fmla="*/ 0 w 2889229"/>
              <a:gd name="connsiteY13" fmla="*/ 0 h 3008817"/>
              <a:gd name="connsiteX14" fmla="*/ 2889229 w 2889229"/>
              <a:gd name="connsiteY14" fmla="*/ 0 h 3008817"/>
              <a:gd name="connsiteX15" fmla="*/ 2889229 w 2889229"/>
              <a:gd name="connsiteY15" fmla="*/ 806007 h 3008817"/>
              <a:gd name="connsiteX16" fmla="*/ 0 w 2889229"/>
              <a:gd name="connsiteY16" fmla="*/ 806007 h 3008817"/>
              <a:gd name="connsiteX17" fmla="*/ 0 w 2889229"/>
              <a:gd name="connsiteY17" fmla="*/ 0 h 3008817"/>
              <a:gd name="connsiteX0" fmla="*/ 0 w 2889229"/>
              <a:gd name="connsiteY0" fmla="*/ 806009 h 3008815"/>
              <a:gd name="connsiteX1" fmla="*/ 2889229 w 2889229"/>
              <a:gd name="connsiteY1" fmla="*/ 806009 h 3008815"/>
              <a:gd name="connsiteX2" fmla="*/ 2841343 w 2889229"/>
              <a:gd name="connsiteY2" fmla="*/ 1522785 h 3008815"/>
              <a:gd name="connsiteX3" fmla="*/ 2607931 w 2889229"/>
              <a:gd name="connsiteY3" fmla="*/ 1286416 h 3008815"/>
              <a:gd name="connsiteX4" fmla="*/ 2435379 w 2889229"/>
              <a:gd name="connsiteY4" fmla="*/ 1920902 h 3008815"/>
              <a:gd name="connsiteX5" fmla="*/ 2048410 w 2889229"/>
              <a:gd name="connsiteY5" fmla="*/ 1481021 h 3008815"/>
              <a:gd name="connsiteX6" fmla="*/ 1657160 w 2889229"/>
              <a:gd name="connsiteY6" fmla="*/ 2590545 h 3008815"/>
              <a:gd name="connsiteX7" fmla="*/ 1307510 w 2889229"/>
              <a:gd name="connsiteY7" fmla="*/ 1290427 h 3008815"/>
              <a:gd name="connsiteX8" fmla="*/ 1011631 w 2889229"/>
              <a:gd name="connsiteY8" fmla="*/ 2230004 h 3008815"/>
              <a:gd name="connsiteX9" fmla="*/ 765378 w 2889229"/>
              <a:gd name="connsiteY9" fmla="*/ 1470343 h 3008815"/>
              <a:gd name="connsiteX10" fmla="*/ 199547 w 2889229"/>
              <a:gd name="connsiteY10" fmla="*/ 3008809 h 3008815"/>
              <a:gd name="connsiteX11" fmla="*/ 36021 w 2889229"/>
              <a:gd name="connsiteY11" fmla="*/ 1655661 h 3008815"/>
              <a:gd name="connsiteX12" fmla="*/ 0 w 2889229"/>
              <a:gd name="connsiteY12" fmla="*/ 806009 h 3008815"/>
              <a:gd name="connsiteX13" fmla="*/ 0 w 2889229"/>
              <a:gd name="connsiteY13" fmla="*/ 0 h 3008815"/>
              <a:gd name="connsiteX14" fmla="*/ 2889229 w 2889229"/>
              <a:gd name="connsiteY14" fmla="*/ 0 h 3008815"/>
              <a:gd name="connsiteX15" fmla="*/ 2889229 w 2889229"/>
              <a:gd name="connsiteY15" fmla="*/ 806007 h 3008815"/>
              <a:gd name="connsiteX16" fmla="*/ 0 w 2889229"/>
              <a:gd name="connsiteY16" fmla="*/ 806007 h 3008815"/>
              <a:gd name="connsiteX17" fmla="*/ 0 w 2889229"/>
              <a:gd name="connsiteY17" fmla="*/ 0 h 3008815"/>
              <a:gd name="connsiteX0" fmla="*/ 0 w 2889229"/>
              <a:gd name="connsiteY0" fmla="*/ 806009 h 3008817"/>
              <a:gd name="connsiteX1" fmla="*/ 2889229 w 2889229"/>
              <a:gd name="connsiteY1" fmla="*/ 806009 h 3008817"/>
              <a:gd name="connsiteX2" fmla="*/ 2841343 w 2889229"/>
              <a:gd name="connsiteY2" fmla="*/ 1522785 h 3008817"/>
              <a:gd name="connsiteX3" fmla="*/ 2607931 w 2889229"/>
              <a:gd name="connsiteY3" fmla="*/ 1286416 h 3008817"/>
              <a:gd name="connsiteX4" fmla="*/ 2435379 w 2889229"/>
              <a:gd name="connsiteY4" fmla="*/ 1920902 h 3008817"/>
              <a:gd name="connsiteX5" fmla="*/ 2048410 w 2889229"/>
              <a:gd name="connsiteY5" fmla="*/ 1481021 h 3008817"/>
              <a:gd name="connsiteX6" fmla="*/ 1657160 w 2889229"/>
              <a:gd name="connsiteY6" fmla="*/ 2590545 h 3008817"/>
              <a:gd name="connsiteX7" fmla="*/ 1307510 w 2889229"/>
              <a:gd name="connsiteY7" fmla="*/ 1290427 h 3008817"/>
              <a:gd name="connsiteX8" fmla="*/ 1011631 w 2889229"/>
              <a:gd name="connsiteY8" fmla="*/ 2230004 h 3008817"/>
              <a:gd name="connsiteX9" fmla="*/ 765378 w 2889229"/>
              <a:gd name="connsiteY9" fmla="*/ 1470343 h 3008817"/>
              <a:gd name="connsiteX10" fmla="*/ 185951 w 2889229"/>
              <a:gd name="connsiteY10" fmla="*/ 3008809 h 3008817"/>
              <a:gd name="connsiteX11" fmla="*/ 36021 w 2889229"/>
              <a:gd name="connsiteY11" fmla="*/ 1655661 h 3008817"/>
              <a:gd name="connsiteX12" fmla="*/ 0 w 2889229"/>
              <a:gd name="connsiteY12" fmla="*/ 806009 h 3008817"/>
              <a:gd name="connsiteX13" fmla="*/ 0 w 2889229"/>
              <a:gd name="connsiteY13" fmla="*/ 0 h 3008817"/>
              <a:gd name="connsiteX14" fmla="*/ 2889229 w 2889229"/>
              <a:gd name="connsiteY14" fmla="*/ 0 h 3008817"/>
              <a:gd name="connsiteX15" fmla="*/ 2889229 w 2889229"/>
              <a:gd name="connsiteY15" fmla="*/ 806007 h 3008817"/>
              <a:gd name="connsiteX16" fmla="*/ 0 w 2889229"/>
              <a:gd name="connsiteY16" fmla="*/ 806007 h 3008817"/>
              <a:gd name="connsiteX17" fmla="*/ 0 w 2889229"/>
              <a:gd name="connsiteY17" fmla="*/ 0 h 3008817"/>
              <a:gd name="connsiteX0" fmla="*/ 0 w 2889229"/>
              <a:gd name="connsiteY0" fmla="*/ 806009 h 3008852"/>
              <a:gd name="connsiteX1" fmla="*/ 2889229 w 2889229"/>
              <a:gd name="connsiteY1" fmla="*/ 806009 h 3008852"/>
              <a:gd name="connsiteX2" fmla="*/ 2841343 w 2889229"/>
              <a:gd name="connsiteY2" fmla="*/ 1522785 h 3008852"/>
              <a:gd name="connsiteX3" fmla="*/ 2607931 w 2889229"/>
              <a:gd name="connsiteY3" fmla="*/ 1286416 h 3008852"/>
              <a:gd name="connsiteX4" fmla="*/ 2435379 w 2889229"/>
              <a:gd name="connsiteY4" fmla="*/ 1920902 h 3008852"/>
              <a:gd name="connsiteX5" fmla="*/ 2048410 w 2889229"/>
              <a:gd name="connsiteY5" fmla="*/ 1481021 h 3008852"/>
              <a:gd name="connsiteX6" fmla="*/ 1657160 w 2889229"/>
              <a:gd name="connsiteY6" fmla="*/ 2590545 h 3008852"/>
              <a:gd name="connsiteX7" fmla="*/ 1307510 w 2889229"/>
              <a:gd name="connsiteY7" fmla="*/ 1290427 h 3008852"/>
              <a:gd name="connsiteX8" fmla="*/ 1011631 w 2889229"/>
              <a:gd name="connsiteY8" fmla="*/ 2230004 h 3008852"/>
              <a:gd name="connsiteX9" fmla="*/ 765378 w 2889229"/>
              <a:gd name="connsiteY9" fmla="*/ 1470343 h 3008852"/>
              <a:gd name="connsiteX10" fmla="*/ 185951 w 2889229"/>
              <a:gd name="connsiteY10" fmla="*/ 3008809 h 3008852"/>
              <a:gd name="connsiteX11" fmla="*/ 36021 w 2889229"/>
              <a:gd name="connsiteY11" fmla="*/ 1655661 h 3008852"/>
              <a:gd name="connsiteX12" fmla="*/ 0 w 2889229"/>
              <a:gd name="connsiteY12" fmla="*/ 806009 h 3008852"/>
              <a:gd name="connsiteX13" fmla="*/ 0 w 2889229"/>
              <a:gd name="connsiteY13" fmla="*/ 0 h 3008852"/>
              <a:gd name="connsiteX14" fmla="*/ 2889229 w 2889229"/>
              <a:gd name="connsiteY14" fmla="*/ 0 h 3008852"/>
              <a:gd name="connsiteX15" fmla="*/ 2889229 w 2889229"/>
              <a:gd name="connsiteY15" fmla="*/ 806007 h 3008852"/>
              <a:gd name="connsiteX16" fmla="*/ 0 w 2889229"/>
              <a:gd name="connsiteY16" fmla="*/ 806007 h 3008852"/>
              <a:gd name="connsiteX17" fmla="*/ 0 w 2889229"/>
              <a:gd name="connsiteY17" fmla="*/ 0 h 3008852"/>
              <a:gd name="connsiteX0" fmla="*/ 20081 w 2909310"/>
              <a:gd name="connsiteY0" fmla="*/ 806009 h 3008852"/>
              <a:gd name="connsiteX1" fmla="*/ 2909310 w 2909310"/>
              <a:gd name="connsiteY1" fmla="*/ 806009 h 3008852"/>
              <a:gd name="connsiteX2" fmla="*/ 2861424 w 2909310"/>
              <a:gd name="connsiteY2" fmla="*/ 1522785 h 3008852"/>
              <a:gd name="connsiteX3" fmla="*/ 2628012 w 2909310"/>
              <a:gd name="connsiteY3" fmla="*/ 1286416 h 3008852"/>
              <a:gd name="connsiteX4" fmla="*/ 2455460 w 2909310"/>
              <a:gd name="connsiteY4" fmla="*/ 1920902 h 3008852"/>
              <a:gd name="connsiteX5" fmla="*/ 2068491 w 2909310"/>
              <a:gd name="connsiteY5" fmla="*/ 1481021 h 3008852"/>
              <a:gd name="connsiteX6" fmla="*/ 1677241 w 2909310"/>
              <a:gd name="connsiteY6" fmla="*/ 2590545 h 3008852"/>
              <a:gd name="connsiteX7" fmla="*/ 1327591 w 2909310"/>
              <a:gd name="connsiteY7" fmla="*/ 1290427 h 3008852"/>
              <a:gd name="connsiteX8" fmla="*/ 1031712 w 2909310"/>
              <a:gd name="connsiteY8" fmla="*/ 2230004 h 3008852"/>
              <a:gd name="connsiteX9" fmla="*/ 785459 w 2909310"/>
              <a:gd name="connsiteY9" fmla="*/ 1470343 h 3008852"/>
              <a:gd name="connsiteX10" fmla="*/ 206032 w 2909310"/>
              <a:gd name="connsiteY10" fmla="*/ 3008809 h 3008852"/>
              <a:gd name="connsiteX11" fmla="*/ 56102 w 2909310"/>
              <a:gd name="connsiteY11" fmla="*/ 1655661 h 3008852"/>
              <a:gd name="connsiteX12" fmla="*/ 20081 w 2909310"/>
              <a:gd name="connsiteY12" fmla="*/ 806009 h 3008852"/>
              <a:gd name="connsiteX13" fmla="*/ 20081 w 2909310"/>
              <a:gd name="connsiteY13" fmla="*/ 0 h 3008852"/>
              <a:gd name="connsiteX14" fmla="*/ 2909310 w 2909310"/>
              <a:gd name="connsiteY14" fmla="*/ 0 h 3008852"/>
              <a:gd name="connsiteX15" fmla="*/ 2909310 w 2909310"/>
              <a:gd name="connsiteY15" fmla="*/ 806007 h 3008852"/>
              <a:gd name="connsiteX16" fmla="*/ 20081 w 2909310"/>
              <a:gd name="connsiteY16" fmla="*/ 806007 h 3008852"/>
              <a:gd name="connsiteX17" fmla="*/ 20081 w 2909310"/>
              <a:gd name="connsiteY17" fmla="*/ 0 h 3008852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581736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61431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174621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0 w 2889229"/>
              <a:gd name="connsiteY0" fmla="*/ 806009 h 2590546"/>
              <a:gd name="connsiteX1" fmla="*/ 2889229 w 2889229"/>
              <a:gd name="connsiteY1" fmla="*/ 806009 h 2590546"/>
              <a:gd name="connsiteX2" fmla="*/ 2841343 w 2889229"/>
              <a:gd name="connsiteY2" fmla="*/ 1522785 h 2590546"/>
              <a:gd name="connsiteX3" fmla="*/ 2607931 w 2889229"/>
              <a:gd name="connsiteY3" fmla="*/ 1286416 h 2590546"/>
              <a:gd name="connsiteX4" fmla="*/ 2435379 w 2889229"/>
              <a:gd name="connsiteY4" fmla="*/ 1920902 h 2590546"/>
              <a:gd name="connsiteX5" fmla="*/ 2048410 w 2889229"/>
              <a:gd name="connsiteY5" fmla="*/ 1481021 h 2590546"/>
              <a:gd name="connsiteX6" fmla="*/ 1657160 w 2889229"/>
              <a:gd name="connsiteY6" fmla="*/ 2590545 h 2590546"/>
              <a:gd name="connsiteX7" fmla="*/ 1307510 w 2889229"/>
              <a:gd name="connsiteY7" fmla="*/ 1290427 h 2590546"/>
              <a:gd name="connsiteX8" fmla="*/ 1011631 w 2889229"/>
              <a:gd name="connsiteY8" fmla="*/ 2230004 h 2590546"/>
              <a:gd name="connsiteX9" fmla="*/ 765378 w 2889229"/>
              <a:gd name="connsiteY9" fmla="*/ 1470343 h 2590546"/>
              <a:gd name="connsiteX10" fmla="*/ 208612 w 2889229"/>
              <a:gd name="connsiteY10" fmla="*/ 2290549 h 2590546"/>
              <a:gd name="connsiteX11" fmla="*/ 36021 w 2889229"/>
              <a:gd name="connsiteY11" fmla="*/ 1655661 h 2590546"/>
              <a:gd name="connsiteX12" fmla="*/ 0 w 2889229"/>
              <a:gd name="connsiteY12" fmla="*/ 806009 h 2590546"/>
              <a:gd name="connsiteX13" fmla="*/ 0 w 2889229"/>
              <a:gd name="connsiteY13" fmla="*/ 0 h 2590546"/>
              <a:gd name="connsiteX14" fmla="*/ 2889229 w 2889229"/>
              <a:gd name="connsiteY14" fmla="*/ 0 h 2590546"/>
              <a:gd name="connsiteX15" fmla="*/ 2889229 w 2889229"/>
              <a:gd name="connsiteY15" fmla="*/ 806007 h 2590546"/>
              <a:gd name="connsiteX16" fmla="*/ 0 w 2889229"/>
              <a:gd name="connsiteY16" fmla="*/ 806007 h 2590546"/>
              <a:gd name="connsiteX17" fmla="*/ 0 w 2889229"/>
              <a:gd name="connsiteY17" fmla="*/ 0 h 2590546"/>
              <a:gd name="connsiteX0" fmla="*/ 7032 w 2896261"/>
              <a:gd name="connsiteY0" fmla="*/ 806009 h 2590546"/>
              <a:gd name="connsiteX1" fmla="*/ 2896261 w 2896261"/>
              <a:gd name="connsiteY1" fmla="*/ 806009 h 2590546"/>
              <a:gd name="connsiteX2" fmla="*/ 2848375 w 2896261"/>
              <a:gd name="connsiteY2" fmla="*/ 1522785 h 2590546"/>
              <a:gd name="connsiteX3" fmla="*/ 2614963 w 2896261"/>
              <a:gd name="connsiteY3" fmla="*/ 1286416 h 2590546"/>
              <a:gd name="connsiteX4" fmla="*/ 2442411 w 2896261"/>
              <a:gd name="connsiteY4" fmla="*/ 1920902 h 2590546"/>
              <a:gd name="connsiteX5" fmla="*/ 2055442 w 2896261"/>
              <a:gd name="connsiteY5" fmla="*/ 1481021 h 2590546"/>
              <a:gd name="connsiteX6" fmla="*/ 1664192 w 2896261"/>
              <a:gd name="connsiteY6" fmla="*/ 2590545 h 2590546"/>
              <a:gd name="connsiteX7" fmla="*/ 1314542 w 2896261"/>
              <a:gd name="connsiteY7" fmla="*/ 1290427 h 2590546"/>
              <a:gd name="connsiteX8" fmla="*/ 1018663 w 2896261"/>
              <a:gd name="connsiteY8" fmla="*/ 2230004 h 2590546"/>
              <a:gd name="connsiteX9" fmla="*/ 772410 w 2896261"/>
              <a:gd name="connsiteY9" fmla="*/ 1470343 h 2590546"/>
              <a:gd name="connsiteX10" fmla="*/ 215644 w 2896261"/>
              <a:gd name="connsiteY10" fmla="*/ 2290549 h 2590546"/>
              <a:gd name="connsiteX11" fmla="*/ 43053 w 2896261"/>
              <a:gd name="connsiteY11" fmla="*/ 1655661 h 2590546"/>
              <a:gd name="connsiteX12" fmla="*/ 7032 w 2896261"/>
              <a:gd name="connsiteY12" fmla="*/ 806009 h 2590546"/>
              <a:gd name="connsiteX13" fmla="*/ 7032 w 2896261"/>
              <a:gd name="connsiteY13" fmla="*/ 0 h 2590546"/>
              <a:gd name="connsiteX14" fmla="*/ 2896261 w 2896261"/>
              <a:gd name="connsiteY14" fmla="*/ 0 h 2590546"/>
              <a:gd name="connsiteX15" fmla="*/ 2896261 w 2896261"/>
              <a:gd name="connsiteY15" fmla="*/ 806007 h 2590546"/>
              <a:gd name="connsiteX16" fmla="*/ 7032 w 2896261"/>
              <a:gd name="connsiteY16" fmla="*/ 806007 h 2590546"/>
              <a:gd name="connsiteX17" fmla="*/ 7032 w 2896261"/>
              <a:gd name="connsiteY17" fmla="*/ 0 h 2590546"/>
              <a:gd name="connsiteX0" fmla="*/ 17586 w 2906815"/>
              <a:gd name="connsiteY0" fmla="*/ 806009 h 2590546"/>
              <a:gd name="connsiteX1" fmla="*/ 2906815 w 2906815"/>
              <a:gd name="connsiteY1" fmla="*/ 806009 h 2590546"/>
              <a:gd name="connsiteX2" fmla="*/ 2858929 w 2906815"/>
              <a:gd name="connsiteY2" fmla="*/ 1522785 h 2590546"/>
              <a:gd name="connsiteX3" fmla="*/ 2625517 w 2906815"/>
              <a:gd name="connsiteY3" fmla="*/ 1286416 h 2590546"/>
              <a:gd name="connsiteX4" fmla="*/ 2452965 w 2906815"/>
              <a:gd name="connsiteY4" fmla="*/ 1920902 h 2590546"/>
              <a:gd name="connsiteX5" fmla="*/ 2065996 w 2906815"/>
              <a:gd name="connsiteY5" fmla="*/ 1481021 h 2590546"/>
              <a:gd name="connsiteX6" fmla="*/ 1674746 w 2906815"/>
              <a:gd name="connsiteY6" fmla="*/ 2590545 h 2590546"/>
              <a:gd name="connsiteX7" fmla="*/ 1325096 w 2906815"/>
              <a:gd name="connsiteY7" fmla="*/ 1290427 h 2590546"/>
              <a:gd name="connsiteX8" fmla="*/ 1029217 w 2906815"/>
              <a:gd name="connsiteY8" fmla="*/ 2230004 h 2590546"/>
              <a:gd name="connsiteX9" fmla="*/ 782964 w 2906815"/>
              <a:gd name="connsiteY9" fmla="*/ 1470343 h 2590546"/>
              <a:gd name="connsiteX10" fmla="*/ 226198 w 2906815"/>
              <a:gd name="connsiteY10" fmla="*/ 2290549 h 2590546"/>
              <a:gd name="connsiteX11" fmla="*/ 36612 w 2906815"/>
              <a:gd name="connsiteY11" fmla="*/ 1645955 h 2590546"/>
              <a:gd name="connsiteX12" fmla="*/ 17586 w 2906815"/>
              <a:gd name="connsiteY12" fmla="*/ 806009 h 2590546"/>
              <a:gd name="connsiteX13" fmla="*/ 17586 w 2906815"/>
              <a:gd name="connsiteY13" fmla="*/ 0 h 2590546"/>
              <a:gd name="connsiteX14" fmla="*/ 2906815 w 2906815"/>
              <a:gd name="connsiteY14" fmla="*/ 0 h 2590546"/>
              <a:gd name="connsiteX15" fmla="*/ 2906815 w 2906815"/>
              <a:gd name="connsiteY15" fmla="*/ 806007 h 2590546"/>
              <a:gd name="connsiteX16" fmla="*/ 17586 w 2906815"/>
              <a:gd name="connsiteY16" fmla="*/ 806007 h 2590546"/>
              <a:gd name="connsiteX17" fmla="*/ 17586 w 2906815"/>
              <a:gd name="connsiteY17" fmla="*/ 0 h 259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06815" h="2590546">
                <a:moveTo>
                  <a:pt x="17586" y="806009"/>
                </a:moveTo>
                <a:lnTo>
                  <a:pt x="2906815" y="806009"/>
                </a:lnTo>
                <a:cubicBezTo>
                  <a:pt x="2885146" y="1238222"/>
                  <a:pt x="2934637" y="1547501"/>
                  <a:pt x="2858929" y="1522785"/>
                </a:cubicBezTo>
                <a:cubicBezTo>
                  <a:pt x="2783220" y="1498068"/>
                  <a:pt x="2812781" y="1277214"/>
                  <a:pt x="2625517" y="1286416"/>
                </a:cubicBezTo>
                <a:cubicBezTo>
                  <a:pt x="2438251" y="1295618"/>
                  <a:pt x="2558636" y="1863328"/>
                  <a:pt x="2452965" y="1920902"/>
                </a:cubicBezTo>
                <a:cubicBezTo>
                  <a:pt x="2269446" y="1876837"/>
                  <a:pt x="2544993" y="1478897"/>
                  <a:pt x="2065996" y="1481021"/>
                </a:cubicBezTo>
                <a:cubicBezTo>
                  <a:pt x="1586999" y="1483144"/>
                  <a:pt x="1846093" y="2588952"/>
                  <a:pt x="1674746" y="2590545"/>
                </a:cubicBezTo>
                <a:cubicBezTo>
                  <a:pt x="1503399" y="2592138"/>
                  <a:pt x="1663243" y="1295736"/>
                  <a:pt x="1325096" y="1290427"/>
                </a:cubicBezTo>
                <a:cubicBezTo>
                  <a:pt x="986949" y="1285118"/>
                  <a:pt x="1184380" y="2284982"/>
                  <a:pt x="1029217" y="2230004"/>
                </a:cubicBezTo>
                <a:cubicBezTo>
                  <a:pt x="874055" y="2264985"/>
                  <a:pt x="1123251" y="1478248"/>
                  <a:pt x="782964" y="1470343"/>
                </a:cubicBezTo>
                <a:cubicBezTo>
                  <a:pt x="105923" y="1487794"/>
                  <a:pt x="350590" y="2261280"/>
                  <a:pt x="226198" y="2290549"/>
                </a:cubicBezTo>
                <a:cubicBezTo>
                  <a:pt x="101806" y="2319818"/>
                  <a:pt x="111037" y="1922497"/>
                  <a:pt x="36612" y="1645955"/>
                </a:cubicBezTo>
                <a:cubicBezTo>
                  <a:pt x="-37813" y="1369413"/>
                  <a:pt x="25612" y="1093109"/>
                  <a:pt x="17586" y="806009"/>
                </a:cubicBezTo>
                <a:close/>
                <a:moveTo>
                  <a:pt x="17586" y="0"/>
                </a:moveTo>
                <a:lnTo>
                  <a:pt x="2906815" y="0"/>
                </a:lnTo>
                <a:lnTo>
                  <a:pt x="2906815" y="806007"/>
                </a:lnTo>
                <a:lnTo>
                  <a:pt x="17586" y="806007"/>
                </a:lnTo>
                <a:lnTo>
                  <a:pt x="17586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97DB1-5D89-4411-9BC6-3E1AA0BB9A39}"/>
              </a:ext>
            </a:extLst>
          </p:cNvPr>
          <p:cNvSpPr txBox="1"/>
          <p:nvPr/>
        </p:nvSpPr>
        <p:spPr>
          <a:xfrm>
            <a:off x="4310743" y="3136613"/>
            <a:ext cx="35705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i="1"/>
              <a:t>본문 슬라이드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96680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FECD02D-E9D7-4107-8453-6A8049C23CFB}"/>
              </a:ext>
            </a:extLst>
          </p:cNvPr>
          <p:cNvSpPr/>
          <p:nvPr/>
        </p:nvSpPr>
        <p:spPr>
          <a:xfrm>
            <a:off x="-63062" y="-7038977"/>
            <a:ext cx="3845135" cy="8920890"/>
          </a:xfrm>
          <a:custGeom>
            <a:avLst/>
            <a:gdLst>
              <a:gd name="connsiteX0" fmla="*/ 0 w 3771564"/>
              <a:gd name="connsiteY0" fmla="*/ 0 h 8920890"/>
              <a:gd name="connsiteX1" fmla="*/ 3753694 w 3771564"/>
              <a:gd name="connsiteY1" fmla="*/ 0 h 8920890"/>
              <a:gd name="connsiteX2" fmla="*/ 3753694 w 3771564"/>
              <a:gd name="connsiteY2" fmla="*/ 6930297 h 8920890"/>
              <a:gd name="connsiteX3" fmla="*/ 3763160 w 3771564"/>
              <a:gd name="connsiteY3" fmla="*/ 6930297 h 8920890"/>
              <a:gd name="connsiteX4" fmla="*/ 3763160 w 3771564"/>
              <a:gd name="connsiteY4" fmla="*/ 7457603 h 8920890"/>
              <a:gd name="connsiteX5" fmla="*/ 3762126 w 3771564"/>
              <a:gd name="connsiteY5" fmla="*/ 7457603 h 8920890"/>
              <a:gd name="connsiteX6" fmla="*/ 3638769 w 3771564"/>
              <a:gd name="connsiteY6" fmla="*/ 8046785 h 8920890"/>
              <a:gd name="connsiteX7" fmla="*/ 3437950 w 3771564"/>
              <a:gd name="connsiteY7" fmla="*/ 7851047 h 8920890"/>
              <a:gd name="connsiteX8" fmla="*/ 3174515 w 3771564"/>
              <a:gd name="connsiteY8" fmla="*/ 8183863 h 8920890"/>
              <a:gd name="connsiteX9" fmla="*/ 2902890 w 3771564"/>
              <a:gd name="connsiteY9" fmla="*/ 7689849 h 8920890"/>
              <a:gd name="connsiteX10" fmla="*/ 2453992 w 3771564"/>
              <a:gd name="connsiteY10" fmla="*/ 8115942 h 8920890"/>
              <a:gd name="connsiteX11" fmla="*/ 2081702 w 3771564"/>
              <a:gd name="connsiteY11" fmla="*/ 7604369 h 8920890"/>
              <a:gd name="connsiteX12" fmla="*/ 1612330 w 3771564"/>
              <a:gd name="connsiteY12" fmla="*/ 8631336 h 8920890"/>
              <a:gd name="connsiteX13" fmla="*/ 1244817 w 3771564"/>
              <a:gd name="connsiteY13" fmla="*/ 7761437 h 8920890"/>
              <a:gd name="connsiteX14" fmla="*/ 892489 w 3771564"/>
              <a:gd name="connsiteY14" fmla="*/ 8419119 h 8920890"/>
              <a:gd name="connsiteX15" fmla="*/ 687064 w 3771564"/>
              <a:gd name="connsiteY15" fmla="*/ 7891607 h 8920890"/>
              <a:gd name="connsiteX16" fmla="*/ 431136 w 3771564"/>
              <a:gd name="connsiteY16" fmla="*/ 8920890 h 8920890"/>
              <a:gd name="connsiteX17" fmla="*/ 76761 w 3771564"/>
              <a:gd name="connsiteY17" fmla="*/ 7457603 h 8920890"/>
              <a:gd name="connsiteX18" fmla="*/ 1 w 3771564"/>
              <a:gd name="connsiteY18" fmla="*/ 7457603 h 8920890"/>
              <a:gd name="connsiteX19" fmla="*/ 1 w 3771564"/>
              <a:gd name="connsiteY19" fmla="*/ 6943725 h 8920890"/>
              <a:gd name="connsiteX20" fmla="*/ 0 w 3771564"/>
              <a:gd name="connsiteY20" fmla="*/ 6943725 h 892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71564" h="8920890">
                <a:moveTo>
                  <a:pt x="0" y="0"/>
                </a:moveTo>
                <a:lnTo>
                  <a:pt x="3753694" y="0"/>
                </a:lnTo>
                <a:lnTo>
                  <a:pt x="3753694" y="6930297"/>
                </a:lnTo>
                <a:lnTo>
                  <a:pt x="3763160" y="6930297"/>
                </a:lnTo>
                <a:lnTo>
                  <a:pt x="3763160" y="7457603"/>
                </a:lnTo>
                <a:lnTo>
                  <a:pt x="3762126" y="7457603"/>
                </a:lnTo>
                <a:cubicBezTo>
                  <a:pt x="3758372" y="7581754"/>
                  <a:pt x="3827814" y="8043698"/>
                  <a:pt x="3638769" y="8046785"/>
                </a:cubicBezTo>
                <a:cubicBezTo>
                  <a:pt x="3449723" y="8049872"/>
                  <a:pt x="3722884" y="7844216"/>
                  <a:pt x="3437950" y="7851047"/>
                </a:cubicBezTo>
                <a:cubicBezTo>
                  <a:pt x="3167179" y="7854405"/>
                  <a:pt x="3391372" y="8171128"/>
                  <a:pt x="3174515" y="8183863"/>
                </a:cubicBezTo>
                <a:cubicBezTo>
                  <a:pt x="2970284" y="8184944"/>
                  <a:pt x="3176733" y="7756458"/>
                  <a:pt x="2902890" y="7689849"/>
                </a:cubicBezTo>
                <a:cubicBezTo>
                  <a:pt x="2387110" y="7668855"/>
                  <a:pt x="2847439" y="8119222"/>
                  <a:pt x="2453992" y="8115942"/>
                </a:cubicBezTo>
                <a:cubicBezTo>
                  <a:pt x="2163087" y="8116675"/>
                  <a:pt x="2501595" y="7609887"/>
                  <a:pt x="2081702" y="7604369"/>
                </a:cubicBezTo>
                <a:cubicBezTo>
                  <a:pt x="1408441" y="7603905"/>
                  <a:pt x="1971653" y="8633420"/>
                  <a:pt x="1612330" y="8631336"/>
                </a:cubicBezTo>
                <a:cubicBezTo>
                  <a:pt x="1250448" y="8637047"/>
                  <a:pt x="1588443" y="7768577"/>
                  <a:pt x="1244817" y="7761437"/>
                </a:cubicBezTo>
                <a:cubicBezTo>
                  <a:pt x="838574" y="7767380"/>
                  <a:pt x="1209670" y="8345409"/>
                  <a:pt x="892489" y="8419119"/>
                </a:cubicBezTo>
                <a:cubicBezTo>
                  <a:pt x="620011" y="8357256"/>
                  <a:pt x="857171" y="7892109"/>
                  <a:pt x="687064" y="7891607"/>
                </a:cubicBezTo>
                <a:cubicBezTo>
                  <a:pt x="516958" y="7891106"/>
                  <a:pt x="661642" y="8921044"/>
                  <a:pt x="431136" y="8920890"/>
                </a:cubicBezTo>
                <a:cubicBezTo>
                  <a:pt x="200630" y="8920736"/>
                  <a:pt x="654306" y="7466827"/>
                  <a:pt x="76761" y="7457603"/>
                </a:cubicBezTo>
                <a:lnTo>
                  <a:pt x="1" y="7457603"/>
                </a:lnTo>
                <a:lnTo>
                  <a:pt x="1" y="6943725"/>
                </a:lnTo>
                <a:lnTo>
                  <a:pt x="0" y="6943725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0661031-3701-47AB-BF81-B4E6F2C7278C}"/>
              </a:ext>
            </a:extLst>
          </p:cNvPr>
          <p:cNvSpPr/>
          <p:nvPr/>
        </p:nvSpPr>
        <p:spPr>
          <a:xfrm>
            <a:off x="3753694" y="-10900229"/>
            <a:ext cx="5549077" cy="12530408"/>
          </a:xfrm>
          <a:custGeom>
            <a:avLst/>
            <a:gdLst>
              <a:gd name="connsiteX0" fmla="*/ 4600 w 5549077"/>
              <a:gd name="connsiteY0" fmla="*/ 11318856 h 12530408"/>
              <a:gd name="connsiteX1" fmla="*/ 5547618 w 5549077"/>
              <a:gd name="connsiteY1" fmla="*/ 11318856 h 12530408"/>
              <a:gd name="connsiteX2" fmla="*/ 5428546 w 5549077"/>
              <a:gd name="connsiteY2" fmla="*/ 12091117 h 12530408"/>
              <a:gd name="connsiteX3" fmla="*/ 4991007 w 5549077"/>
              <a:gd name="connsiteY3" fmla="*/ 11734837 h 12530408"/>
              <a:gd name="connsiteX4" fmla="*/ 4575537 w 5549077"/>
              <a:gd name="connsiteY4" fmla="*/ 12518329 h 12530408"/>
              <a:gd name="connsiteX5" fmla="*/ 4290431 w 5549077"/>
              <a:gd name="connsiteY5" fmla="*/ 11750352 h 12530408"/>
              <a:gd name="connsiteX6" fmla="*/ 3455386 w 5549077"/>
              <a:gd name="connsiteY6" fmla="*/ 12051059 h 12530408"/>
              <a:gd name="connsiteX7" fmla="*/ 3145387 w 5549077"/>
              <a:gd name="connsiteY7" fmla="*/ 11689801 h 12530408"/>
              <a:gd name="connsiteX8" fmla="*/ 2855662 w 5549077"/>
              <a:gd name="connsiteY8" fmla="*/ 12530408 h 12530408"/>
              <a:gd name="connsiteX9" fmla="*/ 2335747 w 5549077"/>
              <a:gd name="connsiteY9" fmla="*/ 11423247 h 12530408"/>
              <a:gd name="connsiteX10" fmla="*/ 2092984 w 5549077"/>
              <a:gd name="connsiteY10" fmla="*/ 11909311 h 12530408"/>
              <a:gd name="connsiteX11" fmla="*/ 1898722 w 5549077"/>
              <a:gd name="connsiteY11" fmla="*/ 11575955 h 12530408"/>
              <a:gd name="connsiteX12" fmla="*/ 1622084 w 5549077"/>
              <a:gd name="connsiteY12" fmla="*/ 12079655 h 12530408"/>
              <a:gd name="connsiteX13" fmla="*/ 1327483 w 5549077"/>
              <a:gd name="connsiteY13" fmla="*/ 11558087 h 12530408"/>
              <a:gd name="connsiteX14" fmla="*/ 903545 w 5549077"/>
              <a:gd name="connsiteY14" fmla="*/ 11970209 h 12530408"/>
              <a:gd name="connsiteX15" fmla="*/ 564292 w 5549077"/>
              <a:gd name="connsiteY15" fmla="*/ 11535125 h 12530408"/>
              <a:gd name="connsiteX16" fmla="*/ 346677 w 5549077"/>
              <a:gd name="connsiteY16" fmla="*/ 12283999 h 12530408"/>
              <a:gd name="connsiteX17" fmla="*/ 8963 w 5549077"/>
              <a:gd name="connsiteY17" fmla="*/ 11731712 h 12530408"/>
              <a:gd name="connsiteX18" fmla="*/ 4600 w 5549077"/>
              <a:gd name="connsiteY18" fmla="*/ 11318856 h 12530408"/>
              <a:gd name="connsiteX19" fmla="*/ 1 w 5549077"/>
              <a:gd name="connsiteY19" fmla="*/ 0 h 12530408"/>
              <a:gd name="connsiteX20" fmla="*/ 5549077 w 5549077"/>
              <a:gd name="connsiteY20" fmla="*/ 0 h 12530408"/>
              <a:gd name="connsiteX21" fmla="*/ 5549077 w 5549077"/>
              <a:gd name="connsiteY21" fmla="*/ 3861250 h 12530408"/>
              <a:gd name="connsiteX22" fmla="*/ 5549077 w 5549077"/>
              <a:gd name="connsiteY22" fmla="*/ 3936995 h 12530408"/>
              <a:gd name="connsiteX23" fmla="*/ 5549077 w 5549077"/>
              <a:gd name="connsiteY23" fmla="*/ 11292114 h 12530408"/>
              <a:gd name="connsiteX24" fmla="*/ 5546201 w 5549077"/>
              <a:gd name="connsiteY24" fmla="*/ 11292114 h 12530408"/>
              <a:gd name="connsiteX25" fmla="*/ 5546201 w 5549077"/>
              <a:gd name="connsiteY25" fmla="*/ 11318855 h 12530408"/>
              <a:gd name="connsiteX26" fmla="*/ 6589 w 5549077"/>
              <a:gd name="connsiteY26" fmla="*/ 11318855 h 12530408"/>
              <a:gd name="connsiteX27" fmla="*/ 6589 w 5549077"/>
              <a:gd name="connsiteY27" fmla="*/ 11292114 h 12530408"/>
              <a:gd name="connsiteX28" fmla="*/ 0 w 5549077"/>
              <a:gd name="connsiteY28" fmla="*/ 11292114 h 12530408"/>
              <a:gd name="connsiteX29" fmla="*/ 0 w 5549077"/>
              <a:gd name="connsiteY29" fmla="*/ 3861250 h 12530408"/>
              <a:gd name="connsiteX30" fmla="*/ 1 w 5549077"/>
              <a:gd name="connsiteY30" fmla="*/ 3861250 h 1253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49077" h="12530408">
                <a:moveTo>
                  <a:pt x="4600" y="11318856"/>
                </a:moveTo>
                <a:lnTo>
                  <a:pt x="5547618" y="11318856"/>
                </a:lnTo>
                <a:cubicBezTo>
                  <a:pt x="5547618" y="11578348"/>
                  <a:pt x="5571227" y="12086679"/>
                  <a:pt x="5428546" y="12091117"/>
                </a:cubicBezTo>
                <a:cubicBezTo>
                  <a:pt x="5166792" y="12089342"/>
                  <a:pt x="5347710" y="11741514"/>
                  <a:pt x="4991007" y="11734837"/>
                </a:cubicBezTo>
                <a:cubicBezTo>
                  <a:pt x="4505993" y="11737500"/>
                  <a:pt x="4887332" y="12515743"/>
                  <a:pt x="4575537" y="12518329"/>
                </a:cubicBezTo>
                <a:cubicBezTo>
                  <a:pt x="4263742" y="12520915"/>
                  <a:pt x="4523956" y="11778601"/>
                  <a:pt x="4290431" y="11750352"/>
                </a:cubicBezTo>
                <a:cubicBezTo>
                  <a:pt x="3238284" y="11641098"/>
                  <a:pt x="3662992" y="12052101"/>
                  <a:pt x="3455386" y="12051059"/>
                </a:cubicBezTo>
                <a:cubicBezTo>
                  <a:pt x="3247779" y="12050017"/>
                  <a:pt x="3543150" y="11676718"/>
                  <a:pt x="3145387" y="11689801"/>
                </a:cubicBezTo>
                <a:cubicBezTo>
                  <a:pt x="2747624" y="11702883"/>
                  <a:pt x="3014510" y="12531219"/>
                  <a:pt x="2855662" y="12530408"/>
                </a:cubicBezTo>
                <a:cubicBezTo>
                  <a:pt x="2696813" y="12529597"/>
                  <a:pt x="2998087" y="11401636"/>
                  <a:pt x="2335747" y="11423247"/>
                </a:cubicBezTo>
                <a:cubicBezTo>
                  <a:pt x="2044482" y="11426180"/>
                  <a:pt x="2265690" y="11902557"/>
                  <a:pt x="2092984" y="11909311"/>
                </a:cubicBezTo>
                <a:cubicBezTo>
                  <a:pt x="1920278" y="11916065"/>
                  <a:pt x="2081949" y="11584947"/>
                  <a:pt x="1898722" y="11575955"/>
                </a:cubicBezTo>
                <a:cubicBezTo>
                  <a:pt x="1715494" y="11566963"/>
                  <a:pt x="1860228" y="12079501"/>
                  <a:pt x="1622084" y="12079655"/>
                </a:cubicBezTo>
                <a:cubicBezTo>
                  <a:pt x="1383939" y="12079810"/>
                  <a:pt x="1741413" y="11551410"/>
                  <a:pt x="1327483" y="11558087"/>
                </a:cubicBezTo>
                <a:cubicBezTo>
                  <a:pt x="913553" y="11564763"/>
                  <a:pt x="1198146" y="11969360"/>
                  <a:pt x="903545" y="11970209"/>
                </a:cubicBezTo>
                <a:cubicBezTo>
                  <a:pt x="608944" y="11971058"/>
                  <a:pt x="752395" y="11542033"/>
                  <a:pt x="564292" y="11535125"/>
                </a:cubicBezTo>
                <a:cubicBezTo>
                  <a:pt x="376188" y="11528217"/>
                  <a:pt x="463183" y="12279291"/>
                  <a:pt x="346677" y="12283999"/>
                </a:cubicBezTo>
                <a:cubicBezTo>
                  <a:pt x="230171" y="12288708"/>
                  <a:pt x="296122" y="11507300"/>
                  <a:pt x="8963" y="11731712"/>
                </a:cubicBezTo>
                <a:cubicBezTo>
                  <a:pt x="-6948" y="11532424"/>
                  <a:pt x="2804" y="11354901"/>
                  <a:pt x="4600" y="11318856"/>
                </a:cubicBezTo>
                <a:close/>
                <a:moveTo>
                  <a:pt x="1" y="0"/>
                </a:moveTo>
                <a:lnTo>
                  <a:pt x="5549077" y="0"/>
                </a:lnTo>
                <a:lnTo>
                  <a:pt x="5549077" y="3861250"/>
                </a:lnTo>
                <a:lnTo>
                  <a:pt x="5549077" y="3936995"/>
                </a:lnTo>
                <a:lnTo>
                  <a:pt x="5549077" y="11292114"/>
                </a:lnTo>
                <a:lnTo>
                  <a:pt x="5546201" y="11292114"/>
                </a:lnTo>
                <a:lnTo>
                  <a:pt x="5546201" y="11318855"/>
                </a:lnTo>
                <a:lnTo>
                  <a:pt x="6589" y="11318855"/>
                </a:lnTo>
                <a:lnTo>
                  <a:pt x="6589" y="11292114"/>
                </a:lnTo>
                <a:lnTo>
                  <a:pt x="0" y="11292114"/>
                </a:lnTo>
                <a:lnTo>
                  <a:pt x="0" y="3861250"/>
                </a:lnTo>
                <a:lnTo>
                  <a:pt x="1" y="386125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EE9EA19-B786-4743-B407-CAB4D66FA80E}"/>
              </a:ext>
            </a:extLst>
          </p:cNvPr>
          <p:cNvSpPr/>
          <p:nvPr/>
        </p:nvSpPr>
        <p:spPr>
          <a:xfrm>
            <a:off x="8933788" y="-9260114"/>
            <a:ext cx="3258212" cy="10846223"/>
          </a:xfrm>
          <a:custGeom>
            <a:avLst/>
            <a:gdLst>
              <a:gd name="connsiteX0" fmla="*/ 19712 w 3258212"/>
              <a:gd name="connsiteY0" fmla="*/ 9678744 h 10846223"/>
              <a:gd name="connsiteX1" fmla="*/ 3258212 w 3258212"/>
              <a:gd name="connsiteY1" fmla="*/ 9678744 h 10846223"/>
              <a:gd name="connsiteX2" fmla="*/ 3204537 w 3258212"/>
              <a:gd name="connsiteY2" fmla="*/ 10147673 h 10846223"/>
              <a:gd name="connsiteX3" fmla="*/ 2942909 w 3258212"/>
              <a:gd name="connsiteY3" fmla="*/ 9993036 h 10846223"/>
              <a:gd name="connsiteX4" fmla="*/ 2749497 w 3258212"/>
              <a:gd name="connsiteY4" fmla="*/ 10408129 h 10846223"/>
              <a:gd name="connsiteX5" fmla="*/ 2315749 w 3258212"/>
              <a:gd name="connsiteY5" fmla="*/ 10120350 h 10846223"/>
              <a:gd name="connsiteX6" fmla="*/ 1877201 w 3258212"/>
              <a:gd name="connsiteY6" fmla="*/ 10846223 h 10846223"/>
              <a:gd name="connsiteX7" fmla="*/ 1485283 w 3258212"/>
              <a:gd name="connsiteY7" fmla="*/ 9995660 h 10846223"/>
              <a:gd name="connsiteX8" fmla="*/ 1153636 w 3258212"/>
              <a:gd name="connsiteY8" fmla="*/ 10610350 h 10846223"/>
              <a:gd name="connsiteX9" fmla="*/ 877614 w 3258212"/>
              <a:gd name="connsiteY9" fmla="*/ 10113364 h 10846223"/>
              <a:gd name="connsiteX10" fmla="*/ 253542 w 3258212"/>
              <a:gd name="connsiteY10" fmla="*/ 10649960 h 10846223"/>
              <a:gd name="connsiteX11" fmla="*/ 41038 w 3258212"/>
              <a:gd name="connsiteY11" fmla="*/ 10228253 h 10846223"/>
              <a:gd name="connsiteX12" fmla="*/ 19712 w 3258212"/>
              <a:gd name="connsiteY12" fmla="*/ 9678744 h 10846223"/>
              <a:gd name="connsiteX13" fmla="*/ 19712 w 3258212"/>
              <a:gd name="connsiteY13" fmla="*/ 9151436 h 10846223"/>
              <a:gd name="connsiteX14" fmla="*/ 3258212 w 3258212"/>
              <a:gd name="connsiteY14" fmla="*/ 9151436 h 10846223"/>
              <a:gd name="connsiteX15" fmla="*/ 3258212 w 3258212"/>
              <a:gd name="connsiteY15" fmla="*/ 9678742 h 10846223"/>
              <a:gd name="connsiteX16" fmla="*/ 19712 w 3258212"/>
              <a:gd name="connsiteY16" fmla="*/ 9678742 h 10846223"/>
              <a:gd name="connsiteX17" fmla="*/ 0 w 3258212"/>
              <a:gd name="connsiteY17" fmla="*/ 0 h 10846223"/>
              <a:gd name="connsiteX18" fmla="*/ 3258211 w 3258212"/>
              <a:gd name="connsiteY18" fmla="*/ 0 h 10846223"/>
              <a:gd name="connsiteX19" fmla="*/ 3258211 w 3258212"/>
              <a:gd name="connsiteY19" fmla="*/ 2221138 h 10846223"/>
              <a:gd name="connsiteX20" fmla="*/ 3258212 w 3258212"/>
              <a:gd name="connsiteY20" fmla="*/ 2221138 h 10846223"/>
              <a:gd name="connsiteX21" fmla="*/ 3258212 w 3258212"/>
              <a:gd name="connsiteY21" fmla="*/ 9151435 h 10846223"/>
              <a:gd name="connsiteX22" fmla="*/ 0 w 3258212"/>
              <a:gd name="connsiteY22" fmla="*/ 9151435 h 10846223"/>
              <a:gd name="connsiteX23" fmla="*/ 0 w 3258212"/>
              <a:gd name="connsiteY23" fmla="*/ 2265208 h 10846223"/>
              <a:gd name="connsiteX24" fmla="*/ 0 w 3258212"/>
              <a:gd name="connsiteY24" fmla="*/ 2221138 h 1084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58212" h="10846223">
                <a:moveTo>
                  <a:pt x="19712" y="9678744"/>
                </a:moveTo>
                <a:lnTo>
                  <a:pt x="3258212" y="9678744"/>
                </a:lnTo>
                <a:cubicBezTo>
                  <a:pt x="3233923" y="9961506"/>
                  <a:pt x="3289397" y="10163843"/>
                  <a:pt x="3204537" y="10147673"/>
                </a:cubicBezTo>
                <a:cubicBezTo>
                  <a:pt x="3119676" y="10131503"/>
                  <a:pt x="3152811" y="9987015"/>
                  <a:pt x="2942909" y="9993036"/>
                </a:cubicBezTo>
                <a:cubicBezTo>
                  <a:pt x="2733005" y="9999056"/>
                  <a:pt x="2867943" y="10370463"/>
                  <a:pt x="2749497" y="10408129"/>
                </a:cubicBezTo>
                <a:cubicBezTo>
                  <a:pt x="2543793" y="10379301"/>
                  <a:pt x="2852650" y="10118961"/>
                  <a:pt x="2315749" y="10120350"/>
                </a:cubicBezTo>
                <a:cubicBezTo>
                  <a:pt x="1778847" y="10121739"/>
                  <a:pt x="2069262" y="10845181"/>
                  <a:pt x="1877201" y="10846223"/>
                </a:cubicBezTo>
                <a:cubicBezTo>
                  <a:pt x="1685141" y="10847266"/>
                  <a:pt x="1864308" y="9999133"/>
                  <a:pt x="1485283" y="9995660"/>
                </a:cubicBezTo>
                <a:cubicBezTo>
                  <a:pt x="1106259" y="9992186"/>
                  <a:pt x="1327557" y="10646318"/>
                  <a:pt x="1153636" y="10610350"/>
                </a:cubicBezTo>
                <a:cubicBezTo>
                  <a:pt x="979717" y="10633235"/>
                  <a:pt x="1259038" y="10118536"/>
                  <a:pt x="877614" y="10113364"/>
                </a:cubicBezTo>
                <a:cubicBezTo>
                  <a:pt x="118728" y="10124781"/>
                  <a:pt x="392972" y="10630812"/>
                  <a:pt x="253542" y="10649960"/>
                </a:cubicBezTo>
                <a:cubicBezTo>
                  <a:pt x="114113" y="10669108"/>
                  <a:pt x="124460" y="10409173"/>
                  <a:pt x="41038" y="10228253"/>
                </a:cubicBezTo>
                <a:cubicBezTo>
                  <a:pt x="-42384" y="10047334"/>
                  <a:pt x="28708" y="9866570"/>
                  <a:pt x="19712" y="9678744"/>
                </a:cubicBezTo>
                <a:close/>
                <a:moveTo>
                  <a:pt x="19712" y="9151436"/>
                </a:moveTo>
                <a:lnTo>
                  <a:pt x="3258212" y="9151436"/>
                </a:lnTo>
                <a:lnTo>
                  <a:pt x="3258212" y="9678742"/>
                </a:lnTo>
                <a:lnTo>
                  <a:pt x="19712" y="9678742"/>
                </a:lnTo>
                <a:close/>
                <a:moveTo>
                  <a:pt x="0" y="0"/>
                </a:moveTo>
                <a:lnTo>
                  <a:pt x="3258211" y="0"/>
                </a:lnTo>
                <a:lnTo>
                  <a:pt x="3258211" y="2221138"/>
                </a:lnTo>
                <a:lnTo>
                  <a:pt x="3258212" y="2221138"/>
                </a:lnTo>
                <a:lnTo>
                  <a:pt x="3258212" y="9151435"/>
                </a:lnTo>
                <a:lnTo>
                  <a:pt x="0" y="9151435"/>
                </a:lnTo>
                <a:lnTo>
                  <a:pt x="0" y="2265208"/>
                </a:lnTo>
                <a:lnTo>
                  <a:pt x="0" y="2221138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33117-42EA-41E1-8257-0F71EFD7AEEC}"/>
              </a:ext>
            </a:extLst>
          </p:cNvPr>
          <p:cNvSpPr txBox="1"/>
          <p:nvPr/>
        </p:nvSpPr>
        <p:spPr>
          <a:xfrm>
            <a:off x="4310743" y="3136613"/>
            <a:ext cx="357051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i="1"/>
              <a:t>본문 슬라이드</a:t>
            </a:r>
            <a:endParaRPr lang="ko-KR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511849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32</Words>
  <Application>Microsoft Macintosh PowerPoint</Application>
  <PresentationFormat>와이드스크린</PresentationFormat>
  <Paragraphs>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gguigguit@gmail.com</cp:lastModifiedBy>
  <cp:revision>53</cp:revision>
  <dcterms:created xsi:type="dcterms:W3CDTF">2020-06-17T12:15:20Z</dcterms:created>
  <dcterms:modified xsi:type="dcterms:W3CDTF">2022-04-27T10:24:49Z</dcterms:modified>
</cp:coreProperties>
</file>