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81" r:id="rId6"/>
    <p:sldId id="282" r:id="rId7"/>
    <p:sldId id="285" r:id="rId8"/>
    <p:sldId id="286" r:id="rId9"/>
    <p:sldId id="287" r:id="rId10"/>
    <p:sldId id="275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나눔명조"/>
      <p:regular r:id="rId14"/>
      <p:bold r:id="rId15"/>
    </p:embeddedFont>
    <p:embeddedFont>
      <p:font typeface="Cafe24 Ssukssuk " pitchFamily="2" charset="-127"/>
      <p:regular r:id="rId16"/>
    </p:embeddedFont>
    <p:embeddedFont>
      <p:font typeface="Yoon 지영" panose="02020603020101020101" pitchFamily="18" charset="-127"/>
      <p:regular r:id="rId17"/>
    </p:embeddedFont>
    <p:embeddedFont>
      <p:font typeface="Yoon SJY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BFF"/>
    <a:srgbClr val="E75353"/>
    <a:srgbClr val="DAA600"/>
    <a:srgbClr val="D47DFF"/>
    <a:srgbClr val="EB6F6F"/>
    <a:srgbClr val="EEB500"/>
    <a:srgbClr val="F09456"/>
    <a:srgbClr val="E6B3FF"/>
    <a:srgbClr val="FFFF66"/>
    <a:srgbClr val="F8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3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6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5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8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9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1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A53D-B9F9-4E2B-9B3E-0002A6F6A868}" type="datetimeFigureOut">
              <a:rPr lang="ko-KR" altLang="en-US" smtClean="0"/>
              <a:t>2022. 4. 23.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3962-1EB7-4BD4-9367-3DE3B806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387">
            <a:off x="7319221" y="3497612"/>
            <a:ext cx="3158623" cy="1579312"/>
          </a:xfrm>
          <a:prstGeom prst="rect">
            <a:avLst/>
          </a:prstGeom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모서리가 둥근 직사각형 19"/>
          <p:cNvSpPr/>
          <p:nvPr/>
        </p:nvSpPr>
        <p:spPr>
          <a:xfrm>
            <a:off x="4312977" y="1679411"/>
            <a:ext cx="3862958" cy="3635595"/>
          </a:xfrm>
          <a:prstGeom prst="roundRect">
            <a:avLst>
              <a:gd name="adj" fmla="val 658"/>
            </a:avLst>
          </a:prstGeom>
          <a:solidFill>
            <a:srgbClr val="3F4F3F"/>
          </a:solidFill>
          <a:ln>
            <a:noFill/>
          </a:ln>
          <a:effectLst>
            <a:outerShdw blurRad="165100" dist="38100" dir="4800000" sx="101000" sy="101000" algn="tl" rotWithShape="0">
              <a:prstClr val="black">
                <a:alpha val="37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5400000" flipV="1">
            <a:off x="5534911" y="2683758"/>
            <a:ext cx="1251520" cy="3947364"/>
          </a:xfrm>
          <a:custGeom>
            <a:avLst/>
            <a:gdLst>
              <a:gd name="connsiteX0" fmla="*/ 1320342 w 1470137"/>
              <a:gd name="connsiteY0" fmla="*/ 0 h 4442177"/>
              <a:gd name="connsiteX1" fmla="*/ 1321189 w 1470137"/>
              <a:gd name="connsiteY1" fmla="*/ 858 h 4442177"/>
              <a:gd name="connsiteX2" fmla="*/ 1319785 w 1470137"/>
              <a:gd name="connsiteY2" fmla="*/ 3590 h 4442177"/>
              <a:gd name="connsiteX3" fmla="*/ 1376446 w 1470137"/>
              <a:gd name="connsiteY3" fmla="*/ 104308 h 4442177"/>
              <a:gd name="connsiteX4" fmla="*/ 1468077 w 1470137"/>
              <a:gd name="connsiteY4" fmla="*/ 174724 h 4442177"/>
              <a:gd name="connsiteX5" fmla="*/ 1469394 w 1470137"/>
              <a:gd name="connsiteY5" fmla="*/ 174270 h 4442177"/>
              <a:gd name="connsiteX6" fmla="*/ 1470137 w 1470137"/>
              <a:gd name="connsiteY6" fmla="*/ 176046 h 4442177"/>
              <a:gd name="connsiteX7" fmla="*/ 1466850 w 1470137"/>
              <a:gd name="connsiteY7" fmla="*/ 178894 h 4442177"/>
              <a:gd name="connsiteX8" fmla="*/ 1466850 w 1470137"/>
              <a:gd name="connsiteY8" fmla="*/ 4442177 h 4442177"/>
              <a:gd name="connsiteX9" fmla="*/ 0 w 1470137"/>
              <a:gd name="connsiteY9" fmla="*/ 4442177 h 4442177"/>
              <a:gd name="connsiteX10" fmla="*/ 0 w 1470137"/>
              <a:gd name="connsiteY10" fmla="*/ 178153 h 4442177"/>
              <a:gd name="connsiteX11" fmla="*/ 1250551 w 1470137"/>
              <a:gd name="connsiteY11" fmla="*/ 178153 h 4442177"/>
              <a:gd name="connsiteX12" fmla="*/ 1239240 w 1470137"/>
              <a:gd name="connsiteY12" fmla="*/ 163682 h 4442177"/>
              <a:gd name="connsiteX13" fmla="*/ 1213192 w 1470137"/>
              <a:gd name="connsiteY13" fmla="*/ 92849 h 444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137" h="4442177">
                <a:moveTo>
                  <a:pt x="1320342" y="0"/>
                </a:moveTo>
                <a:lnTo>
                  <a:pt x="1321189" y="858"/>
                </a:lnTo>
                <a:lnTo>
                  <a:pt x="1319785" y="3590"/>
                </a:lnTo>
                <a:cubicBezTo>
                  <a:pt x="1316862" y="20385"/>
                  <a:pt x="1339878" y="62107"/>
                  <a:pt x="1376446" y="104308"/>
                </a:cubicBezTo>
                <a:cubicBezTo>
                  <a:pt x="1413015" y="146509"/>
                  <a:pt x="1451037" y="175227"/>
                  <a:pt x="1468077" y="174724"/>
                </a:cubicBezTo>
                <a:lnTo>
                  <a:pt x="1469394" y="174270"/>
                </a:lnTo>
                <a:lnTo>
                  <a:pt x="1470137" y="176046"/>
                </a:lnTo>
                <a:lnTo>
                  <a:pt x="1466850" y="178894"/>
                </a:lnTo>
                <a:lnTo>
                  <a:pt x="1466850" y="4442177"/>
                </a:lnTo>
                <a:lnTo>
                  <a:pt x="0" y="4442177"/>
                </a:lnTo>
                <a:lnTo>
                  <a:pt x="0" y="178153"/>
                </a:lnTo>
                <a:lnTo>
                  <a:pt x="1250551" y="178153"/>
                </a:lnTo>
                <a:lnTo>
                  <a:pt x="1239240" y="163682"/>
                </a:lnTo>
                <a:cubicBezTo>
                  <a:pt x="1215400" y="129455"/>
                  <a:pt x="1204117" y="100712"/>
                  <a:pt x="1213192" y="92849"/>
                </a:cubicBezTo>
                <a:close/>
              </a:path>
            </a:pathLst>
          </a:custGeom>
          <a:pattFill prst="narHorz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891300" y="1585137"/>
            <a:ext cx="1247613" cy="3617081"/>
          </a:xfrm>
          <a:custGeom>
            <a:avLst/>
            <a:gdLst>
              <a:gd name="connsiteX0" fmla="*/ 1320342 w 1470137"/>
              <a:gd name="connsiteY0" fmla="*/ 0 h 4442177"/>
              <a:gd name="connsiteX1" fmla="*/ 1321189 w 1470137"/>
              <a:gd name="connsiteY1" fmla="*/ 858 h 4442177"/>
              <a:gd name="connsiteX2" fmla="*/ 1319785 w 1470137"/>
              <a:gd name="connsiteY2" fmla="*/ 3590 h 4442177"/>
              <a:gd name="connsiteX3" fmla="*/ 1376446 w 1470137"/>
              <a:gd name="connsiteY3" fmla="*/ 104308 h 4442177"/>
              <a:gd name="connsiteX4" fmla="*/ 1468077 w 1470137"/>
              <a:gd name="connsiteY4" fmla="*/ 174724 h 4442177"/>
              <a:gd name="connsiteX5" fmla="*/ 1469394 w 1470137"/>
              <a:gd name="connsiteY5" fmla="*/ 174270 h 4442177"/>
              <a:gd name="connsiteX6" fmla="*/ 1470137 w 1470137"/>
              <a:gd name="connsiteY6" fmla="*/ 176046 h 4442177"/>
              <a:gd name="connsiteX7" fmla="*/ 1466850 w 1470137"/>
              <a:gd name="connsiteY7" fmla="*/ 178894 h 4442177"/>
              <a:gd name="connsiteX8" fmla="*/ 1466850 w 1470137"/>
              <a:gd name="connsiteY8" fmla="*/ 4442177 h 4442177"/>
              <a:gd name="connsiteX9" fmla="*/ 0 w 1470137"/>
              <a:gd name="connsiteY9" fmla="*/ 4442177 h 4442177"/>
              <a:gd name="connsiteX10" fmla="*/ 0 w 1470137"/>
              <a:gd name="connsiteY10" fmla="*/ 178153 h 4442177"/>
              <a:gd name="connsiteX11" fmla="*/ 1250551 w 1470137"/>
              <a:gd name="connsiteY11" fmla="*/ 178153 h 4442177"/>
              <a:gd name="connsiteX12" fmla="*/ 1239240 w 1470137"/>
              <a:gd name="connsiteY12" fmla="*/ 163682 h 4442177"/>
              <a:gd name="connsiteX13" fmla="*/ 1213192 w 1470137"/>
              <a:gd name="connsiteY13" fmla="*/ 92849 h 444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137" h="4442177">
                <a:moveTo>
                  <a:pt x="1320342" y="0"/>
                </a:moveTo>
                <a:lnTo>
                  <a:pt x="1321189" y="858"/>
                </a:lnTo>
                <a:lnTo>
                  <a:pt x="1319785" y="3590"/>
                </a:lnTo>
                <a:cubicBezTo>
                  <a:pt x="1316862" y="20385"/>
                  <a:pt x="1339878" y="62107"/>
                  <a:pt x="1376446" y="104308"/>
                </a:cubicBezTo>
                <a:cubicBezTo>
                  <a:pt x="1413015" y="146509"/>
                  <a:pt x="1451037" y="175227"/>
                  <a:pt x="1468077" y="174724"/>
                </a:cubicBezTo>
                <a:lnTo>
                  <a:pt x="1469394" y="174270"/>
                </a:lnTo>
                <a:lnTo>
                  <a:pt x="1470137" y="176046"/>
                </a:lnTo>
                <a:lnTo>
                  <a:pt x="1466850" y="178894"/>
                </a:lnTo>
                <a:lnTo>
                  <a:pt x="1466850" y="4442177"/>
                </a:lnTo>
                <a:lnTo>
                  <a:pt x="0" y="4442177"/>
                </a:lnTo>
                <a:lnTo>
                  <a:pt x="0" y="178153"/>
                </a:lnTo>
                <a:lnTo>
                  <a:pt x="1250551" y="178153"/>
                </a:lnTo>
                <a:lnTo>
                  <a:pt x="1239240" y="163682"/>
                </a:lnTo>
                <a:cubicBezTo>
                  <a:pt x="1215400" y="129455"/>
                  <a:pt x="1204117" y="100712"/>
                  <a:pt x="1213192" y="92849"/>
                </a:cubicBezTo>
                <a:close/>
              </a:path>
            </a:pathLst>
          </a:custGeom>
          <a:pattFill prst="narVert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92097" y="1542994"/>
            <a:ext cx="3876399" cy="3659224"/>
          </a:xfrm>
          <a:prstGeom prst="roundRect">
            <a:avLst>
              <a:gd name="adj" fmla="val 658"/>
            </a:avLst>
          </a:prstGeom>
          <a:gradFill flip="none" rotWithShape="1">
            <a:gsLst>
              <a:gs pos="48000">
                <a:srgbClr val="738D73"/>
              </a:gs>
              <a:gs pos="57000">
                <a:srgbClr val="738D73"/>
              </a:gs>
              <a:gs pos="85000">
                <a:srgbClr val="526652"/>
              </a:gs>
              <a:gs pos="100000">
                <a:srgbClr val="455545"/>
              </a:gs>
              <a:gs pos="0">
                <a:srgbClr val="637B6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" dir="13500000" algn="br" rotWithShape="0">
              <a:prstClr val="black">
                <a:alpha val="3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5850477" y="1919199"/>
            <a:ext cx="750315" cy="650218"/>
            <a:chOff x="5514988" y="2280995"/>
            <a:chExt cx="1157595" cy="1003167"/>
          </a:xfrm>
        </p:grpSpPr>
        <p:sp>
          <p:nvSpPr>
            <p:cNvPr id="11" name="곱셈 기호 10"/>
            <p:cNvSpPr/>
            <p:nvPr/>
          </p:nvSpPr>
          <p:spPr>
            <a:xfrm>
              <a:off x="5677146" y="2328616"/>
              <a:ext cx="837707" cy="837708"/>
            </a:xfrm>
            <a:prstGeom prst="mathMultiply">
              <a:avLst>
                <a:gd name="adj1" fmla="val 2020"/>
              </a:avLst>
            </a:prstGeom>
            <a:solidFill>
              <a:schemeClr val="bg1"/>
            </a:solidFill>
            <a:ln>
              <a:noFill/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4988" y="2562804"/>
              <a:ext cx="509961" cy="42735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62622" y="2562804"/>
              <a:ext cx="509961" cy="42735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끠</a:t>
              </a:r>
              <a:endParaRPr lang="ko-KR" altLang="en-US" sz="1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069" y="2280995"/>
              <a:ext cx="237862" cy="237863"/>
            </a:xfrm>
            <a:prstGeom prst="rect">
              <a:avLst/>
            </a:prstGeom>
            <a:scene3d>
              <a:camera prst="obliqueBottomRight"/>
              <a:lightRig rig="threePt" dir="t"/>
            </a:scene3d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428" y="3005020"/>
              <a:ext cx="279142" cy="279142"/>
            </a:xfrm>
            <a:prstGeom prst="rect">
              <a:avLst/>
            </a:prstGeom>
            <a:scene3d>
              <a:camera prst="obliqueBottomRight"/>
              <a:lightRig rig="threePt" dir="t"/>
            </a:scene3d>
          </p:spPr>
        </p:pic>
      </p:grpSp>
      <p:sp>
        <p:nvSpPr>
          <p:cNvPr id="18" name="한쪽 모서리가 잘린 사각형 17"/>
          <p:cNvSpPr/>
          <p:nvPr/>
        </p:nvSpPr>
        <p:spPr>
          <a:xfrm>
            <a:off x="4615268" y="1748991"/>
            <a:ext cx="3247233" cy="3247231"/>
          </a:xfrm>
          <a:prstGeom prst="snip1Rect">
            <a:avLst>
              <a:gd name="adj" fmla="val 10234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>
            <a:off x="7542217" y="1768128"/>
            <a:ext cx="304492" cy="30449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5667073" y="2787087"/>
            <a:ext cx="1062346" cy="1060856"/>
            <a:chOff x="5417281" y="2734003"/>
            <a:chExt cx="1260977" cy="1259207"/>
          </a:xfrm>
        </p:grpSpPr>
        <p:sp>
          <p:nvSpPr>
            <p:cNvPr id="35" name="TextBox 34"/>
            <p:cNvSpPr txBox="1"/>
            <p:nvPr/>
          </p:nvSpPr>
          <p:spPr>
            <a:xfrm>
              <a:off x="5420267" y="2734004"/>
              <a:ext cx="624474" cy="62104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오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53126" y="2734003"/>
              <a:ext cx="624474" cy="62104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늘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7281" y="3372162"/>
              <a:ext cx="624474" cy="62104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공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3784" y="3370264"/>
              <a:ext cx="624474" cy="62104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부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4289185" y="1795013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89185" y="2048766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289185" y="2492470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289185" y="2746223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285184" y="3189928"/>
            <a:ext cx="117335" cy="371088"/>
            <a:chOff x="3771440" y="3242283"/>
            <a:chExt cx="139274" cy="440472"/>
          </a:xfrm>
          <a:solidFill>
            <a:srgbClr val="485A48"/>
          </a:solidFill>
        </p:grpSpPr>
        <p:sp>
          <p:nvSpPr>
            <p:cNvPr id="47" name="타원 46"/>
            <p:cNvSpPr/>
            <p:nvPr/>
          </p:nvSpPr>
          <p:spPr>
            <a:xfrm>
              <a:off x="3771440" y="3242283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71440" y="3543481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4289185" y="4601914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289185" y="4855666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289185" y="3893526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289185" y="4147279"/>
            <a:ext cx="117335" cy="117335"/>
          </a:xfrm>
          <a:prstGeom prst="ellipse">
            <a:avLst/>
          </a:prstGeom>
          <a:solidFill>
            <a:srgbClr val="485A4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016066" y="1856175"/>
            <a:ext cx="356329" cy="3053659"/>
            <a:chOff x="3462034" y="1629037"/>
            <a:chExt cx="418494" cy="36246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3467100" y="1629037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467100" y="193383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471559" y="245329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71559" y="2758099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462034" y="3281973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462034" y="3586774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462034" y="4120172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462034" y="4424974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462034" y="494884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462034" y="5253649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8022354" y="1651326"/>
            <a:ext cx="51610" cy="3438546"/>
          </a:xfrm>
          <a:prstGeom prst="rect">
            <a:avLst/>
          </a:prstGeom>
          <a:solidFill>
            <a:srgbClr val="51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8013699" y="1542994"/>
            <a:ext cx="59905" cy="133742"/>
          </a:xfrm>
          <a:custGeom>
            <a:avLst/>
            <a:gdLst>
              <a:gd name="connsiteX0" fmla="*/ 0 w 34070"/>
              <a:gd name="connsiteY0" fmla="*/ 0 h 155575"/>
              <a:gd name="connsiteX1" fmla="*/ 9952 w 34070"/>
              <a:gd name="connsiteY1" fmla="*/ 0 h 155575"/>
              <a:gd name="connsiteX2" fmla="*/ 34070 w 34070"/>
              <a:gd name="connsiteY2" fmla="*/ 24118 h 155575"/>
              <a:gd name="connsiteX3" fmla="*/ 34070 w 34070"/>
              <a:gd name="connsiteY3" fmla="*/ 131457 h 155575"/>
              <a:gd name="connsiteX4" fmla="*/ 9952 w 34070"/>
              <a:gd name="connsiteY4" fmla="*/ 155575 h 155575"/>
              <a:gd name="connsiteX5" fmla="*/ 6044 w 34070"/>
              <a:gd name="connsiteY5" fmla="*/ 155575 h 155575"/>
              <a:gd name="connsiteX6" fmla="*/ 6044 w 34070"/>
              <a:gd name="connsiteY6" fmla="*/ 14593 h 1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70" h="155575">
                <a:moveTo>
                  <a:pt x="0" y="0"/>
                </a:moveTo>
                <a:lnTo>
                  <a:pt x="9952" y="0"/>
                </a:lnTo>
                <a:cubicBezTo>
                  <a:pt x="23272" y="0"/>
                  <a:pt x="34070" y="10798"/>
                  <a:pt x="34070" y="24118"/>
                </a:cubicBezTo>
                <a:lnTo>
                  <a:pt x="34070" y="131457"/>
                </a:lnTo>
                <a:cubicBezTo>
                  <a:pt x="34070" y="144777"/>
                  <a:pt x="23272" y="155575"/>
                  <a:pt x="9952" y="155575"/>
                </a:cubicBezTo>
                <a:lnTo>
                  <a:pt x="6044" y="155575"/>
                </a:lnTo>
                <a:lnTo>
                  <a:pt x="6044" y="14593"/>
                </a:lnTo>
                <a:close/>
              </a:path>
            </a:pathLst>
          </a:custGeom>
          <a:solidFill>
            <a:srgbClr val="51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 flipV="1">
            <a:off x="8010526" y="5064728"/>
            <a:ext cx="63500" cy="137490"/>
          </a:xfrm>
          <a:custGeom>
            <a:avLst/>
            <a:gdLst>
              <a:gd name="connsiteX0" fmla="*/ 0 w 34070"/>
              <a:gd name="connsiteY0" fmla="*/ 0 h 155575"/>
              <a:gd name="connsiteX1" fmla="*/ 9952 w 34070"/>
              <a:gd name="connsiteY1" fmla="*/ 0 h 155575"/>
              <a:gd name="connsiteX2" fmla="*/ 34070 w 34070"/>
              <a:gd name="connsiteY2" fmla="*/ 24118 h 155575"/>
              <a:gd name="connsiteX3" fmla="*/ 34070 w 34070"/>
              <a:gd name="connsiteY3" fmla="*/ 131457 h 155575"/>
              <a:gd name="connsiteX4" fmla="*/ 9952 w 34070"/>
              <a:gd name="connsiteY4" fmla="*/ 155575 h 155575"/>
              <a:gd name="connsiteX5" fmla="*/ 6044 w 34070"/>
              <a:gd name="connsiteY5" fmla="*/ 155575 h 155575"/>
              <a:gd name="connsiteX6" fmla="*/ 6044 w 34070"/>
              <a:gd name="connsiteY6" fmla="*/ 14593 h 1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70" h="155575">
                <a:moveTo>
                  <a:pt x="0" y="0"/>
                </a:moveTo>
                <a:lnTo>
                  <a:pt x="9952" y="0"/>
                </a:lnTo>
                <a:cubicBezTo>
                  <a:pt x="23272" y="0"/>
                  <a:pt x="34070" y="10798"/>
                  <a:pt x="34070" y="24118"/>
                </a:cubicBezTo>
                <a:lnTo>
                  <a:pt x="34070" y="131457"/>
                </a:lnTo>
                <a:cubicBezTo>
                  <a:pt x="34070" y="144777"/>
                  <a:pt x="23272" y="155575"/>
                  <a:pt x="9952" y="155575"/>
                </a:cubicBezTo>
                <a:lnTo>
                  <a:pt x="6044" y="155575"/>
                </a:lnTo>
                <a:lnTo>
                  <a:pt x="6044" y="14593"/>
                </a:lnTo>
                <a:close/>
              </a:path>
            </a:pathLst>
          </a:custGeom>
          <a:solidFill>
            <a:srgbClr val="51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>
            <a:off x="5012161" y="3924006"/>
            <a:ext cx="2426917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524138" y="3965993"/>
            <a:ext cx="3443392" cy="2616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100" b="1" spc="3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제목의 피피티제작소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682553" y="4523210"/>
            <a:ext cx="1052804" cy="386928"/>
            <a:chOff x="2471615" y="2825977"/>
            <a:chExt cx="1052804" cy="38692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471615" y="2825977"/>
              <a:ext cx="1052804" cy="386928"/>
            </a:xfrm>
            <a:prstGeom prst="roundRect">
              <a:avLst>
                <a:gd name="adj" fmla="val 7700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2510250" y="2878831"/>
              <a:ext cx="967788" cy="292495"/>
            </a:xfrm>
            <a:prstGeom prst="roundRect">
              <a:avLst>
                <a:gd name="adj" fmla="val 7984"/>
              </a:avLst>
            </a:prstGeom>
            <a:noFill/>
            <a:ln w="4445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793936" y="451661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Yoon SJY" panose="02020603020101020101" pitchFamily="18" charset="-127"/>
                <a:ea typeface="Yoon SJY" panose="02020603020101020101" pitchFamily="18" charset="-127"/>
              </a:rPr>
              <a:t>홍길동</a:t>
            </a: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8261">
            <a:off x="9192552" y="4555554"/>
            <a:ext cx="1068637" cy="1068637"/>
          </a:xfrm>
          <a:prstGeom prst="rect">
            <a:avLst/>
          </a:prstGeom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타원 1"/>
          <p:cNvSpPr/>
          <p:nvPr/>
        </p:nvSpPr>
        <p:spPr>
          <a:xfrm>
            <a:off x="5860192" y="1886004"/>
            <a:ext cx="716608" cy="716608"/>
          </a:xfrm>
          <a:prstGeom prst="ellipse">
            <a:avLst/>
          </a:prstGeom>
          <a:noFill/>
          <a:ln>
            <a:solidFill>
              <a:srgbClr val="FFFFFF"/>
            </a:solidFill>
          </a:ln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8062259" y="5202218"/>
            <a:ext cx="74472" cy="76862"/>
          </a:xfrm>
          <a:prstGeom prst="rtTriangle">
            <a:avLst/>
          </a:prstGeom>
          <a:pattFill prst="narVert">
            <a:fgClr>
              <a:schemeClr val="bg1">
                <a:lumMod val="65000"/>
              </a:schemeClr>
            </a:fgClr>
            <a:bgClr>
              <a:srgbClr val="E0E0E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3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366489" y="2341625"/>
            <a:ext cx="551543" cy="551543"/>
            <a:chOff x="3875314" y="2894525"/>
            <a:chExt cx="551543" cy="551543"/>
          </a:xfrm>
        </p:grpSpPr>
        <p:sp>
          <p:nvSpPr>
            <p:cNvPr id="3" name="타원 2"/>
            <p:cNvSpPr/>
            <p:nvPr/>
          </p:nvSpPr>
          <p:spPr>
            <a:xfrm>
              <a:off x="3875314" y="2894525"/>
              <a:ext cx="551543" cy="551543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38146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00978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막힌 원호 9"/>
            <p:cNvSpPr/>
            <p:nvPr/>
          </p:nvSpPr>
          <p:spPr>
            <a:xfrm rot="13500000">
              <a:off x="4019322" y="3038534"/>
              <a:ext cx="263525" cy="263525"/>
            </a:xfrm>
            <a:prstGeom prst="blockArc">
              <a:avLst>
                <a:gd name="adj1" fmla="val 10800000"/>
                <a:gd name="adj2" fmla="val 16163419"/>
                <a:gd name="adj3" fmla="val 736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771927" y="2341625"/>
            <a:ext cx="551543" cy="551543"/>
            <a:chOff x="3875314" y="2894525"/>
            <a:chExt cx="551543" cy="551543"/>
          </a:xfrm>
        </p:grpSpPr>
        <p:sp>
          <p:nvSpPr>
            <p:cNvPr id="23" name="타원 22"/>
            <p:cNvSpPr/>
            <p:nvPr/>
          </p:nvSpPr>
          <p:spPr>
            <a:xfrm>
              <a:off x="3875314" y="2894525"/>
              <a:ext cx="551543" cy="5515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038146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200978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27"/>
            <p:cNvSpPr/>
            <p:nvPr/>
          </p:nvSpPr>
          <p:spPr>
            <a:xfrm rot="13500000">
              <a:off x="4019322" y="3038534"/>
              <a:ext cx="263525" cy="263525"/>
            </a:xfrm>
            <a:prstGeom prst="blockArc">
              <a:avLst>
                <a:gd name="adj1" fmla="val 10800000"/>
                <a:gd name="adj2" fmla="val 16163419"/>
                <a:gd name="adj3" fmla="val 736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17094" y="2341625"/>
            <a:ext cx="551543" cy="551543"/>
            <a:chOff x="3875314" y="2894525"/>
            <a:chExt cx="551543" cy="551543"/>
          </a:xfrm>
        </p:grpSpPr>
        <p:sp>
          <p:nvSpPr>
            <p:cNvPr id="30" name="타원 29"/>
            <p:cNvSpPr/>
            <p:nvPr/>
          </p:nvSpPr>
          <p:spPr>
            <a:xfrm>
              <a:off x="3875314" y="2894525"/>
              <a:ext cx="551543" cy="551543"/>
            </a:xfrm>
            <a:prstGeom prst="ellipse">
              <a:avLst/>
            </a:prstGeom>
            <a:solidFill>
              <a:srgbClr val="D47D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038146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00978" y="3076576"/>
              <a:ext cx="48079" cy="82916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막힌 원호 32"/>
            <p:cNvSpPr/>
            <p:nvPr/>
          </p:nvSpPr>
          <p:spPr>
            <a:xfrm rot="13500000">
              <a:off x="4019322" y="3038534"/>
              <a:ext cx="263525" cy="263525"/>
            </a:xfrm>
            <a:prstGeom prst="blockArc">
              <a:avLst>
                <a:gd name="adj1" fmla="val 10800000"/>
                <a:gd name="adj2" fmla="val 16163419"/>
                <a:gd name="adj3" fmla="val 736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94663" y="3223380"/>
            <a:ext cx="402674" cy="49975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lvl="0" algn="ctr">
              <a:lnSpc>
                <a:spcPts val="2700"/>
              </a:lnSpc>
              <a:defRPr sz="2000">
                <a:solidFill>
                  <a:prstClr val="black"/>
                </a:solidFill>
                <a:latin typeface="Yoon 지영" panose="02020603020101020101" pitchFamily="18" charset="-127"/>
                <a:ea typeface="Yoon 지영" panose="02020603020101020101" pitchFamily="18" charset="-127"/>
              </a:defRPr>
            </a:lvl1pPr>
          </a:lstStyle>
          <a:p>
            <a:r>
              <a:rPr lang="ko-KR" altLang="en-US" sz="4800" dirty="0"/>
              <a:t>끝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6955">
            <a:off x="6711193" y="3821541"/>
            <a:ext cx="3527023" cy="1763512"/>
          </a:xfrm>
          <a:prstGeom prst="rect">
            <a:avLst/>
          </a:prstGeom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96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312977" y="1679411"/>
            <a:ext cx="3862958" cy="3635595"/>
          </a:xfrm>
          <a:prstGeom prst="roundRect">
            <a:avLst>
              <a:gd name="adj" fmla="val 658"/>
            </a:avLst>
          </a:prstGeom>
          <a:solidFill>
            <a:srgbClr val="3F4F3F"/>
          </a:solidFill>
          <a:ln>
            <a:noFill/>
          </a:ln>
          <a:effectLst>
            <a:outerShdw blurRad="165100" dist="38100" dir="4800000" sx="102000" sy="102000" algn="tl" rotWithShape="0">
              <a:prstClr val="black">
                <a:alpha val="37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5400000" flipV="1">
            <a:off x="5531078" y="2687592"/>
            <a:ext cx="1254698" cy="3942873"/>
          </a:xfrm>
          <a:custGeom>
            <a:avLst/>
            <a:gdLst>
              <a:gd name="connsiteX0" fmla="*/ 1320342 w 1470137"/>
              <a:gd name="connsiteY0" fmla="*/ 0 h 4442177"/>
              <a:gd name="connsiteX1" fmla="*/ 1321189 w 1470137"/>
              <a:gd name="connsiteY1" fmla="*/ 858 h 4442177"/>
              <a:gd name="connsiteX2" fmla="*/ 1319785 w 1470137"/>
              <a:gd name="connsiteY2" fmla="*/ 3590 h 4442177"/>
              <a:gd name="connsiteX3" fmla="*/ 1376446 w 1470137"/>
              <a:gd name="connsiteY3" fmla="*/ 104308 h 4442177"/>
              <a:gd name="connsiteX4" fmla="*/ 1468077 w 1470137"/>
              <a:gd name="connsiteY4" fmla="*/ 174724 h 4442177"/>
              <a:gd name="connsiteX5" fmla="*/ 1469394 w 1470137"/>
              <a:gd name="connsiteY5" fmla="*/ 174270 h 4442177"/>
              <a:gd name="connsiteX6" fmla="*/ 1470137 w 1470137"/>
              <a:gd name="connsiteY6" fmla="*/ 176046 h 4442177"/>
              <a:gd name="connsiteX7" fmla="*/ 1466850 w 1470137"/>
              <a:gd name="connsiteY7" fmla="*/ 178894 h 4442177"/>
              <a:gd name="connsiteX8" fmla="*/ 1466850 w 1470137"/>
              <a:gd name="connsiteY8" fmla="*/ 4442177 h 4442177"/>
              <a:gd name="connsiteX9" fmla="*/ 0 w 1470137"/>
              <a:gd name="connsiteY9" fmla="*/ 4442177 h 4442177"/>
              <a:gd name="connsiteX10" fmla="*/ 0 w 1470137"/>
              <a:gd name="connsiteY10" fmla="*/ 178153 h 4442177"/>
              <a:gd name="connsiteX11" fmla="*/ 1250551 w 1470137"/>
              <a:gd name="connsiteY11" fmla="*/ 178153 h 4442177"/>
              <a:gd name="connsiteX12" fmla="*/ 1239240 w 1470137"/>
              <a:gd name="connsiteY12" fmla="*/ 163682 h 4442177"/>
              <a:gd name="connsiteX13" fmla="*/ 1213192 w 1470137"/>
              <a:gd name="connsiteY13" fmla="*/ 92849 h 444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137" h="4442177">
                <a:moveTo>
                  <a:pt x="1320342" y="0"/>
                </a:moveTo>
                <a:lnTo>
                  <a:pt x="1321189" y="858"/>
                </a:lnTo>
                <a:lnTo>
                  <a:pt x="1319785" y="3590"/>
                </a:lnTo>
                <a:cubicBezTo>
                  <a:pt x="1316862" y="20385"/>
                  <a:pt x="1339878" y="62107"/>
                  <a:pt x="1376446" y="104308"/>
                </a:cubicBezTo>
                <a:cubicBezTo>
                  <a:pt x="1413015" y="146509"/>
                  <a:pt x="1451037" y="175227"/>
                  <a:pt x="1468077" y="174724"/>
                </a:cubicBezTo>
                <a:lnTo>
                  <a:pt x="1469394" y="174270"/>
                </a:lnTo>
                <a:lnTo>
                  <a:pt x="1470137" y="176046"/>
                </a:lnTo>
                <a:lnTo>
                  <a:pt x="1466850" y="178894"/>
                </a:lnTo>
                <a:lnTo>
                  <a:pt x="1466850" y="4442177"/>
                </a:lnTo>
                <a:lnTo>
                  <a:pt x="0" y="4442177"/>
                </a:lnTo>
                <a:lnTo>
                  <a:pt x="0" y="178153"/>
                </a:lnTo>
                <a:lnTo>
                  <a:pt x="1250551" y="178153"/>
                </a:lnTo>
                <a:lnTo>
                  <a:pt x="1239240" y="163682"/>
                </a:lnTo>
                <a:cubicBezTo>
                  <a:pt x="1215400" y="129455"/>
                  <a:pt x="1204117" y="100712"/>
                  <a:pt x="1213192" y="92849"/>
                </a:cubicBezTo>
                <a:close/>
              </a:path>
            </a:pathLst>
          </a:custGeom>
          <a:pattFill prst="narHorz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891301" y="1585137"/>
            <a:ext cx="1242572" cy="3558363"/>
          </a:xfrm>
          <a:custGeom>
            <a:avLst/>
            <a:gdLst>
              <a:gd name="connsiteX0" fmla="*/ 1320342 w 1470137"/>
              <a:gd name="connsiteY0" fmla="*/ 0 h 4442177"/>
              <a:gd name="connsiteX1" fmla="*/ 1321189 w 1470137"/>
              <a:gd name="connsiteY1" fmla="*/ 858 h 4442177"/>
              <a:gd name="connsiteX2" fmla="*/ 1319785 w 1470137"/>
              <a:gd name="connsiteY2" fmla="*/ 3590 h 4442177"/>
              <a:gd name="connsiteX3" fmla="*/ 1376446 w 1470137"/>
              <a:gd name="connsiteY3" fmla="*/ 104308 h 4442177"/>
              <a:gd name="connsiteX4" fmla="*/ 1468077 w 1470137"/>
              <a:gd name="connsiteY4" fmla="*/ 174724 h 4442177"/>
              <a:gd name="connsiteX5" fmla="*/ 1469394 w 1470137"/>
              <a:gd name="connsiteY5" fmla="*/ 174270 h 4442177"/>
              <a:gd name="connsiteX6" fmla="*/ 1470137 w 1470137"/>
              <a:gd name="connsiteY6" fmla="*/ 176046 h 4442177"/>
              <a:gd name="connsiteX7" fmla="*/ 1466850 w 1470137"/>
              <a:gd name="connsiteY7" fmla="*/ 178894 h 4442177"/>
              <a:gd name="connsiteX8" fmla="*/ 1466850 w 1470137"/>
              <a:gd name="connsiteY8" fmla="*/ 4442177 h 4442177"/>
              <a:gd name="connsiteX9" fmla="*/ 0 w 1470137"/>
              <a:gd name="connsiteY9" fmla="*/ 4442177 h 4442177"/>
              <a:gd name="connsiteX10" fmla="*/ 0 w 1470137"/>
              <a:gd name="connsiteY10" fmla="*/ 178153 h 4442177"/>
              <a:gd name="connsiteX11" fmla="*/ 1250551 w 1470137"/>
              <a:gd name="connsiteY11" fmla="*/ 178153 h 4442177"/>
              <a:gd name="connsiteX12" fmla="*/ 1239240 w 1470137"/>
              <a:gd name="connsiteY12" fmla="*/ 163682 h 4442177"/>
              <a:gd name="connsiteX13" fmla="*/ 1213192 w 1470137"/>
              <a:gd name="connsiteY13" fmla="*/ 92849 h 444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137" h="4442177">
                <a:moveTo>
                  <a:pt x="1320342" y="0"/>
                </a:moveTo>
                <a:lnTo>
                  <a:pt x="1321189" y="858"/>
                </a:lnTo>
                <a:lnTo>
                  <a:pt x="1319785" y="3590"/>
                </a:lnTo>
                <a:cubicBezTo>
                  <a:pt x="1316862" y="20385"/>
                  <a:pt x="1339878" y="62107"/>
                  <a:pt x="1376446" y="104308"/>
                </a:cubicBezTo>
                <a:cubicBezTo>
                  <a:pt x="1413015" y="146509"/>
                  <a:pt x="1451037" y="175227"/>
                  <a:pt x="1468077" y="174724"/>
                </a:cubicBezTo>
                <a:lnTo>
                  <a:pt x="1469394" y="174270"/>
                </a:lnTo>
                <a:lnTo>
                  <a:pt x="1470137" y="176046"/>
                </a:lnTo>
                <a:lnTo>
                  <a:pt x="1466850" y="178894"/>
                </a:lnTo>
                <a:lnTo>
                  <a:pt x="1466850" y="4442177"/>
                </a:lnTo>
                <a:lnTo>
                  <a:pt x="0" y="4442177"/>
                </a:lnTo>
                <a:lnTo>
                  <a:pt x="0" y="178153"/>
                </a:lnTo>
                <a:lnTo>
                  <a:pt x="1250551" y="178153"/>
                </a:lnTo>
                <a:lnTo>
                  <a:pt x="1239240" y="163682"/>
                </a:lnTo>
                <a:cubicBezTo>
                  <a:pt x="1215400" y="129455"/>
                  <a:pt x="1204117" y="100712"/>
                  <a:pt x="1213192" y="92849"/>
                </a:cubicBezTo>
                <a:close/>
              </a:path>
            </a:pathLst>
          </a:custGeom>
          <a:pattFill prst="narVert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4190999" y="1567828"/>
            <a:ext cx="3809529" cy="3575672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289185" y="1795013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89185" y="2048766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289185" y="2492470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289185" y="2746223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289185" y="4601914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289185" y="4855666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289185" y="3893526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289185" y="4147279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8261">
            <a:off x="9195624" y="4576860"/>
            <a:ext cx="1068637" cy="1068637"/>
          </a:xfrm>
          <a:prstGeom prst="rect">
            <a:avLst/>
          </a:prstGeo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타원 1"/>
          <p:cNvSpPr/>
          <p:nvPr/>
        </p:nvSpPr>
        <p:spPr>
          <a:xfrm>
            <a:off x="4768783" y="2058443"/>
            <a:ext cx="2951346" cy="2951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110" y="1795013"/>
            <a:ext cx="1114620" cy="275695"/>
          </a:xfrm>
          <a:prstGeom prst="roundRect">
            <a:avLst>
              <a:gd name="adj" fmla="val 50000"/>
            </a:avLst>
          </a:prstGeom>
          <a:solidFill>
            <a:srgbClr val="D3D3D3"/>
          </a:solidFill>
          <a:ln w="12700">
            <a:solidFill>
              <a:schemeClr val="bg1">
                <a:lumMod val="50000"/>
              </a:schemeClr>
            </a:solidFill>
          </a:ln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39378" y="1737625"/>
            <a:ext cx="843937" cy="2947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발표 계획표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5957" y="17659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6600" y="1833759"/>
            <a:ext cx="26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79" y="2209695"/>
            <a:ext cx="32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2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88949" y="391492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6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2185" y="4766824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11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56" name="원형 55"/>
          <p:cNvSpPr/>
          <p:nvPr/>
        </p:nvSpPr>
        <p:spPr>
          <a:xfrm rot="12214117">
            <a:off x="4772235" y="2062608"/>
            <a:ext cx="2944919" cy="2944919"/>
          </a:xfrm>
          <a:prstGeom prst="pie">
            <a:avLst>
              <a:gd name="adj1" fmla="val 20167969"/>
              <a:gd name="adj2" fmla="val 3957129"/>
            </a:avLst>
          </a:prstGeom>
          <a:solidFill>
            <a:srgbClr val="FFFF66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원형 4"/>
          <p:cNvSpPr/>
          <p:nvPr/>
        </p:nvSpPr>
        <p:spPr>
          <a:xfrm rot="16200000">
            <a:off x="4772829" y="2054037"/>
            <a:ext cx="2944919" cy="2944919"/>
          </a:xfrm>
          <a:prstGeom prst="pie">
            <a:avLst>
              <a:gd name="adj1" fmla="val 21570223"/>
              <a:gd name="adj2" fmla="val 1329283"/>
            </a:avLst>
          </a:prstGeom>
          <a:solidFill>
            <a:srgbClr val="FFCCCC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원형 43"/>
          <p:cNvSpPr/>
          <p:nvPr/>
        </p:nvSpPr>
        <p:spPr>
          <a:xfrm rot="17539927">
            <a:off x="4775210" y="2061657"/>
            <a:ext cx="2944919" cy="2944919"/>
          </a:xfrm>
          <a:prstGeom prst="pie">
            <a:avLst>
              <a:gd name="adj1" fmla="val 0"/>
              <a:gd name="adj2" fmla="val 1329283"/>
            </a:avLst>
          </a:prstGeom>
          <a:solidFill>
            <a:srgbClr val="CCFF99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원형 53"/>
          <p:cNvSpPr/>
          <p:nvPr/>
        </p:nvSpPr>
        <p:spPr>
          <a:xfrm rot="18889309">
            <a:off x="4775210" y="2061657"/>
            <a:ext cx="2944919" cy="2944919"/>
          </a:xfrm>
          <a:prstGeom prst="pie">
            <a:avLst>
              <a:gd name="adj1" fmla="val 0"/>
              <a:gd name="adj2" fmla="val 3971953"/>
            </a:avLst>
          </a:prstGeom>
          <a:solidFill>
            <a:srgbClr val="99CCFF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원형 66"/>
          <p:cNvSpPr/>
          <p:nvPr/>
        </p:nvSpPr>
        <p:spPr>
          <a:xfrm rot="6274260">
            <a:off x="4767736" y="2068959"/>
            <a:ext cx="2944919" cy="2944919"/>
          </a:xfrm>
          <a:prstGeom prst="pie">
            <a:avLst>
              <a:gd name="adj1" fmla="val 995819"/>
              <a:gd name="adj2" fmla="val 4514120"/>
            </a:avLst>
          </a:prstGeom>
          <a:solidFill>
            <a:srgbClr val="99CCFF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 56"/>
          <p:cNvSpPr/>
          <p:nvPr/>
        </p:nvSpPr>
        <p:spPr>
          <a:xfrm rot="2733584">
            <a:off x="4775209" y="2061746"/>
            <a:ext cx="2944919" cy="2944919"/>
          </a:xfrm>
          <a:prstGeom prst="pie">
            <a:avLst>
              <a:gd name="adj1" fmla="val 20131925"/>
              <a:gd name="adj2" fmla="val 4549520"/>
            </a:avLst>
          </a:prstGeom>
          <a:solidFill>
            <a:srgbClr val="FFFF66">
              <a:alpha val="2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285184" y="3189928"/>
            <a:ext cx="117335" cy="371088"/>
            <a:chOff x="3771440" y="3242283"/>
            <a:chExt cx="139274" cy="440472"/>
          </a:xfrm>
          <a:solidFill>
            <a:schemeClr val="bg1">
              <a:lumMod val="65000"/>
            </a:schemeClr>
          </a:solidFill>
        </p:grpSpPr>
        <p:sp>
          <p:nvSpPr>
            <p:cNvPr id="47" name="타원 46"/>
            <p:cNvSpPr/>
            <p:nvPr/>
          </p:nvSpPr>
          <p:spPr>
            <a:xfrm>
              <a:off x="3771440" y="3242283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71440" y="3543481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 flipH="1">
            <a:off x="6217187" y="351221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408118" y="3362071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Rix민들레 M" panose="02020603020101020101" pitchFamily="18" charset="-127"/>
                <a:ea typeface="Rix민들레 M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Yoon SJY" panose="02020603020101020101" pitchFamily="18" charset="-127"/>
                <a:ea typeface="Yoon SJY" panose="02020603020101020101" pitchFamily="18" charset="-127"/>
              </a:rPr>
              <a:t>15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601079">
            <a:off x="6204059" y="2227533"/>
            <a:ext cx="430887" cy="65017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ko-KR" altLang="en-US" sz="1600" spc="-150" dirty="0">
                <a:latin typeface="Yoon SJY" panose="02020603020101020101" pitchFamily="18" charset="-127"/>
                <a:ea typeface="Yoon SJY" panose="02020603020101020101" pitchFamily="18" charset="-127"/>
              </a:rPr>
              <a:t>첫번째</a:t>
            </a:r>
          </a:p>
        </p:txBody>
      </p:sp>
      <p:sp>
        <p:nvSpPr>
          <p:cNvPr id="70" name="TextBox 69"/>
          <p:cNvSpPr txBox="1"/>
          <p:nvPr/>
        </p:nvSpPr>
        <p:spPr>
          <a:xfrm rot="2101700">
            <a:off x="6574586" y="2386712"/>
            <a:ext cx="430887" cy="65017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ko-KR" altLang="en-US" sz="1600" spc="-150" dirty="0">
                <a:latin typeface="Yoon SJY" panose="02020603020101020101" pitchFamily="18" charset="-127"/>
                <a:ea typeface="Yoon SJY" panose="02020603020101020101" pitchFamily="18" charset="-127"/>
              </a:rPr>
              <a:t>두번째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96900" y="312197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Yoon SJY" panose="02020603020101020101" pitchFamily="18" charset="-127"/>
                <a:ea typeface="Yoon SJY" panose="02020603020101020101" pitchFamily="18" charset="-127"/>
              </a:rPr>
              <a:t>세번째</a:t>
            </a:r>
            <a:endParaRPr lang="en-US" altLang="ko-KR" sz="2000" dirty="0"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76706" y="4037148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Yoon SJY" panose="02020603020101020101" pitchFamily="18" charset="-127"/>
                <a:ea typeface="Yoon SJY" panose="02020603020101020101" pitchFamily="18" charset="-127"/>
              </a:rPr>
              <a:t>네번째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56165" y="2688139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Yoon SJY" panose="02020603020101020101" pitchFamily="18" charset="-127"/>
                <a:ea typeface="Yoon SJY" panose="02020603020101020101" pitchFamily="18" charset="-127"/>
              </a:rPr>
              <a:t>여섯번째</a:t>
            </a:r>
            <a:endParaRPr lang="ko-KR" altLang="en-US" sz="2400" dirty="0"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46946" y="3759794"/>
            <a:ext cx="1056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Yoon SJY" panose="02020603020101020101" pitchFamily="18" charset="-127"/>
                <a:ea typeface="Yoon SJY" panose="02020603020101020101" pitchFamily="18" charset="-127"/>
              </a:rPr>
              <a:t>다섯번째</a:t>
            </a:r>
            <a:endParaRPr lang="en-US" altLang="ko-KR" sz="2000" dirty="0">
              <a:latin typeface="Yoon SJY" panose="02020603020101020101" pitchFamily="18" charset="-127"/>
              <a:ea typeface="Yoon SJY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56856" y="1562429"/>
            <a:ext cx="3876399" cy="3659224"/>
          </a:xfrm>
          <a:prstGeom prst="roundRect">
            <a:avLst>
              <a:gd name="adj" fmla="val 658"/>
            </a:avLst>
          </a:prstGeom>
          <a:gradFill flip="none" rotWithShape="1">
            <a:gsLst>
              <a:gs pos="77000">
                <a:srgbClr val="526652"/>
              </a:gs>
              <a:gs pos="100000">
                <a:srgbClr val="455545"/>
              </a:gs>
              <a:gs pos="0">
                <a:srgbClr val="637B63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3500000" algn="br" rotWithShape="0">
              <a:prstClr val="black">
                <a:alpha val="3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947161" y="1785338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47161" y="2039091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947161" y="2482795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947161" y="2736548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947161" y="4592239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947161" y="4845991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47161" y="3883851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947161" y="4137604"/>
            <a:ext cx="117335" cy="1173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943160" y="3180253"/>
            <a:ext cx="117335" cy="371088"/>
            <a:chOff x="3771440" y="3242283"/>
            <a:chExt cx="139274" cy="440472"/>
          </a:xfrm>
          <a:solidFill>
            <a:schemeClr val="bg1">
              <a:lumMod val="65000"/>
            </a:schemeClr>
          </a:solidFill>
        </p:grpSpPr>
        <p:sp>
          <p:nvSpPr>
            <p:cNvPr id="85" name="타원 84"/>
            <p:cNvSpPr/>
            <p:nvPr/>
          </p:nvSpPr>
          <p:spPr>
            <a:xfrm>
              <a:off x="3771440" y="3242283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771440" y="3543481"/>
              <a:ext cx="139274" cy="139274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016066" y="1856175"/>
            <a:ext cx="356329" cy="3053659"/>
            <a:chOff x="3462034" y="1629037"/>
            <a:chExt cx="418494" cy="36246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3467100" y="1629037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467100" y="193383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471559" y="245329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71559" y="2758099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462034" y="3281973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462034" y="3586774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462034" y="4120172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462034" y="4424974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462034" y="4948848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462034" y="5253649"/>
              <a:ext cx="408969" cy="0"/>
            </a:xfrm>
            <a:prstGeom prst="line">
              <a:avLst/>
            </a:prstGeom>
            <a:ln w="762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1793062" y="3035101"/>
            <a:ext cx="750315" cy="716608"/>
            <a:chOff x="1654168" y="3026478"/>
            <a:chExt cx="750315" cy="716608"/>
          </a:xfrm>
        </p:grpSpPr>
        <p:grpSp>
          <p:nvGrpSpPr>
            <p:cNvPr id="88" name="그룹 87"/>
            <p:cNvGrpSpPr/>
            <p:nvPr/>
          </p:nvGrpSpPr>
          <p:grpSpPr>
            <a:xfrm>
              <a:off x="1654168" y="3059673"/>
              <a:ext cx="750315" cy="650218"/>
              <a:chOff x="5514988" y="2280995"/>
              <a:chExt cx="1157595" cy="1003167"/>
            </a:xfrm>
          </p:grpSpPr>
          <p:sp>
            <p:nvSpPr>
              <p:cNvPr id="89" name="곱셈 기호 88"/>
              <p:cNvSpPr/>
              <p:nvPr/>
            </p:nvSpPr>
            <p:spPr>
              <a:xfrm>
                <a:off x="5677146" y="2328616"/>
                <a:ext cx="837707" cy="837708"/>
              </a:xfrm>
              <a:prstGeom prst="mathMultiply">
                <a:avLst>
                  <a:gd name="adj1" fmla="val 2020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514988" y="2562804"/>
                <a:ext cx="509961" cy="427359"/>
              </a:xfrm>
              <a:prstGeom prst="rect">
                <a:avLst/>
              </a:prstGeom>
              <a:noFill/>
              <a:scene3d>
                <a:camera prst="obliqueBottom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끠</a:t>
                </a:r>
                <a:endParaRPr lang="ko-KR" altLang="en-US" sz="12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62622" y="2562804"/>
                <a:ext cx="509961" cy="427359"/>
              </a:xfrm>
              <a:prstGeom prst="rect">
                <a:avLst/>
              </a:prstGeom>
              <a:noFill/>
              <a:scene3d>
                <a:camera prst="obliqueBottom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끠</a:t>
                </a:r>
                <a:endParaRPr lang="ko-KR" altLang="en-US" sz="12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069" y="2280995"/>
                <a:ext cx="237862" cy="237863"/>
              </a:xfrm>
              <a:prstGeom prst="rect">
                <a:avLst/>
              </a:prstGeom>
              <a:scene3d>
                <a:camera prst="obliqueBottomRight"/>
                <a:lightRig rig="threePt" dir="t"/>
              </a:scene3d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428" y="3005020"/>
                <a:ext cx="279142" cy="279142"/>
              </a:xfrm>
              <a:prstGeom prst="rect">
                <a:avLst/>
              </a:prstGeom>
              <a:scene3d>
                <a:camera prst="obliqueBottomRight"/>
                <a:lightRig rig="threePt" dir="t"/>
              </a:scene3d>
            </p:spPr>
          </p:pic>
        </p:grpSp>
        <p:sp>
          <p:nvSpPr>
            <p:cNvPr id="94" name="타원 93"/>
            <p:cNvSpPr/>
            <p:nvPr/>
          </p:nvSpPr>
          <p:spPr>
            <a:xfrm>
              <a:off x="1663883" y="3026478"/>
              <a:ext cx="716608" cy="716608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각 삼각형 94"/>
          <p:cNvSpPr/>
          <p:nvPr/>
        </p:nvSpPr>
        <p:spPr>
          <a:xfrm rot="10800000">
            <a:off x="7994621" y="5143500"/>
            <a:ext cx="139728" cy="135580"/>
          </a:xfrm>
          <a:prstGeom prst="rtTriangle">
            <a:avLst/>
          </a:prstGeom>
          <a:pattFill prst="narVert">
            <a:fgClr>
              <a:schemeClr val="bg1">
                <a:lumMod val="65000"/>
              </a:schemeClr>
            </a:fgClr>
            <a:bgClr>
              <a:srgbClr val="DCDCD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387">
            <a:off x="7319221" y="3497612"/>
            <a:ext cx="3158623" cy="1579312"/>
          </a:xfrm>
          <a:prstGeom prst="rect">
            <a:avLst/>
          </a:prstGeom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54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1" name="직사각형 20"/>
            <p:cNvSpPr/>
            <p:nvPr/>
          </p:nvSpPr>
          <p:spPr>
            <a:xfrm>
              <a:off x="2465370" y="538374"/>
              <a:ext cx="1094421" cy="406675"/>
            </a:xfrm>
            <a:prstGeom prst="rect">
              <a:avLst/>
            </a:prstGeom>
          </p:spPr>
          <p:txBody>
            <a:bodyPr wrap="none" anchor="ctr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dirty="0">
                  <a:latin typeface="Cafe24 Ssukssuk " pitchFamily="2" charset="-127"/>
                  <a:ea typeface="Cafe24 Ssukssuk " pitchFamily="2" charset="-127"/>
                </a:rPr>
                <a:t>주제 이름</a:t>
              </a:r>
              <a:endParaRPr lang="en-US" altLang="ko-KR" sz="2600" dirty="0">
                <a:latin typeface="Cafe24 Ssukssuk " pitchFamily="2" charset="-127"/>
                <a:ea typeface="Cafe24 Ssukssuk " pitchFamily="2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4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557663" y="3330701"/>
            <a:ext cx="1098658" cy="827727"/>
            <a:chOff x="1551313" y="2015536"/>
            <a:chExt cx="1098658" cy="827727"/>
          </a:xfrm>
        </p:grpSpPr>
        <p:sp>
          <p:nvSpPr>
            <p:cNvPr id="13" name="직사각형 12"/>
            <p:cNvSpPr/>
            <p:nvPr/>
          </p:nvSpPr>
          <p:spPr>
            <a:xfrm>
              <a:off x="1551313" y="2015536"/>
              <a:ext cx="1098658" cy="82772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670176" y="2152125"/>
              <a:ext cx="381000" cy="560956"/>
              <a:chOff x="2044700" y="1949450"/>
              <a:chExt cx="381000" cy="56095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2044700" y="1949450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2044700" y="2191828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2044700" y="2434206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2107122" y="2191828"/>
                <a:ext cx="560956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 rot="5400000">
                <a:off x="1802322" y="2191828"/>
                <a:ext cx="560956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133224" y="2149745"/>
              <a:ext cx="381000" cy="560956"/>
              <a:chOff x="2044700" y="1943100"/>
              <a:chExt cx="381000" cy="560956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2044700" y="1943100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044700" y="2185478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044700" y="2427856"/>
                <a:ext cx="381000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5400000">
                <a:off x="2107122" y="2185478"/>
                <a:ext cx="560956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1802322" y="2185478"/>
                <a:ext cx="560956" cy="76200"/>
              </a:xfrm>
              <a:prstGeom prst="roundRect">
                <a:avLst>
                  <a:gd name="adj" fmla="val 479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62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564013" y="3330701"/>
            <a:ext cx="1098658" cy="827727"/>
            <a:chOff x="1551313" y="4140336"/>
            <a:chExt cx="1098658" cy="827727"/>
          </a:xfrm>
        </p:grpSpPr>
        <p:sp>
          <p:nvSpPr>
            <p:cNvPr id="46" name="직사각형 45"/>
            <p:cNvSpPr/>
            <p:nvPr/>
          </p:nvSpPr>
          <p:spPr>
            <a:xfrm>
              <a:off x="1551313" y="4140336"/>
              <a:ext cx="1098658" cy="82772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63909" y="4273722"/>
              <a:ext cx="844048" cy="564926"/>
              <a:chOff x="1663909" y="4273722"/>
              <a:chExt cx="844048" cy="564926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663909" y="4273722"/>
                <a:ext cx="381000" cy="560956"/>
                <a:chOff x="2044700" y="1943100"/>
                <a:chExt cx="381000" cy="560956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126957" y="4277692"/>
                <a:ext cx="381000" cy="560956"/>
                <a:chOff x="2044700" y="1943100"/>
                <a:chExt cx="381000" cy="560956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모서리가 둥근 직사각형 49"/>
              <p:cNvSpPr/>
              <p:nvPr/>
            </p:nvSpPr>
            <p:spPr>
              <a:xfrm rot="16200000">
                <a:off x="2310568" y="4394911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2005768" y="4637289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7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564013" y="3330701"/>
            <a:ext cx="1098658" cy="827727"/>
            <a:chOff x="1551313" y="4140336"/>
            <a:chExt cx="1098658" cy="827727"/>
          </a:xfrm>
        </p:grpSpPr>
        <p:sp>
          <p:nvSpPr>
            <p:cNvPr id="46" name="직사각형 45"/>
            <p:cNvSpPr/>
            <p:nvPr/>
          </p:nvSpPr>
          <p:spPr>
            <a:xfrm>
              <a:off x="1551313" y="4140336"/>
              <a:ext cx="1098658" cy="82772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63909" y="4273722"/>
              <a:ext cx="844048" cy="564926"/>
              <a:chOff x="1663909" y="4273722"/>
              <a:chExt cx="844048" cy="564926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663909" y="4273722"/>
                <a:ext cx="381000" cy="560956"/>
                <a:chOff x="2044700" y="1943100"/>
                <a:chExt cx="381000" cy="560956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126957" y="4277692"/>
                <a:ext cx="381000" cy="560956"/>
                <a:chOff x="2044700" y="1943100"/>
                <a:chExt cx="381000" cy="560956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모서리가 둥근 직사각형 49"/>
              <p:cNvSpPr/>
              <p:nvPr/>
            </p:nvSpPr>
            <p:spPr>
              <a:xfrm rot="16200000">
                <a:off x="2310568" y="4394911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2310568" y="4637289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9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557663" y="3330701"/>
            <a:ext cx="1098658" cy="827727"/>
            <a:chOff x="1557663" y="3330701"/>
            <a:chExt cx="1098658" cy="827727"/>
          </a:xfrm>
        </p:grpSpPr>
        <p:grpSp>
          <p:nvGrpSpPr>
            <p:cNvPr id="83" name="그룹 82"/>
            <p:cNvGrpSpPr/>
            <p:nvPr/>
          </p:nvGrpSpPr>
          <p:grpSpPr>
            <a:xfrm>
              <a:off x="1557663" y="3330701"/>
              <a:ext cx="1098658" cy="827727"/>
              <a:chOff x="1551313" y="2015536"/>
              <a:chExt cx="1098658" cy="82772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551313" y="2015536"/>
                <a:ext cx="1098658" cy="827727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670176" y="2152125"/>
                <a:ext cx="381000" cy="560956"/>
                <a:chOff x="2044700" y="1949450"/>
                <a:chExt cx="381000" cy="560956"/>
              </a:xfrm>
            </p:grpSpPr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2044700" y="194945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044700" y="219182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2044700" y="243420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 rot="5400000">
                  <a:off x="2107122" y="219182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 rot="5400000">
                  <a:off x="1802322" y="219182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133224" y="2149745"/>
                <a:ext cx="381000" cy="560956"/>
                <a:chOff x="2044700" y="1943100"/>
                <a:chExt cx="381000" cy="560956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모서리가 둥근 직사각형 45"/>
            <p:cNvSpPr/>
            <p:nvPr/>
          </p:nvSpPr>
          <p:spPr>
            <a:xfrm>
              <a:off x="2137897" y="3705672"/>
              <a:ext cx="381000" cy="76200"/>
            </a:xfrm>
            <a:prstGeom prst="roundRect">
              <a:avLst>
                <a:gd name="adj" fmla="val 47916"/>
              </a:avLst>
            </a:prstGeom>
            <a:solidFill>
              <a:srgbClr val="00B0F0">
                <a:alpha val="7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6200000">
              <a:off x="2015892" y="3585275"/>
              <a:ext cx="318578" cy="76200"/>
            </a:xfrm>
            <a:prstGeom prst="roundRect">
              <a:avLst>
                <a:gd name="adj" fmla="val 47916"/>
              </a:avLst>
            </a:prstGeom>
            <a:solidFill>
              <a:srgbClr val="00B0F0">
                <a:alpha val="7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9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564013" y="3330701"/>
            <a:ext cx="1098658" cy="827727"/>
            <a:chOff x="1551313" y="4140336"/>
            <a:chExt cx="1098658" cy="827727"/>
          </a:xfrm>
        </p:grpSpPr>
        <p:sp>
          <p:nvSpPr>
            <p:cNvPr id="46" name="직사각형 45"/>
            <p:cNvSpPr/>
            <p:nvPr/>
          </p:nvSpPr>
          <p:spPr>
            <a:xfrm>
              <a:off x="1551313" y="4140336"/>
              <a:ext cx="1098658" cy="82772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63909" y="4273722"/>
              <a:ext cx="844048" cy="564926"/>
              <a:chOff x="1663909" y="4273722"/>
              <a:chExt cx="844048" cy="564926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663909" y="4273722"/>
                <a:ext cx="381000" cy="560956"/>
                <a:chOff x="2044700" y="1943100"/>
                <a:chExt cx="381000" cy="560956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126957" y="4277692"/>
                <a:ext cx="381000" cy="560956"/>
                <a:chOff x="2044700" y="1943100"/>
                <a:chExt cx="381000" cy="560956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모서리가 둥근 직사각형 49"/>
              <p:cNvSpPr/>
              <p:nvPr/>
            </p:nvSpPr>
            <p:spPr>
              <a:xfrm rot="16200000">
                <a:off x="2005768" y="4394911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2310568" y="4637289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5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91430" y="229263"/>
            <a:ext cx="10609141" cy="6399474"/>
          </a:xfrm>
          <a:prstGeom prst="roundRect">
            <a:avLst>
              <a:gd name="adj" fmla="val 1087"/>
            </a:avLst>
          </a:prstGeom>
          <a:solidFill>
            <a:srgbClr val="698569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0529" y="395441"/>
            <a:ext cx="10170942" cy="606711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5594" y="634609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5594" y="1433122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5594" y="5154441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5594" y="5952954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85594" y="2894525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5594" y="3693038"/>
            <a:ext cx="264966" cy="2649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2368" y="767092"/>
            <a:ext cx="843411" cy="5318345"/>
            <a:chOff x="211016" y="767092"/>
            <a:chExt cx="1124764" cy="531834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11016" y="767092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016" y="1571775"/>
              <a:ext cx="1107061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1016" y="3027008"/>
              <a:ext cx="1124764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016" y="3825521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1016" y="5286924"/>
              <a:ext cx="1109947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1016" y="6085437"/>
              <a:ext cx="1124015" cy="0"/>
            </a:xfrm>
            <a:prstGeom prst="line">
              <a:avLst/>
            </a:prstGeom>
            <a:ln w="127000" cmpd="dbl">
              <a:solidFill>
                <a:srgbClr val="0B3D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69659" y="723682"/>
            <a:ext cx="3008578" cy="553577"/>
            <a:chOff x="1450560" y="509527"/>
            <a:chExt cx="2407466" cy="442973"/>
          </a:xfrm>
        </p:grpSpPr>
        <p:sp>
          <p:nvSpPr>
            <p:cNvPr id="23" name="직사각형 22"/>
            <p:cNvSpPr/>
            <p:nvPr/>
          </p:nvSpPr>
          <p:spPr>
            <a:xfrm>
              <a:off x="1634279" y="509527"/>
              <a:ext cx="2223747" cy="442973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0560" y="509527"/>
              <a:ext cx="748195" cy="4429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04659" y="529257"/>
              <a:ext cx="653163" cy="410370"/>
            </a:xfrm>
            <a:prstGeom prst="rect">
              <a:avLst/>
            </a:prstGeom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>
                <a:lnSpc>
                  <a:spcPts val="3400"/>
                </a:lnSpc>
              </a:pPr>
              <a:r>
                <a:rPr lang="ko-KR" altLang="en-US" sz="2600" spc="300" dirty="0">
                  <a:solidFill>
                    <a:schemeClr val="bg1">
                      <a:lumMod val="95000"/>
                    </a:schemeClr>
                  </a:solidFill>
                  <a:latin typeface="Cafe24 Ssukssuk " pitchFamily="2" charset="-127"/>
                  <a:ea typeface="Cafe24 Ssukssuk " pitchFamily="2" charset="-127"/>
                </a:rPr>
                <a:t>제목</a:t>
              </a:r>
              <a:endParaRPr lang="en-US" altLang="ko-KR" sz="2600" spc="300" dirty="0">
                <a:solidFill>
                  <a:schemeClr val="bg1">
                    <a:lumMod val="95000"/>
                  </a:schemeClr>
                </a:solidFill>
                <a:latin typeface="Cafe24 Ssukssuk " pitchFamily="2" charset="-127"/>
                <a:ea typeface="Cafe24 Ssukssuk " pitchFamily="2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820722" y="1536175"/>
            <a:ext cx="7961578" cy="4416779"/>
          </a:xfrm>
          <a:prstGeom prst="roundRect">
            <a:avLst>
              <a:gd name="adj" fmla="val 4964"/>
            </a:avLst>
          </a:prstGeom>
          <a:solidFill>
            <a:srgbClr val="F7F7F7">
              <a:alpha val="60000"/>
            </a:srgbClr>
          </a:solidFill>
          <a:ln w="25400">
            <a:solidFill>
              <a:srgbClr val="698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564013" y="3330701"/>
            <a:ext cx="1098658" cy="827727"/>
            <a:chOff x="1551313" y="4140336"/>
            <a:chExt cx="1098658" cy="827727"/>
          </a:xfrm>
        </p:grpSpPr>
        <p:sp>
          <p:nvSpPr>
            <p:cNvPr id="46" name="직사각형 45"/>
            <p:cNvSpPr/>
            <p:nvPr/>
          </p:nvSpPr>
          <p:spPr>
            <a:xfrm>
              <a:off x="1551313" y="4140336"/>
              <a:ext cx="1098658" cy="82772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63909" y="4273722"/>
              <a:ext cx="844048" cy="564926"/>
              <a:chOff x="1663909" y="4273722"/>
              <a:chExt cx="844048" cy="564926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663909" y="4273722"/>
                <a:ext cx="381000" cy="560956"/>
                <a:chOff x="2044700" y="1943100"/>
                <a:chExt cx="381000" cy="560956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126957" y="4277692"/>
                <a:ext cx="381000" cy="560956"/>
                <a:chOff x="2044700" y="1943100"/>
                <a:chExt cx="381000" cy="560956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044700" y="1943100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044700" y="2185478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2044700" y="2427856"/>
                  <a:ext cx="381000" cy="76200"/>
                </a:xfrm>
                <a:prstGeom prst="roundRect">
                  <a:avLst>
                    <a:gd name="adj" fmla="val 47916"/>
                  </a:avLst>
                </a:prstGeom>
                <a:solidFill>
                  <a:srgbClr val="00B0F0">
                    <a:alpha val="70000"/>
                  </a:srgb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 rot="5400000">
                  <a:off x="21071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1802322" y="2185478"/>
                  <a:ext cx="560956" cy="76200"/>
                </a:xfrm>
                <a:prstGeom prst="roundRect">
                  <a:avLst>
                    <a:gd name="adj" fmla="val 47916"/>
                  </a:avLst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모서리가 둥근 직사각형 49"/>
              <p:cNvSpPr/>
              <p:nvPr/>
            </p:nvSpPr>
            <p:spPr>
              <a:xfrm rot="16200000">
                <a:off x="2005768" y="4394911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2310568" y="4637289"/>
                <a:ext cx="318578" cy="76200"/>
              </a:xfrm>
              <a:prstGeom prst="roundRect">
                <a:avLst>
                  <a:gd name="adj" fmla="val 47916"/>
                </a:avLst>
              </a:prstGeom>
              <a:solidFill>
                <a:srgbClr val="00B0F0">
                  <a:alpha val="7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모서리가 둥근 직사각형 39"/>
          <p:cNvSpPr/>
          <p:nvPr/>
        </p:nvSpPr>
        <p:spPr>
          <a:xfrm rot="16200000">
            <a:off x="2018854" y="3830704"/>
            <a:ext cx="318578" cy="76200"/>
          </a:xfrm>
          <a:prstGeom prst="roundRect">
            <a:avLst>
              <a:gd name="adj" fmla="val 47916"/>
            </a:avLst>
          </a:prstGeom>
          <a:solidFill>
            <a:srgbClr val="00B0F0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973118" y="759732"/>
            <a:ext cx="1297151" cy="508216"/>
          </a:xfrm>
          <a:prstGeom prst="rect">
            <a:avLst/>
          </a:prstGeom>
        </p:spPr>
        <p:txBody>
          <a:bodyPr wrap="none" anchor="ctr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3400"/>
              </a:lnSpc>
            </a:pPr>
            <a:r>
              <a:rPr lang="ko-KR" altLang="en-US" sz="2600" dirty="0">
                <a:latin typeface="Cafe24 Ssukssuk " pitchFamily="2" charset="-127"/>
                <a:ea typeface="Cafe24 Ssukssuk " pitchFamily="2" charset="-127"/>
              </a:rPr>
              <a:t>상세내용</a:t>
            </a:r>
            <a:endParaRPr lang="en-US" altLang="ko-KR" sz="2600" dirty="0">
              <a:latin typeface="Cafe24 Ssukssuk " pitchFamily="2" charset="-127"/>
              <a:ea typeface="Cafe24 Ssukssuk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6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41</Words>
  <Application>Microsoft Macintosh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Yoon SJY</vt:lpstr>
      <vt:lpstr>Arial</vt:lpstr>
      <vt:lpstr>Yoon 지영</vt:lpstr>
      <vt:lpstr>맑은 고딕</vt:lpstr>
      <vt:lpstr>Cafe24 Ssukssuk 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코칭</dc:title>
  <dc:creator>지 강혁</dc:creator>
  <cp:lastModifiedBy>gguigguit@gmail.com</cp:lastModifiedBy>
  <cp:revision>174</cp:revision>
  <dcterms:created xsi:type="dcterms:W3CDTF">2019-11-11T14:43:45Z</dcterms:created>
  <dcterms:modified xsi:type="dcterms:W3CDTF">2022-04-22T16:13:29Z</dcterms:modified>
</cp:coreProperties>
</file>