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jpg!d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7" r:id="rId2"/>
    <p:sldId id="261" r:id="rId3"/>
    <p:sldId id="262" r:id="rId4"/>
    <p:sldId id="260" r:id="rId5"/>
    <p:sldId id="256" r:id="rId6"/>
    <p:sldId id="263" r:id="rId7"/>
    <p:sldId id="264" r:id="rId8"/>
  </p:sldIdLst>
  <p:sldSz cx="12192000" cy="6858000"/>
  <p:notesSz cx="6858000" cy="9144000"/>
  <p:embeddedFontLst>
    <p:embeddedFont>
      <p:font typeface="- 본문1" panose="02020603020101020101" pitchFamily="18" charset="-127"/>
      <p:regular r:id="rId9"/>
    </p:embeddedFont>
    <p:embeddedFont>
      <p:font typeface="- 제목2" panose="02000503000000000000" pitchFamily="2" charset="-127"/>
      <p:regular r:id="rId10"/>
    </p:embeddedFont>
    <p:embeddedFont>
      <p:font typeface="Rix외계인 BK" panose="02000A03000000000000" pitchFamily="2" charset="-127"/>
      <p:bold r:id="rId11"/>
    </p:embeddedFont>
    <p:embeddedFont>
      <p:font typeface="맑은 고딕" panose="020B0503020000020004" pitchFamily="50" charset="-127"/>
      <p:regular r:id="rId12"/>
      <p:bold r:id="rId13"/>
    </p:embeddedFont>
    <p:embeddedFont>
      <p:font typeface="Bebas Neue" panose="020B0606020202050201" pitchFamily="34" charset="0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3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914"/>
    <a:srgbClr val="B1060F"/>
    <a:srgbClr val="FFFFFF"/>
    <a:srgbClr val="8C8C8C"/>
    <a:srgbClr val="5E5E5E"/>
    <a:srgbClr val="717171"/>
    <a:srgbClr val="515151"/>
    <a:srgbClr val="343434"/>
    <a:srgbClr val="626262"/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3578-E3D7-4783-9D6E-A86456638ECB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3AC9-907A-4B5D-B8F4-2D026FE93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33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3578-E3D7-4783-9D6E-A86456638ECB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3AC9-907A-4B5D-B8F4-2D026FE93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91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3578-E3D7-4783-9D6E-A86456638ECB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3AC9-907A-4B5D-B8F4-2D026FE93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72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3578-E3D7-4783-9D6E-A86456638ECB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3AC9-907A-4B5D-B8F4-2D026FE93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3578-E3D7-4783-9D6E-A86456638ECB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3AC9-907A-4B5D-B8F4-2D026FE93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57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3578-E3D7-4783-9D6E-A86456638ECB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3AC9-907A-4B5D-B8F4-2D026FE93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69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3578-E3D7-4783-9D6E-A86456638ECB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3AC9-907A-4B5D-B8F4-2D026FE93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44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3578-E3D7-4783-9D6E-A86456638ECB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3AC9-907A-4B5D-B8F4-2D026FE93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68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3578-E3D7-4783-9D6E-A86456638ECB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3AC9-907A-4B5D-B8F4-2D026FE93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93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3578-E3D7-4783-9D6E-A86456638ECB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3AC9-907A-4B5D-B8F4-2D026FE93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57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3578-E3D7-4783-9D6E-A86456638ECB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3AC9-907A-4B5D-B8F4-2D026FE93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97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13578-E3D7-4783-9D6E-A86456638ECB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B3AC9-907A-4B5D-B8F4-2D026FE93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54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!d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9DD8A8D-6A18-450D-953E-2101C72E3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69" y="0"/>
            <a:ext cx="12192000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1D3B71-BA4F-45F6-9F04-8C4DE5747701}"/>
              </a:ext>
            </a:extLst>
          </p:cNvPr>
          <p:cNvSpPr/>
          <p:nvPr/>
        </p:nvSpPr>
        <p:spPr>
          <a:xfrm>
            <a:off x="-10870" y="0"/>
            <a:ext cx="12202869" cy="6858000"/>
          </a:xfrm>
          <a:prstGeom prst="rect">
            <a:avLst/>
          </a:prstGeom>
          <a:gradFill flip="none" rotWithShape="1">
            <a:gsLst>
              <a:gs pos="30000">
                <a:srgbClr val="000000">
                  <a:alpha val="95000"/>
                </a:srgbClr>
              </a:gs>
              <a:gs pos="0">
                <a:schemeClr val="tx1"/>
              </a:gs>
              <a:gs pos="50000">
                <a:schemeClr val="tx1">
                  <a:alpha val="85000"/>
                </a:schemeClr>
              </a:gs>
              <a:gs pos="100000">
                <a:schemeClr val="tx1"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6726" y="2146667"/>
            <a:ext cx="4650359" cy="1277064"/>
          </a:xfrm>
          <a:prstGeom prst="rect">
            <a:avLst/>
          </a:prstGeom>
          <a:noFill/>
        </p:spPr>
        <p:txBody>
          <a:bodyPr wrap="none" rtlCol="0">
            <a:prstTxWarp prst="textDeflateBottom">
              <a:avLst>
                <a:gd name="adj" fmla="val 86695"/>
              </a:avLst>
            </a:prstTxWarp>
            <a:spAutoFit/>
          </a:bodyPr>
          <a:lstStyle/>
          <a:p>
            <a:r>
              <a:rPr lang="en-US" altLang="ko-KR" sz="13800" spc="300" dirty="0">
                <a:solidFill>
                  <a:srgbClr val="E50914"/>
                </a:solidFill>
                <a:latin typeface="Bebas Neue" panose="020B0606020202050201" pitchFamily="34" charset="0"/>
              </a:rPr>
              <a:t>NETFLIX</a:t>
            </a:r>
            <a:endParaRPr lang="ko-KR" altLang="en-US" sz="13800" spc="300" dirty="0">
              <a:solidFill>
                <a:srgbClr val="E50914"/>
              </a:solidFill>
              <a:latin typeface="Bebas Neue" panose="020B0606020202050201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B63B10-7451-4B8B-94C0-97E092C6114C}"/>
              </a:ext>
            </a:extLst>
          </p:cNvPr>
          <p:cNvSpPr txBox="1"/>
          <p:nvPr/>
        </p:nvSpPr>
        <p:spPr>
          <a:xfrm>
            <a:off x="424223" y="3546133"/>
            <a:ext cx="4950073" cy="800219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4600" b="1" dirty="0">
                <a:solidFill>
                  <a:schemeClr val="bg1">
                    <a:alpha val="85000"/>
                  </a:schemeClr>
                </a:solidFill>
                <a:latin typeface="- 제목2" panose="02000503000000000000" pitchFamily="2" charset="-127"/>
                <a:ea typeface="- 제목2" panose="02000503000000000000" pitchFamily="2" charset="-127"/>
              </a:rPr>
              <a:t>See what’s next.</a:t>
            </a:r>
            <a:endParaRPr lang="ko-KR" altLang="en-US" sz="4600" b="1" dirty="0">
              <a:solidFill>
                <a:schemeClr val="bg1">
                  <a:alpha val="85000"/>
                </a:schemeClr>
              </a:solidFill>
              <a:latin typeface="- 제목2" panose="02000503000000000000" pitchFamily="2" charset="-127"/>
              <a:ea typeface="- 제목2" panose="02000503000000000000" pitchFamily="2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3657FD3-1A54-4F95-BF69-400DAEC1CCE3}"/>
              </a:ext>
            </a:extLst>
          </p:cNvPr>
          <p:cNvGrpSpPr/>
          <p:nvPr/>
        </p:nvGrpSpPr>
        <p:grpSpPr>
          <a:xfrm>
            <a:off x="11146972" y="264066"/>
            <a:ext cx="803499" cy="291732"/>
            <a:chOff x="2558782" y="4492488"/>
            <a:chExt cx="2027285" cy="556592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15A07BF-4518-424D-9FFE-38A108857268}"/>
                </a:ext>
              </a:extLst>
            </p:cNvPr>
            <p:cNvSpPr/>
            <p:nvPr/>
          </p:nvSpPr>
          <p:spPr>
            <a:xfrm>
              <a:off x="2558782" y="4492488"/>
              <a:ext cx="2027285" cy="556592"/>
            </a:xfrm>
            <a:prstGeom prst="roundRect">
              <a:avLst>
                <a:gd name="adj" fmla="val 8667"/>
              </a:avLst>
            </a:prstGeom>
            <a:solidFill>
              <a:srgbClr val="E509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BA6651-B4C6-4671-AF86-2FB11A5AC0FE}"/>
                </a:ext>
              </a:extLst>
            </p:cNvPr>
            <p:cNvSpPr txBox="1"/>
            <p:nvPr/>
          </p:nvSpPr>
          <p:spPr>
            <a:xfrm>
              <a:off x="2788846" y="4507764"/>
              <a:ext cx="1537713" cy="469762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  <a:scene3d>
                <a:camera prst="obliqueBottomRight"/>
                <a:lightRig rig="threePt" dir="t"/>
              </a:scene3d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Sign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in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4ED99D6-E4CD-4F14-A567-742A9F7C910E}"/>
              </a:ext>
            </a:extLst>
          </p:cNvPr>
          <p:cNvSpPr txBox="1"/>
          <p:nvPr/>
        </p:nvSpPr>
        <p:spPr>
          <a:xfrm>
            <a:off x="453251" y="4302717"/>
            <a:ext cx="4445704" cy="369332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pc="50" dirty="0">
                <a:solidFill>
                  <a:schemeClr val="bg1">
                    <a:alpha val="85000"/>
                  </a:schemeClr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WATCH ANYWHERE, CANCEL ANYTIME.</a:t>
            </a:r>
            <a:endParaRPr lang="ko-KR" altLang="en-US" spc="50" dirty="0">
              <a:solidFill>
                <a:schemeClr val="bg1">
                  <a:alpha val="85000"/>
                </a:schemeClr>
              </a:solidFill>
              <a:latin typeface="- 본문1" panose="02020603020101020101" pitchFamily="18" charset="-127"/>
              <a:ea typeface="- 본문1" panose="0202060302010102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75025EE-E3C2-486D-9A14-6ED45F6D3B85}"/>
              </a:ext>
            </a:extLst>
          </p:cNvPr>
          <p:cNvGrpSpPr/>
          <p:nvPr/>
        </p:nvGrpSpPr>
        <p:grpSpPr>
          <a:xfrm>
            <a:off x="516726" y="4899908"/>
            <a:ext cx="2309787" cy="369332"/>
            <a:chOff x="632441" y="4328534"/>
            <a:chExt cx="5998333" cy="787223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96D20412-585A-4DF4-9B73-9603707C73B2}"/>
                </a:ext>
              </a:extLst>
            </p:cNvPr>
            <p:cNvSpPr/>
            <p:nvPr/>
          </p:nvSpPr>
          <p:spPr>
            <a:xfrm>
              <a:off x="632441" y="4328534"/>
              <a:ext cx="5998333" cy="787223"/>
            </a:xfrm>
            <a:prstGeom prst="roundRect">
              <a:avLst>
                <a:gd name="adj" fmla="val 8667"/>
              </a:avLst>
            </a:prstGeom>
            <a:solidFill>
              <a:srgbClr val="E509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lt1">
                    <a:alpha val="8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851B85-1C5D-4CD1-ABC4-403EBF9A2A49}"/>
                </a:ext>
              </a:extLst>
            </p:cNvPr>
            <p:cNvSpPr txBox="1"/>
            <p:nvPr/>
          </p:nvSpPr>
          <p:spPr>
            <a:xfrm>
              <a:off x="1308313" y="4459739"/>
              <a:ext cx="4646594" cy="524815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  <a:scene3d>
                <a:camera prst="obliqueBottomRight"/>
                <a:lightRig rig="threePt" dir="t"/>
              </a:scene3d>
            </a:bodyPr>
            <a:lstStyle/>
            <a:p>
              <a:pPr algn="ctr"/>
              <a:r>
                <a:rPr lang="en-US" altLang="ko-KR" sz="1000" b="1" dirty="0">
                  <a:solidFill>
                    <a:schemeClr val="bg1">
                      <a:alpha val="85000"/>
                    </a:schemeClr>
                  </a:solidFill>
                </a:rPr>
                <a:t>JOIN FREE FOR A MONTH</a:t>
              </a:r>
              <a:endParaRPr lang="ko-KR" altLang="en-US" sz="1000" b="1" dirty="0">
                <a:solidFill>
                  <a:schemeClr val="bg1">
                    <a:alpha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202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72377766-D4A9-4259-A4D0-2F4094EF69D0}"/>
              </a:ext>
            </a:extLst>
          </p:cNvPr>
          <p:cNvGrpSpPr/>
          <p:nvPr/>
        </p:nvGrpSpPr>
        <p:grpSpPr>
          <a:xfrm>
            <a:off x="4921323" y="2254323"/>
            <a:ext cx="2349354" cy="2349354"/>
            <a:chOff x="2665676" y="505434"/>
            <a:chExt cx="2336937" cy="23369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6DEC519-934F-4A04-AFAF-9168956E6243}"/>
                </a:ext>
              </a:extLst>
            </p:cNvPr>
            <p:cNvSpPr/>
            <p:nvPr/>
          </p:nvSpPr>
          <p:spPr>
            <a:xfrm>
              <a:off x="2665676" y="505434"/>
              <a:ext cx="2336937" cy="2336937"/>
            </a:xfrm>
            <a:prstGeom prst="ellipse">
              <a:avLst/>
            </a:prstGeom>
            <a:solidFill>
              <a:srgbClr val="0D0D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A1221D39-9E4F-4916-9A5A-D9AA95BCCC4A}"/>
                </a:ext>
              </a:extLst>
            </p:cNvPr>
            <p:cNvSpPr/>
            <p:nvPr/>
          </p:nvSpPr>
          <p:spPr>
            <a:xfrm>
              <a:off x="2674196" y="514293"/>
              <a:ext cx="1165127" cy="1233546"/>
            </a:xfrm>
            <a:custGeom>
              <a:avLst/>
              <a:gdLst>
                <a:gd name="connsiteX0" fmla="*/ 1165127 w 1165127"/>
                <a:gd name="connsiteY0" fmla="*/ 0 h 1233546"/>
                <a:gd name="connsiteX1" fmla="*/ 1164282 w 1165127"/>
                <a:gd name="connsiteY1" fmla="*/ 210 h 1233546"/>
                <a:gd name="connsiteX2" fmla="*/ 1112350 w 1165127"/>
                <a:gd name="connsiteY2" fmla="*/ 2832 h 1233546"/>
                <a:gd name="connsiteX3" fmla="*/ 139107 w 1165127"/>
                <a:gd name="connsiteY3" fmla="*/ 1081319 h 1233546"/>
                <a:gd name="connsiteX4" fmla="*/ 143164 w 1165127"/>
                <a:gd name="connsiteY4" fmla="*/ 1161658 h 1233546"/>
                <a:gd name="connsiteX5" fmla="*/ 142347 w 1165127"/>
                <a:gd name="connsiteY5" fmla="*/ 1161658 h 1233546"/>
                <a:gd name="connsiteX6" fmla="*/ 142803 w 1165127"/>
                <a:gd name="connsiteY6" fmla="*/ 1163898 h 1233546"/>
                <a:gd name="connsiteX7" fmla="*/ 72566 w 1165127"/>
                <a:gd name="connsiteY7" fmla="*/ 1233546 h 1233546"/>
                <a:gd name="connsiteX8" fmla="*/ 2329 w 1165127"/>
                <a:gd name="connsiteY8" fmla="*/ 1163898 h 1233546"/>
                <a:gd name="connsiteX9" fmla="*/ 2785 w 1165127"/>
                <a:gd name="connsiteY9" fmla="*/ 1161658 h 1233546"/>
                <a:gd name="connsiteX10" fmla="*/ 0 w 1165127"/>
                <a:gd name="connsiteY10" fmla="*/ 1161658 h 1233546"/>
                <a:gd name="connsiteX11" fmla="*/ 5832 w 1165127"/>
                <a:gd name="connsiteY11" fmla="*/ 1046166 h 1233546"/>
                <a:gd name="connsiteX12" fmla="*/ 1165127 w 1165127"/>
                <a:gd name="connsiteY12" fmla="*/ 0 h 123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65127" h="1233546">
                  <a:moveTo>
                    <a:pt x="1165127" y="0"/>
                  </a:moveTo>
                  <a:lnTo>
                    <a:pt x="1164282" y="210"/>
                  </a:lnTo>
                  <a:lnTo>
                    <a:pt x="1112350" y="2832"/>
                  </a:lnTo>
                  <a:cubicBezTo>
                    <a:pt x="565694" y="58348"/>
                    <a:pt x="139107" y="520016"/>
                    <a:pt x="139107" y="1081319"/>
                  </a:cubicBezTo>
                  <a:lnTo>
                    <a:pt x="143164" y="1161658"/>
                  </a:lnTo>
                  <a:lnTo>
                    <a:pt x="142347" y="1161658"/>
                  </a:lnTo>
                  <a:lnTo>
                    <a:pt x="142803" y="1163898"/>
                  </a:lnTo>
                  <a:cubicBezTo>
                    <a:pt x="142803" y="1202364"/>
                    <a:pt x="111357" y="1233546"/>
                    <a:pt x="72566" y="1233546"/>
                  </a:cubicBezTo>
                  <a:cubicBezTo>
                    <a:pt x="33775" y="1233546"/>
                    <a:pt x="2329" y="1202364"/>
                    <a:pt x="2329" y="1163898"/>
                  </a:cubicBezTo>
                  <a:lnTo>
                    <a:pt x="2785" y="1161658"/>
                  </a:lnTo>
                  <a:lnTo>
                    <a:pt x="0" y="1161658"/>
                  </a:lnTo>
                  <a:lnTo>
                    <a:pt x="5832" y="1046166"/>
                  </a:lnTo>
                  <a:cubicBezTo>
                    <a:pt x="65507" y="458550"/>
                    <a:pt x="561767" y="0"/>
                    <a:pt x="1165127" y="0"/>
                  </a:cubicBezTo>
                  <a:close/>
                </a:path>
              </a:pathLst>
            </a:custGeom>
            <a:gradFill>
              <a:gsLst>
                <a:gs pos="0">
                  <a:srgbClr val="2C0204"/>
                </a:gs>
                <a:gs pos="44000">
                  <a:srgbClr val="B1060F"/>
                </a:gs>
                <a:gs pos="100000">
                  <a:srgbClr val="B1060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1BB969A-1D74-481F-B837-4EEB7839FEED}"/>
              </a:ext>
            </a:extLst>
          </p:cNvPr>
          <p:cNvSpPr txBox="1"/>
          <p:nvPr/>
        </p:nvSpPr>
        <p:spPr>
          <a:xfrm>
            <a:off x="418904" y="313298"/>
            <a:ext cx="1409896" cy="408592"/>
          </a:xfrm>
          <a:prstGeom prst="rect">
            <a:avLst/>
          </a:prstGeom>
          <a:noFill/>
        </p:spPr>
        <p:txBody>
          <a:bodyPr wrap="none" rtlCol="0">
            <a:prstTxWarp prst="textDeflateBottom">
              <a:avLst>
                <a:gd name="adj" fmla="val 82205"/>
              </a:avLst>
            </a:prstTxWarp>
            <a:spAutoFit/>
          </a:bodyPr>
          <a:lstStyle/>
          <a:p>
            <a:r>
              <a:rPr lang="en-US" altLang="ko-KR" sz="13800" spc="300" dirty="0">
                <a:solidFill>
                  <a:srgbClr val="E50914"/>
                </a:solidFill>
                <a:latin typeface="Bebas Neue" panose="020B0606020202050201" pitchFamily="34" charset="0"/>
              </a:rPr>
              <a:t>NETFLIX</a:t>
            </a:r>
            <a:endParaRPr lang="ko-KR" altLang="en-US" sz="13800" spc="300" dirty="0">
              <a:solidFill>
                <a:srgbClr val="E50914"/>
              </a:solidFill>
              <a:latin typeface="Bebas Neue" panose="020B0606020202050201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F8A69F4-2015-4421-9E1F-0979D44762E4}"/>
              </a:ext>
            </a:extLst>
          </p:cNvPr>
          <p:cNvGrpSpPr/>
          <p:nvPr/>
        </p:nvGrpSpPr>
        <p:grpSpPr>
          <a:xfrm>
            <a:off x="1320684" y="2657436"/>
            <a:ext cx="1543128" cy="1543128"/>
            <a:chOff x="1123852" y="1436913"/>
            <a:chExt cx="2757715" cy="275771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97DBAD7-FEBF-474A-ACB2-861508E7AA4E}"/>
                </a:ext>
              </a:extLst>
            </p:cNvPr>
            <p:cNvSpPr/>
            <p:nvPr/>
          </p:nvSpPr>
          <p:spPr>
            <a:xfrm>
              <a:off x="1123852" y="1436913"/>
              <a:ext cx="2757715" cy="2757715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100000">
                  <a:srgbClr val="69F1A7"/>
                </a:gs>
                <a:gs pos="90000">
                  <a:srgbClr val="29FF8A"/>
                </a:gs>
                <a:gs pos="25000">
                  <a:srgbClr val="00A44A"/>
                </a:gs>
                <a:gs pos="50000">
                  <a:srgbClr val="00B050"/>
                </a:gs>
              </a:gsLst>
              <a:lin ang="5400000" scaled="1"/>
            </a:gra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107F4F1-39ED-4123-BA74-7C443F66006D}"/>
                </a:ext>
              </a:extLst>
            </p:cNvPr>
            <p:cNvSpPr/>
            <p:nvPr/>
          </p:nvSpPr>
          <p:spPr>
            <a:xfrm>
              <a:off x="1545492" y="2153334"/>
              <a:ext cx="283308" cy="2833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2A72EFF-B713-459D-AB96-A0DB724F1BCE}"/>
                </a:ext>
              </a:extLst>
            </p:cNvPr>
            <p:cNvSpPr/>
            <p:nvPr/>
          </p:nvSpPr>
          <p:spPr>
            <a:xfrm>
              <a:off x="3180624" y="2153334"/>
              <a:ext cx="283308" cy="2833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6B1907E0-CCAA-4CC0-A578-CDAE3CC5A924}"/>
                </a:ext>
              </a:extLst>
            </p:cNvPr>
            <p:cNvGrpSpPr/>
            <p:nvPr/>
          </p:nvGrpSpPr>
          <p:grpSpPr>
            <a:xfrm rot="20852617">
              <a:off x="2002526" y="1512117"/>
              <a:ext cx="1867323" cy="1565740"/>
              <a:chOff x="2393901" y="2225264"/>
              <a:chExt cx="1653489" cy="1386441"/>
            </a:xfrm>
          </p:grpSpPr>
          <p:sp>
            <p:nvSpPr>
              <p:cNvPr id="32" name="막힌 원호 31">
                <a:extLst>
                  <a:ext uri="{FF2B5EF4-FFF2-40B4-BE49-F238E27FC236}">
                    <a16:creationId xmlns:a16="http://schemas.microsoft.com/office/drawing/2014/main" id="{D1DB1171-3E02-42AF-BF2A-7238E93D7DB0}"/>
                  </a:ext>
                </a:extLst>
              </p:cNvPr>
              <p:cNvSpPr/>
              <p:nvPr/>
            </p:nvSpPr>
            <p:spPr>
              <a:xfrm rot="9650532">
                <a:off x="2393901" y="2225264"/>
                <a:ext cx="1653489" cy="1386441"/>
              </a:xfrm>
              <a:prstGeom prst="blockArc">
                <a:avLst>
                  <a:gd name="adj1" fmla="val 15987843"/>
                  <a:gd name="adj2" fmla="val 20906610"/>
                  <a:gd name="adj3" fmla="val 786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60D8FDF1-BFC1-4D2F-A961-03B253A67D88}"/>
                  </a:ext>
                </a:extLst>
              </p:cNvPr>
              <p:cNvSpPr/>
              <p:nvPr/>
            </p:nvSpPr>
            <p:spPr>
              <a:xfrm>
                <a:off x="2512230" y="3259941"/>
                <a:ext cx="105558" cy="1055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CE1A4B9F-BBEC-4400-9DC4-5CAA926600DC}"/>
                  </a:ext>
                </a:extLst>
              </p:cNvPr>
              <p:cNvSpPr/>
              <p:nvPr/>
            </p:nvSpPr>
            <p:spPr>
              <a:xfrm>
                <a:off x="3405993" y="3456791"/>
                <a:ext cx="105558" cy="1055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52ED4E4-546D-4F6B-B82E-628081084BD0}"/>
              </a:ext>
            </a:extLst>
          </p:cNvPr>
          <p:cNvGrpSpPr/>
          <p:nvPr/>
        </p:nvGrpSpPr>
        <p:grpSpPr>
          <a:xfrm>
            <a:off x="1295626" y="2632379"/>
            <a:ext cx="1593243" cy="1593243"/>
            <a:chOff x="808520" y="2089685"/>
            <a:chExt cx="2757715" cy="275771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68FADEF-69D7-4092-B1C9-9EA8EAC5FE5F}"/>
                </a:ext>
              </a:extLst>
            </p:cNvPr>
            <p:cNvSpPr/>
            <p:nvPr/>
          </p:nvSpPr>
          <p:spPr>
            <a:xfrm>
              <a:off x="808520" y="2089685"/>
              <a:ext cx="2757715" cy="2757715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100000">
                  <a:srgbClr val="69F1A7"/>
                </a:gs>
                <a:gs pos="90000">
                  <a:srgbClr val="29FF8A"/>
                </a:gs>
                <a:gs pos="25000">
                  <a:srgbClr val="00A44A"/>
                </a:gs>
                <a:gs pos="50000">
                  <a:srgbClr val="00B050"/>
                </a:gs>
              </a:gsLst>
              <a:lin ang="5400000" scaled="1"/>
            </a:gra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6569D3E-5DF9-42AE-8F49-6BD59FB15EE0}"/>
                </a:ext>
              </a:extLst>
            </p:cNvPr>
            <p:cNvSpPr/>
            <p:nvPr/>
          </p:nvSpPr>
          <p:spPr>
            <a:xfrm>
              <a:off x="1230160" y="2806106"/>
              <a:ext cx="283308" cy="2833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393CFFF6-D983-4E33-9CA9-0785AFE5B0F6}"/>
                </a:ext>
              </a:extLst>
            </p:cNvPr>
            <p:cNvSpPr/>
            <p:nvPr/>
          </p:nvSpPr>
          <p:spPr>
            <a:xfrm>
              <a:off x="2865292" y="2806106"/>
              <a:ext cx="283308" cy="2833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1290613A-684A-45C6-A1F7-54BB6C28F36B}"/>
                </a:ext>
              </a:extLst>
            </p:cNvPr>
            <p:cNvGrpSpPr/>
            <p:nvPr/>
          </p:nvGrpSpPr>
          <p:grpSpPr>
            <a:xfrm rot="20852617">
              <a:off x="1687194" y="2164889"/>
              <a:ext cx="1867323" cy="1565740"/>
              <a:chOff x="2393901" y="2225264"/>
              <a:chExt cx="1653489" cy="1386441"/>
            </a:xfrm>
          </p:grpSpPr>
          <p:sp>
            <p:nvSpPr>
              <p:cNvPr id="56" name="막힌 원호 55">
                <a:extLst>
                  <a:ext uri="{FF2B5EF4-FFF2-40B4-BE49-F238E27FC236}">
                    <a16:creationId xmlns:a16="http://schemas.microsoft.com/office/drawing/2014/main" id="{E4E7CA1F-EF0E-4F9D-82EA-4A72249F5A41}"/>
                  </a:ext>
                </a:extLst>
              </p:cNvPr>
              <p:cNvSpPr/>
              <p:nvPr/>
            </p:nvSpPr>
            <p:spPr>
              <a:xfrm rot="9650532">
                <a:off x="2393901" y="2225264"/>
                <a:ext cx="1653489" cy="1386441"/>
              </a:xfrm>
              <a:prstGeom prst="blockArc">
                <a:avLst>
                  <a:gd name="adj1" fmla="val 15987843"/>
                  <a:gd name="adj2" fmla="val 20906610"/>
                  <a:gd name="adj3" fmla="val 786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3735A952-D81F-4639-BBFA-60E01DA605C7}"/>
                  </a:ext>
                </a:extLst>
              </p:cNvPr>
              <p:cNvSpPr/>
              <p:nvPr/>
            </p:nvSpPr>
            <p:spPr>
              <a:xfrm>
                <a:off x="2512230" y="3259941"/>
                <a:ext cx="105558" cy="1055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1DF77AE3-7C29-4069-8BAA-E54189144C70}"/>
                  </a:ext>
                </a:extLst>
              </p:cNvPr>
              <p:cNvSpPr/>
              <p:nvPr/>
            </p:nvSpPr>
            <p:spPr>
              <a:xfrm>
                <a:off x="3405993" y="3456791"/>
                <a:ext cx="105558" cy="1055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6C238D6-7703-41CE-B538-2859F63C216A}"/>
              </a:ext>
            </a:extLst>
          </p:cNvPr>
          <p:cNvGrpSpPr/>
          <p:nvPr/>
        </p:nvGrpSpPr>
        <p:grpSpPr>
          <a:xfrm>
            <a:off x="9316778" y="2626475"/>
            <a:ext cx="1543128" cy="1605051"/>
            <a:chOff x="8185052" y="1436913"/>
            <a:chExt cx="2757715" cy="286837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CF87856-0EB2-440E-80FC-A017C83C161E}"/>
                </a:ext>
              </a:extLst>
            </p:cNvPr>
            <p:cNvSpPr/>
            <p:nvPr/>
          </p:nvSpPr>
          <p:spPr>
            <a:xfrm>
              <a:off x="8185052" y="1436913"/>
              <a:ext cx="2757715" cy="2757715"/>
            </a:xfrm>
            <a:prstGeom prst="rect">
              <a:avLst/>
            </a:prstGeom>
            <a:gradFill>
              <a:gsLst>
                <a:gs pos="0">
                  <a:srgbClr val="B1060F"/>
                </a:gs>
                <a:gs pos="100000">
                  <a:srgbClr val="FA5860"/>
                </a:gs>
                <a:gs pos="90000">
                  <a:srgbClr val="F82832"/>
                </a:gs>
                <a:gs pos="25000">
                  <a:srgbClr val="99050C"/>
                </a:gs>
                <a:gs pos="50000">
                  <a:srgbClr val="B1060F"/>
                </a:gs>
              </a:gsLst>
              <a:lin ang="5400000" scaled="1"/>
            </a:gra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E89AE8F-C3F4-4DA9-9142-33ED5843E017}"/>
                </a:ext>
              </a:extLst>
            </p:cNvPr>
            <p:cNvSpPr/>
            <p:nvPr/>
          </p:nvSpPr>
          <p:spPr>
            <a:xfrm>
              <a:off x="8593992" y="2153334"/>
              <a:ext cx="283308" cy="2833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1D3620C-28A0-4986-9BCA-4891B9119E51}"/>
                </a:ext>
              </a:extLst>
            </p:cNvPr>
            <p:cNvSpPr/>
            <p:nvPr/>
          </p:nvSpPr>
          <p:spPr>
            <a:xfrm>
              <a:off x="10229124" y="2153334"/>
              <a:ext cx="283308" cy="2833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835A314-24CD-47B9-A4B9-3A5E7DF9D006}"/>
                </a:ext>
              </a:extLst>
            </p:cNvPr>
            <p:cNvGrpSpPr/>
            <p:nvPr/>
          </p:nvGrpSpPr>
          <p:grpSpPr>
            <a:xfrm rot="10029296">
              <a:off x="8886325" y="2739550"/>
              <a:ext cx="1867323" cy="1565740"/>
              <a:chOff x="2393901" y="2225264"/>
              <a:chExt cx="1653489" cy="1386441"/>
            </a:xfrm>
          </p:grpSpPr>
          <p:sp>
            <p:nvSpPr>
              <p:cNvPr id="46" name="막힌 원호 45">
                <a:extLst>
                  <a:ext uri="{FF2B5EF4-FFF2-40B4-BE49-F238E27FC236}">
                    <a16:creationId xmlns:a16="http://schemas.microsoft.com/office/drawing/2014/main" id="{75E541A9-6152-449C-9132-BD50FDF1B902}"/>
                  </a:ext>
                </a:extLst>
              </p:cNvPr>
              <p:cNvSpPr/>
              <p:nvPr/>
            </p:nvSpPr>
            <p:spPr>
              <a:xfrm rot="9650532">
                <a:off x="2393901" y="2225264"/>
                <a:ext cx="1653489" cy="1386441"/>
              </a:xfrm>
              <a:prstGeom prst="blockArc">
                <a:avLst>
                  <a:gd name="adj1" fmla="val 15987843"/>
                  <a:gd name="adj2" fmla="val 20906610"/>
                  <a:gd name="adj3" fmla="val 786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D95EA0AB-9A8D-4D2E-AA02-F6B21A7094CA}"/>
                  </a:ext>
                </a:extLst>
              </p:cNvPr>
              <p:cNvSpPr/>
              <p:nvPr/>
            </p:nvSpPr>
            <p:spPr>
              <a:xfrm>
                <a:off x="2512230" y="3259941"/>
                <a:ext cx="105558" cy="1055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F577BAA8-AC46-49C0-BB0E-4E9E558219B7}"/>
                  </a:ext>
                </a:extLst>
              </p:cNvPr>
              <p:cNvSpPr/>
              <p:nvPr/>
            </p:nvSpPr>
            <p:spPr>
              <a:xfrm>
                <a:off x="3405993" y="3456791"/>
                <a:ext cx="105558" cy="1055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0371230-1C04-4DFF-8037-39AA602A9D81}"/>
              </a:ext>
            </a:extLst>
          </p:cNvPr>
          <p:cNvGrpSpPr/>
          <p:nvPr/>
        </p:nvGrpSpPr>
        <p:grpSpPr>
          <a:xfrm>
            <a:off x="5317553" y="2401315"/>
            <a:ext cx="1556895" cy="1799249"/>
            <a:chOff x="4654452" y="979200"/>
            <a:chExt cx="2782319" cy="321542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FA783B5-E947-4839-99A8-54AD79F7A399}"/>
                </a:ext>
              </a:extLst>
            </p:cNvPr>
            <p:cNvSpPr/>
            <p:nvPr/>
          </p:nvSpPr>
          <p:spPr>
            <a:xfrm>
              <a:off x="4654452" y="1436913"/>
              <a:ext cx="2757715" cy="2757715"/>
            </a:xfrm>
            <a:prstGeom prst="rect">
              <a:avLst/>
            </a:prstGeom>
            <a:gradFill>
              <a:gsLst>
                <a:gs pos="0">
                  <a:srgbClr val="4F0C92"/>
                </a:gs>
                <a:gs pos="100000">
                  <a:srgbClr val="A960F2"/>
                </a:gs>
                <a:gs pos="90000">
                  <a:srgbClr val="8C2BED"/>
                </a:gs>
                <a:gs pos="25000">
                  <a:srgbClr val="3B096D"/>
                </a:gs>
                <a:gs pos="50000">
                  <a:srgbClr val="4F0C92"/>
                </a:gs>
              </a:gsLst>
              <a:lin ang="5400000" scaled="1"/>
            </a:gra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DFEDE47-6120-4C2E-84DF-C10B92A1C169}"/>
                </a:ext>
              </a:extLst>
            </p:cNvPr>
            <p:cNvSpPr/>
            <p:nvPr/>
          </p:nvSpPr>
          <p:spPr>
            <a:xfrm>
              <a:off x="5062604" y="2153334"/>
              <a:ext cx="283308" cy="2833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2DB772D-0D9F-4D4C-9670-5D5545E031D7}"/>
                </a:ext>
              </a:extLst>
            </p:cNvPr>
            <p:cNvSpPr/>
            <p:nvPr/>
          </p:nvSpPr>
          <p:spPr>
            <a:xfrm>
              <a:off x="6704436" y="2153334"/>
              <a:ext cx="283308" cy="2833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E48AC07-2E76-422D-B931-87DF5DAF8FE5}"/>
                </a:ext>
              </a:extLst>
            </p:cNvPr>
            <p:cNvGrpSpPr/>
            <p:nvPr/>
          </p:nvGrpSpPr>
          <p:grpSpPr>
            <a:xfrm rot="20852617">
              <a:off x="5569448" y="1512117"/>
              <a:ext cx="1867323" cy="1565740"/>
              <a:chOff x="2393901" y="2225264"/>
              <a:chExt cx="1653489" cy="1386441"/>
            </a:xfrm>
          </p:grpSpPr>
          <p:sp>
            <p:nvSpPr>
              <p:cNvPr id="42" name="막힌 원호 41">
                <a:extLst>
                  <a:ext uri="{FF2B5EF4-FFF2-40B4-BE49-F238E27FC236}">
                    <a16:creationId xmlns:a16="http://schemas.microsoft.com/office/drawing/2014/main" id="{E44CAF07-0E06-4B7E-A18D-F1234A9F3491}"/>
                  </a:ext>
                </a:extLst>
              </p:cNvPr>
              <p:cNvSpPr/>
              <p:nvPr/>
            </p:nvSpPr>
            <p:spPr>
              <a:xfrm rot="9650532">
                <a:off x="2393901" y="2225264"/>
                <a:ext cx="1653489" cy="1386441"/>
              </a:xfrm>
              <a:prstGeom prst="blockArc">
                <a:avLst>
                  <a:gd name="adj1" fmla="val 15987843"/>
                  <a:gd name="adj2" fmla="val 20906610"/>
                  <a:gd name="adj3" fmla="val 786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5C84DDBA-5961-4732-8CDD-1EA6C867ADFA}"/>
                  </a:ext>
                </a:extLst>
              </p:cNvPr>
              <p:cNvSpPr/>
              <p:nvPr/>
            </p:nvSpPr>
            <p:spPr>
              <a:xfrm>
                <a:off x="2512230" y="3259941"/>
                <a:ext cx="105558" cy="1055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D1538A0C-89EE-488B-9DEC-988F3E952346}"/>
                  </a:ext>
                </a:extLst>
              </p:cNvPr>
              <p:cNvSpPr/>
              <p:nvPr/>
            </p:nvSpPr>
            <p:spPr>
              <a:xfrm>
                <a:off x="3405993" y="3456791"/>
                <a:ext cx="105558" cy="1055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A8FEF61-1506-49A6-BF04-79E336771A45}"/>
                </a:ext>
              </a:extLst>
            </p:cNvPr>
            <p:cNvGrpSpPr/>
            <p:nvPr/>
          </p:nvGrpSpPr>
          <p:grpSpPr>
            <a:xfrm rot="18834878">
              <a:off x="6006686" y="1069222"/>
              <a:ext cx="1114784" cy="934740"/>
              <a:chOff x="2393901" y="2225264"/>
              <a:chExt cx="1653489" cy="1386441"/>
            </a:xfrm>
          </p:grpSpPr>
          <p:sp>
            <p:nvSpPr>
              <p:cNvPr id="50" name="막힌 원호 49">
                <a:extLst>
                  <a:ext uri="{FF2B5EF4-FFF2-40B4-BE49-F238E27FC236}">
                    <a16:creationId xmlns:a16="http://schemas.microsoft.com/office/drawing/2014/main" id="{69863773-3EA1-4B1D-9E6C-E7CE71E3DDB3}"/>
                  </a:ext>
                </a:extLst>
              </p:cNvPr>
              <p:cNvSpPr/>
              <p:nvPr/>
            </p:nvSpPr>
            <p:spPr>
              <a:xfrm rot="9650532">
                <a:off x="2393901" y="2225264"/>
                <a:ext cx="1653489" cy="1386441"/>
              </a:xfrm>
              <a:prstGeom prst="blockArc">
                <a:avLst>
                  <a:gd name="adj1" fmla="val 15987843"/>
                  <a:gd name="adj2" fmla="val 20906610"/>
                  <a:gd name="adj3" fmla="val 786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4831A375-B1A8-47B7-8B6C-A2E58BC0CA31}"/>
                  </a:ext>
                </a:extLst>
              </p:cNvPr>
              <p:cNvSpPr/>
              <p:nvPr/>
            </p:nvSpPr>
            <p:spPr>
              <a:xfrm>
                <a:off x="2512230" y="3259941"/>
                <a:ext cx="105558" cy="1055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984E149A-61C2-4BC9-95B2-6F5193507FB2}"/>
                  </a:ext>
                </a:extLst>
              </p:cNvPr>
              <p:cNvSpPr/>
              <p:nvPr/>
            </p:nvSpPr>
            <p:spPr>
              <a:xfrm>
                <a:off x="3405993" y="3456791"/>
                <a:ext cx="105558" cy="1055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AA176EF4-3ADC-4B7C-AF53-7096E89FB046}"/>
                </a:ext>
              </a:extLst>
            </p:cNvPr>
            <p:cNvGrpSpPr/>
            <p:nvPr/>
          </p:nvGrpSpPr>
          <p:grpSpPr>
            <a:xfrm rot="2765122" flipH="1">
              <a:off x="4984183" y="1073478"/>
              <a:ext cx="1114784" cy="934740"/>
              <a:chOff x="2393901" y="2225264"/>
              <a:chExt cx="1653489" cy="1386441"/>
            </a:xfrm>
          </p:grpSpPr>
          <p:sp>
            <p:nvSpPr>
              <p:cNvPr id="58" name="막힌 원호 57">
                <a:extLst>
                  <a:ext uri="{FF2B5EF4-FFF2-40B4-BE49-F238E27FC236}">
                    <a16:creationId xmlns:a16="http://schemas.microsoft.com/office/drawing/2014/main" id="{D18FFF51-A8A0-4408-B2C4-F175EF38C5D2}"/>
                  </a:ext>
                </a:extLst>
              </p:cNvPr>
              <p:cNvSpPr/>
              <p:nvPr/>
            </p:nvSpPr>
            <p:spPr>
              <a:xfrm rot="9650532">
                <a:off x="2393901" y="2225264"/>
                <a:ext cx="1653489" cy="1386441"/>
              </a:xfrm>
              <a:prstGeom prst="blockArc">
                <a:avLst>
                  <a:gd name="adj1" fmla="val 15987843"/>
                  <a:gd name="adj2" fmla="val 20906610"/>
                  <a:gd name="adj3" fmla="val 786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A1111BFA-D345-499A-9FFD-2028E03EA12A}"/>
                  </a:ext>
                </a:extLst>
              </p:cNvPr>
              <p:cNvSpPr/>
              <p:nvPr/>
            </p:nvSpPr>
            <p:spPr>
              <a:xfrm>
                <a:off x="2512230" y="3259941"/>
                <a:ext cx="105558" cy="1055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D83C9FAA-E10E-4154-940E-ECE6D6BBA2DC}"/>
                  </a:ext>
                </a:extLst>
              </p:cNvPr>
              <p:cNvSpPr/>
              <p:nvPr/>
            </p:nvSpPr>
            <p:spPr>
              <a:xfrm>
                <a:off x="3405993" y="3456791"/>
                <a:ext cx="105558" cy="1055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78A8C8D-AB6D-426D-B2D7-B7E6BB5B1F7E}"/>
              </a:ext>
            </a:extLst>
          </p:cNvPr>
          <p:cNvSpPr txBox="1"/>
          <p:nvPr/>
        </p:nvSpPr>
        <p:spPr>
          <a:xfrm>
            <a:off x="889867" y="4231397"/>
            <a:ext cx="2389746" cy="5090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1">
            <a:no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Presenter’s name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E15D69-D873-4822-85CF-F53E5608EBAA}"/>
              </a:ext>
            </a:extLst>
          </p:cNvPr>
          <p:cNvSpPr txBox="1"/>
          <p:nvPr/>
        </p:nvSpPr>
        <p:spPr>
          <a:xfrm>
            <a:off x="3164662" y="4227547"/>
            <a:ext cx="1853218" cy="5090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1">
            <a:no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Name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FE48C3-E694-4695-9EEC-4DB6FACE7842}"/>
              </a:ext>
            </a:extLst>
          </p:cNvPr>
          <p:cNvSpPr txBox="1"/>
          <p:nvPr/>
        </p:nvSpPr>
        <p:spPr>
          <a:xfrm>
            <a:off x="5163686" y="4229472"/>
            <a:ext cx="1853218" cy="5090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1">
            <a:no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Name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9B9EAC9-45AA-4DAD-87A3-BF6820DAC451}"/>
              </a:ext>
            </a:extLst>
          </p:cNvPr>
          <p:cNvGrpSpPr/>
          <p:nvPr/>
        </p:nvGrpSpPr>
        <p:grpSpPr>
          <a:xfrm>
            <a:off x="3319448" y="2657436"/>
            <a:ext cx="1543128" cy="1543128"/>
            <a:chOff x="1123852" y="1436913"/>
            <a:chExt cx="2757715" cy="275771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9E49979-6D31-4CAE-B9D0-D6131FA17616}"/>
                </a:ext>
              </a:extLst>
            </p:cNvPr>
            <p:cNvSpPr/>
            <p:nvPr/>
          </p:nvSpPr>
          <p:spPr>
            <a:xfrm>
              <a:off x="1123852" y="1436913"/>
              <a:ext cx="2757715" cy="2757715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rgbClr val="F5B88F"/>
                </a:gs>
                <a:gs pos="90000">
                  <a:srgbClr val="F19B61"/>
                </a:gs>
                <a:gs pos="25000">
                  <a:srgbClr val="D46112"/>
                </a:gs>
                <a:gs pos="50000">
                  <a:schemeClr val="accent2"/>
                </a:gs>
              </a:gsLst>
              <a:lin ang="5400000" scaled="1"/>
            </a:gra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0F2AA7A8-32F7-4545-90D8-0E32565B6579}"/>
                </a:ext>
              </a:extLst>
            </p:cNvPr>
            <p:cNvSpPr/>
            <p:nvPr/>
          </p:nvSpPr>
          <p:spPr>
            <a:xfrm>
              <a:off x="1545492" y="2153334"/>
              <a:ext cx="283308" cy="2833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785314F8-2653-4F16-B8F8-DF70BD9563DB}"/>
                </a:ext>
              </a:extLst>
            </p:cNvPr>
            <p:cNvSpPr/>
            <p:nvPr/>
          </p:nvSpPr>
          <p:spPr>
            <a:xfrm>
              <a:off x="3180624" y="2153334"/>
              <a:ext cx="283308" cy="2833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39984E42-20F4-46C8-B30B-838473E82A4D}"/>
                </a:ext>
              </a:extLst>
            </p:cNvPr>
            <p:cNvGrpSpPr/>
            <p:nvPr/>
          </p:nvGrpSpPr>
          <p:grpSpPr>
            <a:xfrm rot="20852617">
              <a:off x="2002526" y="1512117"/>
              <a:ext cx="1867323" cy="1565740"/>
              <a:chOff x="2393901" y="2225264"/>
              <a:chExt cx="1653489" cy="1386441"/>
            </a:xfrm>
          </p:grpSpPr>
          <p:sp>
            <p:nvSpPr>
              <p:cNvPr id="71" name="막힌 원호 70">
                <a:extLst>
                  <a:ext uri="{FF2B5EF4-FFF2-40B4-BE49-F238E27FC236}">
                    <a16:creationId xmlns:a16="http://schemas.microsoft.com/office/drawing/2014/main" id="{962FE43C-60A1-4B6D-9C5A-395EB52A1CB3}"/>
                  </a:ext>
                </a:extLst>
              </p:cNvPr>
              <p:cNvSpPr/>
              <p:nvPr/>
            </p:nvSpPr>
            <p:spPr>
              <a:xfrm rot="9650532">
                <a:off x="2393901" y="2225264"/>
                <a:ext cx="1653489" cy="1386441"/>
              </a:xfrm>
              <a:prstGeom prst="blockArc">
                <a:avLst>
                  <a:gd name="adj1" fmla="val 15987843"/>
                  <a:gd name="adj2" fmla="val 20906610"/>
                  <a:gd name="adj3" fmla="val 786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CE90A192-30BA-4D16-8CE2-4793BD62239E}"/>
                  </a:ext>
                </a:extLst>
              </p:cNvPr>
              <p:cNvSpPr/>
              <p:nvPr/>
            </p:nvSpPr>
            <p:spPr>
              <a:xfrm>
                <a:off x="2512230" y="3259941"/>
                <a:ext cx="105558" cy="1055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DF9FFD39-734E-48DC-9242-D71A83DD2A89}"/>
                  </a:ext>
                </a:extLst>
              </p:cNvPr>
              <p:cNvSpPr/>
              <p:nvPr/>
            </p:nvSpPr>
            <p:spPr>
              <a:xfrm>
                <a:off x="3405993" y="3456791"/>
                <a:ext cx="105558" cy="1055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9EFC73C-A7A3-4DF2-BF3A-5CE40ACD8332}"/>
              </a:ext>
            </a:extLst>
          </p:cNvPr>
          <p:cNvGrpSpPr/>
          <p:nvPr/>
        </p:nvGrpSpPr>
        <p:grpSpPr>
          <a:xfrm>
            <a:off x="7316854" y="2657436"/>
            <a:ext cx="1543128" cy="1543128"/>
            <a:chOff x="6407011" y="3170926"/>
            <a:chExt cx="1999497" cy="1999497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A07E7F90-6F66-46E7-A377-77A6AA2B8A07}"/>
                </a:ext>
              </a:extLst>
            </p:cNvPr>
            <p:cNvGrpSpPr/>
            <p:nvPr/>
          </p:nvGrpSpPr>
          <p:grpSpPr>
            <a:xfrm>
              <a:off x="6407011" y="3170926"/>
              <a:ext cx="1999497" cy="1999497"/>
              <a:chOff x="1123853" y="1436913"/>
              <a:chExt cx="2757715" cy="2757715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7580B0B1-FC72-4591-8A26-4D4E7955A1CE}"/>
                  </a:ext>
                </a:extLst>
              </p:cNvPr>
              <p:cNvSpPr/>
              <p:nvPr/>
            </p:nvSpPr>
            <p:spPr>
              <a:xfrm>
                <a:off x="1123853" y="1436913"/>
                <a:ext cx="2757715" cy="2757715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8C8C8C"/>
                  </a:gs>
                  <a:gs pos="90000">
                    <a:srgbClr val="5E5E5E"/>
                  </a:gs>
                  <a:gs pos="25000">
                    <a:srgbClr val="383838"/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n w="571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44E02D33-C960-4D9A-A9FA-23896A197A2D}"/>
                  </a:ext>
                </a:extLst>
              </p:cNvPr>
              <p:cNvSpPr/>
              <p:nvPr/>
            </p:nvSpPr>
            <p:spPr>
              <a:xfrm>
                <a:off x="1545492" y="2153334"/>
                <a:ext cx="283308" cy="2833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C4D31760-92C7-4C2D-B6AA-6B352C9BDBB0}"/>
                  </a:ext>
                </a:extLst>
              </p:cNvPr>
              <p:cNvSpPr/>
              <p:nvPr/>
            </p:nvSpPr>
            <p:spPr>
              <a:xfrm>
                <a:off x="3180624" y="2153334"/>
                <a:ext cx="283308" cy="2833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8C8EF887-9BD1-4821-AB78-D95C2068A97B}"/>
                  </a:ext>
                </a:extLst>
              </p:cNvPr>
              <p:cNvGrpSpPr/>
              <p:nvPr/>
            </p:nvGrpSpPr>
            <p:grpSpPr>
              <a:xfrm rot="20852617">
                <a:off x="2002526" y="1512117"/>
                <a:ext cx="1867323" cy="1565740"/>
                <a:chOff x="2393901" y="2225264"/>
                <a:chExt cx="1653489" cy="1386441"/>
              </a:xfrm>
            </p:grpSpPr>
            <p:sp>
              <p:nvSpPr>
                <p:cNvPr id="79" name="막힌 원호 78">
                  <a:extLst>
                    <a:ext uri="{FF2B5EF4-FFF2-40B4-BE49-F238E27FC236}">
                      <a16:creationId xmlns:a16="http://schemas.microsoft.com/office/drawing/2014/main" id="{96D0A03E-129F-4162-BAF8-67E298583297}"/>
                    </a:ext>
                  </a:extLst>
                </p:cNvPr>
                <p:cNvSpPr/>
                <p:nvPr/>
              </p:nvSpPr>
              <p:spPr>
                <a:xfrm rot="9650532">
                  <a:off x="2393901" y="2225264"/>
                  <a:ext cx="1653489" cy="1386441"/>
                </a:xfrm>
                <a:prstGeom prst="blockArc">
                  <a:avLst>
                    <a:gd name="adj1" fmla="val 15987843"/>
                    <a:gd name="adj2" fmla="val 20906610"/>
                    <a:gd name="adj3" fmla="val 786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5E1E8857-45FA-47C7-BA81-417BAD08FC76}"/>
                    </a:ext>
                  </a:extLst>
                </p:cNvPr>
                <p:cNvSpPr/>
                <p:nvPr/>
              </p:nvSpPr>
              <p:spPr>
                <a:xfrm>
                  <a:off x="2512230" y="3259941"/>
                  <a:ext cx="105558" cy="1055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1" name="타원 80">
                  <a:extLst>
                    <a:ext uri="{FF2B5EF4-FFF2-40B4-BE49-F238E27FC236}">
                      <a16:creationId xmlns:a16="http://schemas.microsoft.com/office/drawing/2014/main" id="{11E17425-DFF4-4D8F-B329-82EDF484ED7F}"/>
                    </a:ext>
                  </a:extLst>
                </p:cNvPr>
                <p:cNvSpPr/>
                <p:nvPr/>
              </p:nvSpPr>
              <p:spPr>
                <a:xfrm>
                  <a:off x="3405993" y="3456791"/>
                  <a:ext cx="105558" cy="1055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3FDEF5C9-73B0-4FAF-BD91-BD0935C328F0}"/>
                </a:ext>
              </a:extLst>
            </p:cNvPr>
            <p:cNvSpPr/>
            <p:nvPr/>
          </p:nvSpPr>
          <p:spPr>
            <a:xfrm>
              <a:off x="7222586" y="4221253"/>
              <a:ext cx="94312" cy="319139"/>
            </a:xfrm>
            <a:custGeom>
              <a:avLst/>
              <a:gdLst>
                <a:gd name="connsiteX0" fmla="*/ 0 w 101948"/>
                <a:gd name="connsiteY0" fmla="*/ 0 h 319139"/>
                <a:gd name="connsiteX1" fmla="*/ 101948 w 101948"/>
                <a:gd name="connsiteY1" fmla="*/ 0 h 319139"/>
                <a:gd name="connsiteX2" fmla="*/ 101948 w 101948"/>
                <a:gd name="connsiteY2" fmla="*/ 268079 h 319139"/>
                <a:gd name="connsiteX3" fmla="*/ 101442 w 101948"/>
                <a:gd name="connsiteY3" fmla="*/ 268079 h 319139"/>
                <a:gd name="connsiteX4" fmla="*/ 101948 w 101948"/>
                <a:gd name="connsiteY4" fmla="*/ 270477 h 319139"/>
                <a:gd name="connsiteX5" fmla="*/ 51093 w 101948"/>
                <a:gd name="connsiteY5" fmla="*/ 319139 h 319139"/>
                <a:gd name="connsiteX6" fmla="*/ 238 w 101948"/>
                <a:gd name="connsiteY6" fmla="*/ 270477 h 319139"/>
                <a:gd name="connsiteX7" fmla="*/ 744 w 101948"/>
                <a:gd name="connsiteY7" fmla="*/ 268079 h 319139"/>
                <a:gd name="connsiteX8" fmla="*/ 0 w 101948"/>
                <a:gd name="connsiteY8" fmla="*/ 268079 h 31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948" h="319139">
                  <a:moveTo>
                    <a:pt x="0" y="0"/>
                  </a:moveTo>
                  <a:lnTo>
                    <a:pt x="101948" y="0"/>
                  </a:lnTo>
                  <a:lnTo>
                    <a:pt x="101948" y="268079"/>
                  </a:lnTo>
                  <a:lnTo>
                    <a:pt x="101442" y="268079"/>
                  </a:lnTo>
                  <a:lnTo>
                    <a:pt x="101948" y="270477"/>
                  </a:lnTo>
                  <a:cubicBezTo>
                    <a:pt x="101948" y="297352"/>
                    <a:pt x="79179" y="319139"/>
                    <a:pt x="51093" y="319139"/>
                  </a:cubicBezTo>
                  <a:cubicBezTo>
                    <a:pt x="23007" y="319139"/>
                    <a:pt x="238" y="297352"/>
                    <a:pt x="238" y="270477"/>
                  </a:cubicBezTo>
                  <a:lnTo>
                    <a:pt x="744" y="268079"/>
                  </a:lnTo>
                  <a:lnTo>
                    <a:pt x="0" y="2680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43EED0D-D3E4-43BE-A416-12A1B57FBC94}"/>
                </a:ext>
              </a:extLst>
            </p:cNvPr>
            <p:cNvSpPr/>
            <p:nvPr/>
          </p:nvSpPr>
          <p:spPr>
            <a:xfrm>
              <a:off x="7967379" y="4223685"/>
              <a:ext cx="94312" cy="183357"/>
            </a:xfrm>
            <a:custGeom>
              <a:avLst/>
              <a:gdLst>
                <a:gd name="connsiteX0" fmla="*/ 0 w 94312"/>
                <a:gd name="connsiteY0" fmla="*/ 0 h 183357"/>
                <a:gd name="connsiteX1" fmla="*/ 94312 w 94312"/>
                <a:gd name="connsiteY1" fmla="*/ 0 h 183357"/>
                <a:gd name="connsiteX2" fmla="*/ 94312 w 94312"/>
                <a:gd name="connsiteY2" fmla="*/ 132297 h 183357"/>
                <a:gd name="connsiteX3" fmla="*/ 93844 w 94312"/>
                <a:gd name="connsiteY3" fmla="*/ 132297 h 183357"/>
                <a:gd name="connsiteX4" fmla="*/ 94312 w 94312"/>
                <a:gd name="connsiteY4" fmla="*/ 134695 h 183357"/>
                <a:gd name="connsiteX5" fmla="*/ 47266 w 94312"/>
                <a:gd name="connsiteY5" fmla="*/ 183357 h 183357"/>
                <a:gd name="connsiteX6" fmla="*/ 220 w 94312"/>
                <a:gd name="connsiteY6" fmla="*/ 134695 h 183357"/>
                <a:gd name="connsiteX7" fmla="*/ 689 w 94312"/>
                <a:gd name="connsiteY7" fmla="*/ 132297 h 183357"/>
                <a:gd name="connsiteX8" fmla="*/ 0 w 94312"/>
                <a:gd name="connsiteY8" fmla="*/ 132297 h 18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312" h="183357">
                  <a:moveTo>
                    <a:pt x="0" y="0"/>
                  </a:moveTo>
                  <a:lnTo>
                    <a:pt x="94312" y="0"/>
                  </a:lnTo>
                  <a:lnTo>
                    <a:pt x="94312" y="132297"/>
                  </a:lnTo>
                  <a:lnTo>
                    <a:pt x="93844" y="132297"/>
                  </a:lnTo>
                  <a:lnTo>
                    <a:pt x="94312" y="134695"/>
                  </a:lnTo>
                  <a:cubicBezTo>
                    <a:pt x="94312" y="161570"/>
                    <a:pt x="73249" y="183357"/>
                    <a:pt x="47266" y="183357"/>
                  </a:cubicBezTo>
                  <a:cubicBezTo>
                    <a:pt x="21284" y="183357"/>
                    <a:pt x="220" y="161570"/>
                    <a:pt x="220" y="134695"/>
                  </a:cubicBezTo>
                  <a:lnTo>
                    <a:pt x="689" y="132297"/>
                  </a:lnTo>
                  <a:lnTo>
                    <a:pt x="0" y="1322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6FD1EA75-F63B-4089-A4B7-AAE72C95F955}"/>
              </a:ext>
            </a:extLst>
          </p:cNvPr>
          <p:cNvSpPr txBox="1"/>
          <p:nvPr/>
        </p:nvSpPr>
        <p:spPr>
          <a:xfrm>
            <a:off x="7162710" y="4225622"/>
            <a:ext cx="1853218" cy="5090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1">
            <a:no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Name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8B18211-2101-48DD-A365-6B70CBAB23CD}"/>
              </a:ext>
            </a:extLst>
          </p:cNvPr>
          <p:cNvSpPr txBox="1"/>
          <p:nvPr/>
        </p:nvSpPr>
        <p:spPr>
          <a:xfrm>
            <a:off x="9161733" y="4233322"/>
            <a:ext cx="1853218" cy="5090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1">
            <a:no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Name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D3B78D-6047-4683-A31D-ACF5AF7EE23B}"/>
              </a:ext>
            </a:extLst>
          </p:cNvPr>
          <p:cNvSpPr txBox="1"/>
          <p:nvPr/>
        </p:nvSpPr>
        <p:spPr>
          <a:xfrm>
            <a:off x="4023061" y="1470595"/>
            <a:ext cx="4145880" cy="707886"/>
          </a:xfrm>
          <a:prstGeom prst="rect">
            <a:avLst/>
          </a:prstGeom>
          <a:noFill/>
        </p:spPr>
        <p:txBody>
          <a:bodyPr wrap="none" rtlCol="0" anchor="ctr" anchorCtr="1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lt"/>
              </a:rPr>
              <a:t>Who’s presenter?</a:t>
            </a:r>
            <a:endParaRPr lang="ko-KR" altLang="en-US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61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 thruBlk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6" presetClass="emph" presetSubtype="0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6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0.32761 0 " pathEditMode="relative" rAng="0" ptsTypes="AA">
                                      <p:cBhvr>
                                        <p:cTn id="43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80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mph" presetSubtype="0" repeatCount="indefinite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-21600000">
                                      <p:cBhvr>
                                        <p:cTn id="48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88" grpId="0"/>
      <p:bldP spid="89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>
            <a:extLst>
              <a:ext uri="{FF2B5EF4-FFF2-40B4-BE49-F238E27FC236}">
                <a16:creationId xmlns:a16="http://schemas.microsoft.com/office/drawing/2014/main" id="{B9C544EB-12A5-4C42-95D7-63E243F37F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61" b="23647"/>
          <a:stretch/>
        </p:blipFill>
        <p:spPr>
          <a:xfrm>
            <a:off x="-28098" y="0"/>
            <a:ext cx="1224819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1FFC7C-6ACD-4699-8E77-CA3EA1802DCA}"/>
              </a:ext>
            </a:extLst>
          </p:cNvPr>
          <p:cNvSpPr txBox="1"/>
          <p:nvPr/>
        </p:nvSpPr>
        <p:spPr>
          <a:xfrm>
            <a:off x="418904" y="313298"/>
            <a:ext cx="1409896" cy="408592"/>
          </a:xfrm>
          <a:prstGeom prst="rect">
            <a:avLst/>
          </a:prstGeom>
          <a:noFill/>
        </p:spPr>
        <p:txBody>
          <a:bodyPr wrap="none" rtlCol="0">
            <a:prstTxWarp prst="textDeflateBottom">
              <a:avLst>
                <a:gd name="adj" fmla="val 82205"/>
              </a:avLst>
            </a:prstTxWarp>
            <a:spAutoFit/>
          </a:bodyPr>
          <a:lstStyle/>
          <a:p>
            <a:r>
              <a:rPr lang="en-US" altLang="ko-KR" sz="13800" spc="300" dirty="0">
                <a:solidFill>
                  <a:srgbClr val="E50914"/>
                </a:solidFill>
                <a:latin typeface="Bebas Neue" panose="020B0606020202050201" pitchFamily="34" charset="0"/>
              </a:rPr>
              <a:t>NETFLIX</a:t>
            </a:r>
            <a:endParaRPr lang="ko-KR" altLang="en-US" sz="13800" spc="300" dirty="0">
              <a:solidFill>
                <a:srgbClr val="E50914"/>
              </a:solidFill>
              <a:latin typeface="Bebas Neue" panose="020B0606020202050201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41869-F274-4D76-B52A-85BE4BE6D889}"/>
              </a:ext>
            </a:extLst>
          </p:cNvPr>
          <p:cNvSpPr txBox="1"/>
          <p:nvPr/>
        </p:nvSpPr>
        <p:spPr>
          <a:xfrm>
            <a:off x="418904" y="1265687"/>
            <a:ext cx="2260555" cy="173554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>
              <a:lnSpc>
                <a:spcPts val="6200"/>
              </a:lnSpc>
            </a:pPr>
            <a:r>
              <a:rPr lang="ko-KR" altLang="en-US" sz="4400" dirty="0" err="1">
                <a:solidFill>
                  <a:schemeClr val="bg1"/>
                </a:solidFill>
                <a:latin typeface="Rix외계인 BK" panose="02000A03000000000000" pitchFamily="2" charset="-127"/>
                <a:ea typeface="Rix외계인 BK" panose="02000A03000000000000" pitchFamily="2" charset="-127"/>
              </a:rPr>
              <a:t>우주에서온</a:t>
            </a:r>
            <a:endParaRPr lang="en-US" altLang="ko-KR" sz="4400" dirty="0">
              <a:solidFill>
                <a:schemeClr val="bg1"/>
              </a:solidFill>
              <a:latin typeface="Rix외계인 BK" panose="02000A03000000000000" pitchFamily="2" charset="-127"/>
              <a:ea typeface="Rix외계인 BK" panose="02000A03000000000000" pitchFamily="2" charset="-127"/>
            </a:endParaRPr>
          </a:p>
          <a:p>
            <a:pPr algn="ctr">
              <a:lnSpc>
                <a:spcPts val="6200"/>
              </a:lnSpc>
            </a:pPr>
            <a:r>
              <a:rPr lang="ko-KR" altLang="en-US" sz="7200" dirty="0" err="1">
                <a:solidFill>
                  <a:schemeClr val="bg1"/>
                </a:solidFill>
                <a:latin typeface="Rix외계인 BK" panose="02000A03000000000000" pitchFamily="2" charset="-127"/>
                <a:ea typeface="Rix외계인 BK" panose="02000A03000000000000" pitchFamily="2" charset="-127"/>
              </a:rPr>
              <a:t>끠끠티</a:t>
            </a:r>
            <a:endParaRPr lang="en-US" altLang="ko-KR" sz="7200" dirty="0">
              <a:solidFill>
                <a:schemeClr val="bg1"/>
              </a:solidFill>
              <a:latin typeface="Rix외계인 BK" panose="02000A03000000000000" pitchFamily="2" charset="-127"/>
              <a:ea typeface="Rix외계인 BK" panose="02000A03000000000000" pitchFamily="2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2C71F08-D97B-47F4-97DB-6C95B33A1797}"/>
              </a:ext>
            </a:extLst>
          </p:cNvPr>
          <p:cNvGrpSpPr/>
          <p:nvPr/>
        </p:nvGrpSpPr>
        <p:grpSpPr>
          <a:xfrm>
            <a:off x="423103" y="5508953"/>
            <a:ext cx="1221686" cy="461666"/>
            <a:chOff x="2569029" y="3926236"/>
            <a:chExt cx="2292502" cy="86631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4CD3FAE-E16B-4DBD-86C1-F6DBA813AF23}"/>
                </a:ext>
              </a:extLst>
            </p:cNvPr>
            <p:cNvSpPr/>
            <p:nvPr/>
          </p:nvSpPr>
          <p:spPr>
            <a:xfrm>
              <a:off x="2569029" y="3926236"/>
              <a:ext cx="2292502" cy="866319"/>
            </a:xfrm>
            <a:prstGeom prst="roundRect">
              <a:avLst>
                <a:gd name="adj" fmla="val 8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D5B768D3-1920-4E3B-9EFF-63DE1B247CDC}"/>
                </a:ext>
              </a:extLst>
            </p:cNvPr>
            <p:cNvSpPr/>
            <p:nvPr/>
          </p:nvSpPr>
          <p:spPr>
            <a:xfrm rot="5400000">
              <a:off x="3010357" y="4172784"/>
              <a:ext cx="453440" cy="383805"/>
            </a:xfrm>
            <a:prstGeom prst="triangle">
              <a:avLst/>
            </a:prstGeom>
            <a:solidFill>
              <a:srgbClr val="0D0D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64B2B9-D844-4BC3-9B4D-28DC6287C47E}"/>
                </a:ext>
              </a:extLst>
            </p:cNvPr>
            <p:cNvSpPr txBox="1"/>
            <p:nvPr/>
          </p:nvSpPr>
          <p:spPr>
            <a:xfrm>
              <a:off x="3541992" y="4071967"/>
              <a:ext cx="1082769" cy="57754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pPr algn="ctr"/>
              <a:r>
                <a:rPr lang="ko-KR" altLang="en-US" sz="1400" b="1" dirty="0"/>
                <a:t>재생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CEAB6EC-76D2-4AAD-A94F-B04C3C2460A1}"/>
              </a:ext>
            </a:extLst>
          </p:cNvPr>
          <p:cNvGrpSpPr/>
          <p:nvPr/>
        </p:nvGrpSpPr>
        <p:grpSpPr>
          <a:xfrm>
            <a:off x="1878342" y="5508953"/>
            <a:ext cx="1681534" cy="461666"/>
            <a:chOff x="2558782" y="4492488"/>
            <a:chExt cx="2027285" cy="55659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4BF43A9-E211-43DB-A10B-CF20FC649C5C}"/>
                </a:ext>
              </a:extLst>
            </p:cNvPr>
            <p:cNvSpPr/>
            <p:nvPr/>
          </p:nvSpPr>
          <p:spPr>
            <a:xfrm>
              <a:off x="2558782" y="4492488"/>
              <a:ext cx="2027285" cy="556592"/>
            </a:xfrm>
            <a:prstGeom prst="roundRect">
              <a:avLst>
                <a:gd name="adj" fmla="val 8667"/>
              </a:avLst>
            </a:prstGeom>
            <a:solidFill>
              <a:schemeClr val="tx1">
                <a:lumMod val="50000"/>
                <a:lumOff val="5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C945D5-904A-4EB0-83B3-36151E2C95E8}"/>
                </a:ext>
              </a:extLst>
            </p:cNvPr>
            <p:cNvSpPr txBox="1"/>
            <p:nvPr/>
          </p:nvSpPr>
          <p:spPr>
            <a:xfrm>
              <a:off x="2798960" y="4520011"/>
              <a:ext cx="1517483" cy="445273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  <a:scene3d>
                <a:camera prst="obliqueBottomRight"/>
                <a:lightRig rig="threePt" dir="t"/>
              </a:scene3d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ⓘ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 상세 정보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6ACBC38-2F84-4A1F-B171-6B697CDEB927}"/>
              </a:ext>
            </a:extLst>
          </p:cNvPr>
          <p:cNvGrpSpPr/>
          <p:nvPr/>
        </p:nvGrpSpPr>
        <p:grpSpPr>
          <a:xfrm>
            <a:off x="10972662" y="285699"/>
            <a:ext cx="457286" cy="457286"/>
            <a:chOff x="1123852" y="1436913"/>
            <a:chExt cx="2757717" cy="275771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BAFC48F-353F-4927-B0E8-503E57B45311}"/>
                </a:ext>
              </a:extLst>
            </p:cNvPr>
            <p:cNvSpPr/>
            <p:nvPr/>
          </p:nvSpPr>
          <p:spPr>
            <a:xfrm>
              <a:off x="1123852" y="1436913"/>
              <a:ext cx="2757717" cy="2757716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100000">
                  <a:srgbClr val="69F1A7"/>
                </a:gs>
                <a:gs pos="90000">
                  <a:srgbClr val="29FF8A"/>
                </a:gs>
                <a:gs pos="25000">
                  <a:srgbClr val="00A44A"/>
                </a:gs>
                <a:gs pos="50000">
                  <a:srgbClr val="00B050"/>
                </a:gs>
              </a:gsLst>
              <a:lin ang="5400000" scaled="1"/>
            </a:gra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30528B3-AE14-461B-8985-0B00C171B833}"/>
                </a:ext>
              </a:extLst>
            </p:cNvPr>
            <p:cNvSpPr/>
            <p:nvPr/>
          </p:nvSpPr>
          <p:spPr>
            <a:xfrm>
              <a:off x="1545492" y="2153334"/>
              <a:ext cx="283308" cy="2833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3A4CD40-2F45-438F-9E68-37BF2F010D28}"/>
                </a:ext>
              </a:extLst>
            </p:cNvPr>
            <p:cNvSpPr/>
            <p:nvPr/>
          </p:nvSpPr>
          <p:spPr>
            <a:xfrm>
              <a:off x="3180624" y="2153334"/>
              <a:ext cx="283308" cy="2833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B853DA6-7D41-4010-9F29-4FA80E6FDA78}"/>
                </a:ext>
              </a:extLst>
            </p:cNvPr>
            <p:cNvGrpSpPr/>
            <p:nvPr/>
          </p:nvGrpSpPr>
          <p:grpSpPr>
            <a:xfrm rot="20852617">
              <a:off x="2002526" y="1512117"/>
              <a:ext cx="1867323" cy="1565740"/>
              <a:chOff x="2393901" y="2225264"/>
              <a:chExt cx="1653489" cy="1386441"/>
            </a:xfrm>
          </p:grpSpPr>
          <p:sp>
            <p:nvSpPr>
              <p:cNvPr id="21" name="막힌 원호 20">
                <a:extLst>
                  <a:ext uri="{FF2B5EF4-FFF2-40B4-BE49-F238E27FC236}">
                    <a16:creationId xmlns:a16="http://schemas.microsoft.com/office/drawing/2014/main" id="{8B76DE86-F74D-4E5B-A2A7-BF04B36CD162}"/>
                  </a:ext>
                </a:extLst>
              </p:cNvPr>
              <p:cNvSpPr/>
              <p:nvPr/>
            </p:nvSpPr>
            <p:spPr>
              <a:xfrm rot="9650532">
                <a:off x="2393901" y="2225264"/>
                <a:ext cx="1653489" cy="1386441"/>
              </a:xfrm>
              <a:prstGeom prst="blockArc">
                <a:avLst>
                  <a:gd name="adj1" fmla="val 15987843"/>
                  <a:gd name="adj2" fmla="val 20906610"/>
                  <a:gd name="adj3" fmla="val 786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973E08B8-2AB6-434F-8D00-D6E0D4D3FAC1}"/>
                  </a:ext>
                </a:extLst>
              </p:cNvPr>
              <p:cNvSpPr/>
              <p:nvPr/>
            </p:nvSpPr>
            <p:spPr>
              <a:xfrm>
                <a:off x="2512230" y="3259941"/>
                <a:ext cx="105558" cy="1055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C9EF1AA6-BF66-4C7E-88C4-7C2E7A826E40}"/>
                  </a:ext>
                </a:extLst>
              </p:cNvPr>
              <p:cNvSpPr/>
              <p:nvPr/>
            </p:nvSpPr>
            <p:spPr>
              <a:xfrm>
                <a:off x="3405993" y="3456791"/>
                <a:ext cx="105558" cy="1055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01F7C5C2-E039-4E5C-B97C-1A84B9559E11}"/>
              </a:ext>
            </a:extLst>
          </p:cNvPr>
          <p:cNvSpPr/>
          <p:nvPr/>
        </p:nvSpPr>
        <p:spPr>
          <a:xfrm flipV="1">
            <a:off x="11591522" y="486206"/>
            <a:ext cx="152473" cy="6612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BF2A30-CA31-4583-A4FE-DD5829475E34}"/>
              </a:ext>
            </a:extLst>
          </p:cNvPr>
          <p:cNvSpPr txBox="1"/>
          <p:nvPr/>
        </p:nvSpPr>
        <p:spPr>
          <a:xfrm>
            <a:off x="2373717" y="335271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alpha val="75000"/>
                  </a:schemeClr>
                </a:solidFill>
              </a:rPr>
              <a:t>홈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53CDC7-16FA-45A9-8DBF-DEEE0A25BC09}"/>
              </a:ext>
            </a:extLst>
          </p:cNvPr>
          <p:cNvSpPr txBox="1"/>
          <p:nvPr/>
        </p:nvSpPr>
        <p:spPr>
          <a:xfrm>
            <a:off x="2895157" y="339709"/>
            <a:ext cx="1116845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alpha val="75000"/>
                  </a:schemeClr>
                </a:solidFill>
              </a:rPr>
              <a:t>TV</a:t>
            </a:r>
            <a:r>
              <a:rPr lang="ko-KR" altLang="en-US" sz="1400" dirty="0">
                <a:solidFill>
                  <a:schemeClr val="bg1">
                    <a:alpha val="75000"/>
                  </a:schemeClr>
                </a:solidFill>
              </a:rPr>
              <a:t>프로그램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376A02-1827-4E6F-80E2-A8F719430643}"/>
              </a:ext>
            </a:extLst>
          </p:cNvPr>
          <p:cNvSpPr txBox="1"/>
          <p:nvPr/>
        </p:nvSpPr>
        <p:spPr>
          <a:xfrm>
            <a:off x="4169239" y="33527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alpha val="75000"/>
                  </a:schemeClr>
                </a:solidFill>
              </a:rPr>
              <a:t>영화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B60758-6EF8-431A-92D7-8931E8C293A2}"/>
              </a:ext>
            </a:extLst>
          </p:cNvPr>
          <p:cNvSpPr txBox="1"/>
          <p:nvPr/>
        </p:nvSpPr>
        <p:spPr>
          <a:xfrm>
            <a:off x="6172317" y="335269"/>
            <a:ext cx="1566455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alpha val="75000"/>
                  </a:schemeClr>
                </a:solidFill>
              </a:rPr>
              <a:t>내가 </a:t>
            </a:r>
            <a:r>
              <a:rPr lang="ko-KR" altLang="en-US" sz="1400" dirty="0" err="1">
                <a:solidFill>
                  <a:schemeClr val="bg1">
                    <a:alpha val="75000"/>
                  </a:schemeClr>
                </a:solidFill>
              </a:rPr>
              <a:t>찜한</a:t>
            </a:r>
            <a:r>
              <a:rPr lang="ko-KR" altLang="en-US" sz="1400" dirty="0">
                <a:solidFill>
                  <a:schemeClr val="bg1">
                    <a:alpha val="75000"/>
                  </a:schemeClr>
                </a:solidFill>
              </a:rPr>
              <a:t> 콘텐츠</a:t>
            </a:r>
            <a:endParaRPr lang="en-US" altLang="ko-KR" sz="1400" dirty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6B7B8C-B69B-40EC-9DB9-00B98E6F07DB}"/>
              </a:ext>
            </a:extLst>
          </p:cNvPr>
          <p:cNvSpPr txBox="1"/>
          <p:nvPr/>
        </p:nvSpPr>
        <p:spPr>
          <a:xfrm>
            <a:off x="4870215" y="33527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alpha val="75000"/>
                  </a:schemeClr>
                </a:solidFill>
              </a:rPr>
              <a:t>최신 콘텐츠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A4C64E-1AA1-4CFA-974D-E9343B714C59}"/>
              </a:ext>
            </a:extLst>
          </p:cNvPr>
          <p:cNvSpPr txBox="1"/>
          <p:nvPr/>
        </p:nvSpPr>
        <p:spPr>
          <a:xfrm>
            <a:off x="418904" y="2967335"/>
            <a:ext cx="3153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부제목을 입력하세요</a:t>
            </a:r>
            <a:r>
              <a:rPr lang="en-US" altLang="ko-KR" sz="2400" b="1" dirty="0">
                <a:solidFill>
                  <a:schemeClr val="bg1"/>
                </a:solidFill>
              </a:rPr>
              <a:t>!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215337-A020-4357-B784-2408ADA3B3A1}"/>
              </a:ext>
            </a:extLst>
          </p:cNvPr>
          <p:cNvSpPr txBox="1"/>
          <p:nvPr/>
        </p:nvSpPr>
        <p:spPr>
          <a:xfrm>
            <a:off x="475862" y="3440838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  </a:t>
            </a:r>
            <a:r>
              <a:rPr lang="ko-KR" altLang="en-US" dirty="0">
                <a:solidFill>
                  <a:schemeClr val="bg1"/>
                </a:solidFill>
              </a:rPr>
              <a:t>목차를 입력하세요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6E86B1-EA7C-4CEE-99CF-5C7A3C5B3C50}"/>
              </a:ext>
            </a:extLst>
          </p:cNvPr>
          <p:cNvSpPr txBox="1"/>
          <p:nvPr/>
        </p:nvSpPr>
        <p:spPr>
          <a:xfrm>
            <a:off x="475862" y="3799952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  </a:t>
            </a:r>
            <a:r>
              <a:rPr lang="ko-KR" altLang="en-US" dirty="0">
                <a:solidFill>
                  <a:schemeClr val="bg1"/>
                </a:solidFill>
              </a:rPr>
              <a:t>목차를 입력하세요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BCB65E-F89B-4BA1-825E-EE9BEAC54857}"/>
              </a:ext>
            </a:extLst>
          </p:cNvPr>
          <p:cNvSpPr txBox="1"/>
          <p:nvPr/>
        </p:nvSpPr>
        <p:spPr>
          <a:xfrm>
            <a:off x="475862" y="4144552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  </a:t>
            </a:r>
            <a:r>
              <a:rPr lang="ko-KR" altLang="en-US" dirty="0">
                <a:solidFill>
                  <a:schemeClr val="bg1"/>
                </a:solidFill>
              </a:rPr>
              <a:t>목차를 입력하세요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1C39D4-E377-4980-8D4A-1CB0E6885B96}"/>
              </a:ext>
            </a:extLst>
          </p:cNvPr>
          <p:cNvSpPr txBox="1"/>
          <p:nvPr/>
        </p:nvSpPr>
        <p:spPr>
          <a:xfrm>
            <a:off x="475862" y="4863224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5  </a:t>
            </a:r>
            <a:r>
              <a:rPr lang="ko-KR" altLang="en-US" dirty="0">
                <a:solidFill>
                  <a:schemeClr val="bg1"/>
                </a:solidFill>
              </a:rPr>
              <a:t>목차를 입력하세요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35A489-18BE-4115-A86F-F2CBFF0B1B76}"/>
              </a:ext>
            </a:extLst>
          </p:cNvPr>
          <p:cNvSpPr txBox="1"/>
          <p:nvPr/>
        </p:nvSpPr>
        <p:spPr>
          <a:xfrm>
            <a:off x="475862" y="4504112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  </a:t>
            </a:r>
            <a:r>
              <a:rPr lang="ko-KR" altLang="en-US" dirty="0">
                <a:solidFill>
                  <a:schemeClr val="bg1"/>
                </a:solidFill>
              </a:rPr>
              <a:t>목차를 입력하세요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82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 thruBlk="1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자유형 15"/>
          <p:cNvSpPr/>
          <p:nvPr/>
        </p:nvSpPr>
        <p:spPr>
          <a:xfrm>
            <a:off x="6456138" y="1302114"/>
            <a:ext cx="822960" cy="4252623"/>
          </a:xfrm>
          <a:custGeom>
            <a:avLst/>
            <a:gdLst>
              <a:gd name="connsiteX0" fmla="*/ 0 w 822960"/>
              <a:gd name="connsiteY0" fmla="*/ 0 h 4252623"/>
              <a:gd name="connsiteX1" fmla="*/ 822960 w 822960"/>
              <a:gd name="connsiteY1" fmla="*/ 0 h 4252623"/>
              <a:gd name="connsiteX2" fmla="*/ 822960 w 822960"/>
              <a:gd name="connsiteY2" fmla="*/ 4252623 h 4252623"/>
              <a:gd name="connsiteX3" fmla="*/ 815985 w 822960"/>
              <a:gd name="connsiteY3" fmla="*/ 4251628 h 4252623"/>
              <a:gd name="connsiteX4" fmla="*/ 72990 w 822960"/>
              <a:gd name="connsiteY4" fmla="*/ 4191976 h 4252623"/>
              <a:gd name="connsiteX5" fmla="*/ 0 w 822960"/>
              <a:gd name="connsiteY5" fmla="*/ 4190573 h 4252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960" h="4252623">
                <a:moveTo>
                  <a:pt x="0" y="0"/>
                </a:moveTo>
                <a:lnTo>
                  <a:pt x="822960" y="0"/>
                </a:lnTo>
                <a:lnTo>
                  <a:pt x="822960" y="4252623"/>
                </a:lnTo>
                <a:lnTo>
                  <a:pt x="815985" y="4251628"/>
                </a:lnTo>
                <a:cubicBezTo>
                  <a:pt x="594898" y="4223130"/>
                  <a:pt x="343519" y="4202538"/>
                  <a:pt x="72990" y="4191976"/>
                </a:cubicBezTo>
                <a:lnTo>
                  <a:pt x="0" y="4190573"/>
                </a:lnTo>
                <a:close/>
              </a:path>
            </a:pathLst>
          </a:custGeom>
          <a:solidFill>
            <a:srgbClr val="B106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자유형 16"/>
          <p:cNvSpPr/>
          <p:nvPr/>
        </p:nvSpPr>
        <p:spPr>
          <a:xfrm>
            <a:off x="4920737" y="1302114"/>
            <a:ext cx="822960" cy="4246413"/>
          </a:xfrm>
          <a:custGeom>
            <a:avLst/>
            <a:gdLst>
              <a:gd name="connsiteX0" fmla="*/ 0 w 822960"/>
              <a:gd name="connsiteY0" fmla="*/ 0 h 4246413"/>
              <a:gd name="connsiteX1" fmla="*/ 822960 w 822960"/>
              <a:gd name="connsiteY1" fmla="*/ 0 h 4246413"/>
              <a:gd name="connsiteX2" fmla="*/ 822960 w 822960"/>
              <a:gd name="connsiteY2" fmla="*/ 4188668 h 4246413"/>
              <a:gd name="connsiteX3" fmla="*/ 707363 w 822960"/>
              <a:gd name="connsiteY3" fmla="*/ 4190891 h 4246413"/>
              <a:gd name="connsiteX4" fmla="*/ 135689 w 822960"/>
              <a:gd name="connsiteY4" fmla="*/ 4230685 h 4246413"/>
              <a:gd name="connsiteX5" fmla="*/ 0 w 822960"/>
              <a:gd name="connsiteY5" fmla="*/ 4246413 h 424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960" h="4246413">
                <a:moveTo>
                  <a:pt x="0" y="0"/>
                </a:moveTo>
                <a:lnTo>
                  <a:pt x="822960" y="0"/>
                </a:lnTo>
                <a:lnTo>
                  <a:pt x="822960" y="4188668"/>
                </a:lnTo>
                <a:lnTo>
                  <a:pt x="707363" y="4190891"/>
                </a:lnTo>
                <a:cubicBezTo>
                  <a:pt x="504466" y="4198813"/>
                  <a:pt x="312342" y="4212376"/>
                  <a:pt x="135689" y="4230685"/>
                </a:cubicBezTo>
                <a:lnTo>
                  <a:pt x="0" y="4246413"/>
                </a:lnTo>
                <a:close/>
              </a:path>
            </a:pathLst>
          </a:custGeom>
          <a:solidFill>
            <a:srgbClr val="B106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flipH="1">
            <a:off x="4920738" y="1302115"/>
            <a:ext cx="2350525" cy="4253771"/>
          </a:xfrm>
          <a:custGeom>
            <a:avLst/>
            <a:gdLst>
              <a:gd name="connsiteX0" fmla="*/ 2350525 w 2350525"/>
              <a:gd name="connsiteY0" fmla="*/ 0 h 4253771"/>
              <a:gd name="connsiteX1" fmla="*/ 1515182 w 2350525"/>
              <a:gd name="connsiteY1" fmla="*/ 0 h 4253771"/>
              <a:gd name="connsiteX2" fmla="*/ 0 w 2350525"/>
              <a:gd name="connsiteY2" fmla="*/ 4253771 h 4253771"/>
              <a:gd name="connsiteX3" fmla="*/ 18189 w 2350525"/>
              <a:gd name="connsiteY3" fmla="*/ 4251176 h 4253771"/>
              <a:gd name="connsiteX4" fmla="*/ 761184 w 2350525"/>
              <a:gd name="connsiteY4" fmla="*/ 4191524 h 4253771"/>
              <a:gd name="connsiteX5" fmla="*/ 858179 w 2350525"/>
              <a:gd name="connsiteY5" fmla="*/ 4189659 h 425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0525" h="4253771">
                <a:moveTo>
                  <a:pt x="2350525" y="0"/>
                </a:moveTo>
                <a:lnTo>
                  <a:pt x="1515182" y="0"/>
                </a:lnTo>
                <a:lnTo>
                  <a:pt x="0" y="4253771"/>
                </a:lnTo>
                <a:lnTo>
                  <a:pt x="18189" y="4251176"/>
                </a:lnTo>
                <a:cubicBezTo>
                  <a:pt x="239277" y="4222678"/>
                  <a:pt x="490655" y="4202086"/>
                  <a:pt x="761184" y="4191524"/>
                </a:cubicBezTo>
                <a:lnTo>
                  <a:pt x="858179" y="4189659"/>
                </a:lnTo>
                <a:close/>
              </a:path>
            </a:pathLst>
          </a:custGeom>
          <a:solidFill>
            <a:srgbClr val="E50914"/>
          </a:solidFill>
          <a:ln>
            <a:noFill/>
          </a:ln>
          <a:effectLst>
            <a:outerShdw blurRad="317500" sx="103000" sy="103000" algn="ctr" rotWithShape="0">
              <a:srgbClr val="2C0204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6452221" y="1302115"/>
            <a:ext cx="822960" cy="4252623"/>
          </a:xfrm>
          <a:custGeom>
            <a:avLst/>
            <a:gdLst>
              <a:gd name="connsiteX0" fmla="*/ 0 w 822960"/>
              <a:gd name="connsiteY0" fmla="*/ 0 h 4252623"/>
              <a:gd name="connsiteX1" fmla="*/ 822960 w 822960"/>
              <a:gd name="connsiteY1" fmla="*/ 0 h 4252623"/>
              <a:gd name="connsiteX2" fmla="*/ 822960 w 822960"/>
              <a:gd name="connsiteY2" fmla="*/ 4252623 h 4252623"/>
              <a:gd name="connsiteX3" fmla="*/ 815985 w 822960"/>
              <a:gd name="connsiteY3" fmla="*/ 4251628 h 4252623"/>
              <a:gd name="connsiteX4" fmla="*/ 72990 w 822960"/>
              <a:gd name="connsiteY4" fmla="*/ 4191976 h 4252623"/>
              <a:gd name="connsiteX5" fmla="*/ 0 w 822960"/>
              <a:gd name="connsiteY5" fmla="*/ 4190573 h 4252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960" h="4252623">
                <a:moveTo>
                  <a:pt x="0" y="0"/>
                </a:moveTo>
                <a:lnTo>
                  <a:pt x="822960" y="0"/>
                </a:lnTo>
                <a:lnTo>
                  <a:pt x="822960" y="4252623"/>
                </a:lnTo>
                <a:lnTo>
                  <a:pt x="815985" y="4251628"/>
                </a:lnTo>
                <a:cubicBezTo>
                  <a:pt x="594898" y="4223130"/>
                  <a:pt x="343519" y="4202538"/>
                  <a:pt x="72990" y="4191976"/>
                </a:cubicBezTo>
                <a:lnTo>
                  <a:pt x="0" y="4190573"/>
                </a:lnTo>
                <a:close/>
              </a:path>
            </a:pathLst>
          </a:custGeom>
          <a:solidFill>
            <a:srgbClr val="B106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자유형 19"/>
          <p:cNvSpPr/>
          <p:nvPr/>
        </p:nvSpPr>
        <p:spPr>
          <a:xfrm>
            <a:off x="4916820" y="1302115"/>
            <a:ext cx="822960" cy="4246413"/>
          </a:xfrm>
          <a:custGeom>
            <a:avLst/>
            <a:gdLst>
              <a:gd name="connsiteX0" fmla="*/ 0 w 822960"/>
              <a:gd name="connsiteY0" fmla="*/ 0 h 4246413"/>
              <a:gd name="connsiteX1" fmla="*/ 822960 w 822960"/>
              <a:gd name="connsiteY1" fmla="*/ 0 h 4246413"/>
              <a:gd name="connsiteX2" fmla="*/ 822960 w 822960"/>
              <a:gd name="connsiteY2" fmla="*/ 4188668 h 4246413"/>
              <a:gd name="connsiteX3" fmla="*/ 707363 w 822960"/>
              <a:gd name="connsiteY3" fmla="*/ 4190891 h 4246413"/>
              <a:gd name="connsiteX4" fmla="*/ 135689 w 822960"/>
              <a:gd name="connsiteY4" fmla="*/ 4230685 h 4246413"/>
              <a:gd name="connsiteX5" fmla="*/ 0 w 822960"/>
              <a:gd name="connsiteY5" fmla="*/ 4246413 h 424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960" h="4246413">
                <a:moveTo>
                  <a:pt x="0" y="0"/>
                </a:moveTo>
                <a:lnTo>
                  <a:pt x="822960" y="0"/>
                </a:lnTo>
                <a:lnTo>
                  <a:pt x="822960" y="4188668"/>
                </a:lnTo>
                <a:lnTo>
                  <a:pt x="707363" y="4190891"/>
                </a:lnTo>
                <a:cubicBezTo>
                  <a:pt x="504466" y="4198813"/>
                  <a:pt x="312342" y="4212376"/>
                  <a:pt x="135689" y="4230685"/>
                </a:cubicBezTo>
                <a:lnTo>
                  <a:pt x="0" y="4246413"/>
                </a:lnTo>
                <a:close/>
              </a:path>
            </a:pathLst>
          </a:custGeom>
          <a:solidFill>
            <a:srgbClr val="B106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18">
            <a:extLst>
              <a:ext uri="{FF2B5EF4-FFF2-40B4-BE49-F238E27FC236}">
                <a16:creationId xmlns:a16="http://schemas.microsoft.com/office/drawing/2014/main" id="{0DE2C014-F93F-4F5C-B345-461575A08C77}"/>
              </a:ext>
            </a:extLst>
          </p:cNvPr>
          <p:cNvSpPr/>
          <p:nvPr/>
        </p:nvSpPr>
        <p:spPr>
          <a:xfrm>
            <a:off x="6438900" y="1303262"/>
            <a:ext cx="844115" cy="4252623"/>
          </a:xfrm>
          <a:custGeom>
            <a:avLst/>
            <a:gdLst>
              <a:gd name="connsiteX0" fmla="*/ 0 w 822960"/>
              <a:gd name="connsiteY0" fmla="*/ 0 h 4252623"/>
              <a:gd name="connsiteX1" fmla="*/ 822960 w 822960"/>
              <a:gd name="connsiteY1" fmla="*/ 0 h 4252623"/>
              <a:gd name="connsiteX2" fmla="*/ 822960 w 822960"/>
              <a:gd name="connsiteY2" fmla="*/ 4252623 h 4252623"/>
              <a:gd name="connsiteX3" fmla="*/ 815985 w 822960"/>
              <a:gd name="connsiteY3" fmla="*/ 4251628 h 4252623"/>
              <a:gd name="connsiteX4" fmla="*/ 72990 w 822960"/>
              <a:gd name="connsiteY4" fmla="*/ 4191976 h 4252623"/>
              <a:gd name="connsiteX5" fmla="*/ 0 w 822960"/>
              <a:gd name="connsiteY5" fmla="*/ 4190573 h 4252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960" h="4252623">
                <a:moveTo>
                  <a:pt x="0" y="0"/>
                </a:moveTo>
                <a:lnTo>
                  <a:pt x="822960" y="0"/>
                </a:lnTo>
                <a:lnTo>
                  <a:pt x="822960" y="4252623"/>
                </a:lnTo>
                <a:lnTo>
                  <a:pt x="815985" y="4251628"/>
                </a:lnTo>
                <a:cubicBezTo>
                  <a:pt x="594898" y="4223130"/>
                  <a:pt x="343519" y="4202538"/>
                  <a:pt x="72990" y="4191976"/>
                </a:cubicBezTo>
                <a:lnTo>
                  <a:pt x="0" y="4190573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자유형 20"/>
          <p:cNvSpPr/>
          <p:nvPr/>
        </p:nvSpPr>
        <p:spPr>
          <a:xfrm flipH="1">
            <a:off x="4916820" y="1302115"/>
            <a:ext cx="2350525" cy="4253771"/>
          </a:xfrm>
          <a:custGeom>
            <a:avLst/>
            <a:gdLst>
              <a:gd name="connsiteX0" fmla="*/ 2350525 w 2350525"/>
              <a:gd name="connsiteY0" fmla="*/ 0 h 4253771"/>
              <a:gd name="connsiteX1" fmla="*/ 1515182 w 2350525"/>
              <a:gd name="connsiteY1" fmla="*/ 0 h 4253771"/>
              <a:gd name="connsiteX2" fmla="*/ 0 w 2350525"/>
              <a:gd name="connsiteY2" fmla="*/ 4253771 h 4253771"/>
              <a:gd name="connsiteX3" fmla="*/ 18189 w 2350525"/>
              <a:gd name="connsiteY3" fmla="*/ 4251176 h 4253771"/>
              <a:gd name="connsiteX4" fmla="*/ 761184 w 2350525"/>
              <a:gd name="connsiteY4" fmla="*/ 4191524 h 4253771"/>
              <a:gd name="connsiteX5" fmla="*/ 858179 w 2350525"/>
              <a:gd name="connsiteY5" fmla="*/ 4189659 h 425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0525" h="4253771">
                <a:moveTo>
                  <a:pt x="2350525" y="0"/>
                </a:moveTo>
                <a:lnTo>
                  <a:pt x="1515182" y="0"/>
                </a:lnTo>
                <a:lnTo>
                  <a:pt x="0" y="4253771"/>
                </a:lnTo>
                <a:lnTo>
                  <a:pt x="18189" y="4251176"/>
                </a:lnTo>
                <a:cubicBezTo>
                  <a:pt x="239277" y="4222678"/>
                  <a:pt x="490655" y="4202086"/>
                  <a:pt x="761184" y="4191524"/>
                </a:cubicBezTo>
                <a:lnTo>
                  <a:pt x="858179" y="4189659"/>
                </a:lnTo>
                <a:close/>
              </a:path>
            </a:pathLst>
          </a:custGeom>
          <a:solidFill>
            <a:srgbClr val="E50914"/>
          </a:solidFill>
          <a:ln>
            <a:noFill/>
          </a:ln>
          <a:effectLst>
            <a:outerShdw blurRad="317500" sx="103000" sy="103000" algn="ctr" rotWithShape="0">
              <a:srgbClr val="2C0204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자유형 18">
            <a:extLst>
              <a:ext uri="{FF2B5EF4-FFF2-40B4-BE49-F238E27FC236}">
                <a16:creationId xmlns:a16="http://schemas.microsoft.com/office/drawing/2014/main" id="{5F8C7953-1DD8-4F88-AC4D-41A4AB8BCC43}"/>
              </a:ext>
            </a:extLst>
          </p:cNvPr>
          <p:cNvSpPr/>
          <p:nvPr/>
        </p:nvSpPr>
        <p:spPr>
          <a:xfrm>
            <a:off x="5743697" y="1295904"/>
            <a:ext cx="1818246" cy="4298446"/>
          </a:xfrm>
          <a:custGeom>
            <a:avLst/>
            <a:gdLst>
              <a:gd name="connsiteX0" fmla="*/ 0 w 822960"/>
              <a:gd name="connsiteY0" fmla="*/ 0 h 4252623"/>
              <a:gd name="connsiteX1" fmla="*/ 822960 w 822960"/>
              <a:gd name="connsiteY1" fmla="*/ 0 h 4252623"/>
              <a:gd name="connsiteX2" fmla="*/ 822960 w 822960"/>
              <a:gd name="connsiteY2" fmla="*/ 4252623 h 4252623"/>
              <a:gd name="connsiteX3" fmla="*/ 815985 w 822960"/>
              <a:gd name="connsiteY3" fmla="*/ 4251628 h 4252623"/>
              <a:gd name="connsiteX4" fmla="*/ 72990 w 822960"/>
              <a:gd name="connsiteY4" fmla="*/ 4191976 h 4252623"/>
              <a:gd name="connsiteX5" fmla="*/ 0 w 822960"/>
              <a:gd name="connsiteY5" fmla="*/ 4190573 h 4252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960" h="4252623">
                <a:moveTo>
                  <a:pt x="0" y="0"/>
                </a:moveTo>
                <a:lnTo>
                  <a:pt x="822960" y="0"/>
                </a:lnTo>
                <a:lnTo>
                  <a:pt x="822960" y="4252623"/>
                </a:lnTo>
                <a:lnTo>
                  <a:pt x="815985" y="4251628"/>
                </a:lnTo>
                <a:cubicBezTo>
                  <a:pt x="594898" y="4223130"/>
                  <a:pt x="343519" y="4202538"/>
                  <a:pt x="72990" y="4191976"/>
                </a:cubicBezTo>
                <a:lnTo>
                  <a:pt x="0" y="4190573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7441916-16A8-4095-AEEC-A49410364FAA}"/>
              </a:ext>
            </a:extLst>
          </p:cNvPr>
          <p:cNvGrpSpPr/>
          <p:nvPr/>
        </p:nvGrpSpPr>
        <p:grpSpPr>
          <a:xfrm>
            <a:off x="5684520" y="3017520"/>
            <a:ext cx="822960" cy="822960"/>
            <a:chOff x="2665676" y="505434"/>
            <a:chExt cx="2336937" cy="2336937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F6339D4-B8E5-42F1-BAB3-5E3CE6E4CE71}"/>
                </a:ext>
              </a:extLst>
            </p:cNvPr>
            <p:cNvSpPr/>
            <p:nvPr/>
          </p:nvSpPr>
          <p:spPr>
            <a:xfrm>
              <a:off x="2665676" y="505434"/>
              <a:ext cx="2336937" cy="2336937"/>
            </a:xfrm>
            <a:prstGeom prst="ellipse">
              <a:avLst/>
            </a:prstGeom>
            <a:solidFill>
              <a:srgbClr val="0D0D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F83DD1D4-0F72-4372-BBBC-E6DE84F16F53}"/>
                </a:ext>
              </a:extLst>
            </p:cNvPr>
            <p:cNvSpPr/>
            <p:nvPr/>
          </p:nvSpPr>
          <p:spPr>
            <a:xfrm>
              <a:off x="2674196" y="514293"/>
              <a:ext cx="1165127" cy="1233546"/>
            </a:xfrm>
            <a:custGeom>
              <a:avLst/>
              <a:gdLst>
                <a:gd name="connsiteX0" fmla="*/ 1165127 w 1165127"/>
                <a:gd name="connsiteY0" fmla="*/ 0 h 1233546"/>
                <a:gd name="connsiteX1" fmla="*/ 1164282 w 1165127"/>
                <a:gd name="connsiteY1" fmla="*/ 210 h 1233546"/>
                <a:gd name="connsiteX2" fmla="*/ 1112350 w 1165127"/>
                <a:gd name="connsiteY2" fmla="*/ 2832 h 1233546"/>
                <a:gd name="connsiteX3" fmla="*/ 139107 w 1165127"/>
                <a:gd name="connsiteY3" fmla="*/ 1081319 h 1233546"/>
                <a:gd name="connsiteX4" fmla="*/ 143164 w 1165127"/>
                <a:gd name="connsiteY4" fmla="*/ 1161658 h 1233546"/>
                <a:gd name="connsiteX5" fmla="*/ 142347 w 1165127"/>
                <a:gd name="connsiteY5" fmla="*/ 1161658 h 1233546"/>
                <a:gd name="connsiteX6" fmla="*/ 142803 w 1165127"/>
                <a:gd name="connsiteY6" fmla="*/ 1163898 h 1233546"/>
                <a:gd name="connsiteX7" fmla="*/ 72566 w 1165127"/>
                <a:gd name="connsiteY7" fmla="*/ 1233546 h 1233546"/>
                <a:gd name="connsiteX8" fmla="*/ 2329 w 1165127"/>
                <a:gd name="connsiteY8" fmla="*/ 1163898 h 1233546"/>
                <a:gd name="connsiteX9" fmla="*/ 2785 w 1165127"/>
                <a:gd name="connsiteY9" fmla="*/ 1161658 h 1233546"/>
                <a:gd name="connsiteX10" fmla="*/ 0 w 1165127"/>
                <a:gd name="connsiteY10" fmla="*/ 1161658 h 1233546"/>
                <a:gd name="connsiteX11" fmla="*/ 5832 w 1165127"/>
                <a:gd name="connsiteY11" fmla="*/ 1046166 h 1233546"/>
                <a:gd name="connsiteX12" fmla="*/ 1165127 w 1165127"/>
                <a:gd name="connsiteY12" fmla="*/ 0 h 123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65127" h="1233546">
                  <a:moveTo>
                    <a:pt x="1165127" y="0"/>
                  </a:moveTo>
                  <a:lnTo>
                    <a:pt x="1164282" y="210"/>
                  </a:lnTo>
                  <a:lnTo>
                    <a:pt x="1112350" y="2832"/>
                  </a:lnTo>
                  <a:cubicBezTo>
                    <a:pt x="565694" y="58348"/>
                    <a:pt x="139107" y="520016"/>
                    <a:pt x="139107" y="1081319"/>
                  </a:cubicBezTo>
                  <a:lnTo>
                    <a:pt x="143164" y="1161658"/>
                  </a:lnTo>
                  <a:lnTo>
                    <a:pt x="142347" y="1161658"/>
                  </a:lnTo>
                  <a:lnTo>
                    <a:pt x="142803" y="1163898"/>
                  </a:lnTo>
                  <a:cubicBezTo>
                    <a:pt x="142803" y="1202364"/>
                    <a:pt x="111357" y="1233546"/>
                    <a:pt x="72566" y="1233546"/>
                  </a:cubicBezTo>
                  <a:cubicBezTo>
                    <a:pt x="33775" y="1233546"/>
                    <a:pt x="2329" y="1202364"/>
                    <a:pt x="2329" y="1163898"/>
                  </a:cubicBezTo>
                  <a:lnTo>
                    <a:pt x="2785" y="1161658"/>
                  </a:lnTo>
                  <a:lnTo>
                    <a:pt x="0" y="1161658"/>
                  </a:lnTo>
                  <a:lnTo>
                    <a:pt x="5832" y="1046166"/>
                  </a:lnTo>
                  <a:cubicBezTo>
                    <a:pt x="65507" y="458550"/>
                    <a:pt x="561767" y="0"/>
                    <a:pt x="1165127" y="0"/>
                  </a:cubicBezTo>
                  <a:close/>
                </a:path>
              </a:pathLst>
            </a:custGeom>
            <a:gradFill>
              <a:gsLst>
                <a:gs pos="0">
                  <a:srgbClr val="2C0204"/>
                </a:gs>
                <a:gs pos="44000">
                  <a:srgbClr val="B1060F"/>
                </a:gs>
                <a:gs pos="100000">
                  <a:srgbClr val="B1060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620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7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42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7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9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9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8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6" presetClass="emp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6" presetClass="emp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6" presetClass="emph" presetSubtype="0" accel="5691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3110" fill="hold"/>
                                        <p:tgtEl>
                                          <p:spTgt spid="20"/>
                                        </p:tgtEl>
                                      </p:cBhvr>
                                      <p:by x="1300000" y="13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139 L 0.4694 0.00139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6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3" presetClass="path" presetSubtype="0" ac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L 0.26497 0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42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0.06264 0.0007 " pathEditMode="relative" rAng="0" ptsTypes="AA">
                                      <p:cBhvr>
                                        <p:cTn id="49" dur="2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4" presetClass="exit" presetSubtype="5" fill="hold" grpId="3" nodeType="withEffect">
                                  <p:stCondLst>
                                    <p:cond delay="2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5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xit" presetSubtype="5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5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xit" presetSubtype="5" fill="hold" grpId="3" nodeType="withEffect">
                                  <p:stCondLst>
                                    <p:cond delay="35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57" dur="2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mp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3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63" presetClass="path" presetSubtype="0" ac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139 L 0.4694 0.00139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64" y="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mp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63" presetClass="path" presetSubtype="0" accel="5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139 L 0.36693 0.00139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4" grpId="0" animBg="1"/>
      <p:bldP spid="14" grpId="1" animBg="1"/>
      <p:bldP spid="19" grpId="0" animBg="1"/>
      <p:bldP spid="19" grpId="1" animBg="1"/>
      <p:bldP spid="19" grpId="2" animBg="1"/>
      <p:bldP spid="19" grpId="3" animBg="1"/>
      <p:bldP spid="20" grpId="0" animBg="1"/>
      <p:bldP spid="20" grpId="1" animBg="1"/>
      <p:bldP spid="20" grpId="2" animBg="1"/>
      <p:bldP spid="20" grpId="3" animBg="1"/>
      <p:bldP spid="10" grpId="0" animBg="1"/>
      <p:bldP spid="10" grpId="1" animBg="1"/>
      <p:bldP spid="10" grpId="2" animBg="1"/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2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rot="10800000" flipH="1">
            <a:off x="9147228" y="0"/>
            <a:ext cx="2723942" cy="6858000"/>
          </a:xfrm>
          <a:prstGeom prst="parallelogram">
            <a:avLst/>
          </a:prstGeom>
          <a:gradFill>
            <a:gsLst>
              <a:gs pos="0">
                <a:srgbClr val="C0101A"/>
              </a:gs>
              <a:gs pos="83000">
                <a:srgbClr val="7C060C"/>
              </a:gs>
              <a:gs pos="100000">
                <a:srgbClr val="7C060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평행 사변형 5"/>
          <p:cNvSpPr/>
          <p:nvPr/>
        </p:nvSpPr>
        <p:spPr>
          <a:xfrm rot="10800000" flipH="1">
            <a:off x="335821" y="-1"/>
            <a:ext cx="2723942" cy="6858000"/>
          </a:xfrm>
          <a:prstGeom prst="parallelogram">
            <a:avLst/>
          </a:prstGeom>
          <a:gradFill>
            <a:gsLst>
              <a:gs pos="100000">
                <a:srgbClr val="C0101A"/>
              </a:gs>
              <a:gs pos="17000">
                <a:srgbClr val="7C060C"/>
              </a:gs>
              <a:gs pos="0">
                <a:srgbClr val="7C060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/>
          <p:cNvSpPr/>
          <p:nvPr/>
        </p:nvSpPr>
        <p:spPr>
          <a:xfrm>
            <a:off x="1013460" y="0"/>
            <a:ext cx="10165081" cy="6858000"/>
          </a:xfrm>
          <a:prstGeom prst="parallelogram">
            <a:avLst/>
          </a:prstGeom>
          <a:solidFill>
            <a:srgbClr val="E50914"/>
          </a:solidFill>
          <a:ln>
            <a:noFill/>
          </a:ln>
          <a:effectLst>
            <a:outerShdw blurRad="317500" sx="103000" sy="103000" algn="ctr" rotWithShape="0">
              <a:srgbClr val="2C0204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-1395047" y="0"/>
            <a:ext cx="2919131" cy="6858000"/>
          </a:xfrm>
          <a:custGeom>
            <a:avLst/>
            <a:gdLst>
              <a:gd name="connsiteX0" fmla="*/ 1714500 w 2919131"/>
              <a:gd name="connsiteY0" fmla="*/ 0 h 6858000"/>
              <a:gd name="connsiteX1" fmla="*/ 2919131 w 2919131"/>
              <a:gd name="connsiteY1" fmla="*/ 0 h 6858000"/>
              <a:gd name="connsiteX2" fmla="*/ 1204631 w 2919131"/>
              <a:gd name="connsiteY2" fmla="*/ 6858000 h 6858000"/>
              <a:gd name="connsiteX3" fmla="*/ 0 w 291913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9131" h="6858000">
                <a:moveTo>
                  <a:pt x="1714500" y="0"/>
                </a:moveTo>
                <a:lnTo>
                  <a:pt x="2919131" y="0"/>
                </a:lnTo>
                <a:lnTo>
                  <a:pt x="120463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50914"/>
          </a:solidFill>
          <a:ln>
            <a:noFill/>
          </a:ln>
          <a:effectLst>
            <a:outerShdw blurRad="317500" sx="103000" sy="103000" algn="ctr" rotWithShape="0">
              <a:srgbClr val="2C0204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10671276" y="-2"/>
            <a:ext cx="2919131" cy="6858000"/>
          </a:xfrm>
          <a:custGeom>
            <a:avLst/>
            <a:gdLst>
              <a:gd name="connsiteX0" fmla="*/ 1714500 w 2919131"/>
              <a:gd name="connsiteY0" fmla="*/ 0 h 6858000"/>
              <a:gd name="connsiteX1" fmla="*/ 2919131 w 2919131"/>
              <a:gd name="connsiteY1" fmla="*/ 0 h 6858000"/>
              <a:gd name="connsiteX2" fmla="*/ 1204631 w 2919131"/>
              <a:gd name="connsiteY2" fmla="*/ 6858000 h 6858000"/>
              <a:gd name="connsiteX3" fmla="*/ 0 w 291913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9131" h="6858000">
                <a:moveTo>
                  <a:pt x="1714500" y="0"/>
                </a:moveTo>
                <a:lnTo>
                  <a:pt x="2919131" y="0"/>
                </a:lnTo>
                <a:lnTo>
                  <a:pt x="120463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50914"/>
          </a:solidFill>
          <a:ln>
            <a:noFill/>
          </a:ln>
          <a:effectLst>
            <a:outerShdw blurRad="317500" sx="103000" sy="103000" algn="ctr" rotWithShape="0">
              <a:srgbClr val="2C0204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39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7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7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4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7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1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7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8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7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rot="10800000" flipH="1">
            <a:off x="9147228" y="0"/>
            <a:ext cx="2723942" cy="6858000"/>
          </a:xfrm>
          <a:prstGeom prst="parallelogram">
            <a:avLst/>
          </a:prstGeom>
          <a:gradFill>
            <a:gsLst>
              <a:gs pos="0">
                <a:srgbClr val="C0101A"/>
              </a:gs>
              <a:gs pos="83000">
                <a:srgbClr val="7C060C"/>
              </a:gs>
              <a:gs pos="100000">
                <a:srgbClr val="7C060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평행 사변형 5"/>
          <p:cNvSpPr/>
          <p:nvPr/>
        </p:nvSpPr>
        <p:spPr>
          <a:xfrm rot="10800000" flipH="1">
            <a:off x="335821" y="-1"/>
            <a:ext cx="2723942" cy="6858000"/>
          </a:xfrm>
          <a:prstGeom prst="parallelogram">
            <a:avLst/>
          </a:prstGeom>
          <a:gradFill>
            <a:gsLst>
              <a:gs pos="100000">
                <a:srgbClr val="C0101A"/>
              </a:gs>
              <a:gs pos="17000">
                <a:srgbClr val="7C060C"/>
              </a:gs>
              <a:gs pos="0">
                <a:srgbClr val="7C060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/>
          <p:cNvSpPr/>
          <p:nvPr/>
        </p:nvSpPr>
        <p:spPr>
          <a:xfrm>
            <a:off x="1013460" y="0"/>
            <a:ext cx="10165081" cy="6858000"/>
          </a:xfrm>
          <a:prstGeom prst="parallelogram">
            <a:avLst/>
          </a:prstGeom>
          <a:solidFill>
            <a:srgbClr val="E50914"/>
          </a:solidFill>
          <a:ln>
            <a:noFill/>
          </a:ln>
          <a:effectLst>
            <a:outerShdw blurRad="317500" sx="103000" sy="103000" algn="ctr" rotWithShape="0">
              <a:srgbClr val="2C0204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-1395047" y="0"/>
            <a:ext cx="2919131" cy="6858000"/>
          </a:xfrm>
          <a:custGeom>
            <a:avLst/>
            <a:gdLst>
              <a:gd name="connsiteX0" fmla="*/ 1714500 w 2919131"/>
              <a:gd name="connsiteY0" fmla="*/ 0 h 6858000"/>
              <a:gd name="connsiteX1" fmla="*/ 2919131 w 2919131"/>
              <a:gd name="connsiteY1" fmla="*/ 0 h 6858000"/>
              <a:gd name="connsiteX2" fmla="*/ 1204631 w 2919131"/>
              <a:gd name="connsiteY2" fmla="*/ 6858000 h 6858000"/>
              <a:gd name="connsiteX3" fmla="*/ 0 w 291913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9131" h="6858000">
                <a:moveTo>
                  <a:pt x="1714500" y="0"/>
                </a:moveTo>
                <a:lnTo>
                  <a:pt x="2919131" y="0"/>
                </a:lnTo>
                <a:lnTo>
                  <a:pt x="120463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50914"/>
          </a:solidFill>
          <a:ln>
            <a:noFill/>
          </a:ln>
          <a:effectLst>
            <a:outerShdw blurRad="317500" sx="103000" sy="103000" algn="ctr" rotWithShape="0">
              <a:srgbClr val="2C0204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10671276" y="-2"/>
            <a:ext cx="2919131" cy="6858000"/>
          </a:xfrm>
          <a:custGeom>
            <a:avLst/>
            <a:gdLst>
              <a:gd name="connsiteX0" fmla="*/ 1714500 w 2919131"/>
              <a:gd name="connsiteY0" fmla="*/ 0 h 6858000"/>
              <a:gd name="connsiteX1" fmla="*/ 2919131 w 2919131"/>
              <a:gd name="connsiteY1" fmla="*/ 0 h 6858000"/>
              <a:gd name="connsiteX2" fmla="*/ 1204631 w 2919131"/>
              <a:gd name="connsiteY2" fmla="*/ 6858000 h 6858000"/>
              <a:gd name="connsiteX3" fmla="*/ 0 w 291913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9131" h="6858000">
                <a:moveTo>
                  <a:pt x="1714500" y="0"/>
                </a:moveTo>
                <a:lnTo>
                  <a:pt x="2919131" y="0"/>
                </a:lnTo>
                <a:lnTo>
                  <a:pt x="120463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50914"/>
          </a:solidFill>
          <a:ln>
            <a:noFill/>
          </a:ln>
          <a:effectLst>
            <a:outerShdw blurRad="317500" sx="103000" sy="103000" algn="ctr" rotWithShape="0">
              <a:srgbClr val="2C0204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93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 thruBlk="1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0623A9B-764C-4068-94CA-C424C0A11973}"/>
              </a:ext>
            </a:extLst>
          </p:cNvPr>
          <p:cNvSpPr txBox="1"/>
          <p:nvPr/>
        </p:nvSpPr>
        <p:spPr>
          <a:xfrm>
            <a:off x="4359214" y="3010874"/>
            <a:ext cx="3479671" cy="461665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bliqueBottomRight"/>
              <a:lightRig rig="threePt" dir="t"/>
            </a:scene3d>
          </a:bodyPr>
          <a:lstStyle>
            <a:defPPr>
              <a:defRPr lang="ko-KR"/>
            </a:defPPr>
            <a:lvl1pPr>
              <a:defRPr spc="50">
                <a:solidFill>
                  <a:schemeClr val="bg1">
                    <a:alpha val="85000"/>
                  </a:schemeClr>
                </a:solidFill>
                <a:latin typeface="- 본문1" panose="02020603020101020101" pitchFamily="18" charset="-127"/>
                <a:ea typeface="- 본문1" panose="02020603020101020101" pitchFamily="18" charset="-127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Thank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you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for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watching</a:t>
            </a:r>
            <a:r>
              <a:rPr lang="en-US" altLang="ko-KR" sz="2400" dirty="0">
                <a:solidFill>
                  <a:schemeClr val="bg1"/>
                </a:solidFill>
              </a:rPr>
              <a:t>!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980605-DD05-4B79-9E23-4B1205226A21}"/>
              </a:ext>
            </a:extLst>
          </p:cNvPr>
          <p:cNvSpPr txBox="1"/>
          <p:nvPr/>
        </p:nvSpPr>
        <p:spPr>
          <a:xfrm>
            <a:off x="1003529" y="2526493"/>
            <a:ext cx="3283115" cy="901597"/>
          </a:xfrm>
          <a:prstGeom prst="rect">
            <a:avLst/>
          </a:prstGeom>
          <a:noFill/>
        </p:spPr>
        <p:txBody>
          <a:bodyPr wrap="none" rtlCol="0">
            <a:prstTxWarp prst="textDeflateBottom">
              <a:avLst>
                <a:gd name="adj" fmla="val 86695"/>
              </a:avLst>
            </a:prstTxWarp>
            <a:spAutoFit/>
          </a:bodyPr>
          <a:lstStyle/>
          <a:p>
            <a:r>
              <a:rPr lang="en-US" altLang="ko-KR" sz="13800" spc="300" dirty="0">
                <a:solidFill>
                  <a:srgbClr val="E50914"/>
                </a:solidFill>
                <a:latin typeface="Bebas Neue" panose="020B0606020202050201" pitchFamily="34" charset="0"/>
              </a:rPr>
              <a:t>NETFLIX</a:t>
            </a:r>
            <a:endParaRPr lang="ko-KR" altLang="en-US" sz="13800" spc="300" dirty="0">
              <a:solidFill>
                <a:srgbClr val="E50914"/>
              </a:solidFill>
              <a:latin typeface="Bebas Neue" panose="020B0606020202050201" pitchFamily="34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79AB9CD-C1C2-4C9E-857C-229B11E98295}"/>
              </a:ext>
            </a:extLst>
          </p:cNvPr>
          <p:cNvCxnSpPr/>
          <p:nvPr/>
        </p:nvCxnSpPr>
        <p:spPr>
          <a:xfrm>
            <a:off x="4359214" y="3050719"/>
            <a:ext cx="0" cy="3628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/>
          <p:cNvSpPr/>
          <p:nvPr/>
        </p:nvSpPr>
        <p:spPr>
          <a:xfrm rot="10800000" flipH="1">
            <a:off x="9147228" y="0"/>
            <a:ext cx="2723942" cy="6858000"/>
          </a:xfrm>
          <a:prstGeom prst="parallelogram">
            <a:avLst/>
          </a:prstGeom>
          <a:gradFill>
            <a:gsLst>
              <a:gs pos="0">
                <a:srgbClr val="C0101A"/>
              </a:gs>
              <a:gs pos="83000">
                <a:srgbClr val="7C060C"/>
              </a:gs>
              <a:gs pos="100000">
                <a:srgbClr val="7C060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평행 사변형 5"/>
          <p:cNvSpPr/>
          <p:nvPr/>
        </p:nvSpPr>
        <p:spPr>
          <a:xfrm rot="10800000" flipH="1">
            <a:off x="335821" y="-1"/>
            <a:ext cx="2723942" cy="6858000"/>
          </a:xfrm>
          <a:prstGeom prst="parallelogram">
            <a:avLst/>
          </a:prstGeom>
          <a:gradFill>
            <a:gsLst>
              <a:gs pos="100000">
                <a:srgbClr val="C0101A"/>
              </a:gs>
              <a:gs pos="17000">
                <a:srgbClr val="7C060C"/>
              </a:gs>
              <a:gs pos="0">
                <a:srgbClr val="7C060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/>
          <p:cNvSpPr/>
          <p:nvPr/>
        </p:nvSpPr>
        <p:spPr>
          <a:xfrm>
            <a:off x="1013460" y="0"/>
            <a:ext cx="10165081" cy="6858000"/>
          </a:xfrm>
          <a:prstGeom prst="parallelogram">
            <a:avLst/>
          </a:prstGeom>
          <a:solidFill>
            <a:srgbClr val="E50914"/>
          </a:solidFill>
          <a:ln>
            <a:noFill/>
          </a:ln>
          <a:effectLst>
            <a:outerShdw blurRad="317500" sx="103000" sy="103000" algn="ctr" rotWithShape="0">
              <a:srgbClr val="2C0204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-1395047" y="0"/>
            <a:ext cx="2919131" cy="6858000"/>
          </a:xfrm>
          <a:custGeom>
            <a:avLst/>
            <a:gdLst>
              <a:gd name="connsiteX0" fmla="*/ 1714500 w 2919131"/>
              <a:gd name="connsiteY0" fmla="*/ 0 h 6858000"/>
              <a:gd name="connsiteX1" fmla="*/ 2919131 w 2919131"/>
              <a:gd name="connsiteY1" fmla="*/ 0 h 6858000"/>
              <a:gd name="connsiteX2" fmla="*/ 1204631 w 2919131"/>
              <a:gd name="connsiteY2" fmla="*/ 6858000 h 6858000"/>
              <a:gd name="connsiteX3" fmla="*/ 0 w 291913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9131" h="6858000">
                <a:moveTo>
                  <a:pt x="1714500" y="0"/>
                </a:moveTo>
                <a:lnTo>
                  <a:pt x="2919131" y="0"/>
                </a:lnTo>
                <a:lnTo>
                  <a:pt x="120463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50914"/>
          </a:solidFill>
          <a:ln>
            <a:noFill/>
          </a:ln>
          <a:effectLst>
            <a:outerShdw blurRad="317500" sx="103000" sy="103000" algn="ctr" rotWithShape="0">
              <a:srgbClr val="2C0204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10671276" y="-2"/>
            <a:ext cx="2919131" cy="6858000"/>
          </a:xfrm>
          <a:custGeom>
            <a:avLst/>
            <a:gdLst>
              <a:gd name="connsiteX0" fmla="*/ 1714500 w 2919131"/>
              <a:gd name="connsiteY0" fmla="*/ 0 h 6858000"/>
              <a:gd name="connsiteX1" fmla="*/ 2919131 w 2919131"/>
              <a:gd name="connsiteY1" fmla="*/ 0 h 6858000"/>
              <a:gd name="connsiteX2" fmla="*/ 1204631 w 2919131"/>
              <a:gd name="connsiteY2" fmla="*/ 6858000 h 6858000"/>
              <a:gd name="connsiteX3" fmla="*/ 0 w 291913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9131" h="6858000">
                <a:moveTo>
                  <a:pt x="1714500" y="0"/>
                </a:moveTo>
                <a:lnTo>
                  <a:pt x="2919131" y="0"/>
                </a:lnTo>
                <a:lnTo>
                  <a:pt x="120463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50914"/>
          </a:solidFill>
          <a:ln>
            <a:noFill/>
          </a:ln>
          <a:effectLst>
            <a:outerShdw blurRad="317500" sx="103000" sy="103000" algn="ctr" rotWithShape="0">
              <a:srgbClr val="2C0204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2F4250-CFF7-4BF8-921B-369C6FC976BF}"/>
              </a:ext>
            </a:extLst>
          </p:cNvPr>
          <p:cNvSpPr txBox="1"/>
          <p:nvPr/>
        </p:nvSpPr>
        <p:spPr>
          <a:xfrm>
            <a:off x="4861527" y="2762760"/>
            <a:ext cx="2468946" cy="133248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ko-KR" altLang="en-US" sz="4400" spc="-300" dirty="0">
                <a:solidFill>
                  <a:schemeClr val="bg1"/>
                </a:solidFill>
              </a:rPr>
              <a:t>본문내용</a:t>
            </a:r>
            <a:endParaRPr lang="en-US" altLang="ko-KR" sz="4400" spc="-3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spc="-300" dirty="0" err="1">
                <a:solidFill>
                  <a:schemeClr val="bg1"/>
                </a:solidFill>
              </a:rPr>
              <a:t>마지막장입니다</a:t>
            </a:r>
            <a:r>
              <a:rPr lang="en-US" altLang="ko-KR" sz="2800" spc="-300" dirty="0">
                <a:solidFill>
                  <a:schemeClr val="bg1"/>
                </a:solidFill>
              </a:rPr>
              <a:t>.</a:t>
            </a:r>
            <a:endParaRPr lang="ko-KR" altLang="en-US" sz="28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26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 thruBlk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0" presetClass="exit" presetSubtype="0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50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8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8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8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8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30"/>
                            </p:stCondLst>
                            <p:childTnLst>
                              <p:par>
                                <p:cTn id="44" presetID="63" presetClass="path" presetSubtype="0" accel="30435" decel="3043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6 L 0.27292 3.7037E-6 " pathEditMode="relative" rAng="0" ptsTypes="AA">
                                      <p:cBhvr>
                                        <p:cTn id="45" dur="11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80"/>
                            </p:stCondLst>
                            <p:childTnLst>
                              <p:par>
                                <p:cTn id="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0"/>
      <p:bldP spid="5" grpId="0" animBg="1"/>
      <p:bldP spid="6" grpId="0" animBg="1"/>
      <p:bldP spid="4" grpId="0" animBg="1"/>
      <p:bldP spid="10" grpId="0" animBg="1"/>
      <p:bldP spid="12" grpId="0" animBg="1"/>
      <p:bldP spid="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76</Words>
  <Application>Microsoft Office PowerPoint</Application>
  <PresentationFormat>와이드스크린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- 본문1</vt:lpstr>
      <vt:lpstr>맑은 고딕</vt:lpstr>
      <vt:lpstr>Arial</vt:lpstr>
      <vt:lpstr>Rix외계인 BK</vt:lpstr>
      <vt:lpstr>Bebas Neue</vt:lpstr>
      <vt:lpstr>- 제목2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 강혁</dc:creator>
  <cp:lastModifiedBy>Windows 사용자</cp:lastModifiedBy>
  <cp:revision>68</cp:revision>
  <dcterms:created xsi:type="dcterms:W3CDTF">2020-06-01T07:55:13Z</dcterms:created>
  <dcterms:modified xsi:type="dcterms:W3CDTF">2020-06-03T06:57:13Z</dcterms:modified>
</cp:coreProperties>
</file>