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bold.fntdata"/><Relationship Id="rId6" Type="http://schemas.openxmlformats.org/officeDocument/2006/relationships/slide" Target="slides/slide1.xml"/><Relationship Id="rId18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17aca2f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17aca2f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917aca2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917aca2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17aca2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917aca2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46e2b71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46e2b71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a08841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a08841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46e2b7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46e2b7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46e2b7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46e2b7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127150" y="759550"/>
            <a:ext cx="48897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N-Q</a:t>
            </a: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ueens Puzzle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39656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CAP 4621</a:t>
            </a:r>
            <a:r>
              <a:rPr lang="en">
                <a:solidFill>
                  <a:srgbClr val="FFFFFF"/>
                </a:solidFill>
              </a:rPr>
              <a:t> - AI Project - Project #4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 Zachary Gay &amp; Jialin Wang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271500"/>
            <a:ext cx="37065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N-Queens is a puzzle where the goal is to place N number of queens on an NxN chessboard without any of the queens threatening each other.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queen can move any number of squares vertically, horizontally, or diagonally. So if a queen is placed on the same row, column or diagonal as another then the solution is invalid. 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 exist for all natural numbers N with the exception of N = 2 or N = 3. 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efficient method is to model it as a constraint satisfaction problem (CSP) using a minimum-conflict heuristic.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50" y="1052513"/>
            <a:ext cx="30480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93900"/>
            <a:ext cx="37065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Description of the system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Greets user and receives input for  N , the number of queens to place, and which algorithm to use.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Two algorithms implemented: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Backtracking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Local Search w/ Minimum Conflict Heuristic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Backtracking algorithm is recursive based and checks if a move is valid to place a queen.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Local Search is loop based and checks all moves in a given row to reassign the queen to the lowest conflicted column.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Output is printed to terminal to verify the solution.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26" y="1129300"/>
            <a:ext cx="3433701" cy="33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19975" y="252475"/>
            <a:ext cx="39903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Experimental Results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Backtracking algorithm is good when you would like to print every possible solution in the puzzle but significantly suffers at larger values of 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Local Search algorithm is good for larger values of N but may take longer to find every possible solution since it is more unpredictable.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put into perspective on how these time complexities differ, the backtracking algorithm solves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= 29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‘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 seconds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while the local Search algorithm solves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N=100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‘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seconds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00" y="1583875"/>
            <a:ext cx="29718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9125" y="219700"/>
            <a:ext cx="37065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Surprising Discoveries &amp; Conclusion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911100" y="4713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It was surprising to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find just how many possible solutions there are for a given value of 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It is also interesting to note that the number of solutions for N=6 is less than N=5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It was surprising to see how implementing a minimum conflict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heuristic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can significantly improve performance.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conclusion constructed from this project was how using a minimum conflict heuristic can significantly increase performance when solving constraint satisfaction problems similar to the N-Queens Puzzle.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50" y="1318875"/>
            <a:ext cx="2504050" cy="378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065950"/>
            <a:ext cx="85206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259900"/>
            <a:ext cx="85206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259900"/>
            <a:ext cx="85206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 b="1" sz="4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