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8509-7E0A-F5D9-EEF2-414A6AC6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E6085-5FAE-7FF9-2CCD-8720771E5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EB10C-1154-904E-74A0-D901C744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299AF-BCC8-EFF5-A8B2-2A5FA6A0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FF505-AE31-ACEA-1298-4C1F7B3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D38C-AA87-D6CD-0767-B756B09A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C987B-2B45-9D4B-BC9F-6E77692E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C4DA5-DE8D-32AF-06E8-E9AF76AA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9B9A9-7337-448D-0F25-02C2DBD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DD023-7460-FE63-9609-E8499B4D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59DA0-9980-D85A-FA9F-D154E350E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28F82-9C37-244A-5E82-9363CAC4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0D191-D8CD-D76A-F7A3-C7C0449A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59FEA-6A4D-5D0D-45C1-63CA01E6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967B-4B98-315C-AF72-201B4E3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356ED-B0A0-48EB-AE1B-76E70F68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3B501-FE2C-6F63-A2AD-E45A0B6E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915E5-5C5A-E9DF-6626-327A9D0E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5DD8A-98D4-BBEB-3962-569E437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51499-82DE-2C99-7F99-B641553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C476B-63C6-00C2-2689-B82B1F3B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6708A-6C5E-2DBC-0B16-BE1948D3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F4C92-44BC-9006-C537-1DE128B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B7819-1D8A-A5BF-A11B-BF00430B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0CDAE-4AE6-2AEE-A9C0-C818613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B6C44-E2C6-8EA6-A7E8-CFA6D2FB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CADEE-D66C-D5E8-4BDA-E9C89EA9C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E1BAD-AED1-139D-8C6B-761B0EDE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2714C-7241-6C19-FEBC-014C61F2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A85A1-3449-93DC-ABE7-3DBE984F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D0222-D3EB-3947-A6DF-66532C02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59C8-5EB4-ED0D-A930-B797EF23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66321-684B-9E53-BBB9-11EBAEAF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09AF83-B4E6-3D9B-E292-A3069EF3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16D56-FE9F-B962-F8E1-72883B9A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0DAC34-3CE6-7AD5-FC0B-98049D7F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A003F-85A7-8E77-404D-F4EC4A43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5C18C-F4B0-2467-C32E-A406A5DF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45C8D-F6FC-E935-9EC4-756F8E36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B2037-473F-DB3D-9411-09BE4CE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84C8C-32E4-FA5D-7C28-1760EF6E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D4C31-4832-9DC9-6331-FABFE05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2B8A0-1841-CAD8-65E8-FF55AFA9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7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14930-9384-6402-58A8-D35C447A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7D5B4-9F29-6311-02EE-54DF90D6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4FF81-0CF3-7C58-DC9F-FB6653D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3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300F1-4A57-DDB9-4993-248A7C35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BBFD3-3E88-0A6D-D49D-51C3A5F3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B72B1-ABDD-BAA0-838C-08596094B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4D78E-4C7D-33DE-EA0F-1C6F3208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FF5AF-AD28-2961-A9AB-70034810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D0BC2-8504-3600-6F2F-E0EACDF8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4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6A79-673E-DC04-E215-B26BBB42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19DBA6-87BF-356C-9861-A738FA416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8CA33-C7AB-D22E-7F64-514D627A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DD20-08B7-40F2-A122-EB41E6A0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F348D-F680-0D8E-0B98-D65162EB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C74AA-5B2D-F0A7-9F48-2341D9BB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6E276B-A8CB-091B-5752-9CBB437D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5525B-5E5A-1D23-3C5A-7A14240F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160E8-00C0-2903-690E-78918A08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7A73-2376-46CA-9463-2C62D43076B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7A73C-49C2-AB56-4D2C-325673F04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6E28B-97BE-7545-D62B-8C3F5EDD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251B-568C-4D40-9BC6-0442DC2A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89B08-B9B8-51C0-ADD8-6FD98B21A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B3B7D-5415-B41A-A20C-3D1DFAD32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B8151-3115-0506-9129-B231470A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程序功能介绍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9B04B-F13D-7BF0-6879-66EB7F37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登录功能：通过输入用户名与密码进行登录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编辑功能：用户可以新增失物词条，编辑修改申请认领者的信息；管理员可以对已认领的失物词条进行删除。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储存功能：词条通过表格形式展现，可以从已有的</a:t>
            </a:r>
            <a:r>
              <a:rPr lang="en-US" altLang="zh-CN" dirty="0"/>
              <a:t>txt</a:t>
            </a:r>
            <a:r>
              <a:rPr lang="zh-CN" altLang="en-US" dirty="0"/>
              <a:t>文件中读入词条信息，也可以将表格中的内容存入</a:t>
            </a:r>
            <a:r>
              <a:rPr lang="en-US" altLang="zh-CN" dirty="0"/>
              <a:t>txt</a:t>
            </a:r>
            <a:r>
              <a:rPr lang="zh-CN" altLang="en-US" dirty="0"/>
              <a:t>文件中</a:t>
            </a:r>
          </a:p>
        </p:txBody>
      </p:sp>
    </p:spTree>
    <p:extLst>
      <p:ext uri="{BB962C8B-B14F-4D97-AF65-F5344CB8AC3E}">
        <p14:creationId xmlns:p14="http://schemas.microsoft.com/office/powerpoint/2010/main" val="64246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7AE1-8A72-5551-9419-75651B88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58EF2-7D53-B975-EC10-78B9E8EC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40" y="145508"/>
            <a:ext cx="742525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404750-8D42-9C91-1B3A-64B601D0287B}"/>
              </a:ext>
            </a:extLst>
          </p:cNvPr>
          <p:cNvSpPr txBox="1"/>
          <p:nvPr/>
        </p:nvSpPr>
        <p:spPr>
          <a:xfrm>
            <a:off x="282498" y="4861932"/>
            <a:ext cx="1134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r>
              <a:rPr lang="zh-CN" altLang="en-US" dirty="0"/>
              <a:t>该行代码对应的是</a:t>
            </a:r>
            <a:r>
              <a:rPr lang="en-US" altLang="zh-CN" dirty="0"/>
              <a:t>txt</a:t>
            </a:r>
            <a:r>
              <a:rPr lang="zh-CN" altLang="en-US" dirty="0"/>
              <a:t>文件的路径，使用前要调整</a:t>
            </a:r>
          </a:p>
        </p:txBody>
      </p:sp>
    </p:spTree>
    <p:extLst>
      <p:ext uri="{BB962C8B-B14F-4D97-AF65-F5344CB8AC3E}">
        <p14:creationId xmlns:p14="http://schemas.microsoft.com/office/powerpoint/2010/main" val="81252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87B8-999B-6F26-A395-2C33D5D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项目各块与类设计细节。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24EAD8-3533-820D-A72C-A404EDAEE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31" y="1690688"/>
            <a:ext cx="265312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3CAF97-F06A-1CC8-D14B-6A6A3F2D0303}"/>
              </a:ext>
            </a:extLst>
          </p:cNvPr>
          <p:cNvSpPr txBox="1"/>
          <p:nvPr/>
        </p:nvSpPr>
        <p:spPr>
          <a:xfrm>
            <a:off x="3977268" y="1690688"/>
            <a:ext cx="78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项目主要由四块构成（</a:t>
            </a:r>
            <a:r>
              <a:rPr lang="en-US" altLang="zh-CN" dirty="0"/>
              <a:t>test</a:t>
            </a:r>
            <a:r>
              <a:rPr lang="zh-CN" altLang="en-US" dirty="0"/>
              <a:t>没有实际作用）</a:t>
            </a:r>
            <a:endParaRPr lang="en-US" altLang="zh-CN" dirty="0"/>
          </a:p>
          <a:p>
            <a:r>
              <a:rPr lang="zh-CN" altLang="en-US" dirty="0"/>
              <a:t>四个头文件下每个对应一个界面</a:t>
            </a:r>
          </a:p>
        </p:txBody>
      </p:sp>
    </p:spTree>
    <p:extLst>
      <p:ext uri="{BB962C8B-B14F-4D97-AF65-F5344CB8AC3E}">
        <p14:creationId xmlns:p14="http://schemas.microsoft.com/office/powerpoint/2010/main" val="414436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A956-A8D7-AD97-DFA9-BEC80532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小组成员分工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4EC7C-3437-3EBD-4689-8255A52C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组长：郑果  代码框架构建 报告与演示制作</a:t>
            </a:r>
            <a:endParaRPr lang="en-US" altLang="zh-CN" dirty="0"/>
          </a:p>
          <a:p>
            <a:r>
              <a:rPr lang="zh-CN" altLang="en-US" dirty="0"/>
              <a:t>组员： 族池 代码完善，项目构思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C362-7BB2-14F8-3C7A-313F474C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项目总结与反思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8361-89E1-723E-6815-32CD0D78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总结：该项目基本能够实现对失物以及认领者信息的登记，在单个终端使用时能基本完成失物招领出的功能。利用管理员机制防止恶意操作。</a:t>
            </a:r>
            <a:endParaRPr lang="en-US" altLang="zh-CN" dirty="0"/>
          </a:p>
          <a:p>
            <a:r>
              <a:rPr lang="zh-CN" altLang="en-US" dirty="0"/>
              <a:t>反思：该项目未能实现储存信息在不同终端的实时运输，因此更加适合于在特定地点布置，作用范围仅覆盖该地点，而不能实现多个移动终端之间的传输。此外，由于认领申请者信息未能保密化，存在个人信息泄露的危险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62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256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1.程序功能介绍</vt:lpstr>
      <vt:lpstr>PowerPoint 演示文稿</vt:lpstr>
      <vt:lpstr>2.项目各块与类设计细节。</vt:lpstr>
      <vt:lpstr>3.小组成员分工</vt:lpstr>
      <vt:lpstr>4.项目总结与反思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果 郑</dc:creator>
  <cp:lastModifiedBy>果 郑</cp:lastModifiedBy>
  <cp:revision>3</cp:revision>
  <dcterms:created xsi:type="dcterms:W3CDTF">2024-05-31T15:35:51Z</dcterms:created>
  <dcterms:modified xsi:type="dcterms:W3CDTF">2024-06-29T12:37:19Z</dcterms:modified>
</cp:coreProperties>
</file>