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8C23AA-62F3-400E-B9B2-DB3B90CA787F}">
  <a:tblStyle styleId="{768C23AA-62F3-400E-B9B2-DB3B90CA7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862b36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862b36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25c65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25c65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6fa86b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6fa86b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6fa86b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6fa86b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6fa86bb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6fa86b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d6fa86b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d6fa86b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3037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Effects on COVID-19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068950" y="3163425"/>
            <a:ext cx="500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Zach Meurer, Zach Gentile, Lize Chen, Jessica Cannon, Sam Yard &amp; Zoe Yu-ya Tseng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607536" y="2822397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Jessica Cannon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544632" y="1076377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Zach Meurer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771015" y="2822397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Zoe Yu-ya Tseng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689276" y="2822397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am Yard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56875" y="1076391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Zach Gentile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769118" y="1076391"/>
            <a:ext cx="1785600" cy="15138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Lize Chen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780522" y="2059333"/>
            <a:ext cx="198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Engineer 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&amp; Manager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674075" y="2059333"/>
            <a:ext cx="198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Engineer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&amp; Leader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674057" y="3845946"/>
            <a:ext cx="198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Analyst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886982" y="3845946"/>
            <a:ext cx="198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</a:t>
            </a: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Analyst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886982" y="2059333"/>
            <a:ext cx="1982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</a:t>
            </a: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Analyst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94375" y="3845950"/>
            <a:ext cx="1240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Developer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51770" t="0"/>
          <a:stretch/>
        </p:blipFill>
        <p:spPr>
          <a:xfrm>
            <a:off x="0" y="0"/>
            <a:ext cx="1863900" cy="257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51770" r="0" t="0"/>
          <a:stretch/>
        </p:blipFill>
        <p:spPr>
          <a:xfrm>
            <a:off x="0" y="2571750"/>
            <a:ext cx="1863900" cy="257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806" y="0"/>
            <a:ext cx="72801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0" y="0"/>
            <a:ext cx="18639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Architecture</a:t>
            </a:r>
            <a:endParaRPr b="1"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Tracing</a:t>
            </a:r>
            <a:endParaRPr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311700" y="12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{768C23AA-62F3-400E-B9B2-DB3B90CA787F}</a:tableStyleId>
              </a:tblPr>
              <a:tblGrid>
                <a:gridCol w="711550"/>
                <a:gridCol w="7809050"/>
              </a:tblGrid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Limited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</a:tr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Comprehensive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Tracing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11700" y="12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{768C23AA-62F3-400E-B9B2-DB3B90CA787F}</a:tableStyleId>
              </a:tblPr>
              <a:tblGrid>
                <a:gridCol w="711550"/>
                <a:gridCol w="7809050"/>
              </a:tblGrid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Limited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</a:tr>
              <a:tr h="111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FF00">
                        <a:alpha val="5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Comprehensive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FF00">
                        <a:alpha val="519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Travel Controls</a:t>
            </a:r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311700" y="12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{768C23AA-62F3-400E-B9B2-DB3B90CA787F}</a:tableStyleId>
              </a:tblPr>
              <a:tblGrid>
                <a:gridCol w="711550"/>
                <a:gridCol w="7809050"/>
              </a:tblGrid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Screening Arrivals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Quarantine Arrivals from Some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Ban Arrivals from Some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Ban Arrivals from All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Travel Controls</a:t>
            </a:r>
            <a:endParaRPr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311700" y="12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{768C23AA-62F3-400E-B9B2-DB3B90CA787F}</a:tableStyleId>
              </a:tblPr>
              <a:tblGrid>
                <a:gridCol w="711550"/>
                <a:gridCol w="7809050"/>
              </a:tblGrid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Screening Arrivals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7FF">
                        <a:alpha val="66460"/>
                      </a:srgbClr>
                    </a:solidFill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Quarantine Arrivals from Some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Ban Arrivals from Some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FF00">
                        <a:alpha val="5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Ban Arrivals from All Regions</a:t>
                      </a:r>
                      <a:endParaRPr sz="24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FF00">
                        <a:alpha val="519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