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725"/>
    <a:srgbClr val="FF5500"/>
    <a:srgbClr val="FF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90697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3567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3202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2794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7423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4113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60548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55165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6863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6113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3049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60FC-7CA7-4E5F-BED7-3FCCDC87452B}" type="datetimeFigureOut">
              <a:rPr lang="hu-HU" smtClean="0"/>
              <a:t>2023.11.13.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248C-0D4D-41A0-8B43-4561A882350D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50E34A1-0BC1-48BA-B80F-A224371202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850"/>
            <a:ext cx="9144000" cy="749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6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C04CA-9182-43EB-A0AB-AFEC45A02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hu-HU" sz="4200" dirty="0"/>
              <a:t>Veszélyességi piktogramok, veszélyjelek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BC411-9ADC-4165-8144-7E2EE501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0" y="3512820"/>
            <a:ext cx="1715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71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EBA33-0BCC-4471-B82B-88AF6BC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hu-HU" dirty="0"/>
              <a:t>Veszélyességi osztály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805EFE-E1FC-48FB-84A3-E6182431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Párosítsa a piktogramokat az osztályok nevéhez!</a:t>
            </a:r>
          </a:p>
          <a:p>
            <a:r>
              <a:rPr lang="hu-HU" dirty="0"/>
              <a:t>robbanásveszélyes (E)</a:t>
            </a:r>
          </a:p>
          <a:p>
            <a:r>
              <a:rPr lang="hu-HU" dirty="0"/>
              <a:t>égést tápláló, oxidálószer (O)</a:t>
            </a:r>
          </a:p>
          <a:p>
            <a:r>
              <a:rPr lang="hu-HU" dirty="0"/>
              <a:t>mérgező (T)</a:t>
            </a:r>
          </a:p>
          <a:p>
            <a:r>
              <a:rPr lang="hu-HU" dirty="0"/>
              <a:t>erősen mérgező (T+)</a:t>
            </a:r>
          </a:p>
          <a:p>
            <a:r>
              <a:rPr lang="hu-HU" dirty="0"/>
              <a:t>könnyen gyulladó (F)</a:t>
            </a:r>
          </a:p>
          <a:p>
            <a:r>
              <a:rPr lang="hu-HU" dirty="0" err="1"/>
              <a:t>rendívül</a:t>
            </a:r>
            <a:r>
              <a:rPr lang="hu-HU" dirty="0"/>
              <a:t> gyúlékony (F+)</a:t>
            </a:r>
          </a:p>
          <a:p>
            <a:r>
              <a:rPr lang="hu-HU" dirty="0"/>
              <a:t>maró (C)</a:t>
            </a:r>
          </a:p>
          <a:p>
            <a:r>
              <a:rPr lang="hu-HU" dirty="0"/>
              <a:t>ingerlő (</a:t>
            </a:r>
            <a:r>
              <a:rPr lang="hu-HU" dirty="0" err="1"/>
              <a:t>Xi</a:t>
            </a:r>
            <a:r>
              <a:rPr lang="hu-HU" dirty="0"/>
              <a:t>)</a:t>
            </a:r>
          </a:p>
          <a:p>
            <a:r>
              <a:rPr lang="hu-HU" dirty="0"/>
              <a:t>ártalmas (</a:t>
            </a:r>
            <a:r>
              <a:rPr lang="hu-HU" dirty="0" err="1"/>
              <a:t>Xn</a:t>
            </a:r>
            <a:r>
              <a:rPr lang="hu-HU" dirty="0"/>
              <a:t>)</a:t>
            </a:r>
          </a:p>
          <a:p>
            <a:r>
              <a:rPr lang="hu-HU" dirty="0"/>
              <a:t>környezetre veszélyes (N)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D48D26-5B42-4B71-B0FE-049541AB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44" y="4139906"/>
            <a:ext cx="901587" cy="901587"/>
          </a:xfrm>
          <a:prstGeom prst="rect">
            <a:avLst/>
          </a:prstGeom>
          <a:ln>
            <a:noFill/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18D3818-AC14-4817-B0DD-72E97AE2C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44" y="2118436"/>
            <a:ext cx="901587" cy="901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0BD8668-9FB9-455E-A51A-A53235ED3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44" y="3129171"/>
            <a:ext cx="901587" cy="901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89438E0-1029-4495-8B44-BA1585329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44" y="5150642"/>
            <a:ext cx="901587" cy="9015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2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453B7-6609-4206-9D17-438C86F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Régi és új piktogramok</a:t>
            </a: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EEDC2DB1-4559-4A47-80E5-D2107F232003}"/>
              </a:ext>
            </a:extLst>
          </p:cNvPr>
          <p:cNvGrpSpPr/>
          <p:nvPr/>
        </p:nvGrpSpPr>
        <p:grpSpPr>
          <a:xfrm>
            <a:off x="872852" y="2301918"/>
            <a:ext cx="2340000" cy="2340000"/>
            <a:chOff x="838880" y="2301918"/>
            <a:chExt cx="2340000" cy="2340000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235C670E-2D14-4849-A08E-E23FC22FEEA2}"/>
                </a:ext>
              </a:extLst>
            </p:cNvPr>
            <p:cNvSpPr/>
            <p:nvPr/>
          </p:nvSpPr>
          <p:spPr>
            <a:xfrm>
              <a:off x="838880" y="2301918"/>
              <a:ext cx="2340000" cy="2340000"/>
            </a:xfrm>
            <a:prstGeom prst="rect">
              <a:avLst/>
            </a:prstGeom>
            <a:solidFill>
              <a:srgbClr val="FF5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2775E87E-4976-43EC-9E90-AD719074FFF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08880" y="2481918"/>
              <a:ext cx="0" cy="1980000"/>
            </a:xfrm>
            <a:prstGeom prst="line">
              <a:avLst/>
            </a:prstGeom>
            <a:ln w="444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>
              <a:extLst>
                <a:ext uri="{FF2B5EF4-FFF2-40B4-BE49-F238E27FC236}">
                  <a16:creationId xmlns:a16="http://schemas.microsoft.com/office/drawing/2014/main" id="{281C9439-D787-4968-8F01-572A66EA668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008880" y="2481918"/>
              <a:ext cx="0" cy="1980000"/>
            </a:xfrm>
            <a:prstGeom prst="line">
              <a:avLst/>
            </a:prstGeom>
            <a:ln w="444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E7442C2-A5EA-4EA3-B3D9-FFB9AB92A7F0}"/>
              </a:ext>
            </a:extLst>
          </p:cNvPr>
          <p:cNvGrpSpPr/>
          <p:nvPr/>
        </p:nvGrpSpPr>
        <p:grpSpPr>
          <a:xfrm>
            <a:off x="5531053" y="1963813"/>
            <a:ext cx="2340000" cy="3016210"/>
            <a:chOff x="4894543" y="1920895"/>
            <a:chExt cx="2340000" cy="301621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BBB2F8D-DE35-43A9-93C8-6BD7F24026A6}"/>
                </a:ext>
              </a:extLst>
            </p:cNvPr>
            <p:cNvSpPr/>
            <p:nvPr/>
          </p:nvSpPr>
          <p:spPr>
            <a:xfrm rot="2700000">
              <a:off x="4894543" y="2259000"/>
              <a:ext cx="2340000" cy="234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rgbClr val="E437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00E0B4EE-03C8-4F83-84A5-844265695287}"/>
                </a:ext>
              </a:extLst>
            </p:cNvPr>
            <p:cNvSpPr txBox="1"/>
            <p:nvPr/>
          </p:nvSpPr>
          <p:spPr>
            <a:xfrm>
              <a:off x="5158298" y="1920895"/>
              <a:ext cx="1812491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9000" dirty="0">
                  <a:latin typeface="Arial Rounded MT Bold" panose="020F0704030504030204" pitchFamily="34" charset="0"/>
                </a:rPr>
                <a:t>!</a:t>
              </a:r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D25D018-5B42-4D77-B32F-FA16CDF25759}"/>
              </a:ext>
            </a:extLst>
          </p:cNvPr>
          <p:cNvSpPr txBox="1"/>
          <p:nvPr/>
        </p:nvSpPr>
        <p:spPr>
          <a:xfrm>
            <a:off x="759963" y="5437132"/>
            <a:ext cx="2565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Ingerlő, </a:t>
            </a:r>
            <a:r>
              <a:rPr lang="hu-HU" sz="2200" dirty="0" err="1">
                <a:latin typeface="Arial" panose="020B0604020202020204" pitchFamily="34" charset="0"/>
                <a:cs typeface="Arial" panose="020B0604020202020204" pitchFamily="34" charset="0"/>
              </a:rPr>
              <a:t>Xi</a:t>
            </a:r>
            <a:endParaRPr lang="hu-H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4CA4693-F4F2-485A-990C-6E419D3AF411}"/>
              </a:ext>
            </a:extLst>
          </p:cNvPr>
          <p:cNvSpPr txBox="1"/>
          <p:nvPr/>
        </p:nvSpPr>
        <p:spPr>
          <a:xfrm>
            <a:off x="4258105" y="5437132"/>
            <a:ext cx="4885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Bőr- és légúti irritáló, szemkárosító</a:t>
            </a:r>
          </a:p>
        </p:txBody>
      </p:sp>
    </p:spTree>
    <p:extLst>
      <p:ext uri="{BB962C8B-B14F-4D97-AF65-F5344CB8AC3E}">
        <p14:creationId xmlns:p14="http://schemas.microsoft.com/office/powerpoint/2010/main" val="36666702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DA5F8-4C17-4C9B-95A8-D699FEA6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Hétköznapi irritáló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328F2-6DF3-4DE5-A035-5D1C20E1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350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77</Words>
  <Application>Microsoft Office PowerPoint</Application>
  <PresentationFormat>Diavetítés a képernyőre (4:3 oldalarány)</PresentationFormat>
  <Paragraphs>18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Calibri</vt:lpstr>
      <vt:lpstr>Office-téma</vt:lpstr>
      <vt:lpstr>Veszélyességi piktogramok, veszélyjelek</vt:lpstr>
      <vt:lpstr>Veszélyességi osztály</vt:lpstr>
      <vt:lpstr>Régi és új piktogramok</vt:lpstr>
      <vt:lpstr>Hétköznapi irritáló anyagok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tanulo</cp:lastModifiedBy>
  <cp:revision>10</cp:revision>
  <dcterms:created xsi:type="dcterms:W3CDTF">2023-11-13T11:03:48Z</dcterms:created>
  <dcterms:modified xsi:type="dcterms:W3CDTF">2023-11-13T12:36:00Z</dcterms:modified>
</cp:coreProperties>
</file>