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402" r:id="rId3"/>
    <p:sldId id="429" r:id="rId4"/>
    <p:sldId id="432" r:id="rId5"/>
    <p:sldId id="416" r:id="rId6"/>
    <p:sldId id="433" r:id="rId7"/>
    <p:sldId id="430" r:id="rId8"/>
    <p:sldId id="417" r:id="rId9"/>
    <p:sldId id="434" r:id="rId10"/>
    <p:sldId id="431" r:id="rId11"/>
    <p:sldId id="451" r:id="rId12"/>
    <p:sldId id="452" r:id="rId13"/>
    <p:sldId id="424" r:id="rId14"/>
    <p:sldId id="405" r:id="rId15"/>
    <p:sldId id="418" r:id="rId16"/>
    <p:sldId id="435" r:id="rId17"/>
    <p:sldId id="441" r:id="rId18"/>
    <p:sldId id="419" r:id="rId19"/>
    <p:sldId id="436" r:id="rId20"/>
    <p:sldId id="442" r:id="rId21"/>
    <p:sldId id="420" r:id="rId22"/>
    <p:sldId id="437" r:id="rId23"/>
    <p:sldId id="443" r:id="rId24"/>
    <p:sldId id="421" r:id="rId25"/>
    <p:sldId id="438" r:id="rId26"/>
    <p:sldId id="444" r:id="rId27"/>
    <p:sldId id="422" r:id="rId28"/>
    <p:sldId id="439" r:id="rId29"/>
    <p:sldId id="445" r:id="rId30"/>
    <p:sldId id="423" r:id="rId31"/>
    <p:sldId id="440" r:id="rId32"/>
    <p:sldId id="446" r:id="rId33"/>
    <p:sldId id="412" r:id="rId34"/>
    <p:sldId id="413" r:id="rId35"/>
    <p:sldId id="447" r:id="rId36"/>
    <p:sldId id="448" r:id="rId37"/>
    <p:sldId id="414" r:id="rId38"/>
    <p:sldId id="415" r:id="rId39"/>
    <p:sldId id="449" r:id="rId40"/>
    <p:sldId id="349" r:id="rId41"/>
    <p:sldId id="427" r:id="rId42"/>
    <p:sldId id="352" r:id="rId43"/>
    <p:sldId id="393"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ection>
        <p14:section name="Relations" id="{9F3449FD-3C65-4BB3-85E2-3118594BA9A2}">
          <p14:sldIdLst>
            <p14:sldId id="402"/>
            <p14:sldId id="429"/>
            <p14:sldId id="432"/>
            <p14:sldId id="416"/>
            <p14:sldId id="433"/>
            <p14:sldId id="430"/>
            <p14:sldId id="417"/>
            <p14:sldId id="434"/>
            <p14:sldId id="431"/>
            <p14:sldId id="451"/>
            <p14:sldId id="452"/>
            <p14:sldId id="424"/>
          </p14:sldIdLst>
        </p14:section>
        <p14:section name="Jons" id="{7A2D8654-6F66-4E54-9BD2-B335C0C863B7}">
          <p14:sldIdLst>
            <p14:sldId id="405"/>
            <p14:sldId id="418"/>
            <p14:sldId id="435"/>
            <p14:sldId id="441"/>
            <p14:sldId id="419"/>
            <p14:sldId id="436"/>
            <p14:sldId id="442"/>
            <p14:sldId id="420"/>
            <p14:sldId id="437"/>
            <p14:sldId id="443"/>
            <p14:sldId id="421"/>
            <p14:sldId id="438"/>
            <p14:sldId id="444"/>
            <p14:sldId id="422"/>
            <p14:sldId id="439"/>
            <p14:sldId id="445"/>
            <p14:sldId id="423"/>
            <p14:sldId id="440"/>
            <p14:sldId id="446"/>
          </p14:sldIdLst>
        </p14:section>
        <p14:section name="Subqueries" id="{76D3EEA9-0216-43A0-B137-DC91BD57DB0D}">
          <p14:sldIdLst>
            <p14:sldId id="412"/>
            <p14:sldId id="413"/>
            <p14:sldId id="447"/>
            <p14:sldId id="448"/>
          </p14:sldIdLst>
        </p14:section>
        <p14:section name="Indices" id="{6DD88DBD-05FF-4C45-A6DF-189B95CF830C}">
          <p14:sldIdLst>
            <p14:sldId id="414"/>
            <p14:sldId id="415"/>
            <p14:sldId id="449"/>
            <p14:sldId id="349"/>
            <p14:sldId id="427"/>
            <p14:sldId id="352"/>
            <p14:sldId id="3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AFA"/>
    <a:srgbClr val="E85C0E"/>
    <a:srgbClr val="0097CC"/>
    <a:srgbClr val="FFF0D9"/>
    <a:srgbClr val="FFA72A"/>
    <a:srgbClr val="F0F5FA"/>
    <a:srgbClr val="FDFFFF"/>
    <a:srgbClr val="603A14"/>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78133" autoAdjust="0"/>
  </p:normalViewPr>
  <p:slideViewPr>
    <p:cSldViewPr>
      <p:cViewPr varScale="1">
        <p:scale>
          <a:sx n="91" d="100"/>
          <a:sy n="91" d="100"/>
        </p:scale>
        <p:origin x="1044" y="7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05104-677B-476A-8664-93456A5D5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DA96728-2053-4490-AD26-83DEF31AB144}">
      <dgm:prSet phldrT="[Text]"/>
      <dgm:spPr/>
      <dgm:t>
        <a:bodyPr/>
        <a:lstStyle/>
        <a:p>
          <a:r>
            <a:rPr lang="en-US" dirty="0"/>
            <a:t>0 - 200</a:t>
          </a:r>
        </a:p>
      </dgm:t>
    </dgm:pt>
    <dgm:pt modelId="{35CFADAD-4D3E-4DBC-856E-852C3DED9714}" type="parTrans" cxnId="{06010081-025A-4335-AAA5-1ADF37991606}">
      <dgm:prSet/>
      <dgm:spPr/>
      <dgm:t>
        <a:bodyPr/>
        <a:lstStyle/>
        <a:p>
          <a:endParaRPr lang="en-US"/>
        </a:p>
      </dgm:t>
    </dgm:pt>
    <dgm:pt modelId="{51497B42-053E-4B72-BD49-B86DED2AA45D}" type="sibTrans" cxnId="{06010081-025A-4335-AAA5-1ADF37991606}">
      <dgm:prSet/>
      <dgm:spPr/>
      <dgm:t>
        <a:bodyPr/>
        <a:lstStyle/>
        <a:p>
          <a:endParaRPr lang="en-US"/>
        </a:p>
      </dgm:t>
    </dgm:pt>
    <dgm:pt modelId="{C0EB7C14-D9EA-4ED3-977B-C8A439649269}">
      <dgm:prSet phldrT="[Text]"/>
      <dgm:spPr/>
      <dgm:t>
        <a:bodyPr/>
        <a:lstStyle/>
        <a:p>
          <a:r>
            <a:rPr lang="en-US" dirty="0"/>
            <a:t>0 – 100</a:t>
          </a:r>
        </a:p>
      </dgm:t>
    </dgm:pt>
    <dgm:pt modelId="{5D946879-2DE6-4968-A617-2F3FE03CB9D2}" type="parTrans" cxnId="{B63FA84A-2194-4400-88CA-65E00ED50E52}">
      <dgm:prSet/>
      <dgm:spPr>
        <a:ln>
          <a:noFill/>
        </a:ln>
      </dgm:spPr>
      <dgm:t>
        <a:bodyPr/>
        <a:lstStyle/>
        <a:p>
          <a:endParaRPr lang="en-US"/>
        </a:p>
      </dgm:t>
    </dgm:pt>
    <dgm:pt modelId="{6DD86DAD-5F25-4C5A-9DFC-9643FFF19C07}" type="sibTrans" cxnId="{B63FA84A-2194-4400-88CA-65E00ED50E52}">
      <dgm:prSet/>
      <dgm:spPr/>
      <dgm:t>
        <a:bodyPr/>
        <a:lstStyle/>
        <a:p>
          <a:endParaRPr lang="en-US"/>
        </a:p>
      </dgm:t>
    </dgm:pt>
    <dgm:pt modelId="{AE3A89D0-B706-4C09-9A9F-B933C687DAED}">
      <dgm:prSet phldrT="[Text]"/>
      <dgm:spPr/>
      <dgm:t>
        <a:bodyPr/>
        <a:lstStyle/>
        <a:p>
          <a:r>
            <a:rPr lang="en-US" dirty="0"/>
            <a:t>101-200</a:t>
          </a:r>
        </a:p>
      </dgm:t>
    </dgm:pt>
    <dgm:pt modelId="{540C43D9-C483-407E-BD7D-8C1998CBA25F}" type="parTrans" cxnId="{9A91C5BA-4082-491B-BA24-3496B1540947}">
      <dgm:prSet/>
      <dgm:spPr>
        <a:ln>
          <a:noFill/>
        </a:ln>
      </dgm:spPr>
      <dgm:t>
        <a:bodyPr/>
        <a:lstStyle/>
        <a:p>
          <a:endParaRPr lang="en-US"/>
        </a:p>
      </dgm:t>
    </dgm:pt>
    <dgm:pt modelId="{72AD001A-1146-4165-99D4-2BB2FB19C6A6}" type="sibTrans" cxnId="{9A91C5BA-4082-491B-BA24-3496B1540947}">
      <dgm:prSet/>
      <dgm:spPr/>
      <dgm:t>
        <a:bodyPr/>
        <a:lstStyle/>
        <a:p>
          <a:endParaRPr lang="en-US"/>
        </a:p>
      </dgm:t>
    </dgm:pt>
    <dgm:pt modelId="{6D2B3DFB-DC00-458D-8D69-3B76DD8DB4BE}">
      <dgm:prSet phldrT="[Text]"/>
      <dgm:spPr/>
      <dgm:t>
        <a:bodyPr/>
        <a:lstStyle/>
        <a:p>
          <a:r>
            <a:rPr lang="en-US" dirty="0"/>
            <a:t>101-150</a:t>
          </a:r>
        </a:p>
      </dgm:t>
    </dgm:pt>
    <dgm:pt modelId="{F865451E-D542-4A78-8616-FB8ABF2F1432}" type="parTrans" cxnId="{0FD0EE90-2528-47F6-A91D-6EC6E3824C1E}">
      <dgm:prSet/>
      <dgm:spPr>
        <a:ln>
          <a:noFill/>
        </a:ln>
      </dgm:spPr>
      <dgm:t>
        <a:bodyPr/>
        <a:lstStyle/>
        <a:p>
          <a:endParaRPr lang="en-US"/>
        </a:p>
      </dgm:t>
    </dgm:pt>
    <dgm:pt modelId="{42F42A92-AC9E-461F-8B54-14D405FC3D29}" type="sibTrans" cxnId="{0FD0EE90-2528-47F6-A91D-6EC6E3824C1E}">
      <dgm:prSet/>
      <dgm:spPr/>
      <dgm:t>
        <a:bodyPr/>
        <a:lstStyle/>
        <a:p>
          <a:endParaRPr lang="en-US"/>
        </a:p>
      </dgm:t>
    </dgm:pt>
    <dgm:pt modelId="{2A88CCC0-4949-4193-877B-0A257A36E61B}">
      <dgm:prSet phldrT="[Text]"/>
      <dgm:spPr/>
      <dgm:t>
        <a:bodyPr/>
        <a:lstStyle/>
        <a:p>
          <a:r>
            <a:rPr lang="en-US" dirty="0"/>
            <a:t>50-100</a:t>
          </a:r>
        </a:p>
      </dgm:t>
    </dgm:pt>
    <dgm:pt modelId="{81427BCC-6CEA-456B-B2CB-4C8DE27EDF8E}" type="parTrans" cxnId="{6A7D3DFE-0EF5-4C49-8D63-B984C762A83C}">
      <dgm:prSet/>
      <dgm:spPr>
        <a:ln>
          <a:noFill/>
        </a:ln>
      </dgm:spPr>
      <dgm:t>
        <a:bodyPr/>
        <a:lstStyle/>
        <a:p>
          <a:endParaRPr lang="en-US"/>
        </a:p>
      </dgm:t>
    </dgm:pt>
    <dgm:pt modelId="{C7663DB5-E4BE-4EE8-B528-09D2B5FF0ED1}" type="sibTrans" cxnId="{6A7D3DFE-0EF5-4C49-8D63-B984C762A83C}">
      <dgm:prSet/>
      <dgm:spPr/>
      <dgm:t>
        <a:bodyPr/>
        <a:lstStyle/>
        <a:p>
          <a:endParaRPr lang="en-US"/>
        </a:p>
      </dgm:t>
    </dgm:pt>
    <dgm:pt modelId="{B1C6CC3B-F424-4BFB-B312-52BD6A40170D}">
      <dgm:prSet phldrT="[Text]"/>
      <dgm:spPr/>
      <dgm:t>
        <a:bodyPr/>
        <a:lstStyle/>
        <a:p>
          <a:r>
            <a:rPr lang="en-US" dirty="0"/>
            <a:t>0-50</a:t>
          </a:r>
        </a:p>
      </dgm:t>
    </dgm:pt>
    <dgm:pt modelId="{7AE89D67-D422-4517-867B-C67B74A2E524}" type="parTrans" cxnId="{7F7C56F3-298B-49A7-93D1-E8C80DA94526}">
      <dgm:prSet/>
      <dgm:spPr>
        <a:ln>
          <a:noFill/>
        </a:ln>
      </dgm:spPr>
      <dgm:t>
        <a:bodyPr/>
        <a:lstStyle/>
        <a:p>
          <a:endParaRPr lang="en-US"/>
        </a:p>
      </dgm:t>
    </dgm:pt>
    <dgm:pt modelId="{DD893A0B-8DED-4C04-A88B-3B18088DE772}" type="sibTrans" cxnId="{7F7C56F3-298B-49A7-93D1-E8C80DA94526}">
      <dgm:prSet/>
      <dgm:spPr/>
      <dgm:t>
        <a:bodyPr/>
        <a:lstStyle/>
        <a:p>
          <a:endParaRPr lang="en-US"/>
        </a:p>
      </dgm:t>
    </dgm:pt>
    <dgm:pt modelId="{DC47C3EE-5F21-416C-AC24-A121B36BB4DB}">
      <dgm:prSet phldrT="[Text]"/>
      <dgm:spPr/>
      <dgm:t>
        <a:bodyPr/>
        <a:lstStyle/>
        <a:p>
          <a:r>
            <a:rPr lang="en-US" dirty="0"/>
            <a:t>150-200</a:t>
          </a:r>
        </a:p>
      </dgm:t>
    </dgm:pt>
    <dgm:pt modelId="{C088DD41-0D32-4A2F-B1C6-B917D5AB1A52}" type="parTrans" cxnId="{FEC43811-FAFC-4844-B680-728C938237D5}">
      <dgm:prSet/>
      <dgm:spPr>
        <a:ln>
          <a:noFill/>
        </a:ln>
      </dgm:spPr>
      <dgm:t>
        <a:bodyPr/>
        <a:lstStyle/>
        <a:p>
          <a:endParaRPr lang="en-US"/>
        </a:p>
      </dgm:t>
    </dgm:pt>
    <dgm:pt modelId="{9AC8228F-D30F-4E50-86EF-B2785960692D}" type="sibTrans" cxnId="{FEC43811-FAFC-4844-B680-728C938237D5}">
      <dgm:prSet/>
      <dgm:spPr/>
      <dgm:t>
        <a:bodyPr/>
        <a:lstStyle/>
        <a:p>
          <a:endParaRPr lang="en-US"/>
        </a:p>
      </dgm:t>
    </dgm:pt>
    <dgm:pt modelId="{C4314BCF-A0D6-4B12-B638-110B1A182FF8}" type="pres">
      <dgm:prSet presAssocID="{B3E05104-677B-476A-8664-93456A5D5A1D}" presName="hierChild1" presStyleCnt="0">
        <dgm:presLayoutVars>
          <dgm:orgChart val="1"/>
          <dgm:chPref val="1"/>
          <dgm:dir/>
          <dgm:animOne val="branch"/>
          <dgm:animLvl val="lvl"/>
          <dgm:resizeHandles/>
        </dgm:presLayoutVars>
      </dgm:prSet>
      <dgm:spPr/>
      <dgm:t>
        <a:bodyPr/>
        <a:lstStyle/>
        <a:p>
          <a:endParaRPr lang="en-US"/>
        </a:p>
      </dgm:t>
    </dgm:pt>
    <dgm:pt modelId="{9A2C509E-8172-406A-A7E9-75DB287BDADF}" type="pres">
      <dgm:prSet presAssocID="{3DA96728-2053-4490-AD26-83DEF31AB144}" presName="hierRoot1" presStyleCnt="0">
        <dgm:presLayoutVars>
          <dgm:hierBranch val="init"/>
        </dgm:presLayoutVars>
      </dgm:prSet>
      <dgm:spPr/>
    </dgm:pt>
    <dgm:pt modelId="{6FD31CAF-7111-4C1B-BFAF-F6D27C1D5225}" type="pres">
      <dgm:prSet presAssocID="{3DA96728-2053-4490-AD26-83DEF31AB144}" presName="rootComposite1" presStyleCnt="0"/>
      <dgm:spPr/>
    </dgm:pt>
    <dgm:pt modelId="{22371486-2925-4995-92FF-D6DFBFDAF771}" type="pres">
      <dgm:prSet presAssocID="{3DA96728-2053-4490-AD26-83DEF31AB144}" presName="rootText1" presStyleLbl="node0" presStyleIdx="0" presStyleCnt="1">
        <dgm:presLayoutVars>
          <dgm:chPref val="3"/>
        </dgm:presLayoutVars>
      </dgm:prSet>
      <dgm:spPr/>
      <dgm:t>
        <a:bodyPr/>
        <a:lstStyle/>
        <a:p>
          <a:endParaRPr lang="en-US"/>
        </a:p>
      </dgm:t>
    </dgm:pt>
    <dgm:pt modelId="{7C1EF16A-08B3-4A50-B295-4F0EC4B403D8}" type="pres">
      <dgm:prSet presAssocID="{3DA96728-2053-4490-AD26-83DEF31AB144}" presName="rootConnector1" presStyleLbl="node1" presStyleIdx="0" presStyleCnt="0"/>
      <dgm:spPr/>
      <dgm:t>
        <a:bodyPr/>
        <a:lstStyle/>
        <a:p>
          <a:endParaRPr lang="en-US"/>
        </a:p>
      </dgm:t>
    </dgm:pt>
    <dgm:pt modelId="{ECE6DB1E-E419-4A69-AE35-EEFC76048C4D}" type="pres">
      <dgm:prSet presAssocID="{3DA96728-2053-4490-AD26-83DEF31AB144}" presName="hierChild2" presStyleCnt="0"/>
      <dgm:spPr/>
    </dgm:pt>
    <dgm:pt modelId="{6CCC0C84-AF70-4310-9317-C503EF148CE5}" type="pres">
      <dgm:prSet presAssocID="{5D946879-2DE6-4968-A617-2F3FE03CB9D2}" presName="Name37" presStyleLbl="parChTrans1D2" presStyleIdx="0" presStyleCnt="2"/>
      <dgm:spPr/>
      <dgm:t>
        <a:bodyPr/>
        <a:lstStyle/>
        <a:p>
          <a:endParaRPr lang="en-US"/>
        </a:p>
      </dgm:t>
    </dgm:pt>
    <dgm:pt modelId="{475C7125-24D3-48D5-A6AA-334A79B0B656}" type="pres">
      <dgm:prSet presAssocID="{C0EB7C14-D9EA-4ED3-977B-C8A439649269}" presName="hierRoot2" presStyleCnt="0">
        <dgm:presLayoutVars>
          <dgm:hierBranch val="init"/>
        </dgm:presLayoutVars>
      </dgm:prSet>
      <dgm:spPr/>
    </dgm:pt>
    <dgm:pt modelId="{94B592AF-58A5-4650-BDA9-3854EC29606D}" type="pres">
      <dgm:prSet presAssocID="{C0EB7C14-D9EA-4ED3-977B-C8A439649269}" presName="rootComposite" presStyleCnt="0"/>
      <dgm:spPr/>
    </dgm:pt>
    <dgm:pt modelId="{35ED3D36-1CF0-40FE-B6F9-57612B270A26}" type="pres">
      <dgm:prSet presAssocID="{C0EB7C14-D9EA-4ED3-977B-C8A439649269}" presName="rootText" presStyleLbl="node2" presStyleIdx="0" presStyleCnt="2" custLinFactNeighborX="-57095" custLinFactNeighborY="1857">
        <dgm:presLayoutVars>
          <dgm:chPref val="3"/>
        </dgm:presLayoutVars>
      </dgm:prSet>
      <dgm:spPr/>
      <dgm:t>
        <a:bodyPr/>
        <a:lstStyle/>
        <a:p>
          <a:endParaRPr lang="en-US"/>
        </a:p>
      </dgm:t>
    </dgm:pt>
    <dgm:pt modelId="{D6074D09-F089-48AE-B754-C0491482FB3A}" type="pres">
      <dgm:prSet presAssocID="{C0EB7C14-D9EA-4ED3-977B-C8A439649269}" presName="rootConnector" presStyleLbl="node2" presStyleIdx="0" presStyleCnt="2"/>
      <dgm:spPr/>
      <dgm:t>
        <a:bodyPr/>
        <a:lstStyle/>
        <a:p>
          <a:endParaRPr lang="en-US"/>
        </a:p>
      </dgm:t>
    </dgm:pt>
    <dgm:pt modelId="{E0B84388-C30D-46FD-B5D7-90C514506897}" type="pres">
      <dgm:prSet presAssocID="{C0EB7C14-D9EA-4ED3-977B-C8A439649269}" presName="hierChild4" presStyleCnt="0"/>
      <dgm:spPr/>
    </dgm:pt>
    <dgm:pt modelId="{465D74FB-D432-463C-A9B5-025FA4842031}" type="pres">
      <dgm:prSet presAssocID="{81427BCC-6CEA-456B-B2CB-4C8DE27EDF8E}" presName="Name37" presStyleLbl="parChTrans1D3" presStyleIdx="0" presStyleCnt="4"/>
      <dgm:spPr/>
      <dgm:t>
        <a:bodyPr/>
        <a:lstStyle/>
        <a:p>
          <a:endParaRPr lang="en-US"/>
        </a:p>
      </dgm:t>
    </dgm:pt>
    <dgm:pt modelId="{2F1916F5-0AD5-4978-847D-1C512059C79F}" type="pres">
      <dgm:prSet presAssocID="{2A88CCC0-4949-4193-877B-0A257A36E61B}" presName="hierRoot2" presStyleCnt="0">
        <dgm:presLayoutVars>
          <dgm:hierBranch val="init"/>
        </dgm:presLayoutVars>
      </dgm:prSet>
      <dgm:spPr/>
    </dgm:pt>
    <dgm:pt modelId="{30D6A625-7233-4120-AB03-C1438313D161}" type="pres">
      <dgm:prSet presAssocID="{2A88CCC0-4949-4193-877B-0A257A36E61B}" presName="rootComposite" presStyleCnt="0"/>
      <dgm:spPr/>
    </dgm:pt>
    <dgm:pt modelId="{B111A992-2362-46EF-AB2B-57BC323BB5F6}" type="pres">
      <dgm:prSet presAssocID="{2A88CCC0-4949-4193-877B-0A257A36E61B}" presName="rootText" presStyleLbl="node3" presStyleIdx="0" presStyleCnt="4" custLinFactNeighborX="-22864" custLinFactNeighborY="3098">
        <dgm:presLayoutVars>
          <dgm:chPref val="3"/>
        </dgm:presLayoutVars>
      </dgm:prSet>
      <dgm:spPr/>
      <dgm:t>
        <a:bodyPr/>
        <a:lstStyle/>
        <a:p>
          <a:endParaRPr lang="en-US"/>
        </a:p>
      </dgm:t>
    </dgm:pt>
    <dgm:pt modelId="{0D22A5A5-1161-49F7-9031-AA3381C10E11}" type="pres">
      <dgm:prSet presAssocID="{2A88CCC0-4949-4193-877B-0A257A36E61B}" presName="rootConnector" presStyleLbl="node3" presStyleIdx="0" presStyleCnt="4"/>
      <dgm:spPr/>
      <dgm:t>
        <a:bodyPr/>
        <a:lstStyle/>
        <a:p>
          <a:endParaRPr lang="en-US"/>
        </a:p>
      </dgm:t>
    </dgm:pt>
    <dgm:pt modelId="{51249584-5699-4F3B-A22C-A9D7D9819F02}" type="pres">
      <dgm:prSet presAssocID="{2A88CCC0-4949-4193-877B-0A257A36E61B}" presName="hierChild4" presStyleCnt="0"/>
      <dgm:spPr/>
    </dgm:pt>
    <dgm:pt modelId="{AF1139F8-F4CC-48F7-B3BB-DBB10FF68DCB}" type="pres">
      <dgm:prSet presAssocID="{2A88CCC0-4949-4193-877B-0A257A36E61B}" presName="hierChild5" presStyleCnt="0"/>
      <dgm:spPr/>
    </dgm:pt>
    <dgm:pt modelId="{F270F0F4-6ACC-47DB-82AE-AD8006817130}" type="pres">
      <dgm:prSet presAssocID="{7AE89D67-D422-4517-867B-C67B74A2E524}" presName="Name37" presStyleLbl="parChTrans1D3" presStyleIdx="1" presStyleCnt="4"/>
      <dgm:spPr/>
      <dgm:t>
        <a:bodyPr/>
        <a:lstStyle/>
        <a:p>
          <a:endParaRPr lang="en-US"/>
        </a:p>
      </dgm:t>
    </dgm:pt>
    <dgm:pt modelId="{16839A3A-2B53-4174-8F47-0204F80DC0B3}" type="pres">
      <dgm:prSet presAssocID="{B1C6CC3B-F424-4BFB-B312-52BD6A40170D}" presName="hierRoot2" presStyleCnt="0">
        <dgm:presLayoutVars>
          <dgm:hierBranch val="init"/>
        </dgm:presLayoutVars>
      </dgm:prSet>
      <dgm:spPr/>
    </dgm:pt>
    <dgm:pt modelId="{928AC12C-A582-4B06-B550-70216D277763}" type="pres">
      <dgm:prSet presAssocID="{B1C6CC3B-F424-4BFB-B312-52BD6A40170D}" presName="rootComposite" presStyleCnt="0"/>
      <dgm:spPr/>
    </dgm:pt>
    <dgm:pt modelId="{DD9B8AD2-D23E-4BAC-9027-29F311EC8769}" type="pres">
      <dgm:prSet presAssocID="{B1C6CC3B-F424-4BFB-B312-52BD6A40170D}" presName="rootText" presStyleLbl="node3" presStyleIdx="1" presStyleCnt="4" custLinFactX="-67001" custLinFactY="-38902" custLinFactNeighborX="-100000" custLinFactNeighborY="-100000">
        <dgm:presLayoutVars>
          <dgm:chPref val="3"/>
        </dgm:presLayoutVars>
      </dgm:prSet>
      <dgm:spPr/>
      <dgm:t>
        <a:bodyPr/>
        <a:lstStyle/>
        <a:p>
          <a:endParaRPr lang="en-US"/>
        </a:p>
      </dgm:t>
    </dgm:pt>
    <dgm:pt modelId="{B1D68F5E-4EAF-4484-AAC1-F2210C5B1F8A}" type="pres">
      <dgm:prSet presAssocID="{B1C6CC3B-F424-4BFB-B312-52BD6A40170D}" presName="rootConnector" presStyleLbl="node3" presStyleIdx="1" presStyleCnt="4"/>
      <dgm:spPr/>
      <dgm:t>
        <a:bodyPr/>
        <a:lstStyle/>
        <a:p>
          <a:endParaRPr lang="en-US"/>
        </a:p>
      </dgm:t>
    </dgm:pt>
    <dgm:pt modelId="{A79C5A67-4989-4A56-81DA-62A9FD3EC5EC}" type="pres">
      <dgm:prSet presAssocID="{B1C6CC3B-F424-4BFB-B312-52BD6A40170D}" presName="hierChild4" presStyleCnt="0"/>
      <dgm:spPr/>
    </dgm:pt>
    <dgm:pt modelId="{AE85C7CB-6575-4016-8502-91F313D622F7}" type="pres">
      <dgm:prSet presAssocID="{B1C6CC3B-F424-4BFB-B312-52BD6A40170D}" presName="hierChild5" presStyleCnt="0"/>
      <dgm:spPr/>
    </dgm:pt>
    <dgm:pt modelId="{00B17D00-4F56-490A-9CE9-9F27C4C5BBD2}" type="pres">
      <dgm:prSet presAssocID="{C0EB7C14-D9EA-4ED3-977B-C8A439649269}" presName="hierChild5" presStyleCnt="0"/>
      <dgm:spPr/>
    </dgm:pt>
    <dgm:pt modelId="{F593A7CF-99EB-44AE-AF38-3B545042A45A}" type="pres">
      <dgm:prSet presAssocID="{540C43D9-C483-407E-BD7D-8C1998CBA25F}" presName="Name37" presStyleLbl="parChTrans1D2" presStyleIdx="1" presStyleCnt="2"/>
      <dgm:spPr/>
      <dgm:t>
        <a:bodyPr/>
        <a:lstStyle/>
        <a:p>
          <a:endParaRPr lang="en-US"/>
        </a:p>
      </dgm:t>
    </dgm:pt>
    <dgm:pt modelId="{AF1CC6B1-4B50-4B2C-963F-857ABF978768}" type="pres">
      <dgm:prSet presAssocID="{AE3A89D0-B706-4C09-9A9F-B933C687DAED}" presName="hierRoot2" presStyleCnt="0">
        <dgm:presLayoutVars>
          <dgm:hierBranch val="init"/>
        </dgm:presLayoutVars>
      </dgm:prSet>
      <dgm:spPr/>
    </dgm:pt>
    <dgm:pt modelId="{CEE873FD-ABA7-40F3-AF86-E3316A8D9B62}" type="pres">
      <dgm:prSet presAssocID="{AE3A89D0-B706-4C09-9A9F-B933C687DAED}" presName="rootComposite" presStyleCnt="0"/>
      <dgm:spPr/>
    </dgm:pt>
    <dgm:pt modelId="{223C7B49-6230-4EEA-8E11-8B4CBCB625C3}" type="pres">
      <dgm:prSet presAssocID="{AE3A89D0-B706-4C09-9A9F-B933C687DAED}" presName="rootText" presStyleLbl="node2" presStyleIdx="1" presStyleCnt="2" custLinFactNeighborX="73012" custLinFactNeighborY="1857">
        <dgm:presLayoutVars>
          <dgm:chPref val="3"/>
        </dgm:presLayoutVars>
      </dgm:prSet>
      <dgm:spPr/>
      <dgm:t>
        <a:bodyPr/>
        <a:lstStyle/>
        <a:p>
          <a:endParaRPr lang="en-US"/>
        </a:p>
      </dgm:t>
    </dgm:pt>
    <dgm:pt modelId="{1D0941A8-004E-4D88-8D63-EA09237F640A}" type="pres">
      <dgm:prSet presAssocID="{AE3A89D0-B706-4C09-9A9F-B933C687DAED}" presName="rootConnector" presStyleLbl="node2" presStyleIdx="1" presStyleCnt="2"/>
      <dgm:spPr/>
      <dgm:t>
        <a:bodyPr/>
        <a:lstStyle/>
        <a:p>
          <a:endParaRPr lang="en-US"/>
        </a:p>
      </dgm:t>
    </dgm:pt>
    <dgm:pt modelId="{335E04C1-F54D-44AA-A9F0-13C7E085D5EA}" type="pres">
      <dgm:prSet presAssocID="{AE3A89D0-B706-4C09-9A9F-B933C687DAED}" presName="hierChild4" presStyleCnt="0"/>
      <dgm:spPr/>
    </dgm:pt>
    <dgm:pt modelId="{22438860-9CBC-46BB-A999-6569FFC4B6E2}" type="pres">
      <dgm:prSet presAssocID="{F865451E-D542-4A78-8616-FB8ABF2F1432}" presName="Name37" presStyleLbl="parChTrans1D3" presStyleIdx="2" presStyleCnt="4"/>
      <dgm:spPr/>
      <dgm:t>
        <a:bodyPr/>
        <a:lstStyle/>
        <a:p>
          <a:endParaRPr lang="en-US"/>
        </a:p>
      </dgm:t>
    </dgm:pt>
    <dgm:pt modelId="{A72BFD52-AC56-49E0-BDAC-340EF1B5E43E}" type="pres">
      <dgm:prSet presAssocID="{6D2B3DFB-DC00-458D-8D69-3B76DD8DB4BE}" presName="hierRoot2" presStyleCnt="0">
        <dgm:presLayoutVars>
          <dgm:hierBranch val="init"/>
        </dgm:presLayoutVars>
      </dgm:prSet>
      <dgm:spPr/>
    </dgm:pt>
    <dgm:pt modelId="{A89CF889-DD9E-4A3E-A615-196ED1474ED6}" type="pres">
      <dgm:prSet presAssocID="{6D2B3DFB-DC00-458D-8D69-3B76DD8DB4BE}" presName="rootComposite" presStyleCnt="0"/>
      <dgm:spPr/>
    </dgm:pt>
    <dgm:pt modelId="{2F1F8FEA-7F89-4689-8C3D-25317890B090}" type="pres">
      <dgm:prSet presAssocID="{6D2B3DFB-DC00-458D-8D69-3B76DD8DB4BE}" presName="rootText" presStyleLbl="node3" presStyleIdx="2" presStyleCnt="4" custLinFactNeighborX="-10538" custLinFactNeighborY="3098">
        <dgm:presLayoutVars>
          <dgm:chPref val="3"/>
        </dgm:presLayoutVars>
      </dgm:prSet>
      <dgm:spPr/>
      <dgm:t>
        <a:bodyPr/>
        <a:lstStyle/>
        <a:p>
          <a:endParaRPr lang="en-US"/>
        </a:p>
      </dgm:t>
    </dgm:pt>
    <dgm:pt modelId="{F652AFF6-0133-40A3-8669-EBE03CD436F6}" type="pres">
      <dgm:prSet presAssocID="{6D2B3DFB-DC00-458D-8D69-3B76DD8DB4BE}" presName="rootConnector" presStyleLbl="node3" presStyleIdx="2" presStyleCnt="4"/>
      <dgm:spPr/>
      <dgm:t>
        <a:bodyPr/>
        <a:lstStyle/>
        <a:p>
          <a:endParaRPr lang="en-US"/>
        </a:p>
      </dgm:t>
    </dgm:pt>
    <dgm:pt modelId="{31D93759-C036-401D-8F8A-22CF09F68D36}" type="pres">
      <dgm:prSet presAssocID="{6D2B3DFB-DC00-458D-8D69-3B76DD8DB4BE}" presName="hierChild4" presStyleCnt="0"/>
      <dgm:spPr/>
    </dgm:pt>
    <dgm:pt modelId="{7DBDCBE2-6022-435B-AFB2-9F1B9B359A1B}" type="pres">
      <dgm:prSet presAssocID="{6D2B3DFB-DC00-458D-8D69-3B76DD8DB4BE}" presName="hierChild5" presStyleCnt="0"/>
      <dgm:spPr/>
    </dgm:pt>
    <dgm:pt modelId="{27A55320-B76B-44E2-AF6D-C5689857DE1E}" type="pres">
      <dgm:prSet presAssocID="{C088DD41-0D32-4A2F-B1C6-B917D5AB1A52}" presName="Name37" presStyleLbl="parChTrans1D3" presStyleIdx="3" presStyleCnt="4"/>
      <dgm:spPr/>
      <dgm:t>
        <a:bodyPr/>
        <a:lstStyle/>
        <a:p>
          <a:endParaRPr lang="en-US"/>
        </a:p>
      </dgm:t>
    </dgm:pt>
    <dgm:pt modelId="{6721C369-DD7E-482A-817A-F30D807FFD86}" type="pres">
      <dgm:prSet presAssocID="{DC47C3EE-5F21-416C-AC24-A121B36BB4DB}" presName="hierRoot2" presStyleCnt="0">
        <dgm:presLayoutVars>
          <dgm:hierBranch val="init"/>
        </dgm:presLayoutVars>
      </dgm:prSet>
      <dgm:spPr/>
    </dgm:pt>
    <dgm:pt modelId="{2797AEF2-1AF6-4F88-9885-31369A8B80D5}" type="pres">
      <dgm:prSet presAssocID="{DC47C3EE-5F21-416C-AC24-A121B36BB4DB}" presName="rootComposite" presStyleCnt="0"/>
      <dgm:spPr/>
    </dgm:pt>
    <dgm:pt modelId="{4CC437F2-3BA1-48BD-BEF8-9E6A4D6474AB}" type="pres">
      <dgm:prSet presAssocID="{DC47C3EE-5F21-416C-AC24-A121B36BB4DB}" presName="rootText" presStyleLbl="node3" presStyleIdx="3" presStyleCnt="4" custLinFactX="29995" custLinFactY="-38902" custLinFactNeighborX="100000" custLinFactNeighborY="-100000">
        <dgm:presLayoutVars>
          <dgm:chPref val="3"/>
        </dgm:presLayoutVars>
      </dgm:prSet>
      <dgm:spPr/>
      <dgm:t>
        <a:bodyPr/>
        <a:lstStyle/>
        <a:p>
          <a:endParaRPr lang="en-US"/>
        </a:p>
      </dgm:t>
    </dgm:pt>
    <dgm:pt modelId="{B6126B31-756E-4D8A-A6DA-2A3D17BCFE0A}" type="pres">
      <dgm:prSet presAssocID="{DC47C3EE-5F21-416C-AC24-A121B36BB4DB}" presName="rootConnector" presStyleLbl="node3" presStyleIdx="3" presStyleCnt="4"/>
      <dgm:spPr/>
      <dgm:t>
        <a:bodyPr/>
        <a:lstStyle/>
        <a:p>
          <a:endParaRPr lang="en-US"/>
        </a:p>
      </dgm:t>
    </dgm:pt>
    <dgm:pt modelId="{B013FF5D-559F-4DD2-B926-006BAE2EB14B}" type="pres">
      <dgm:prSet presAssocID="{DC47C3EE-5F21-416C-AC24-A121B36BB4DB}" presName="hierChild4" presStyleCnt="0"/>
      <dgm:spPr/>
    </dgm:pt>
    <dgm:pt modelId="{941F896E-A57C-4992-AE0C-A452ED35A55F}" type="pres">
      <dgm:prSet presAssocID="{DC47C3EE-5F21-416C-AC24-A121B36BB4DB}" presName="hierChild5" presStyleCnt="0"/>
      <dgm:spPr/>
    </dgm:pt>
    <dgm:pt modelId="{98A7914F-3491-43CB-B650-8D04B54819F4}" type="pres">
      <dgm:prSet presAssocID="{AE3A89D0-B706-4C09-9A9F-B933C687DAED}" presName="hierChild5" presStyleCnt="0"/>
      <dgm:spPr/>
    </dgm:pt>
    <dgm:pt modelId="{1BE9F8C8-E3B4-49A0-B60F-C5170F7C3A2A}" type="pres">
      <dgm:prSet presAssocID="{3DA96728-2053-4490-AD26-83DEF31AB144}" presName="hierChild3" presStyleCnt="0"/>
      <dgm:spPr/>
    </dgm:pt>
  </dgm:ptLst>
  <dgm:cxnLst>
    <dgm:cxn modelId="{854C640D-59D6-49F0-97D3-F321DD5F6730}" type="presOf" srcId="{3DA96728-2053-4490-AD26-83DEF31AB144}" destId="{7C1EF16A-08B3-4A50-B295-4F0EC4B403D8}" srcOrd="1" destOrd="0" presId="urn:microsoft.com/office/officeart/2005/8/layout/orgChart1"/>
    <dgm:cxn modelId="{0FD0EE90-2528-47F6-A91D-6EC6E3824C1E}" srcId="{AE3A89D0-B706-4C09-9A9F-B933C687DAED}" destId="{6D2B3DFB-DC00-458D-8D69-3B76DD8DB4BE}" srcOrd="0" destOrd="0" parTransId="{F865451E-D542-4A78-8616-FB8ABF2F1432}" sibTransId="{42F42A92-AC9E-461F-8B54-14D405FC3D29}"/>
    <dgm:cxn modelId="{DABE9B16-8FC9-4B87-B4C6-0A1D66AE0317}" type="presOf" srcId="{B1C6CC3B-F424-4BFB-B312-52BD6A40170D}" destId="{B1D68F5E-4EAF-4484-AAC1-F2210C5B1F8A}" srcOrd="1" destOrd="0" presId="urn:microsoft.com/office/officeart/2005/8/layout/orgChart1"/>
    <dgm:cxn modelId="{4FC5E852-6AF9-4A72-A6FD-9E195DD90669}" type="presOf" srcId="{DC47C3EE-5F21-416C-AC24-A121B36BB4DB}" destId="{4CC437F2-3BA1-48BD-BEF8-9E6A4D6474AB}" srcOrd="0" destOrd="0" presId="urn:microsoft.com/office/officeart/2005/8/layout/orgChart1"/>
    <dgm:cxn modelId="{29139F3D-AE08-493F-AD41-A80B949BACCF}" type="presOf" srcId="{B1C6CC3B-F424-4BFB-B312-52BD6A40170D}" destId="{DD9B8AD2-D23E-4BAC-9027-29F311EC8769}" srcOrd="0" destOrd="0" presId="urn:microsoft.com/office/officeart/2005/8/layout/orgChart1"/>
    <dgm:cxn modelId="{B63FA84A-2194-4400-88CA-65E00ED50E52}" srcId="{3DA96728-2053-4490-AD26-83DEF31AB144}" destId="{C0EB7C14-D9EA-4ED3-977B-C8A439649269}" srcOrd="0" destOrd="0" parTransId="{5D946879-2DE6-4968-A617-2F3FE03CB9D2}" sibTransId="{6DD86DAD-5F25-4C5A-9DFC-9643FFF19C07}"/>
    <dgm:cxn modelId="{D910DED5-D631-4D65-8E8D-73B22A09A9C8}" type="presOf" srcId="{3DA96728-2053-4490-AD26-83DEF31AB144}" destId="{22371486-2925-4995-92FF-D6DFBFDAF771}" srcOrd="0" destOrd="0" presId="urn:microsoft.com/office/officeart/2005/8/layout/orgChart1"/>
    <dgm:cxn modelId="{06010081-025A-4335-AAA5-1ADF37991606}" srcId="{B3E05104-677B-476A-8664-93456A5D5A1D}" destId="{3DA96728-2053-4490-AD26-83DEF31AB144}" srcOrd="0" destOrd="0" parTransId="{35CFADAD-4D3E-4DBC-856E-852C3DED9714}" sibTransId="{51497B42-053E-4B72-BD49-B86DED2AA45D}"/>
    <dgm:cxn modelId="{6B34890D-5F0D-482C-B710-129C656FD198}" type="presOf" srcId="{7AE89D67-D422-4517-867B-C67B74A2E524}" destId="{F270F0F4-6ACC-47DB-82AE-AD8006817130}" srcOrd="0" destOrd="0" presId="urn:microsoft.com/office/officeart/2005/8/layout/orgChart1"/>
    <dgm:cxn modelId="{672599C6-0B59-4122-8FA6-C7A7ABBB33F4}" type="presOf" srcId="{F865451E-D542-4A78-8616-FB8ABF2F1432}" destId="{22438860-9CBC-46BB-A999-6569FFC4B6E2}" srcOrd="0" destOrd="0" presId="urn:microsoft.com/office/officeart/2005/8/layout/orgChart1"/>
    <dgm:cxn modelId="{A8252C69-699F-4A8C-A78A-6D04DBED5BEE}" type="presOf" srcId="{C088DD41-0D32-4A2F-B1C6-B917D5AB1A52}" destId="{27A55320-B76B-44E2-AF6D-C5689857DE1E}" srcOrd="0" destOrd="0" presId="urn:microsoft.com/office/officeart/2005/8/layout/orgChart1"/>
    <dgm:cxn modelId="{3A56D863-D690-4A0C-B607-253E1AE6A9F6}" type="presOf" srcId="{540C43D9-C483-407E-BD7D-8C1998CBA25F}" destId="{F593A7CF-99EB-44AE-AF38-3B545042A45A}" srcOrd="0" destOrd="0" presId="urn:microsoft.com/office/officeart/2005/8/layout/orgChart1"/>
    <dgm:cxn modelId="{EF6DCE1A-0DD1-48ED-8E89-0DE35EAC5195}" type="presOf" srcId="{6D2B3DFB-DC00-458D-8D69-3B76DD8DB4BE}" destId="{F652AFF6-0133-40A3-8669-EBE03CD436F6}" srcOrd="1" destOrd="0" presId="urn:microsoft.com/office/officeart/2005/8/layout/orgChart1"/>
    <dgm:cxn modelId="{374B95C6-3F00-4F00-A197-76B5B6E65A52}" type="presOf" srcId="{B3E05104-677B-476A-8664-93456A5D5A1D}" destId="{C4314BCF-A0D6-4B12-B638-110B1A182FF8}" srcOrd="0" destOrd="0" presId="urn:microsoft.com/office/officeart/2005/8/layout/orgChart1"/>
    <dgm:cxn modelId="{757FAC0A-3D52-4CCC-BF51-79022115ADFE}" type="presOf" srcId="{5D946879-2DE6-4968-A617-2F3FE03CB9D2}" destId="{6CCC0C84-AF70-4310-9317-C503EF148CE5}" srcOrd="0" destOrd="0" presId="urn:microsoft.com/office/officeart/2005/8/layout/orgChart1"/>
    <dgm:cxn modelId="{57526D04-8343-4C1A-88AF-FCC992147EB8}" type="presOf" srcId="{DC47C3EE-5F21-416C-AC24-A121B36BB4DB}" destId="{B6126B31-756E-4D8A-A6DA-2A3D17BCFE0A}" srcOrd="1" destOrd="0" presId="urn:microsoft.com/office/officeart/2005/8/layout/orgChart1"/>
    <dgm:cxn modelId="{F89848FC-5145-4F00-A8F5-5902EF909956}" type="presOf" srcId="{C0EB7C14-D9EA-4ED3-977B-C8A439649269}" destId="{35ED3D36-1CF0-40FE-B6F9-57612B270A26}" srcOrd="0" destOrd="0" presId="urn:microsoft.com/office/officeart/2005/8/layout/orgChart1"/>
    <dgm:cxn modelId="{7F7C56F3-298B-49A7-93D1-E8C80DA94526}" srcId="{C0EB7C14-D9EA-4ED3-977B-C8A439649269}" destId="{B1C6CC3B-F424-4BFB-B312-52BD6A40170D}" srcOrd="1" destOrd="0" parTransId="{7AE89D67-D422-4517-867B-C67B74A2E524}" sibTransId="{DD893A0B-8DED-4C04-A88B-3B18088DE772}"/>
    <dgm:cxn modelId="{38F3DEF2-535A-4CF1-921B-C44C2585386F}" type="presOf" srcId="{C0EB7C14-D9EA-4ED3-977B-C8A439649269}" destId="{D6074D09-F089-48AE-B754-C0491482FB3A}" srcOrd="1" destOrd="0" presId="urn:microsoft.com/office/officeart/2005/8/layout/orgChart1"/>
    <dgm:cxn modelId="{48D5FDE5-85A2-4A46-BBCE-F881B48C2A4B}" type="presOf" srcId="{AE3A89D0-B706-4C09-9A9F-B933C687DAED}" destId="{223C7B49-6230-4EEA-8E11-8B4CBCB625C3}" srcOrd="0" destOrd="0" presId="urn:microsoft.com/office/officeart/2005/8/layout/orgChart1"/>
    <dgm:cxn modelId="{6A7D3DFE-0EF5-4C49-8D63-B984C762A83C}" srcId="{C0EB7C14-D9EA-4ED3-977B-C8A439649269}" destId="{2A88CCC0-4949-4193-877B-0A257A36E61B}" srcOrd="0" destOrd="0" parTransId="{81427BCC-6CEA-456B-B2CB-4C8DE27EDF8E}" sibTransId="{C7663DB5-E4BE-4EE8-B528-09D2B5FF0ED1}"/>
    <dgm:cxn modelId="{DC8E4E44-5E7B-458B-A5C4-44C74A36F60D}" type="presOf" srcId="{6D2B3DFB-DC00-458D-8D69-3B76DD8DB4BE}" destId="{2F1F8FEA-7F89-4689-8C3D-25317890B090}" srcOrd="0" destOrd="0" presId="urn:microsoft.com/office/officeart/2005/8/layout/orgChart1"/>
    <dgm:cxn modelId="{EC53781D-E93E-4994-B93C-B0C6FFF9D9E4}" type="presOf" srcId="{2A88CCC0-4949-4193-877B-0A257A36E61B}" destId="{B111A992-2362-46EF-AB2B-57BC323BB5F6}" srcOrd="0" destOrd="0" presId="urn:microsoft.com/office/officeart/2005/8/layout/orgChart1"/>
    <dgm:cxn modelId="{FEC43811-FAFC-4844-B680-728C938237D5}" srcId="{AE3A89D0-B706-4C09-9A9F-B933C687DAED}" destId="{DC47C3EE-5F21-416C-AC24-A121B36BB4DB}" srcOrd="1" destOrd="0" parTransId="{C088DD41-0D32-4A2F-B1C6-B917D5AB1A52}" sibTransId="{9AC8228F-D30F-4E50-86EF-B2785960692D}"/>
    <dgm:cxn modelId="{B59A5442-F878-4087-AED9-17551AE5EC4C}" type="presOf" srcId="{81427BCC-6CEA-456B-B2CB-4C8DE27EDF8E}" destId="{465D74FB-D432-463C-A9B5-025FA4842031}" srcOrd="0" destOrd="0" presId="urn:microsoft.com/office/officeart/2005/8/layout/orgChart1"/>
    <dgm:cxn modelId="{9A91C5BA-4082-491B-BA24-3496B1540947}" srcId="{3DA96728-2053-4490-AD26-83DEF31AB144}" destId="{AE3A89D0-B706-4C09-9A9F-B933C687DAED}" srcOrd="1" destOrd="0" parTransId="{540C43D9-C483-407E-BD7D-8C1998CBA25F}" sibTransId="{72AD001A-1146-4165-99D4-2BB2FB19C6A6}"/>
    <dgm:cxn modelId="{13ED937D-89FD-486A-BEC5-9859B02EB3EB}" type="presOf" srcId="{AE3A89D0-B706-4C09-9A9F-B933C687DAED}" destId="{1D0941A8-004E-4D88-8D63-EA09237F640A}" srcOrd="1" destOrd="0" presId="urn:microsoft.com/office/officeart/2005/8/layout/orgChart1"/>
    <dgm:cxn modelId="{F24B9D2A-C9CE-4165-89BA-BB269F88A5C1}" type="presOf" srcId="{2A88CCC0-4949-4193-877B-0A257A36E61B}" destId="{0D22A5A5-1161-49F7-9031-AA3381C10E11}" srcOrd="1" destOrd="0" presId="urn:microsoft.com/office/officeart/2005/8/layout/orgChart1"/>
    <dgm:cxn modelId="{69B9B93C-459D-4A0C-97AA-F92351A1B760}" type="presParOf" srcId="{C4314BCF-A0D6-4B12-B638-110B1A182FF8}" destId="{9A2C509E-8172-406A-A7E9-75DB287BDADF}" srcOrd="0" destOrd="0" presId="urn:microsoft.com/office/officeart/2005/8/layout/orgChart1"/>
    <dgm:cxn modelId="{66144CAB-76D5-43A7-9482-EABCF46F2768}" type="presParOf" srcId="{9A2C509E-8172-406A-A7E9-75DB287BDADF}" destId="{6FD31CAF-7111-4C1B-BFAF-F6D27C1D5225}" srcOrd="0" destOrd="0" presId="urn:microsoft.com/office/officeart/2005/8/layout/orgChart1"/>
    <dgm:cxn modelId="{8E4D38B7-D79E-472C-8AF3-D334CC0CE161}" type="presParOf" srcId="{6FD31CAF-7111-4C1B-BFAF-F6D27C1D5225}" destId="{22371486-2925-4995-92FF-D6DFBFDAF771}" srcOrd="0" destOrd="0" presId="urn:microsoft.com/office/officeart/2005/8/layout/orgChart1"/>
    <dgm:cxn modelId="{8BAFD7FC-DBE4-4608-9B70-A51C4FCCD1BE}" type="presParOf" srcId="{6FD31CAF-7111-4C1B-BFAF-F6D27C1D5225}" destId="{7C1EF16A-08B3-4A50-B295-4F0EC4B403D8}" srcOrd="1" destOrd="0" presId="urn:microsoft.com/office/officeart/2005/8/layout/orgChart1"/>
    <dgm:cxn modelId="{44B4DF84-ACB4-44F2-892A-1ED94933315D}" type="presParOf" srcId="{9A2C509E-8172-406A-A7E9-75DB287BDADF}" destId="{ECE6DB1E-E419-4A69-AE35-EEFC76048C4D}" srcOrd="1" destOrd="0" presId="urn:microsoft.com/office/officeart/2005/8/layout/orgChart1"/>
    <dgm:cxn modelId="{63E7FAD4-C5D9-4DE6-BA66-B7224212D73C}" type="presParOf" srcId="{ECE6DB1E-E419-4A69-AE35-EEFC76048C4D}" destId="{6CCC0C84-AF70-4310-9317-C503EF148CE5}" srcOrd="0" destOrd="0" presId="urn:microsoft.com/office/officeart/2005/8/layout/orgChart1"/>
    <dgm:cxn modelId="{DA79E96B-D701-447A-ADE6-403BA9483D47}" type="presParOf" srcId="{ECE6DB1E-E419-4A69-AE35-EEFC76048C4D}" destId="{475C7125-24D3-48D5-A6AA-334A79B0B656}" srcOrd="1" destOrd="0" presId="urn:microsoft.com/office/officeart/2005/8/layout/orgChart1"/>
    <dgm:cxn modelId="{A93DE458-8D52-4A42-AC4F-456429ADC9BF}" type="presParOf" srcId="{475C7125-24D3-48D5-A6AA-334A79B0B656}" destId="{94B592AF-58A5-4650-BDA9-3854EC29606D}" srcOrd="0" destOrd="0" presId="urn:microsoft.com/office/officeart/2005/8/layout/orgChart1"/>
    <dgm:cxn modelId="{2F9EBB84-9A6D-4831-8D1E-F9C427B66BD9}" type="presParOf" srcId="{94B592AF-58A5-4650-BDA9-3854EC29606D}" destId="{35ED3D36-1CF0-40FE-B6F9-57612B270A26}" srcOrd="0" destOrd="0" presId="urn:microsoft.com/office/officeart/2005/8/layout/orgChart1"/>
    <dgm:cxn modelId="{C0FA7151-3B5B-4728-B7E4-EBD488A4D41F}" type="presParOf" srcId="{94B592AF-58A5-4650-BDA9-3854EC29606D}" destId="{D6074D09-F089-48AE-B754-C0491482FB3A}" srcOrd="1" destOrd="0" presId="urn:microsoft.com/office/officeart/2005/8/layout/orgChart1"/>
    <dgm:cxn modelId="{E96DED8B-13BE-4E08-A7E1-6743803F0DE4}" type="presParOf" srcId="{475C7125-24D3-48D5-A6AA-334A79B0B656}" destId="{E0B84388-C30D-46FD-B5D7-90C514506897}" srcOrd="1" destOrd="0" presId="urn:microsoft.com/office/officeart/2005/8/layout/orgChart1"/>
    <dgm:cxn modelId="{AFE83D25-2B64-451C-85DE-DB3915FB0126}" type="presParOf" srcId="{E0B84388-C30D-46FD-B5D7-90C514506897}" destId="{465D74FB-D432-463C-A9B5-025FA4842031}" srcOrd="0" destOrd="0" presId="urn:microsoft.com/office/officeart/2005/8/layout/orgChart1"/>
    <dgm:cxn modelId="{0F902C5D-7282-4752-96DA-E374F09A7829}" type="presParOf" srcId="{E0B84388-C30D-46FD-B5D7-90C514506897}" destId="{2F1916F5-0AD5-4978-847D-1C512059C79F}" srcOrd="1" destOrd="0" presId="urn:microsoft.com/office/officeart/2005/8/layout/orgChart1"/>
    <dgm:cxn modelId="{C857A34A-B76B-4147-8E1A-A71F52A1279A}" type="presParOf" srcId="{2F1916F5-0AD5-4978-847D-1C512059C79F}" destId="{30D6A625-7233-4120-AB03-C1438313D161}" srcOrd="0" destOrd="0" presId="urn:microsoft.com/office/officeart/2005/8/layout/orgChart1"/>
    <dgm:cxn modelId="{8C0CFE03-D091-4F71-9CDD-0BA21A12A44C}" type="presParOf" srcId="{30D6A625-7233-4120-AB03-C1438313D161}" destId="{B111A992-2362-46EF-AB2B-57BC323BB5F6}" srcOrd="0" destOrd="0" presId="urn:microsoft.com/office/officeart/2005/8/layout/orgChart1"/>
    <dgm:cxn modelId="{6950F58A-F04D-49BD-AC0D-2554114AC308}" type="presParOf" srcId="{30D6A625-7233-4120-AB03-C1438313D161}" destId="{0D22A5A5-1161-49F7-9031-AA3381C10E11}" srcOrd="1" destOrd="0" presId="urn:microsoft.com/office/officeart/2005/8/layout/orgChart1"/>
    <dgm:cxn modelId="{6E88625C-46DC-4A65-9B22-56712211C016}" type="presParOf" srcId="{2F1916F5-0AD5-4978-847D-1C512059C79F}" destId="{51249584-5699-4F3B-A22C-A9D7D9819F02}" srcOrd="1" destOrd="0" presId="urn:microsoft.com/office/officeart/2005/8/layout/orgChart1"/>
    <dgm:cxn modelId="{49E62675-6A54-492B-90A8-8AA2834DFB6C}" type="presParOf" srcId="{2F1916F5-0AD5-4978-847D-1C512059C79F}" destId="{AF1139F8-F4CC-48F7-B3BB-DBB10FF68DCB}" srcOrd="2" destOrd="0" presId="urn:microsoft.com/office/officeart/2005/8/layout/orgChart1"/>
    <dgm:cxn modelId="{B2835F47-F405-4AD8-8D42-077F3948777E}" type="presParOf" srcId="{E0B84388-C30D-46FD-B5D7-90C514506897}" destId="{F270F0F4-6ACC-47DB-82AE-AD8006817130}" srcOrd="2" destOrd="0" presId="urn:microsoft.com/office/officeart/2005/8/layout/orgChart1"/>
    <dgm:cxn modelId="{78FB50D0-413E-498A-BD75-8BFB0B60F927}" type="presParOf" srcId="{E0B84388-C30D-46FD-B5D7-90C514506897}" destId="{16839A3A-2B53-4174-8F47-0204F80DC0B3}" srcOrd="3" destOrd="0" presId="urn:microsoft.com/office/officeart/2005/8/layout/orgChart1"/>
    <dgm:cxn modelId="{4FF5FE13-1357-4A6E-A4E0-B8F4F5EE08A9}" type="presParOf" srcId="{16839A3A-2B53-4174-8F47-0204F80DC0B3}" destId="{928AC12C-A582-4B06-B550-70216D277763}" srcOrd="0" destOrd="0" presId="urn:microsoft.com/office/officeart/2005/8/layout/orgChart1"/>
    <dgm:cxn modelId="{A429898F-42F7-4C36-86D6-372B313EAB83}" type="presParOf" srcId="{928AC12C-A582-4B06-B550-70216D277763}" destId="{DD9B8AD2-D23E-4BAC-9027-29F311EC8769}" srcOrd="0" destOrd="0" presId="urn:microsoft.com/office/officeart/2005/8/layout/orgChart1"/>
    <dgm:cxn modelId="{76975E73-79EA-4DCC-8520-28D730DC1FD7}" type="presParOf" srcId="{928AC12C-A582-4B06-B550-70216D277763}" destId="{B1D68F5E-4EAF-4484-AAC1-F2210C5B1F8A}" srcOrd="1" destOrd="0" presId="urn:microsoft.com/office/officeart/2005/8/layout/orgChart1"/>
    <dgm:cxn modelId="{ADE6FF5F-984D-4588-B5B4-1238A0CF03FE}" type="presParOf" srcId="{16839A3A-2B53-4174-8F47-0204F80DC0B3}" destId="{A79C5A67-4989-4A56-81DA-62A9FD3EC5EC}" srcOrd="1" destOrd="0" presId="urn:microsoft.com/office/officeart/2005/8/layout/orgChart1"/>
    <dgm:cxn modelId="{C1874B0A-A053-45E6-87AB-172BE26EB967}" type="presParOf" srcId="{16839A3A-2B53-4174-8F47-0204F80DC0B3}" destId="{AE85C7CB-6575-4016-8502-91F313D622F7}" srcOrd="2" destOrd="0" presId="urn:microsoft.com/office/officeart/2005/8/layout/orgChart1"/>
    <dgm:cxn modelId="{42065114-A353-4B01-90FD-9D51DA8701E1}" type="presParOf" srcId="{475C7125-24D3-48D5-A6AA-334A79B0B656}" destId="{00B17D00-4F56-490A-9CE9-9F27C4C5BBD2}" srcOrd="2" destOrd="0" presId="urn:microsoft.com/office/officeart/2005/8/layout/orgChart1"/>
    <dgm:cxn modelId="{F2C06E24-EFC3-4626-8330-CD5DA822BDE0}" type="presParOf" srcId="{ECE6DB1E-E419-4A69-AE35-EEFC76048C4D}" destId="{F593A7CF-99EB-44AE-AF38-3B545042A45A}" srcOrd="2" destOrd="0" presId="urn:microsoft.com/office/officeart/2005/8/layout/orgChart1"/>
    <dgm:cxn modelId="{96DCBBD4-F50D-4B47-A9FB-FE1FE96F2D18}" type="presParOf" srcId="{ECE6DB1E-E419-4A69-AE35-EEFC76048C4D}" destId="{AF1CC6B1-4B50-4B2C-963F-857ABF978768}" srcOrd="3" destOrd="0" presId="urn:microsoft.com/office/officeart/2005/8/layout/orgChart1"/>
    <dgm:cxn modelId="{DB925C26-1084-4507-8326-2E78695149A9}" type="presParOf" srcId="{AF1CC6B1-4B50-4B2C-963F-857ABF978768}" destId="{CEE873FD-ABA7-40F3-AF86-E3316A8D9B62}" srcOrd="0" destOrd="0" presId="urn:microsoft.com/office/officeart/2005/8/layout/orgChart1"/>
    <dgm:cxn modelId="{8791D2FE-BBEE-45EE-934F-6A307FB9B6DF}" type="presParOf" srcId="{CEE873FD-ABA7-40F3-AF86-E3316A8D9B62}" destId="{223C7B49-6230-4EEA-8E11-8B4CBCB625C3}" srcOrd="0" destOrd="0" presId="urn:microsoft.com/office/officeart/2005/8/layout/orgChart1"/>
    <dgm:cxn modelId="{A4F5D081-3220-437D-A871-A3E450B4E186}" type="presParOf" srcId="{CEE873FD-ABA7-40F3-AF86-E3316A8D9B62}" destId="{1D0941A8-004E-4D88-8D63-EA09237F640A}" srcOrd="1" destOrd="0" presId="urn:microsoft.com/office/officeart/2005/8/layout/orgChart1"/>
    <dgm:cxn modelId="{8412D9CB-9943-4F8F-99C8-A3406DDEBF57}" type="presParOf" srcId="{AF1CC6B1-4B50-4B2C-963F-857ABF978768}" destId="{335E04C1-F54D-44AA-A9F0-13C7E085D5EA}" srcOrd="1" destOrd="0" presId="urn:microsoft.com/office/officeart/2005/8/layout/orgChart1"/>
    <dgm:cxn modelId="{E1CF5B32-4107-4372-A694-8A6A9B27AD5D}" type="presParOf" srcId="{335E04C1-F54D-44AA-A9F0-13C7E085D5EA}" destId="{22438860-9CBC-46BB-A999-6569FFC4B6E2}" srcOrd="0" destOrd="0" presId="urn:microsoft.com/office/officeart/2005/8/layout/orgChart1"/>
    <dgm:cxn modelId="{6182133A-328A-4E91-A375-993FA920B8E9}" type="presParOf" srcId="{335E04C1-F54D-44AA-A9F0-13C7E085D5EA}" destId="{A72BFD52-AC56-49E0-BDAC-340EF1B5E43E}" srcOrd="1" destOrd="0" presId="urn:microsoft.com/office/officeart/2005/8/layout/orgChart1"/>
    <dgm:cxn modelId="{08DCF6AB-6D36-4D62-9F08-88F80FB74C50}" type="presParOf" srcId="{A72BFD52-AC56-49E0-BDAC-340EF1B5E43E}" destId="{A89CF889-DD9E-4A3E-A615-196ED1474ED6}" srcOrd="0" destOrd="0" presId="urn:microsoft.com/office/officeart/2005/8/layout/orgChart1"/>
    <dgm:cxn modelId="{3183E9A3-4C47-4DAB-AE1B-21776F1779E4}" type="presParOf" srcId="{A89CF889-DD9E-4A3E-A615-196ED1474ED6}" destId="{2F1F8FEA-7F89-4689-8C3D-25317890B090}" srcOrd="0" destOrd="0" presId="urn:microsoft.com/office/officeart/2005/8/layout/orgChart1"/>
    <dgm:cxn modelId="{0FD7B2EA-F8DB-4719-9E63-52B31AD699AC}" type="presParOf" srcId="{A89CF889-DD9E-4A3E-A615-196ED1474ED6}" destId="{F652AFF6-0133-40A3-8669-EBE03CD436F6}" srcOrd="1" destOrd="0" presId="urn:microsoft.com/office/officeart/2005/8/layout/orgChart1"/>
    <dgm:cxn modelId="{BAD81412-03CE-41F1-B490-375D722FA504}" type="presParOf" srcId="{A72BFD52-AC56-49E0-BDAC-340EF1B5E43E}" destId="{31D93759-C036-401D-8F8A-22CF09F68D36}" srcOrd="1" destOrd="0" presId="urn:microsoft.com/office/officeart/2005/8/layout/orgChart1"/>
    <dgm:cxn modelId="{A33F7B15-9AE7-409E-847A-7EEDB9D4C271}" type="presParOf" srcId="{A72BFD52-AC56-49E0-BDAC-340EF1B5E43E}" destId="{7DBDCBE2-6022-435B-AFB2-9F1B9B359A1B}" srcOrd="2" destOrd="0" presId="urn:microsoft.com/office/officeart/2005/8/layout/orgChart1"/>
    <dgm:cxn modelId="{B47D5A1B-66B6-4D63-9F47-8A6F8FB2019C}" type="presParOf" srcId="{335E04C1-F54D-44AA-A9F0-13C7E085D5EA}" destId="{27A55320-B76B-44E2-AF6D-C5689857DE1E}" srcOrd="2" destOrd="0" presId="urn:microsoft.com/office/officeart/2005/8/layout/orgChart1"/>
    <dgm:cxn modelId="{767D6FE9-D888-45EF-99CB-2BC65DEE8086}" type="presParOf" srcId="{335E04C1-F54D-44AA-A9F0-13C7E085D5EA}" destId="{6721C369-DD7E-482A-817A-F30D807FFD86}" srcOrd="3" destOrd="0" presId="urn:microsoft.com/office/officeart/2005/8/layout/orgChart1"/>
    <dgm:cxn modelId="{E09AE953-79BE-44BD-9703-4C6B242BEB6E}" type="presParOf" srcId="{6721C369-DD7E-482A-817A-F30D807FFD86}" destId="{2797AEF2-1AF6-4F88-9885-31369A8B80D5}" srcOrd="0" destOrd="0" presId="urn:microsoft.com/office/officeart/2005/8/layout/orgChart1"/>
    <dgm:cxn modelId="{FDF0583D-42FF-4DE1-945C-CB47E98DD6FD}" type="presParOf" srcId="{2797AEF2-1AF6-4F88-9885-31369A8B80D5}" destId="{4CC437F2-3BA1-48BD-BEF8-9E6A4D6474AB}" srcOrd="0" destOrd="0" presId="urn:microsoft.com/office/officeart/2005/8/layout/orgChart1"/>
    <dgm:cxn modelId="{7CD82058-0B06-4104-8513-B0371A5CCDDC}" type="presParOf" srcId="{2797AEF2-1AF6-4F88-9885-31369A8B80D5}" destId="{B6126B31-756E-4D8A-A6DA-2A3D17BCFE0A}" srcOrd="1" destOrd="0" presId="urn:microsoft.com/office/officeart/2005/8/layout/orgChart1"/>
    <dgm:cxn modelId="{17BF1B46-A486-454A-BF57-54C863BCBB93}" type="presParOf" srcId="{6721C369-DD7E-482A-817A-F30D807FFD86}" destId="{B013FF5D-559F-4DD2-B926-006BAE2EB14B}" srcOrd="1" destOrd="0" presId="urn:microsoft.com/office/officeart/2005/8/layout/orgChart1"/>
    <dgm:cxn modelId="{EC463331-A5E4-4166-B9E1-FD56D2CCB54C}" type="presParOf" srcId="{6721C369-DD7E-482A-817A-F30D807FFD86}" destId="{941F896E-A57C-4992-AE0C-A452ED35A55F}" srcOrd="2" destOrd="0" presId="urn:microsoft.com/office/officeart/2005/8/layout/orgChart1"/>
    <dgm:cxn modelId="{37777C7E-F18C-4513-AC76-D34E194C6D52}" type="presParOf" srcId="{AF1CC6B1-4B50-4B2C-963F-857ABF978768}" destId="{98A7914F-3491-43CB-B650-8D04B54819F4}" srcOrd="2" destOrd="0" presId="urn:microsoft.com/office/officeart/2005/8/layout/orgChart1"/>
    <dgm:cxn modelId="{4E71EAF2-B432-4BEB-AED2-B92F3C570185}" type="presParOf" srcId="{9A2C509E-8172-406A-A7E9-75DB287BDADF}" destId="{1BE9F8C8-E3B4-49A0-B60F-C5170F7C3A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55320-B76B-44E2-AF6D-C5689857DE1E}">
      <dsp:nvSpPr>
        <dsp:cNvPr id="0" name=""/>
        <dsp:cNvSpPr/>
      </dsp:nvSpPr>
      <dsp:spPr>
        <a:xfrm>
          <a:off x="7615456" y="2582863"/>
          <a:ext cx="1522198" cy="985866"/>
        </a:xfrm>
        <a:custGeom>
          <a:avLst/>
          <a:gdLst/>
          <a:ahLst/>
          <a:cxnLst/>
          <a:rect l="0" t="0" r="0" b="0"/>
          <a:pathLst>
            <a:path>
              <a:moveTo>
                <a:pt x="0" y="0"/>
              </a:moveTo>
              <a:lnTo>
                <a:pt x="0" y="985866"/>
              </a:lnTo>
              <a:lnTo>
                <a:pt x="1522198"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22438860-9CBC-46BB-A999-6569FFC4B6E2}">
      <dsp:nvSpPr>
        <dsp:cNvPr id="0" name=""/>
        <dsp:cNvSpPr/>
      </dsp:nvSpPr>
      <dsp:spPr>
        <a:xfrm>
          <a:off x="7615456" y="2582863"/>
          <a:ext cx="665061" cy="985866"/>
        </a:xfrm>
        <a:custGeom>
          <a:avLst/>
          <a:gdLst/>
          <a:ahLst/>
          <a:cxnLst/>
          <a:rect l="0" t="0" r="0" b="0"/>
          <a:pathLst>
            <a:path>
              <a:moveTo>
                <a:pt x="0" y="0"/>
              </a:moveTo>
              <a:lnTo>
                <a:pt x="665061"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F593A7CF-99EB-44AE-AF38-3B545042A45A}">
      <dsp:nvSpPr>
        <dsp:cNvPr id="0" name=""/>
        <dsp:cNvSpPr/>
      </dsp:nvSpPr>
      <dsp:spPr>
        <a:xfrm>
          <a:off x="5637992" y="1061817"/>
          <a:ext cx="2823329" cy="463713"/>
        </a:xfrm>
        <a:custGeom>
          <a:avLst/>
          <a:gdLst/>
          <a:ahLst/>
          <a:cxnLst/>
          <a:rect l="0" t="0" r="0" b="0"/>
          <a:pathLst>
            <a:path>
              <a:moveTo>
                <a:pt x="0" y="0"/>
              </a:moveTo>
              <a:lnTo>
                <a:pt x="0" y="241674"/>
              </a:lnTo>
              <a:lnTo>
                <a:pt x="2823329" y="241674"/>
              </a:lnTo>
              <a:lnTo>
                <a:pt x="2823329" y="46371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F270F0F4-6ACC-47DB-82AE-AD8006817130}">
      <dsp:nvSpPr>
        <dsp:cNvPr id="0" name=""/>
        <dsp:cNvSpPr/>
      </dsp:nvSpPr>
      <dsp:spPr>
        <a:xfrm>
          <a:off x="2305388" y="2582863"/>
          <a:ext cx="107720" cy="985866"/>
        </a:xfrm>
        <a:custGeom>
          <a:avLst/>
          <a:gdLst/>
          <a:ahLst/>
          <a:cxnLst/>
          <a:rect l="0" t="0" r="0" b="0"/>
          <a:pathLst>
            <a:path>
              <a:moveTo>
                <a:pt x="0" y="0"/>
              </a:moveTo>
              <a:lnTo>
                <a:pt x="107720"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465D74FB-D432-463C-A9B5-025FA4842031}">
      <dsp:nvSpPr>
        <dsp:cNvPr id="0" name=""/>
        <dsp:cNvSpPr/>
      </dsp:nvSpPr>
      <dsp:spPr>
        <a:xfrm>
          <a:off x="2305388" y="2582863"/>
          <a:ext cx="1041070" cy="985866"/>
        </a:xfrm>
        <a:custGeom>
          <a:avLst/>
          <a:gdLst/>
          <a:ahLst/>
          <a:cxnLst/>
          <a:rect l="0" t="0" r="0" b="0"/>
          <a:pathLst>
            <a:path>
              <a:moveTo>
                <a:pt x="0" y="0"/>
              </a:moveTo>
              <a:lnTo>
                <a:pt x="0" y="985866"/>
              </a:lnTo>
              <a:lnTo>
                <a:pt x="1041070"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6CCC0C84-AF70-4310-9317-C503EF148CE5}">
      <dsp:nvSpPr>
        <dsp:cNvPr id="0" name=""/>
        <dsp:cNvSpPr/>
      </dsp:nvSpPr>
      <dsp:spPr>
        <a:xfrm>
          <a:off x="3151253" y="1061817"/>
          <a:ext cx="2486738" cy="463713"/>
        </a:xfrm>
        <a:custGeom>
          <a:avLst/>
          <a:gdLst/>
          <a:ahLst/>
          <a:cxnLst/>
          <a:rect l="0" t="0" r="0" b="0"/>
          <a:pathLst>
            <a:path>
              <a:moveTo>
                <a:pt x="2486738" y="0"/>
              </a:moveTo>
              <a:lnTo>
                <a:pt x="2486738" y="241674"/>
              </a:lnTo>
              <a:lnTo>
                <a:pt x="0" y="241674"/>
              </a:lnTo>
              <a:lnTo>
                <a:pt x="0" y="46371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22371486-2925-4995-92FF-D6DFBFDAF771}">
      <dsp:nvSpPr>
        <dsp:cNvPr id="0" name=""/>
        <dsp:cNvSpPr/>
      </dsp:nvSpPr>
      <dsp:spPr>
        <a:xfrm>
          <a:off x="4580660" y="4485"/>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0 - 200</a:t>
          </a:r>
        </a:p>
      </dsp:txBody>
      <dsp:txXfrm>
        <a:off x="4580660" y="4485"/>
        <a:ext cx="2114663" cy="1057331"/>
      </dsp:txXfrm>
    </dsp:sp>
    <dsp:sp modelId="{35ED3D36-1CF0-40FE-B6F9-57612B270A26}">
      <dsp:nvSpPr>
        <dsp:cNvPr id="0" name=""/>
        <dsp:cNvSpPr/>
      </dsp:nvSpPr>
      <dsp:spPr>
        <a:xfrm>
          <a:off x="2093921" y="1525531"/>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0 – 100</a:t>
          </a:r>
        </a:p>
      </dsp:txBody>
      <dsp:txXfrm>
        <a:off x="2093921" y="1525531"/>
        <a:ext cx="2114663" cy="1057331"/>
      </dsp:txXfrm>
    </dsp:sp>
    <dsp:sp modelId="{B111A992-2362-46EF-AB2B-57BC323BB5F6}">
      <dsp:nvSpPr>
        <dsp:cNvPr id="0" name=""/>
        <dsp:cNvSpPr/>
      </dsp:nvSpPr>
      <dsp:spPr>
        <a:xfrm>
          <a:off x="3346458"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50-100</a:t>
          </a:r>
        </a:p>
      </dsp:txBody>
      <dsp:txXfrm>
        <a:off x="3346458" y="3040064"/>
        <a:ext cx="2114663" cy="1057331"/>
      </dsp:txXfrm>
    </dsp:sp>
    <dsp:sp modelId="{DD9B8AD2-D23E-4BAC-9027-29F311EC8769}">
      <dsp:nvSpPr>
        <dsp:cNvPr id="0" name=""/>
        <dsp:cNvSpPr/>
      </dsp:nvSpPr>
      <dsp:spPr>
        <a:xfrm>
          <a:off x="298445"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0-50</a:t>
          </a:r>
        </a:p>
      </dsp:txBody>
      <dsp:txXfrm>
        <a:off x="298445" y="3040064"/>
        <a:ext cx="2114663" cy="1057331"/>
      </dsp:txXfrm>
    </dsp:sp>
    <dsp:sp modelId="{223C7B49-6230-4EEA-8E11-8B4CBCB625C3}">
      <dsp:nvSpPr>
        <dsp:cNvPr id="0" name=""/>
        <dsp:cNvSpPr/>
      </dsp:nvSpPr>
      <dsp:spPr>
        <a:xfrm>
          <a:off x="7403989" y="1525531"/>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101-200</a:t>
          </a:r>
        </a:p>
      </dsp:txBody>
      <dsp:txXfrm>
        <a:off x="7403989" y="1525531"/>
        <a:ext cx="2114663" cy="1057331"/>
      </dsp:txXfrm>
    </dsp:sp>
    <dsp:sp modelId="{2F1F8FEA-7F89-4689-8C3D-25317890B090}">
      <dsp:nvSpPr>
        <dsp:cNvPr id="0" name=""/>
        <dsp:cNvSpPr/>
      </dsp:nvSpPr>
      <dsp:spPr>
        <a:xfrm>
          <a:off x="6165854"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101-150</a:t>
          </a:r>
        </a:p>
      </dsp:txBody>
      <dsp:txXfrm>
        <a:off x="6165854" y="3040064"/>
        <a:ext cx="2114663" cy="1057331"/>
      </dsp:txXfrm>
    </dsp:sp>
    <dsp:sp modelId="{4CC437F2-3BA1-48BD-BEF8-9E6A4D6474AB}">
      <dsp:nvSpPr>
        <dsp:cNvPr id="0" name=""/>
        <dsp:cNvSpPr/>
      </dsp:nvSpPr>
      <dsp:spPr>
        <a:xfrm>
          <a:off x="9137654"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150-200</a:t>
          </a:r>
        </a:p>
      </dsp:txBody>
      <dsp:txXfrm>
        <a:off x="9137654" y="3040064"/>
        <a:ext cx="2114663" cy="105733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6/6/2017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 One</a:t>
            </a:r>
            <a:r>
              <a:rPr lang="en-US" baseline="0" dirty="0"/>
              <a:t>-to-One relationship each row of table Cars is related to exactly zero or one row in table Drivers. In table </a:t>
            </a:r>
            <a:r>
              <a:rPr lang="en-US" baseline="0" dirty="0" err="1"/>
              <a:t>Cars.DriverID</a:t>
            </a:r>
            <a:r>
              <a:rPr lang="en-US" baseline="0" dirty="0"/>
              <a:t> is a foreign key which means that there will be a relation to another table – Drivers in the case. Table Drivers has a column </a:t>
            </a:r>
            <a:r>
              <a:rPr lang="en-US" baseline="0" dirty="0" err="1"/>
              <a:t>DriverID</a:t>
            </a:r>
            <a:r>
              <a:rPr lang="en-US" baseline="0" dirty="0"/>
              <a:t> as well which is a primary key. The relation is always between a foreign key and a primary key. It means that all values in </a:t>
            </a:r>
            <a:r>
              <a:rPr lang="en-US" sz="1600" baseline="0" dirty="0" err="1"/>
              <a:t>Cars</a:t>
            </a:r>
            <a:r>
              <a:rPr lang="en-US" sz="1600" dirty="0" err="1"/>
              <a:t>.</a:t>
            </a:r>
            <a:r>
              <a:rPr lang="en-US" baseline="0" dirty="0" err="1"/>
              <a:t>DriverID</a:t>
            </a:r>
            <a:r>
              <a:rPr lang="en-US" baseline="0" dirty="0"/>
              <a:t> should be present in </a:t>
            </a:r>
            <a:r>
              <a:rPr lang="en-US" sz="1600" dirty="0"/>
              <a:t>Drivers. </a:t>
            </a:r>
            <a:r>
              <a:rPr lang="en-US" sz="1600" dirty="0" err="1"/>
              <a:t>DriverID</a:t>
            </a:r>
            <a:r>
              <a:rPr lang="en-US" sz="1600" baseline="0" dirty="0"/>
              <a:t> except NULL. </a:t>
            </a:r>
            <a:r>
              <a:rPr lang="en-US" sz="1600" baseline="0" dirty="0" err="1"/>
              <a:t>Cars</a:t>
            </a:r>
            <a:r>
              <a:rPr lang="en-US" sz="1600" dirty="0" err="1"/>
              <a:t>.</a:t>
            </a:r>
            <a:r>
              <a:rPr lang="en-US" baseline="0" dirty="0" err="1"/>
              <a:t>DriverID</a:t>
            </a:r>
            <a:r>
              <a:rPr lang="en-US" baseline="0" dirty="0"/>
              <a:t> can be NULL if it is not stated otherwise.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88999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408558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38066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E/R diagrams represent the tables which are called entities and the relationships between them.</a:t>
            </a:r>
            <a:r>
              <a:rPr lang="en-US" baseline="0" dirty="0"/>
              <a:t> They are used as a technical illustration of </a:t>
            </a:r>
            <a:r>
              <a:rPr lang="en-US" baseline="0"/>
              <a:t>the database design.</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813985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64295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46768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52103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26381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82993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569275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46279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08589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766843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702980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784694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2822399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258655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01221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47198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1202883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Natural joins are similar to</a:t>
            </a:r>
            <a:r>
              <a:rPr lang="en-US" baseline="0" dirty="0"/>
              <a:t> inner joins. However, you don’t specify join conditions. The join happens</a:t>
            </a:r>
            <a:r>
              <a:rPr lang="bg-BG" baseline="0" dirty="0"/>
              <a:t> </a:t>
            </a:r>
            <a:r>
              <a:rPr lang="en-US" baseline="0" dirty="0"/>
              <a:t>automatically if two of the columns have the same name. Using natural joins is a bad practice.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32151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22092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714479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Natural joins are similar to</a:t>
            </a:r>
            <a:r>
              <a:rPr lang="en-US" baseline="0" dirty="0"/>
              <a:t> inner joins. However, you don’t specify join conditions. The join happens</a:t>
            </a:r>
            <a:r>
              <a:rPr lang="bg-BG" baseline="0" dirty="0"/>
              <a:t> </a:t>
            </a:r>
            <a:r>
              <a:rPr lang="en-US" baseline="0" dirty="0"/>
              <a:t>automatically if two of the columns have the same name. Using natural joins is a bad practice.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20690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3319418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93768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613334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a:t>
            </a:r>
            <a:r>
              <a:rPr lang="en-US" baseline="0" dirty="0" smtClean="0"/>
              <a:t>it takes </a:t>
            </a:r>
            <a:r>
              <a:rPr lang="en-US" baseline="0" dirty="0"/>
              <a:t>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451221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994223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916535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One-to-Many</a:t>
            </a:r>
            <a:r>
              <a:rPr lang="en-US" baseline="0" dirty="0"/>
              <a:t> relationship means that each row from a table is related zero, one or many rows in the referent table. In the case above, each mountain can have 0, 1 or many peaks. The example shows that the mountain Caucasus has two peaks - One-to-Many. If you look the other way around many peaks has exactly one mountain – Many-to-One.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222080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105847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71177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Many-to-Many</a:t>
            </a:r>
            <a:r>
              <a:rPr lang="en-US" baseline="0" dirty="0"/>
              <a:t> relationship relates many rows from a table to many rows in another table. For example. </a:t>
            </a:r>
            <a:r>
              <a:rPr lang="en-US" baseline="0" dirty="0" err="1"/>
              <a:t>Employee.EmployeeID</a:t>
            </a:r>
            <a:r>
              <a:rPr lang="en-US" baseline="0" dirty="0"/>
              <a:t> has many projects. Many projects are assigned to many employees which is the other way around. Usually we have a mapping table that takes care of the relations.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69748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76540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715920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6/6/2017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2643032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6/6/2017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86"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6.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hyperlink" Target="http://www.softwaregroup-bg.com/" TargetMode="External"/><Relationship Id="rId17" Type="http://schemas.openxmlformats.org/officeDocument/2006/relationships/image" Target="../media/image18.png"/><Relationship Id="rId2" Type="http://schemas.openxmlformats.org/officeDocument/2006/relationships/notesSlide" Target="../notesSlides/notesSlide37.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hyperlink" Target="http://smartit.bg/" TargetMode="External"/><Relationship Id="rId19" Type="http://schemas.openxmlformats.org/officeDocument/2006/relationships/image" Target="../media/image19.png"/><Relationship Id="rId4" Type="http://schemas.openxmlformats.org/officeDocument/2006/relationships/hyperlink" Target="http://www.luxoft.com/" TargetMode="External"/><Relationship Id="rId9" Type="http://schemas.openxmlformats.org/officeDocument/2006/relationships/image" Target="../media/image14.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81"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4.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a:t>
            </a:fld>
            <a:endParaRPr lang="en-US" dirty="0"/>
          </a:p>
        </p:txBody>
      </p:sp>
      <p:sp>
        <p:nvSpPr>
          <p:cNvPr id="465922" name="Rectangle 2"/>
          <p:cNvSpPr>
            <a:spLocks noGrp="1" noChangeArrowheads="1"/>
          </p:cNvSpPr>
          <p:nvPr>
            <p:ph type="title"/>
          </p:nvPr>
        </p:nvSpPr>
        <p:spPr/>
        <p:txBody>
          <a:bodyPr/>
          <a:lstStyle/>
          <a:p>
            <a:r>
              <a:rPr lang="en-US" dirty="0"/>
              <a:t>One-to-One</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2122562302"/>
              </p:ext>
            </p:extLst>
          </p:nvPr>
        </p:nvGraphicFramePr>
        <p:xfrm>
          <a:off x="760412" y="3110960"/>
          <a:ext cx="3503342" cy="1371600"/>
        </p:xfrm>
        <a:graphic>
          <a:graphicData uri="http://schemas.openxmlformats.org/drawingml/2006/table">
            <a:tbl>
              <a:tblPr firstRow="1" bandRow="1">
                <a:tableStyleId>{7DF18680-E054-41AD-8BC1-D1AEF772440D}</a:tableStyleId>
              </a:tblPr>
              <a:tblGrid>
                <a:gridCol w="1751671">
                  <a:extLst>
                    <a:ext uri="{9D8B030D-6E8A-4147-A177-3AD203B41FA5}">
                      <a16:colId xmlns:a16="http://schemas.microsoft.com/office/drawing/2014/main" val="1594468805"/>
                    </a:ext>
                  </a:extLst>
                </a:gridCol>
                <a:gridCol w="1751671">
                  <a:extLst>
                    <a:ext uri="{9D8B030D-6E8A-4147-A177-3AD203B41FA5}">
                      <a16:colId xmlns:a16="http://schemas.microsoft.com/office/drawing/2014/main" val="683614382"/>
                    </a:ext>
                  </a:extLst>
                </a:gridCol>
              </a:tblGrid>
              <a:tr h="431800">
                <a:tc>
                  <a:txBody>
                    <a:bodyPr/>
                    <a:lstStyle/>
                    <a:p>
                      <a:r>
                        <a:rPr lang="en-US" dirty="0" err="1"/>
                        <a:t>CarID</a:t>
                      </a:r>
                      <a:endParaRPr lang="bg-BG" dirty="0"/>
                    </a:p>
                  </a:txBody>
                  <a:tcPr/>
                </a:tc>
                <a:tc>
                  <a:txBody>
                    <a:bodyPr/>
                    <a:lstStyle/>
                    <a:p>
                      <a:r>
                        <a:rPr lang="en-US" dirty="0" err="1"/>
                        <a:t>DriverID</a:t>
                      </a:r>
                      <a:endParaRPr lang="bg-BG" dirty="0"/>
                    </a:p>
                  </a:txBody>
                  <a:tcPr/>
                </a:tc>
                <a:extLst>
                  <a:ext uri="{0D108BD9-81ED-4DB2-BD59-A6C34878D82A}">
                    <a16:rowId xmlns:a16="http://schemas.microsoft.com/office/drawing/2014/main" val="1969825376"/>
                  </a:ext>
                </a:extLst>
              </a:tr>
              <a:tr h="431800">
                <a:tc>
                  <a:txBody>
                    <a:bodyPr/>
                    <a:lstStyle/>
                    <a:p>
                      <a:r>
                        <a:rPr lang="en-US" dirty="0"/>
                        <a:t>1</a:t>
                      </a:r>
                      <a:endParaRPr lang="bg-BG" dirty="0"/>
                    </a:p>
                  </a:txBody>
                  <a:tcPr/>
                </a:tc>
                <a:tc>
                  <a:txBody>
                    <a:bodyPr/>
                    <a:lstStyle/>
                    <a:p>
                      <a:r>
                        <a:rPr lang="en-US" dirty="0"/>
                        <a:t>166</a:t>
                      </a:r>
                      <a:endParaRPr lang="bg-BG" dirty="0"/>
                    </a:p>
                  </a:txBody>
                  <a:tcPr/>
                </a:tc>
                <a:extLst>
                  <a:ext uri="{0D108BD9-81ED-4DB2-BD59-A6C34878D82A}">
                    <a16:rowId xmlns:a16="http://schemas.microsoft.com/office/drawing/2014/main" val="2845318136"/>
                  </a:ext>
                </a:extLst>
              </a:tr>
              <a:tr h="431800">
                <a:tc>
                  <a:txBody>
                    <a:bodyPr/>
                    <a:lstStyle/>
                    <a:p>
                      <a:r>
                        <a:rPr lang="en-US" dirty="0"/>
                        <a:t>2</a:t>
                      </a:r>
                      <a:endParaRPr lang="bg-BG" dirty="0"/>
                    </a:p>
                  </a:txBody>
                  <a:tcPr/>
                </a:tc>
                <a:tc>
                  <a:txBody>
                    <a:bodyPr/>
                    <a:lstStyle/>
                    <a:p>
                      <a:r>
                        <a:rPr lang="en-US" dirty="0"/>
                        <a:t>102</a:t>
                      </a:r>
                      <a:endParaRPr lang="bg-BG" dirty="0"/>
                    </a:p>
                  </a:txBody>
                  <a:tcPr/>
                </a:tc>
                <a:extLst>
                  <a:ext uri="{0D108BD9-81ED-4DB2-BD59-A6C34878D82A}">
                    <a16:rowId xmlns:a16="http://schemas.microsoft.com/office/drawing/2014/main" val="69063411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65644129"/>
              </p:ext>
            </p:extLst>
          </p:nvPr>
        </p:nvGraphicFramePr>
        <p:xfrm>
          <a:off x="7389812" y="3110960"/>
          <a:ext cx="4038600" cy="1371600"/>
        </p:xfrm>
        <a:graphic>
          <a:graphicData uri="http://schemas.openxmlformats.org/drawingml/2006/table">
            <a:tbl>
              <a:tblPr firstRow="1" bandRow="1">
                <a:tableStyleId>{7DF18680-E054-41AD-8BC1-D1AEF772440D}</a:tableStyleId>
              </a:tblPr>
              <a:tblGrid>
                <a:gridCol w="2019300">
                  <a:extLst>
                    <a:ext uri="{9D8B030D-6E8A-4147-A177-3AD203B41FA5}">
                      <a16:colId xmlns:a16="http://schemas.microsoft.com/office/drawing/2014/main" val="1594468805"/>
                    </a:ext>
                  </a:extLst>
                </a:gridCol>
                <a:gridCol w="2019300">
                  <a:extLst>
                    <a:ext uri="{9D8B030D-6E8A-4147-A177-3AD203B41FA5}">
                      <a16:colId xmlns:a16="http://schemas.microsoft.com/office/drawing/2014/main" val="683614382"/>
                    </a:ext>
                  </a:extLst>
                </a:gridCol>
              </a:tblGrid>
              <a:tr h="431800">
                <a:tc>
                  <a:txBody>
                    <a:bodyPr/>
                    <a:lstStyle/>
                    <a:p>
                      <a:r>
                        <a:rPr lang="en-US" dirty="0" err="1"/>
                        <a:t>DriverID</a:t>
                      </a:r>
                      <a:endParaRPr lang="bg-BG" dirty="0"/>
                    </a:p>
                  </a:txBody>
                  <a:tcPr/>
                </a:tc>
                <a:tc>
                  <a:txBody>
                    <a:bodyPr/>
                    <a:lstStyle/>
                    <a:p>
                      <a:r>
                        <a:rPr lang="en-US" dirty="0" err="1"/>
                        <a:t>DriverName</a:t>
                      </a:r>
                      <a:endParaRPr lang="bg-BG" dirty="0"/>
                    </a:p>
                  </a:txBody>
                  <a:tcPr/>
                </a:tc>
                <a:extLst>
                  <a:ext uri="{0D108BD9-81ED-4DB2-BD59-A6C34878D82A}">
                    <a16:rowId xmlns:a16="http://schemas.microsoft.com/office/drawing/2014/main" val="1969825376"/>
                  </a:ext>
                </a:extLst>
              </a:tr>
              <a:tr h="431800">
                <a:tc>
                  <a:txBody>
                    <a:bodyPr/>
                    <a:lstStyle/>
                    <a:p>
                      <a:r>
                        <a:rPr lang="en-US" dirty="0"/>
                        <a:t>166</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845318136"/>
                  </a:ext>
                </a:extLst>
              </a:tr>
              <a:tr h="431800">
                <a:tc>
                  <a:txBody>
                    <a:bodyPr/>
                    <a:lstStyle/>
                    <a:p>
                      <a:r>
                        <a:rPr lang="en-US" dirty="0"/>
                        <a:t>102</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51412" y="3720560"/>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951412" y="4253960"/>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2566410"/>
            <a:ext cx="806888" cy="523220"/>
          </a:xfrm>
          <a:prstGeom prst="rect">
            <a:avLst/>
          </a:prstGeom>
          <a:noFill/>
        </p:spPr>
        <p:txBody>
          <a:bodyPr wrap="none" rtlCol="0">
            <a:spAutoFit/>
          </a:bodyPr>
          <a:lstStyle/>
          <a:p>
            <a:r>
              <a:rPr lang="en-US" sz="2800" dirty="0"/>
              <a:t>Cars</a:t>
            </a:r>
          </a:p>
        </p:txBody>
      </p:sp>
      <p:sp>
        <p:nvSpPr>
          <p:cNvPr id="14" name="TextBox 13"/>
          <p:cNvSpPr txBox="1"/>
          <p:nvPr/>
        </p:nvSpPr>
        <p:spPr>
          <a:xfrm>
            <a:off x="8542977" y="2514600"/>
            <a:ext cx="1208921" cy="523220"/>
          </a:xfrm>
          <a:prstGeom prst="rect">
            <a:avLst/>
          </a:prstGeom>
          <a:noFill/>
        </p:spPr>
        <p:txBody>
          <a:bodyPr wrap="none" rtlCol="0">
            <a:spAutoFit/>
          </a:bodyPr>
          <a:lstStyle/>
          <a:p>
            <a:r>
              <a:rPr lang="en-US" sz="2800" dirty="0"/>
              <a:t>Drivers</a:t>
            </a:r>
          </a:p>
        </p:txBody>
      </p:sp>
      <p:sp>
        <p:nvSpPr>
          <p:cNvPr id="15" name="Rectangular Callout 14"/>
          <p:cNvSpPr/>
          <p:nvPr/>
        </p:nvSpPr>
        <p:spPr>
          <a:xfrm>
            <a:off x="426748" y="2154314"/>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17" name="Rectangular Callout 16"/>
          <p:cNvSpPr/>
          <p:nvPr/>
        </p:nvSpPr>
        <p:spPr>
          <a:xfrm>
            <a:off x="7161212" y="2152976"/>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20" name="Rectangular Callout 19"/>
          <p:cNvSpPr/>
          <p:nvPr/>
        </p:nvSpPr>
        <p:spPr>
          <a:xfrm>
            <a:off x="3550628" y="2152976"/>
            <a:ext cx="1219200" cy="614276"/>
          </a:xfrm>
          <a:prstGeom prst="wedgeRectCallout">
            <a:avLst>
              <a:gd name="adj1" fmla="val -35960"/>
              <a:gd name="adj2" fmla="val 799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Foreign </a:t>
            </a:r>
            <a:br>
              <a:rPr lang="en-US" sz="2000" dirty="0"/>
            </a:br>
            <a:r>
              <a:rPr lang="en-US" sz="2000" dirty="0"/>
              <a:t>key</a:t>
            </a:r>
          </a:p>
        </p:txBody>
      </p:sp>
      <p:sp>
        <p:nvSpPr>
          <p:cNvPr id="21" name="Rectangular Callout 20"/>
          <p:cNvSpPr/>
          <p:nvPr/>
        </p:nvSpPr>
        <p:spPr>
          <a:xfrm>
            <a:off x="4977613" y="4787360"/>
            <a:ext cx="1655642" cy="435772"/>
          </a:xfrm>
          <a:prstGeom prst="wedgeRectCallout">
            <a:avLst>
              <a:gd name="adj1" fmla="val -12722"/>
              <a:gd name="adj2" fmla="val -9721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Relationship</a:t>
            </a:r>
          </a:p>
        </p:txBody>
      </p:sp>
    </p:spTree>
    <p:extLst>
      <p:ext uri="{BB962C8B-B14F-4D97-AF65-F5344CB8AC3E}">
        <p14:creationId xmlns:p14="http://schemas.microsoft.com/office/powerpoint/2010/main" val="251690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0" grpId="0" animBg="1"/>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Drivers(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Cars(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CarID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a:t>
            </a:r>
          </a:p>
          <a:p>
            <a:r>
              <a:rPr lang="en-US" sz="3200" b="1" dirty="0">
                <a:solidFill>
                  <a:schemeClr val="tx2"/>
                </a:solidFill>
                <a:latin typeface="Consolas" panose="020B0609020204030204" pitchFamily="49" charset="0"/>
              </a:rPr>
              <a:t>CONSTRAINT </a:t>
            </a:r>
            <a:r>
              <a:rPr lang="en-US" sz="3200" b="1" dirty="0" err="1">
                <a:solidFill>
                  <a:schemeClr val="tx2"/>
                </a:solidFill>
                <a:latin typeface="Consolas" panose="020B0609020204030204" pitchFamily="49" charset="0"/>
              </a:rPr>
              <a:t>FK_Car_Driver</a:t>
            </a:r>
            <a:r>
              <a:rPr lang="en-US" sz="3200" b="1" dirty="0">
                <a:solidFill>
                  <a:schemeClr val="tx2"/>
                </a:solidFill>
                <a:latin typeface="Consolas" panose="020B0609020204030204" pitchFamily="49" charset="0"/>
              </a:rPr>
              <a:t> FOREIGN </a:t>
            </a:r>
            <a:r>
              <a:rPr lang="en-US" sz="3200" b="1" dirty="0" smtClean="0">
                <a:solidFill>
                  <a:schemeClr val="tx2"/>
                </a:solidFill>
                <a:latin typeface="Consolas" panose="020B0609020204030204" pitchFamily="49" charset="0"/>
              </a:rPr>
              <a:t>KEY(</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Drivers(</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ON UPDATE CASCADE</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Foreign Key </a:t>
            </a:r>
            <a:r>
              <a:rPr lang="en-US" dirty="0" smtClean="0"/>
              <a:t>Update Cascade</a:t>
            </a:r>
            <a:endParaRPr lang="bg-BG" dirty="0"/>
          </a:p>
        </p:txBody>
      </p:sp>
      <p:sp>
        <p:nvSpPr>
          <p:cNvPr id="8" name="AutoShape 7"/>
          <p:cNvSpPr>
            <a:spLocks noChangeArrowheads="1"/>
          </p:cNvSpPr>
          <p:nvPr/>
        </p:nvSpPr>
        <p:spPr bwMode="auto">
          <a:xfrm>
            <a:off x="5713412" y="808439"/>
            <a:ext cx="2229557"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Drivers</a:t>
            </a:r>
            <a:endParaRPr lang="en-US" sz="2800" noProof="1">
              <a:solidFill>
                <a:srgbClr val="FFFFFF"/>
              </a:solidFill>
            </a:endParaRPr>
          </a:p>
        </p:txBody>
      </p:sp>
      <p:sp>
        <p:nvSpPr>
          <p:cNvPr id="12" name="AutoShape 7"/>
          <p:cNvSpPr>
            <a:spLocks noChangeArrowheads="1"/>
          </p:cNvSpPr>
          <p:nvPr/>
        </p:nvSpPr>
        <p:spPr bwMode="auto">
          <a:xfrm>
            <a:off x="8380412" y="4267200"/>
            <a:ext cx="2229557" cy="559968"/>
          </a:xfrm>
          <a:prstGeom prst="wedgeRoundRectCallout">
            <a:avLst>
              <a:gd name="adj1" fmla="val -40607"/>
              <a:gd name="adj2" fmla="val 675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Cars</a:t>
            </a:r>
            <a:endParaRPr lang="en-US" sz="2800" noProof="1">
              <a:solidFill>
                <a:srgbClr val="FFFFFF"/>
              </a:solidFill>
            </a:endParaRPr>
          </a:p>
        </p:txBody>
      </p:sp>
      <p:sp>
        <p:nvSpPr>
          <p:cNvPr id="9" name="AutoShape 7"/>
          <p:cNvSpPr>
            <a:spLocks noChangeArrowheads="1"/>
          </p:cNvSpPr>
          <p:nvPr/>
        </p:nvSpPr>
        <p:spPr bwMode="auto">
          <a:xfrm>
            <a:off x="8380412" y="6063272"/>
            <a:ext cx="2229557" cy="559968"/>
          </a:xfrm>
          <a:prstGeom prst="wedgeRoundRectCallout">
            <a:avLst>
              <a:gd name="adj1" fmla="val 16101"/>
              <a:gd name="adj2" fmla="val -655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Cascade</a:t>
            </a:r>
            <a:endParaRPr lang="en-US" sz="2800" noProof="1">
              <a:solidFill>
                <a:srgbClr val="FFFFFF"/>
              </a:solidFill>
            </a:endParaRPr>
          </a:p>
        </p:txBody>
      </p:sp>
    </p:spTree>
    <p:extLst>
      <p:ext uri="{BB962C8B-B14F-4D97-AF65-F5344CB8AC3E}">
        <p14:creationId xmlns:p14="http://schemas.microsoft.com/office/powerpoint/2010/main" val="1061998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Drivers(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Cars(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CarID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a:t>
            </a:r>
          </a:p>
          <a:p>
            <a:r>
              <a:rPr lang="en-US" sz="3200" b="1" dirty="0">
                <a:solidFill>
                  <a:schemeClr val="tx2"/>
                </a:solidFill>
                <a:latin typeface="Consolas" panose="020B0609020204030204" pitchFamily="49" charset="0"/>
              </a:rPr>
              <a:t>CONSTRAINT </a:t>
            </a:r>
            <a:r>
              <a:rPr lang="en-US" sz="3200" b="1" dirty="0" err="1">
                <a:solidFill>
                  <a:schemeClr val="tx2"/>
                </a:solidFill>
                <a:latin typeface="Consolas" panose="020B0609020204030204" pitchFamily="49" charset="0"/>
              </a:rPr>
              <a:t>FK_Car_Driver</a:t>
            </a:r>
            <a:r>
              <a:rPr lang="en-US" sz="3200" b="1" dirty="0">
                <a:solidFill>
                  <a:schemeClr val="tx2"/>
                </a:solidFill>
                <a:latin typeface="Consolas" panose="020B0609020204030204" pitchFamily="49" charset="0"/>
              </a:rPr>
              <a:t> FOREIGN </a:t>
            </a:r>
            <a:r>
              <a:rPr lang="en-US" sz="3200" b="1" dirty="0" smtClean="0">
                <a:solidFill>
                  <a:schemeClr val="tx2"/>
                </a:solidFill>
                <a:latin typeface="Consolas" panose="020B0609020204030204" pitchFamily="49" charset="0"/>
              </a:rPr>
              <a:t>KEY(</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Drivers(</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ON DELETE CASCADE</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Foreign Key </a:t>
            </a:r>
            <a:r>
              <a:rPr lang="en-US" dirty="0" smtClean="0"/>
              <a:t>Delete Cascade</a:t>
            </a:r>
            <a:endParaRPr lang="bg-BG" dirty="0"/>
          </a:p>
        </p:txBody>
      </p:sp>
      <p:sp>
        <p:nvSpPr>
          <p:cNvPr id="8" name="AutoShape 7"/>
          <p:cNvSpPr>
            <a:spLocks noChangeArrowheads="1"/>
          </p:cNvSpPr>
          <p:nvPr/>
        </p:nvSpPr>
        <p:spPr bwMode="auto">
          <a:xfrm>
            <a:off x="5713412" y="808439"/>
            <a:ext cx="2229557"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Drivers</a:t>
            </a:r>
            <a:endParaRPr lang="en-US" sz="2800" noProof="1">
              <a:solidFill>
                <a:srgbClr val="FFFFFF"/>
              </a:solidFill>
            </a:endParaRPr>
          </a:p>
        </p:txBody>
      </p:sp>
      <p:sp>
        <p:nvSpPr>
          <p:cNvPr id="12" name="AutoShape 7"/>
          <p:cNvSpPr>
            <a:spLocks noChangeArrowheads="1"/>
          </p:cNvSpPr>
          <p:nvPr/>
        </p:nvSpPr>
        <p:spPr bwMode="auto">
          <a:xfrm>
            <a:off x="8380412" y="4267200"/>
            <a:ext cx="2229557" cy="559968"/>
          </a:xfrm>
          <a:prstGeom prst="wedgeRoundRectCallout">
            <a:avLst>
              <a:gd name="adj1" fmla="val -40607"/>
              <a:gd name="adj2" fmla="val 675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Cars</a:t>
            </a:r>
            <a:endParaRPr lang="en-US" sz="2800" noProof="1">
              <a:solidFill>
                <a:srgbClr val="FFFFFF"/>
              </a:solidFill>
            </a:endParaRPr>
          </a:p>
        </p:txBody>
      </p:sp>
      <p:sp>
        <p:nvSpPr>
          <p:cNvPr id="9" name="AutoShape 7"/>
          <p:cNvSpPr>
            <a:spLocks noChangeArrowheads="1"/>
          </p:cNvSpPr>
          <p:nvPr/>
        </p:nvSpPr>
        <p:spPr bwMode="auto">
          <a:xfrm>
            <a:off x="8380412" y="6063272"/>
            <a:ext cx="2229557" cy="559968"/>
          </a:xfrm>
          <a:prstGeom prst="wedgeRoundRectCallout">
            <a:avLst>
              <a:gd name="adj1" fmla="val 16101"/>
              <a:gd name="adj2" fmla="val -655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Cascade</a:t>
            </a:r>
            <a:endParaRPr lang="en-US" sz="2800" noProof="1">
              <a:solidFill>
                <a:srgbClr val="FFFFFF"/>
              </a:solidFill>
            </a:endParaRPr>
          </a:p>
        </p:txBody>
      </p:sp>
    </p:spTree>
    <p:extLst>
      <p:ext uri="{BB962C8B-B14F-4D97-AF65-F5344CB8AC3E}">
        <p14:creationId xmlns:p14="http://schemas.microsoft.com/office/powerpoint/2010/main" val="2230535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E/R Diagram</a:t>
            </a:r>
            <a:endParaRPr lang="bg-B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80661"/>
            <a:ext cx="10531813" cy="5730879"/>
          </a:xfrm>
          <a:prstGeom prst="rect">
            <a:avLst/>
          </a:prstGeom>
        </p:spPr>
      </p:pic>
    </p:spTree>
    <p:extLst>
      <p:ext uri="{BB962C8B-B14F-4D97-AF65-F5344CB8AC3E}">
        <p14:creationId xmlns:p14="http://schemas.microsoft.com/office/powerpoint/2010/main" val="4111614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0"/>
            <a:ext cx="12190413" cy="687027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13</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1588"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JOINS</a:t>
            </a:r>
            <a:endParaRPr lang="en-GB" sz="8000" b="1" dirty="0">
              <a:ln>
                <a:solidFill>
                  <a:schemeClr val="bg1"/>
                </a:solidFill>
              </a:ln>
            </a:endParaRPr>
          </a:p>
        </p:txBody>
      </p:sp>
    </p:spTree>
    <p:extLst>
      <p:ext uri="{BB962C8B-B14F-4D97-AF65-F5344CB8AC3E}">
        <p14:creationId xmlns:p14="http://schemas.microsoft.com/office/powerpoint/2010/main" val="40515220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Inner </a:t>
            </a:r>
            <a:r>
              <a:rPr lang="en-US" dirty="0" smtClean="0"/>
              <a:t>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69245837"/>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Inner Join</a:t>
            </a:r>
          </a:p>
        </p:txBody>
      </p:sp>
      <p:graphicFrame>
        <p:nvGraphicFramePr>
          <p:cNvPr id="16" name="Table 15"/>
          <p:cNvGraphicFramePr>
            <a:graphicFrameLocks noGrp="1"/>
          </p:cNvGraphicFramePr>
          <p:nvPr>
            <p:extLst>
              <p:ext uri="{D42A27DB-BD31-4B8C-83A1-F6EECF244321}">
                <p14:modId xmlns:p14="http://schemas.microsoft.com/office/powerpoint/2010/main" val="2226480760"/>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spTree>
    <p:extLst>
      <p:ext uri="{BB962C8B-B14F-4D97-AF65-F5344CB8AC3E}">
        <p14:creationId xmlns:p14="http://schemas.microsoft.com/office/powerpoint/2010/main" val="13353850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INNER 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smtClean="0"/>
              <a:t>Inner Join Syntax</a:t>
            </a:r>
            <a:endParaRPr lang="bg-BG" dirty="0"/>
          </a:p>
        </p:txBody>
      </p:sp>
      <p:sp>
        <p:nvSpPr>
          <p:cNvPr id="8" name="AutoShape 7"/>
          <p:cNvSpPr>
            <a:spLocks noChangeArrowheads="1"/>
          </p:cNvSpPr>
          <p:nvPr/>
        </p:nvSpPr>
        <p:spPr bwMode="auto">
          <a:xfrm>
            <a:off x="6094412" y="3180384"/>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74612" y="3738870"/>
            <a:ext cx="1371600" cy="73768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Inner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737683"/>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452644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Inner </a:t>
            </a:r>
            <a:r>
              <a:rPr lang="en-US" dirty="0" smtClean="0"/>
              <a:t>Join</a:t>
            </a:r>
            <a:endParaRPr lang="bg-BG" dirty="0"/>
          </a:p>
        </p:txBody>
      </p:sp>
      <p:graphicFrame>
        <p:nvGraphicFramePr>
          <p:cNvPr id="2" name="Table 1"/>
          <p:cNvGraphicFramePr>
            <a:graphicFrameLocks noGrp="1"/>
          </p:cNvGraphicFramePr>
          <p:nvPr>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Inner Join</a:t>
            </a:r>
          </a:p>
        </p:txBody>
      </p:sp>
      <p:graphicFrame>
        <p:nvGraphicFramePr>
          <p:cNvPr id="16" name="Table 15"/>
          <p:cNvGraphicFramePr>
            <a:graphicFrameLocks noGrp="1"/>
          </p:cNvGraphicFramePr>
          <p:nvPr>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graphicFrame>
        <p:nvGraphicFramePr>
          <p:cNvPr id="4" name="Table 3"/>
          <p:cNvGraphicFramePr>
            <a:graphicFrameLocks noGrp="1"/>
          </p:cNvGraphicFramePr>
          <p:nvPr>
            <p:extLst/>
          </p:nvPr>
        </p:nvGraphicFramePr>
        <p:xfrm>
          <a:off x="1674463" y="5181600"/>
          <a:ext cx="8763348" cy="9144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514097" y="4658380"/>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2264114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Left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Left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9320304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LEFT OUTER </a:t>
            </a:r>
            <a:r>
              <a:rPr lang="en-US" sz="3200" b="1" dirty="0">
                <a:solidFill>
                  <a:schemeClr val="tx2"/>
                </a:solidFill>
                <a:latin typeface="Consolas" panose="020B0609020204030204" pitchFamily="49" charset="0"/>
              </a:rPr>
              <a:t>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Left Outer </a:t>
            </a:r>
            <a:r>
              <a:rPr lang="en-US" dirty="0" smtClean="0"/>
              <a:t>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03212" y="3738870"/>
            <a:ext cx="1371600"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Left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2587470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Left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Left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5948" y="4741047"/>
          <a:ext cx="8763348" cy="13716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r h="370840">
                <a:tc>
                  <a:txBody>
                    <a:bodyPr/>
                    <a:lstStyle/>
                    <a:p>
                      <a:r>
                        <a:rPr lang="en-US" dirty="0"/>
                        <a:t>270</a:t>
                      </a:r>
                      <a:endParaRPr lang="bg-BG" dirty="0"/>
                    </a:p>
                  </a:txBody>
                  <a:tcPr/>
                </a:tc>
                <a:tc>
                  <a:txBody>
                    <a:bodyPr/>
                    <a:lstStyle/>
                    <a:p>
                      <a:r>
                        <a:rPr lang="en-US" dirty="0"/>
                        <a:t>NULL</a:t>
                      </a:r>
                      <a:endParaRPr lang="bg-BG" dirty="0"/>
                    </a:p>
                  </a:txBody>
                  <a:tcPr/>
                </a:tc>
                <a:tc>
                  <a:txBody>
                    <a:bodyPr/>
                    <a:lstStyle/>
                    <a:p>
                      <a:r>
                        <a:rPr lang="en-US" dirty="0"/>
                        <a:t>NULL</a:t>
                      </a:r>
                      <a:endParaRPr lang="bg-BG" i="0" dirty="0"/>
                    </a:p>
                  </a:txBody>
                  <a:tcPr/>
                </a:tc>
                <a:tc>
                  <a:txBody>
                    <a:bodyPr/>
                    <a:lstStyle/>
                    <a:p>
                      <a:r>
                        <a:rPr lang="en-US" dirty="0"/>
                        <a:t>NULL</a:t>
                      </a:r>
                      <a:endParaRPr lang="bg-BG" i="0" dirty="0"/>
                    </a:p>
                  </a:txBody>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2017095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Drivers(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Cars(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CarID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INT UNIQUE,</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CONSTRAINT </a:t>
            </a:r>
            <a:r>
              <a:rPr lang="en-US" sz="3200" b="1" dirty="0" err="1">
                <a:solidFill>
                  <a:schemeClr val="tx2"/>
                </a:solidFill>
                <a:latin typeface="Consolas" panose="020B0609020204030204" pitchFamily="49" charset="0"/>
              </a:rPr>
              <a:t>FK_Car_Driver</a:t>
            </a:r>
            <a:r>
              <a:rPr lang="en-US" sz="3200" b="1" dirty="0">
                <a:solidFill>
                  <a:schemeClr val="tx2"/>
                </a:solidFill>
                <a:latin typeface="Consolas" panose="020B0609020204030204" pitchFamily="49" charset="0"/>
              </a:rPr>
              <a:t> FOREIGN </a:t>
            </a:r>
            <a:r>
              <a:rPr lang="en-US" sz="3200" b="1" dirty="0" smtClean="0">
                <a:solidFill>
                  <a:schemeClr val="tx2"/>
                </a:solidFill>
                <a:latin typeface="Consolas" panose="020B0609020204030204" pitchFamily="49" charset="0"/>
              </a:rPr>
              <a:t>KEY(</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Drivers(</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65922" name="Rectangle 2"/>
          <p:cNvSpPr>
            <a:spLocks noGrp="1" noChangeArrowheads="1"/>
          </p:cNvSpPr>
          <p:nvPr>
            <p:ph type="title"/>
          </p:nvPr>
        </p:nvSpPr>
        <p:spPr/>
        <p:txBody>
          <a:bodyPr/>
          <a:lstStyle/>
          <a:p>
            <a:r>
              <a:rPr lang="en-US" dirty="0" smtClean="0"/>
              <a:t>Setup</a:t>
            </a:r>
            <a:endParaRPr lang="bg-BG" dirty="0"/>
          </a:p>
        </p:txBody>
      </p:sp>
      <p:sp>
        <p:nvSpPr>
          <p:cNvPr id="8" name="AutoShape 7"/>
          <p:cNvSpPr>
            <a:spLocks noChangeArrowheads="1"/>
          </p:cNvSpPr>
          <p:nvPr/>
        </p:nvSpPr>
        <p:spPr bwMode="auto">
          <a:xfrm>
            <a:off x="5713412" y="808439"/>
            <a:ext cx="2229557"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Drivers</a:t>
            </a:r>
            <a:endParaRPr lang="en-US" sz="2800" noProof="1">
              <a:solidFill>
                <a:srgbClr val="FFFFFF"/>
              </a:solidFill>
            </a:endParaRPr>
          </a:p>
        </p:txBody>
      </p:sp>
      <p:sp>
        <p:nvSpPr>
          <p:cNvPr id="12" name="AutoShape 7"/>
          <p:cNvSpPr>
            <a:spLocks noChangeArrowheads="1"/>
          </p:cNvSpPr>
          <p:nvPr/>
        </p:nvSpPr>
        <p:spPr bwMode="auto">
          <a:xfrm>
            <a:off x="6887303" y="5840832"/>
            <a:ext cx="2229557" cy="55996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Cars</a:t>
            </a:r>
            <a:endParaRPr lang="en-US" sz="2800" noProof="1">
              <a:solidFill>
                <a:srgbClr val="FFFFFF"/>
              </a:solidFill>
            </a:endParaRPr>
          </a:p>
        </p:txBody>
      </p:sp>
    </p:spTree>
    <p:extLst>
      <p:ext uri="{BB962C8B-B14F-4D97-AF65-F5344CB8AC3E}">
        <p14:creationId xmlns:p14="http://schemas.microsoft.com/office/powerpoint/2010/main" val="991746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Right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Right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197117836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RIGHT OUTER </a:t>
            </a:r>
            <a:r>
              <a:rPr lang="en-US" sz="3200" b="1" dirty="0">
                <a:solidFill>
                  <a:schemeClr val="tx2"/>
                </a:solidFill>
                <a:latin typeface="Consolas" panose="020B0609020204030204" pitchFamily="49" charset="0"/>
              </a:rPr>
              <a:t>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Right Outer </a:t>
            </a:r>
            <a:r>
              <a:rPr lang="en-US" dirty="0" smtClean="0"/>
              <a:t>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90310" y="3747076"/>
            <a:ext cx="1307923"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Right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2044015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Right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Right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5948" y="4568628"/>
          <a:ext cx="8763348" cy="18288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310378739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Full </a:t>
            </a:r>
            <a:r>
              <a:rPr lang="en-US" dirty="0" smtClean="0"/>
              <a:t>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Full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0" name="Straight Arrow Connector 19"/>
          <p:cNvCxnSpPr/>
          <p:nvPr/>
        </p:nvCxnSpPr>
        <p:spPr>
          <a:xfrm>
            <a:off x="6354714" y="2438400"/>
            <a:ext cx="28675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2402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FULL JOIN 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Full </a:t>
            </a:r>
            <a:r>
              <a:rPr lang="en-US" dirty="0" smtClean="0"/>
              <a:t>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79412" y="3747076"/>
            <a:ext cx="1307923"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Full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3008878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Full </a:t>
            </a:r>
            <a:r>
              <a:rPr lang="en-US" dirty="0" smtClean="0"/>
              <a:t>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Full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r h="370840">
                <a:tc>
                  <a:txBody>
                    <a:bodyPr/>
                    <a:lstStyle/>
                    <a:p>
                      <a:r>
                        <a:rPr lang="en-US" dirty="0"/>
                        <a:t>270</a:t>
                      </a:r>
                      <a:endParaRPr lang="bg-BG" dirty="0"/>
                    </a:p>
                  </a:txBody>
                  <a:tcPr/>
                </a:tc>
                <a:tc>
                  <a:txBody>
                    <a:bodyPr/>
                    <a:lstStyle/>
                    <a:p>
                      <a:r>
                        <a:rPr lang="en-US" dirty="0"/>
                        <a:t>NULL</a:t>
                      </a:r>
                      <a:endParaRPr lang="bg-BG" dirty="0"/>
                    </a:p>
                  </a:txBody>
                  <a:tcPr/>
                </a:tc>
                <a:tc>
                  <a:txBody>
                    <a:bodyPr/>
                    <a:lstStyle/>
                    <a:p>
                      <a:r>
                        <a:rPr lang="en-US" dirty="0"/>
                        <a:t>NULL</a:t>
                      </a:r>
                      <a:endParaRPr lang="bg-BG" i="0" dirty="0"/>
                    </a:p>
                  </a:txBody>
                  <a:tcPr/>
                </a:tc>
                <a:tc>
                  <a:txBody>
                    <a:bodyPr/>
                    <a:lstStyle/>
                    <a:p>
                      <a:r>
                        <a:rPr lang="en-US" dirty="0"/>
                        <a:t>NULL</a:t>
                      </a:r>
                      <a:endParaRPr lang="bg-BG" i="0" dirty="0"/>
                    </a:p>
                  </a:txBody>
                  <a:tcPr/>
                </a:tc>
                <a:extLst>
                  <a:ext uri="{0D108BD9-81ED-4DB2-BD59-A6C34878D82A}">
                    <a16:rowId xmlns:a16="http://schemas.microsoft.com/office/drawing/2014/main" val="45883218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310378739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0" name="Straight Arrow Connector 19"/>
          <p:cNvCxnSpPr/>
          <p:nvPr/>
        </p:nvCxnSpPr>
        <p:spPr>
          <a:xfrm>
            <a:off x="6354714" y="2438400"/>
            <a:ext cx="28675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26</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514600"/>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Cross </a:t>
            </a:r>
            <a:r>
              <a:rPr lang="en-US" sz="2000" dirty="0"/>
              <a:t>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23" name="Straight Arrow Connector 22"/>
          <p:cNvCxnSpPr/>
          <p:nvPr/>
        </p:nvCxnSpPr>
        <p:spPr>
          <a:xfrm>
            <a:off x="4976375" y="2514600"/>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514600"/>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514599"/>
            <a:ext cx="1834418" cy="419102"/>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933701"/>
            <a:ext cx="1838781" cy="190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933701"/>
            <a:ext cx="1854839" cy="4762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982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CROSS JOIN 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465922" name="Rectangle 2"/>
          <p:cNvSpPr>
            <a:spLocks noGrp="1" noChangeArrowheads="1"/>
          </p:cNvSpPr>
          <p:nvPr>
            <p:ph type="title"/>
          </p:nvPr>
        </p:nvSpPr>
        <p:spPr/>
        <p:txBody>
          <a:bodyPr/>
          <a:lstStyle/>
          <a:p>
            <a:r>
              <a:rPr lang="en-US" dirty="0" smtClean="0"/>
              <a:t>Cross 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188814" y="3747076"/>
            <a:ext cx="1307923"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Cross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3656012" y="4914015"/>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No Join Conditions</a:t>
            </a:r>
            <a:endParaRPr lang="en-US" sz="2800" noProof="1">
              <a:solidFill>
                <a:srgbClr val="FFFFFF"/>
              </a:solidFill>
            </a:endParaRPr>
          </a:p>
        </p:txBody>
      </p:sp>
    </p:spTree>
    <p:extLst>
      <p:ext uri="{BB962C8B-B14F-4D97-AF65-F5344CB8AC3E}">
        <p14:creationId xmlns:p14="http://schemas.microsoft.com/office/powerpoint/2010/main" val="3681712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514600"/>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Cross </a:t>
            </a:r>
            <a:r>
              <a:rPr lang="en-US" sz="2000" dirty="0"/>
              <a:t>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nvPr>
        </p:nvGraphicFramePr>
        <p:xfrm>
          <a:off x="2059351" y="3849698"/>
          <a:ext cx="7502618" cy="2788282"/>
        </p:xfrm>
        <a:graphic>
          <a:graphicData uri="http://schemas.openxmlformats.org/drawingml/2006/table">
            <a:tbl>
              <a:tblPr firstRow="1" bandRow="1">
                <a:tableStyleId>{7DF18680-E054-41AD-8BC1-D1AEF772440D}</a:tableStyleId>
              </a:tblPr>
              <a:tblGrid>
                <a:gridCol w="1500762">
                  <a:extLst>
                    <a:ext uri="{9D8B030D-6E8A-4147-A177-3AD203B41FA5}">
                      <a16:colId xmlns:a16="http://schemas.microsoft.com/office/drawing/2014/main" val="187285565"/>
                    </a:ext>
                  </a:extLst>
                </a:gridCol>
                <a:gridCol w="1761415">
                  <a:extLst>
                    <a:ext uri="{9D8B030D-6E8A-4147-A177-3AD203B41FA5}">
                      <a16:colId xmlns:a16="http://schemas.microsoft.com/office/drawing/2014/main" val="184855798"/>
                    </a:ext>
                  </a:extLst>
                </a:gridCol>
                <a:gridCol w="1761415">
                  <a:extLst>
                    <a:ext uri="{9D8B030D-6E8A-4147-A177-3AD203B41FA5}">
                      <a16:colId xmlns:a16="http://schemas.microsoft.com/office/drawing/2014/main" val="1774347793"/>
                    </a:ext>
                  </a:extLst>
                </a:gridCol>
                <a:gridCol w="2479026">
                  <a:extLst>
                    <a:ext uri="{9D8B030D-6E8A-4147-A177-3AD203B41FA5}">
                      <a16:colId xmlns:a16="http://schemas.microsoft.com/office/drawing/2014/main" val="1719306019"/>
                    </a:ext>
                  </a:extLst>
                </a:gridCol>
              </a:tblGrid>
              <a:tr h="397191">
                <a:tc>
                  <a:txBody>
                    <a:bodyPr/>
                    <a:lstStyle/>
                    <a:p>
                      <a:r>
                        <a:rPr lang="en-US" sz="2100" dirty="0" err="1"/>
                        <a:t>EmployeeID</a:t>
                      </a:r>
                      <a:endParaRPr lang="bg-BG" sz="2100" dirty="0"/>
                    </a:p>
                  </a:txBody>
                  <a:tcPr marL="78285" marR="78285" marT="39143" marB="39143"/>
                </a:tc>
                <a:tc>
                  <a:txBody>
                    <a:bodyPr/>
                    <a:lstStyle/>
                    <a:p>
                      <a:r>
                        <a:rPr lang="en-US" sz="2100" dirty="0" err="1"/>
                        <a:t>DepartmentID</a:t>
                      </a:r>
                      <a:endParaRPr lang="bg-BG" sz="2100" dirty="0"/>
                    </a:p>
                  </a:txBody>
                  <a:tcPr marL="78285" marR="78285" marT="39143" marB="39143"/>
                </a:tc>
                <a:tc>
                  <a:txBody>
                    <a:bodyPr/>
                    <a:lstStyle/>
                    <a:p>
                      <a:r>
                        <a:rPr lang="en-US" sz="2100" i="0" dirty="0" err="1"/>
                        <a:t>DepartmentID</a:t>
                      </a:r>
                      <a:endParaRPr lang="bg-BG" sz="2100" i="0" dirty="0"/>
                    </a:p>
                  </a:txBody>
                  <a:tcPr marL="78285" marR="78285" marT="39143" marB="39143"/>
                </a:tc>
                <a:tc>
                  <a:txBody>
                    <a:bodyPr/>
                    <a:lstStyle/>
                    <a:p>
                      <a:r>
                        <a:rPr lang="en-US" sz="2100" i="0" dirty="0" err="1"/>
                        <a:t>DepartmentName</a:t>
                      </a:r>
                      <a:endParaRPr lang="bg-BG" sz="2100" i="0" dirty="0"/>
                    </a:p>
                  </a:txBody>
                  <a:tcPr marL="78285" marR="78285" marT="39143" marB="39143"/>
                </a:tc>
                <a:extLst>
                  <a:ext uri="{0D108BD9-81ED-4DB2-BD59-A6C34878D82A}">
                    <a16:rowId xmlns:a16="http://schemas.microsoft.com/office/drawing/2014/main" val="1704253151"/>
                  </a:ext>
                </a:extLst>
              </a:tr>
              <a:tr h="397191">
                <a:tc>
                  <a:txBody>
                    <a:bodyPr/>
                    <a:lstStyle/>
                    <a:p>
                      <a:r>
                        <a:rPr lang="en-US" sz="2100" dirty="0"/>
                        <a:t>263</a:t>
                      </a:r>
                      <a:endParaRPr lang="bg-BG" sz="2100" dirty="0"/>
                    </a:p>
                  </a:txBody>
                  <a:tcPr marL="78285" marR="78285" marT="39143" marB="39143"/>
                </a:tc>
                <a:tc>
                  <a:txBody>
                    <a:bodyPr/>
                    <a:lstStyle/>
                    <a:p>
                      <a:r>
                        <a:rPr lang="en-US" sz="2100" dirty="0"/>
                        <a:t>3</a:t>
                      </a:r>
                      <a:endParaRPr lang="bg-BG" sz="2100" dirty="0"/>
                    </a:p>
                  </a:txBody>
                  <a:tcPr marL="78285" marR="78285" marT="39143" marB="39143"/>
                </a:tc>
                <a:tc>
                  <a:txBody>
                    <a:bodyPr/>
                    <a:lstStyle/>
                    <a:p>
                      <a:r>
                        <a:rPr lang="en-US" sz="2100" i="0" dirty="0"/>
                        <a:t>3</a:t>
                      </a:r>
                      <a:endParaRPr lang="bg-BG" sz="2100" i="0" dirty="0"/>
                    </a:p>
                  </a:txBody>
                  <a:tcPr marL="78285" marR="78285" marT="39143" marB="39143"/>
                </a:tc>
                <a:tc>
                  <a:txBody>
                    <a:bodyPr/>
                    <a:lstStyle/>
                    <a:p>
                      <a:r>
                        <a:rPr lang="en-US" sz="2100" i="0" dirty="0"/>
                        <a:t>Sales</a:t>
                      </a:r>
                      <a:endParaRPr lang="bg-BG" sz="2100" i="0" dirty="0"/>
                    </a:p>
                  </a:txBody>
                  <a:tcPr marL="78285" marR="78285" marT="39143" marB="39143"/>
                </a:tc>
                <a:extLst>
                  <a:ext uri="{0D108BD9-81ED-4DB2-BD59-A6C34878D82A}">
                    <a16:rowId xmlns:a16="http://schemas.microsoft.com/office/drawing/2014/main" val="723432538"/>
                  </a:ext>
                </a:extLst>
              </a:tr>
              <a:tr h="397191">
                <a:tc>
                  <a:txBody>
                    <a:bodyPr/>
                    <a:lstStyle/>
                    <a:p>
                      <a:r>
                        <a:rPr lang="en-US" sz="2100" dirty="0"/>
                        <a:t>263</a:t>
                      </a:r>
                      <a:endParaRPr lang="bg-BG" sz="2100" dirty="0"/>
                    </a:p>
                  </a:txBody>
                  <a:tcPr marL="78285" marR="78285" marT="39143" marB="39143"/>
                </a:tc>
                <a:tc>
                  <a:txBody>
                    <a:bodyPr/>
                    <a:lstStyle/>
                    <a:p>
                      <a:r>
                        <a:rPr lang="en-US" sz="2100" dirty="0"/>
                        <a:t>3</a:t>
                      </a:r>
                      <a:endParaRPr lang="bg-BG" sz="2100" dirty="0"/>
                    </a:p>
                  </a:txBody>
                  <a:tcPr marL="78285" marR="78285" marT="39143" marB="39143"/>
                </a:tc>
                <a:tc>
                  <a:txBody>
                    <a:bodyPr/>
                    <a:lstStyle/>
                    <a:p>
                      <a:r>
                        <a:rPr lang="en-US" sz="2100" i="0" dirty="0"/>
                        <a:t>4</a:t>
                      </a:r>
                      <a:endParaRPr lang="bg-BG" sz="2100" i="0" dirty="0"/>
                    </a:p>
                  </a:txBody>
                  <a:tcPr marL="78285" marR="78285" marT="39143" marB="39143"/>
                </a:tc>
                <a:tc>
                  <a:txBody>
                    <a:bodyPr/>
                    <a:lstStyle/>
                    <a:p>
                      <a:r>
                        <a:rPr lang="en-US" sz="2100" i="0" dirty="0"/>
                        <a:t>Marketing</a:t>
                      </a:r>
                      <a:endParaRPr lang="bg-BG" sz="2100" i="0" dirty="0"/>
                    </a:p>
                  </a:txBody>
                  <a:tcPr marL="78285" marR="78285" marT="39143" marB="39143"/>
                </a:tc>
                <a:extLst>
                  <a:ext uri="{0D108BD9-81ED-4DB2-BD59-A6C34878D82A}">
                    <a16:rowId xmlns:a16="http://schemas.microsoft.com/office/drawing/2014/main" val="458832188"/>
                  </a:ext>
                </a:extLst>
              </a:tr>
              <a:tr h="397191">
                <a:tc>
                  <a:txBody>
                    <a:bodyPr/>
                    <a:lstStyle/>
                    <a:p>
                      <a:r>
                        <a:rPr lang="en-US" sz="2100" dirty="0"/>
                        <a:t>263</a:t>
                      </a:r>
                      <a:endParaRPr lang="bg-BG" sz="2100" dirty="0"/>
                    </a:p>
                  </a:txBody>
                  <a:tcPr marL="78285" marR="78285" marT="39143" marB="39143"/>
                </a:tc>
                <a:tc>
                  <a:txBody>
                    <a:bodyPr/>
                    <a:lstStyle/>
                    <a:p>
                      <a:r>
                        <a:rPr lang="en-US" sz="2100" dirty="0"/>
                        <a:t>3</a:t>
                      </a:r>
                      <a:endParaRPr lang="bg-BG" sz="2100" dirty="0"/>
                    </a:p>
                  </a:txBody>
                  <a:tcPr marL="78285" marR="78285" marT="39143" marB="39143"/>
                </a:tc>
                <a:tc>
                  <a:txBody>
                    <a:bodyPr/>
                    <a:lstStyle/>
                    <a:p>
                      <a:r>
                        <a:rPr lang="en-US" sz="2100" i="0" dirty="0"/>
                        <a:t>5</a:t>
                      </a:r>
                      <a:endParaRPr lang="bg-BG" sz="2100" i="0" dirty="0"/>
                    </a:p>
                  </a:txBody>
                  <a:tcPr marL="78285" marR="78285" marT="39143" marB="39143"/>
                </a:tc>
                <a:tc>
                  <a:txBody>
                    <a:bodyPr/>
                    <a:lstStyle/>
                    <a:p>
                      <a:r>
                        <a:rPr lang="en-GB" sz="2100" i="0" dirty="0"/>
                        <a:t>Purchasing</a:t>
                      </a:r>
                      <a:endParaRPr lang="bg-BG" sz="2100" i="0" dirty="0"/>
                    </a:p>
                  </a:txBody>
                  <a:tcPr marL="78285" marR="78285" marT="39143" marB="39143"/>
                </a:tc>
                <a:extLst>
                  <a:ext uri="{0D108BD9-81ED-4DB2-BD59-A6C34878D82A}">
                    <a16:rowId xmlns:a16="http://schemas.microsoft.com/office/drawing/2014/main" val="3103787398"/>
                  </a:ext>
                </a:extLst>
              </a:tr>
              <a:tr h="397191">
                <a:tc>
                  <a:txBody>
                    <a:bodyPr/>
                    <a:lstStyle/>
                    <a:p>
                      <a:r>
                        <a:rPr lang="en-US" sz="2100" dirty="0"/>
                        <a:t>270</a:t>
                      </a:r>
                      <a:endParaRPr lang="bg-BG" sz="2100" dirty="0"/>
                    </a:p>
                  </a:txBody>
                  <a:tcPr marL="78285" marR="78285" marT="39143" marB="39143"/>
                </a:tc>
                <a:tc>
                  <a:txBody>
                    <a:bodyPr/>
                    <a:lstStyle/>
                    <a:p>
                      <a:r>
                        <a:rPr lang="en-US" sz="2100" dirty="0"/>
                        <a:t>NULL</a:t>
                      </a:r>
                      <a:endParaRPr lang="bg-BG" sz="2100" dirty="0"/>
                    </a:p>
                  </a:txBody>
                  <a:tcPr marL="78285" marR="78285" marT="39143" marB="39143"/>
                </a:tc>
                <a:tc>
                  <a:txBody>
                    <a:bodyPr/>
                    <a:lstStyle/>
                    <a:p>
                      <a:r>
                        <a:rPr lang="en-US" sz="2100" i="0" dirty="0"/>
                        <a:t>3</a:t>
                      </a:r>
                      <a:endParaRPr lang="bg-BG" sz="2100" i="0" dirty="0"/>
                    </a:p>
                  </a:txBody>
                  <a:tcPr marL="78285" marR="78285" marT="39143" marB="39143"/>
                </a:tc>
                <a:tc>
                  <a:txBody>
                    <a:bodyPr/>
                    <a:lstStyle/>
                    <a:p>
                      <a:r>
                        <a:rPr lang="en-US" sz="2100" i="0" dirty="0"/>
                        <a:t>Sales</a:t>
                      </a:r>
                      <a:endParaRPr lang="bg-BG" sz="2100" i="0" dirty="0"/>
                    </a:p>
                  </a:txBody>
                  <a:tcPr marL="78285" marR="78285" marT="39143" marB="39143"/>
                </a:tc>
                <a:extLst>
                  <a:ext uri="{0D108BD9-81ED-4DB2-BD59-A6C34878D82A}">
                    <a16:rowId xmlns:a16="http://schemas.microsoft.com/office/drawing/2014/main" val="3856432737"/>
                  </a:ext>
                </a:extLst>
              </a:tr>
              <a:tr h="397191">
                <a:tc>
                  <a:txBody>
                    <a:bodyPr/>
                    <a:lstStyle/>
                    <a:p>
                      <a:r>
                        <a:rPr lang="en-US" sz="2100" dirty="0"/>
                        <a:t>270</a:t>
                      </a:r>
                      <a:endParaRPr lang="bg-BG" sz="2100" dirty="0"/>
                    </a:p>
                  </a:txBody>
                  <a:tcPr marL="78285" marR="78285" marT="39143" marB="39143"/>
                </a:tc>
                <a:tc>
                  <a:txBody>
                    <a:bodyPr/>
                    <a:lstStyle/>
                    <a:p>
                      <a:r>
                        <a:rPr lang="en-US" sz="2100" dirty="0"/>
                        <a:t>NULL</a:t>
                      </a:r>
                      <a:endParaRPr lang="bg-BG" sz="2100" dirty="0"/>
                    </a:p>
                  </a:txBody>
                  <a:tcPr marL="78285" marR="78285" marT="39143" marB="39143"/>
                </a:tc>
                <a:tc>
                  <a:txBody>
                    <a:bodyPr/>
                    <a:lstStyle/>
                    <a:p>
                      <a:r>
                        <a:rPr lang="en-US" sz="2100" i="0" dirty="0"/>
                        <a:t>4</a:t>
                      </a:r>
                      <a:endParaRPr lang="bg-BG" sz="2100" i="0" dirty="0"/>
                    </a:p>
                  </a:txBody>
                  <a:tcPr marL="78285" marR="78285" marT="39143" marB="39143"/>
                </a:tc>
                <a:tc>
                  <a:txBody>
                    <a:bodyPr/>
                    <a:lstStyle/>
                    <a:p>
                      <a:r>
                        <a:rPr lang="en-US" sz="2100" i="0" dirty="0"/>
                        <a:t>Marketing</a:t>
                      </a:r>
                      <a:endParaRPr lang="bg-BG" sz="2100" i="0" dirty="0"/>
                    </a:p>
                  </a:txBody>
                  <a:tcPr marL="78285" marR="78285" marT="39143" marB="39143"/>
                </a:tc>
                <a:extLst>
                  <a:ext uri="{0D108BD9-81ED-4DB2-BD59-A6C34878D82A}">
                    <a16:rowId xmlns:a16="http://schemas.microsoft.com/office/drawing/2014/main" val="2719539950"/>
                  </a:ext>
                </a:extLst>
              </a:tr>
              <a:tr h="397191">
                <a:tc>
                  <a:txBody>
                    <a:bodyPr/>
                    <a:lstStyle/>
                    <a:p>
                      <a:r>
                        <a:rPr lang="en-US" sz="2100" dirty="0"/>
                        <a:t>270</a:t>
                      </a:r>
                      <a:endParaRPr lang="bg-BG" sz="2100" dirty="0"/>
                    </a:p>
                  </a:txBody>
                  <a:tcPr marL="78285" marR="78285" marT="39143" marB="39143"/>
                </a:tc>
                <a:tc>
                  <a:txBody>
                    <a:bodyPr/>
                    <a:lstStyle/>
                    <a:p>
                      <a:r>
                        <a:rPr lang="en-US" sz="2100" dirty="0"/>
                        <a:t>NULL</a:t>
                      </a:r>
                      <a:endParaRPr lang="bg-BG" sz="2100" dirty="0"/>
                    </a:p>
                  </a:txBody>
                  <a:tcPr marL="78285" marR="78285" marT="39143" marB="39143"/>
                </a:tc>
                <a:tc>
                  <a:txBody>
                    <a:bodyPr/>
                    <a:lstStyle/>
                    <a:p>
                      <a:r>
                        <a:rPr lang="en-US" sz="2100" i="0" dirty="0"/>
                        <a:t>5</a:t>
                      </a:r>
                      <a:endParaRPr lang="bg-BG" sz="2100" i="0" dirty="0"/>
                    </a:p>
                  </a:txBody>
                  <a:tcPr marL="78285" marR="78285" marT="39143" marB="39143"/>
                </a:tc>
                <a:tc>
                  <a:txBody>
                    <a:bodyPr/>
                    <a:lstStyle/>
                    <a:p>
                      <a:r>
                        <a:rPr lang="en-GB" sz="2100" i="0" dirty="0"/>
                        <a:t>Purchasing</a:t>
                      </a:r>
                      <a:endParaRPr lang="bg-BG" sz="2100" i="0" dirty="0"/>
                    </a:p>
                  </a:txBody>
                  <a:tcPr marL="78285" marR="78285" marT="39143" marB="39143"/>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368214"/>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514600"/>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514600"/>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514599"/>
            <a:ext cx="1834418" cy="419102"/>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933701"/>
            <a:ext cx="1838781" cy="190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933701"/>
            <a:ext cx="1854839" cy="4762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65922" name="Rectangle 2"/>
          <p:cNvSpPr>
            <a:spLocks noGrp="1" noChangeArrowheads="1"/>
          </p:cNvSpPr>
          <p:nvPr>
            <p:ph type="title"/>
          </p:nvPr>
        </p:nvSpPr>
        <p:spPr/>
        <p:txBody>
          <a:bodyPr/>
          <a:lstStyle/>
          <a:p>
            <a:r>
              <a:rPr lang="en-US" dirty="0"/>
              <a:t>Natural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Natural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sp>
        <p:nvSpPr>
          <p:cNvPr id="12" name="Rectangular Callout 11"/>
          <p:cNvSpPr/>
          <p:nvPr/>
        </p:nvSpPr>
        <p:spPr>
          <a:xfrm>
            <a:off x="5013051" y="2777272"/>
            <a:ext cx="1499037" cy="407356"/>
          </a:xfrm>
          <a:prstGeom prst="wedgeRectCallout">
            <a:avLst>
              <a:gd name="adj1" fmla="val -36943"/>
              <a:gd name="adj2" fmla="val -10640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Automatic</a:t>
            </a:r>
          </a:p>
        </p:txBody>
      </p:sp>
    </p:spTree>
    <p:extLst>
      <p:ext uri="{BB962C8B-B14F-4D97-AF65-F5344CB8AC3E}">
        <p14:creationId xmlns:p14="http://schemas.microsoft.com/office/powerpoint/2010/main" val="6798267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CONSTRAINT </a:t>
            </a:r>
            <a:r>
              <a:rPr lang="en-US" sz="4000" b="1" dirty="0" err="1" smtClean="0">
                <a:solidFill>
                  <a:schemeClr val="tx2"/>
                </a:solidFill>
                <a:latin typeface="Consolas" panose="020B0609020204030204" pitchFamily="49" charset="0"/>
              </a:rPr>
              <a:t>FK_Cars_Drivers</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FOREIGN KEY (</a:t>
            </a:r>
            <a:r>
              <a:rPr lang="en-US" sz="4000" b="1" dirty="0" err="1" smtClean="0">
                <a:solidFill>
                  <a:schemeClr val="tx2"/>
                </a:solidFill>
                <a:latin typeface="Consolas" panose="020B0609020204030204" pitchFamily="49" charset="0"/>
              </a:rPr>
              <a:t>DriverID</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REFERENCES Drivers(</a:t>
            </a:r>
            <a:r>
              <a:rPr lang="en-US" sz="4000" b="1" dirty="0" err="1" smtClean="0">
                <a:solidFill>
                  <a:schemeClr val="tx2"/>
                </a:solidFill>
                <a:latin typeface="Consolas" panose="020B0609020204030204" pitchFamily="49" charset="0"/>
              </a:rPr>
              <a:t>DriverID</a:t>
            </a:r>
            <a:r>
              <a:rPr lang="en-US" sz="4000" b="1" dirty="0" smtClean="0">
                <a:solidFill>
                  <a:schemeClr val="tx2"/>
                </a:solidFill>
                <a:latin typeface="Consolas" panose="020B0609020204030204" pitchFamily="49" charset="0"/>
              </a:rPr>
              <a:t>)</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a:t>
            </a:fld>
            <a:endParaRPr lang="en-US" dirty="0"/>
          </a:p>
        </p:txBody>
      </p:sp>
      <p:sp>
        <p:nvSpPr>
          <p:cNvPr id="465922" name="Rectangle 2"/>
          <p:cNvSpPr>
            <a:spLocks noGrp="1" noChangeArrowheads="1"/>
          </p:cNvSpPr>
          <p:nvPr>
            <p:ph type="title"/>
          </p:nvPr>
        </p:nvSpPr>
        <p:spPr/>
        <p:txBody>
          <a:bodyPr/>
          <a:lstStyle/>
          <a:p>
            <a:r>
              <a:rPr lang="en-US" dirty="0" smtClean="0"/>
              <a:t>Foreign Key</a:t>
            </a:r>
            <a:endParaRPr lang="bg-BG" dirty="0"/>
          </a:p>
        </p:txBody>
      </p:sp>
      <p:sp>
        <p:nvSpPr>
          <p:cNvPr id="8" name="AutoShape 7"/>
          <p:cNvSpPr>
            <a:spLocks noChangeArrowheads="1"/>
          </p:cNvSpPr>
          <p:nvPr/>
        </p:nvSpPr>
        <p:spPr bwMode="auto">
          <a:xfrm>
            <a:off x="4722812" y="15238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Constraint Name</a:t>
            </a:r>
            <a:endParaRPr lang="en-US" sz="2800" noProof="1">
              <a:solidFill>
                <a:srgbClr val="FFFFFF"/>
              </a:solidFill>
            </a:endParaRPr>
          </a:p>
        </p:txBody>
      </p:sp>
      <p:sp>
        <p:nvSpPr>
          <p:cNvPr id="12" name="AutoShape 7"/>
          <p:cNvSpPr>
            <a:spLocks noChangeArrowheads="1"/>
          </p:cNvSpPr>
          <p:nvPr/>
        </p:nvSpPr>
        <p:spPr bwMode="auto">
          <a:xfrm>
            <a:off x="6952369" y="5348578"/>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
        <p:nvSpPr>
          <p:cNvPr id="11" name="AutoShape 7"/>
          <p:cNvSpPr>
            <a:spLocks noChangeArrowheads="1"/>
          </p:cNvSpPr>
          <p:nvPr/>
        </p:nvSpPr>
        <p:spPr bwMode="auto">
          <a:xfrm>
            <a:off x="1751012" y="5348578"/>
            <a:ext cx="2971800" cy="520807"/>
          </a:xfrm>
          <a:prstGeom prst="wedgeRoundRectCallout">
            <a:avLst>
              <a:gd name="adj1" fmla="val 31310"/>
              <a:gd name="adj2" fmla="val -1107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3" name="AutoShape 7"/>
          <p:cNvSpPr>
            <a:spLocks noChangeArrowheads="1"/>
          </p:cNvSpPr>
          <p:nvPr/>
        </p:nvSpPr>
        <p:spPr bwMode="auto">
          <a:xfrm>
            <a:off x="7172217" y="3764054"/>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Tree>
    <p:extLst>
      <p:ext uri="{BB962C8B-B14F-4D97-AF65-F5344CB8AC3E}">
        <p14:creationId xmlns:p14="http://schemas.microsoft.com/office/powerpoint/2010/main" val="3710885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53136"/>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smtClean="0">
                <a:solidFill>
                  <a:schemeClr val="tx2"/>
                </a:solidFill>
                <a:latin typeface="Consolas" panose="020B0609020204030204" pitchFamily="49" charset="0"/>
              </a:rPr>
              <a:t> SELECT </a:t>
            </a:r>
            <a:r>
              <a:rPr lang="en-US" sz="3200" b="1" dirty="0">
                <a:solidFill>
                  <a:schemeClr val="tx2"/>
                </a:solidFill>
                <a:latin typeface="Consolas" panose="020B0609020204030204" pitchFamily="49" charset="0"/>
              </a:rPr>
              <a:t>* </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FROM Employees </a:t>
            </a:r>
            <a:r>
              <a:rPr lang="en-US" sz="3200" b="1" dirty="0">
                <a:solidFill>
                  <a:schemeClr val="tx2"/>
                </a:solidFill>
                <a:latin typeface="Consolas" panose="020B0609020204030204" pitchFamily="49" charset="0"/>
              </a:rPr>
              <a:t>AS </a:t>
            </a:r>
            <a:r>
              <a:rPr lang="en-US" sz="3200" b="1" dirty="0" smtClean="0">
                <a:solidFill>
                  <a:schemeClr val="tx2"/>
                </a:solidFill>
                <a:latin typeface="Consolas" panose="020B0609020204030204" pitchFamily="49" charset="0"/>
              </a:rPr>
              <a:t>e</a:t>
            </a:r>
          </a:p>
          <a:p>
            <a:pPr lvl="2"/>
            <a:r>
              <a:rPr lang="en-US" sz="3200" b="1" dirty="0" smtClean="0">
                <a:solidFill>
                  <a:schemeClr val="tx2"/>
                </a:solidFill>
                <a:latin typeface="Consolas" panose="020B0609020204030204" pitchFamily="49" charset="0"/>
              </a:rPr>
              <a:t>NATURAL JOIN 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465922" name="Rectangle 2"/>
          <p:cNvSpPr>
            <a:spLocks noGrp="1" noChangeArrowheads="1"/>
          </p:cNvSpPr>
          <p:nvPr>
            <p:ph type="title"/>
          </p:nvPr>
        </p:nvSpPr>
        <p:spPr/>
        <p:txBody>
          <a:bodyPr/>
          <a:lstStyle/>
          <a:p>
            <a:r>
              <a:rPr lang="en-US" dirty="0" smtClean="0"/>
              <a:t>Natural 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79412" y="4423333"/>
            <a:ext cx="1409798" cy="818953"/>
          </a:xfrm>
          <a:prstGeom prst="wedgeRoundRectCallout">
            <a:avLst>
              <a:gd name="adj1" fmla="val 40167"/>
              <a:gd name="adj2" fmla="val -78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Natural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3656012" y="4914015"/>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Auto Join Conditions</a:t>
            </a:r>
            <a:endParaRPr lang="en-US" sz="2800" noProof="1">
              <a:solidFill>
                <a:srgbClr val="FFFFFF"/>
              </a:solidFill>
            </a:endParaRPr>
          </a:p>
        </p:txBody>
      </p:sp>
    </p:spTree>
    <p:extLst>
      <p:ext uri="{BB962C8B-B14F-4D97-AF65-F5344CB8AC3E}">
        <p14:creationId xmlns:p14="http://schemas.microsoft.com/office/powerpoint/2010/main" val="639759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65922" name="Rectangle 2"/>
          <p:cNvSpPr>
            <a:spLocks noGrp="1" noChangeArrowheads="1"/>
          </p:cNvSpPr>
          <p:nvPr>
            <p:ph type="title"/>
          </p:nvPr>
        </p:nvSpPr>
        <p:spPr/>
        <p:txBody>
          <a:bodyPr/>
          <a:lstStyle/>
          <a:p>
            <a:r>
              <a:rPr lang="en-US" dirty="0"/>
              <a:t>Natural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Natural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graphicFrame>
        <p:nvGraphicFramePr>
          <p:cNvPr id="4" name="Table 3"/>
          <p:cNvGraphicFramePr>
            <a:graphicFrameLocks noGrp="1"/>
          </p:cNvGraphicFramePr>
          <p:nvPr/>
        </p:nvGraphicFramePr>
        <p:xfrm>
          <a:off x="1674463" y="5181600"/>
          <a:ext cx="8763348" cy="9144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514097" y="4658380"/>
            <a:ext cx="1084079" cy="523220"/>
          </a:xfrm>
          <a:prstGeom prst="rect">
            <a:avLst/>
          </a:prstGeom>
          <a:noFill/>
        </p:spPr>
        <p:txBody>
          <a:bodyPr wrap="none" rtlCol="0">
            <a:spAutoFit/>
          </a:bodyPr>
          <a:lstStyle/>
          <a:p>
            <a:r>
              <a:rPr lang="en-US" sz="2800" dirty="0"/>
              <a:t>Result</a:t>
            </a:r>
          </a:p>
        </p:txBody>
      </p:sp>
      <p:sp>
        <p:nvSpPr>
          <p:cNvPr id="12" name="Rectangular Callout 11"/>
          <p:cNvSpPr/>
          <p:nvPr/>
        </p:nvSpPr>
        <p:spPr>
          <a:xfrm>
            <a:off x="5013051" y="2777272"/>
            <a:ext cx="1499037" cy="407356"/>
          </a:xfrm>
          <a:prstGeom prst="wedgeRectCallout">
            <a:avLst>
              <a:gd name="adj1" fmla="val -36943"/>
              <a:gd name="adj2" fmla="val -10640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Automatic</a:t>
            </a:r>
          </a:p>
        </p:txBody>
      </p:sp>
    </p:spTree>
    <p:extLst>
      <p:ext uri="{BB962C8B-B14F-4D97-AF65-F5344CB8AC3E}">
        <p14:creationId xmlns:p14="http://schemas.microsoft.com/office/powerpoint/2010/main" val="2981385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886"/>
            <a:ext cx="12203113" cy="6847114"/>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32</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1432" y="10886"/>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Subqueries</a:t>
            </a:r>
            <a:endParaRPr lang="en-GB" sz="8000" b="1" dirty="0">
              <a:ln>
                <a:solidFill>
                  <a:schemeClr val="bg1"/>
                </a:solidFill>
              </a:ln>
            </a:endParaRPr>
          </a:p>
        </p:txBody>
      </p:sp>
    </p:spTree>
    <p:extLst>
      <p:ext uri="{BB962C8B-B14F-4D97-AF65-F5344CB8AC3E}">
        <p14:creationId xmlns:p14="http://schemas.microsoft.com/office/powerpoint/2010/main" val="331192104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33</a:t>
            </a:fld>
            <a:endParaRPr lang="en-US" dirty="0"/>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100849837"/>
              </p:ext>
            </p:extLst>
          </p:nvPr>
        </p:nvGraphicFramePr>
        <p:xfrm>
          <a:off x="912812" y="1752600"/>
          <a:ext cx="4191000" cy="18288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a:t>Salary</a:t>
                      </a:r>
                      <a:endParaRPr lang="bg-BG" dirty="0"/>
                    </a:p>
                  </a:txBody>
                  <a:tcPr/>
                </a:tc>
                <a:extLst>
                  <a:ext uri="{0D108BD9-81ED-4DB2-BD59-A6C34878D82A}">
                    <a16:rowId xmlns:a16="http://schemas.microsoft.com/office/drawing/2014/main" val="1969825376"/>
                  </a:ext>
                </a:extLst>
              </a:tr>
              <a:tr h="431800">
                <a:tc>
                  <a:txBody>
                    <a:bodyPr/>
                    <a:lstStyle/>
                    <a:p>
                      <a:r>
                        <a:rPr lang="en-US" dirty="0" smtClean="0"/>
                        <a:t>59</a:t>
                      </a:r>
                      <a:endParaRPr lang="bg-BG" dirty="0"/>
                    </a:p>
                  </a:txBody>
                  <a:tcPr/>
                </a:tc>
                <a:tc>
                  <a:txBody>
                    <a:bodyPr/>
                    <a:lstStyle/>
                    <a:p>
                      <a:r>
                        <a:rPr lang="en-US" dirty="0" smtClean="0"/>
                        <a:t>19,000</a:t>
                      </a:r>
                      <a:endParaRPr lang="bg-BG" dirty="0"/>
                    </a:p>
                  </a:txBody>
                  <a:tcPr/>
                </a:tc>
                <a:extLst>
                  <a:ext uri="{0D108BD9-81ED-4DB2-BD59-A6C34878D82A}">
                    <a16:rowId xmlns:a16="http://schemas.microsoft.com/office/drawing/2014/main" val="2845318136"/>
                  </a:ext>
                </a:extLst>
              </a:tr>
              <a:tr h="431800">
                <a:tc>
                  <a:txBody>
                    <a:bodyPr/>
                    <a:lstStyle/>
                    <a:p>
                      <a:r>
                        <a:rPr lang="en-US" dirty="0" smtClean="0"/>
                        <a:t>71</a:t>
                      </a:r>
                      <a:endParaRPr lang="bg-BG" dirty="0"/>
                    </a:p>
                  </a:txBody>
                  <a:tcPr/>
                </a:tc>
                <a:tc>
                  <a:txBody>
                    <a:bodyPr/>
                    <a:lstStyle/>
                    <a:p>
                      <a:r>
                        <a:rPr lang="en-US" dirty="0" smtClean="0"/>
                        <a:t>43,300</a:t>
                      </a:r>
                      <a:endParaRPr lang="bg-BG" dirty="0"/>
                    </a:p>
                  </a:txBody>
                  <a:tcPr/>
                </a:tc>
                <a:extLst>
                  <a:ext uri="{0D108BD9-81ED-4DB2-BD59-A6C34878D82A}">
                    <a16:rowId xmlns:a16="http://schemas.microsoft.com/office/drawing/2014/main" val="2968156586"/>
                  </a:ext>
                </a:extLst>
              </a:tr>
              <a:tr h="431800">
                <a:tc>
                  <a:txBody>
                    <a:bodyPr/>
                    <a:lstStyle/>
                    <a:p>
                      <a:r>
                        <a:rPr lang="bg-BG" dirty="0"/>
                        <a:t>...</a:t>
                      </a:r>
                    </a:p>
                  </a:txBody>
                  <a:tcPr/>
                </a:tc>
                <a:tc>
                  <a:txBody>
                    <a:bodyPr/>
                    <a:lstStyle/>
                    <a:p>
                      <a:r>
                        <a:rPr lang="bg-BG" dirty="0"/>
                        <a:t>...</a:t>
                      </a:r>
                    </a:p>
                  </a:txBody>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2070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1682399243"/>
              </p:ext>
            </p:extLst>
          </p:nvPr>
        </p:nvGraphicFramePr>
        <p:xfrm>
          <a:off x="7008812" y="45720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dirty="0" err="1" smtClean="0"/>
                        <a:t>DepartmentID</a:t>
                      </a:r>
                      <a:endParaRPr lang="bg-BG" dirty="0"/>
                    </a:p>
                  </a:txBody>
                  <a:tcPr/>
                </a:tc>
                <a:tc>
                  <a:txBody>
                    <a:bodyPr/>
                    <a:lstStyle/>
                    <a:p>
                      <a:r>
                        <a:rPr lang="en-US" dirty="0" smtClean="0"/>
                        <a:t>Name</a:t>
                      </a:r>
                      <a:endParaRPr lang="bg-BG" dirty="0"/>
                    </a:p>
                  </a:txBody>
                  <a:tcPr/>
                </a:tc>
                <a:extLst>
                  <a:ext uri="{0D108BD9-81ED-4DB2-BD59-A6C34878D82A}">
                    <a16:rowId xmlns:a16="http://schemas.microsoft.com/office/drawing/2014/main" val="1969825376"/>
                  </a:ext>
                </a:extLst>
              </a:tr>
              <a:tr h="431800">
                <a:tc>
                  <a:txBody>
                    <a:bodyPr/>
                    <a:lstStyle/>
                    <a:p>
                      <a:r>
                        <a:rPr lang="en-US" dirty="0" smtClean="0"/>
                        <a:t>10</a:t>
                      </a:r>
                      <a:endParaRPr lang="bg-BG" dirty="0"/>
                    </a:p>
                  </a:txBody>
                  <a:tcPr/>
                </a:tc>
                <a:tc>
                  <a:txBody>
                    <a:bodyPr/>
                    <a:lstStyle/>
                    <a:p>
                      <a:r>
                        <a:rPr lang="en-US" dirty="0" smtClean="0"/>
                        <a:t>Finance</a:t>
                      </a:r>
                      <a:endParaRPr lang="bg-BG" dirty="0"/>
                    </a:p>
                  </a:txBody>
                  <a:tcPr/>
                </a:tc>
                <a:extLst>
                  <a:ext uri="{0D108BD9-81ED-4DB2-BD59-A6C34878D82A}">
                    <a16:rowId xmlns:a16="http://schemas.microsoft.com/office/drawing/2014/main" val="2845318136"/>
                  </a:ext>
                </a:extLst>
              </a:tr>
            </a:tbl>
          </a:graphicData>
        </a:graphic>
      </p:graphicFrame>
      <p:sp>
        <p:nvSpPr>
          <p:cNvPr id="2" name="Rectangle 1"/>
          <p:cNvSpPr/>
          <p:nvPr/>
        </p:nvSpPr>
        <p:spPr>
          <a:xfrm>
            <a:off x="912812" y="4572000"/>
            <a:ext cx="41910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dirty="0" err="1" smtClean="0">
                <a:solidFill>
                  <a:srgbClr val="000000"/>
                </a:solidFill>
                <a:highlight>
                  <a:srgbClr val="FFFFFF"/>
                </a:highlight>
                <a:latin typeface="Consolas" panose="020B0609020204030204" pitchFamily="49" charset="0"/>
              </a:rPr>
              <a:t>EmployeeID</a:t>
            </a:r>
            <a:r>
              <a:rPr lang="en-GB" sz="2800" dirty="0" smtClean="0">
                <a:solidFill>
                  <a:srgbClr val="000000"/>
                </a:solidFill>
                <a:highlight>
                  <a:srgbClr val="FFFFFF"/>
                </a:highlight>
                <a:latin typeface="Consolas" panose="020B0609020204030204" pitchFamily="49" charset="0"/>
              </a:rPr>
              <a:t> </a:t>
            </a:r>
            <a:r>
              <a:rPr lang="en-GB" sz="2800" dirty="0" smtClean="0">
                <a:solidFill>
                  <a:srgbClr val="808080"/>
                </a:solidFill>
                <a:highlight>
                  <a:srgbClr val="FFFFFF"/>
                </a:highlight>
                <a:latin typeface="Consolas" panose="020B0609020204030204" pitchFamily="49" charset="0"/>
              </a:rPr>
              <a:t>IN</a:t>
            </a:r>
            <a:r>
              <a:rPr lang="en-GB" sz="2800" dirty="0" smtClean="0">
                <a:solidFill>
                  <a:srgbClr val="000000"/>
                </a:solidFill>
                <a:highlight>
                  <a:srgbClr val="FFFFFF"/>
                </a:highlight>
                <a:latin typeface="Consolas" panose="020B0609020204030204" pitchFamily="49" charset="0"/>
              </a:rPr>
              <a:t> </a:t>
            </a:r>
            <a:endParaRPr lang="bg-BG" sz="2800" dirty="0"/>
          </a:p>
        </p:txBody>
      </p:sp>
      <p:sp>
        <p:nvSpPr>
          <p:cNvPr id="8" name="Rectangular Callout 7"/>
          <p:cNvSpPr/>
          <p:nvPr/>
        </p:nvSpPr>
        <p:spPr>
          <a:xfrm>
            <a:off x="5637212" y="1468631"/>
            <a:ext cx="2036943" cy="692919"/>
          </a:xfrm>
          <a:prstGeom prst="wedgeRectCallout">
            <a:avLst>
              <a:gd name="adj1" fmla="val -69806"/>
              <a:gd name="adj2" fmla="val 3755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Query</a:t>
            </a:r>
          </a:p>
        </p:txBody>
      </p:sp>
      <p:sp>
        <p:nvSpPr>
          <p:cNvPr id="9" name="Rectangular Callout 8"/>
          <p:cNvSpPr/>
          <p:nvPr/>
        </p:nvSpPr>
        <p:spPr>
          <a:xfrm>
            <a:off x="7050541" y="3556982"/>
            <a:ext cx="2036943" cy="692919"/>
          </a:xfrm>
          <a:prstGeom prst="wedgeRectCallout">
            <a:avLst>
              <a:gd name="adj1" fmla="val -36886"/>
              <a:gd name="adj2" fmla="val 8154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Subquery</a:t>
            </a:r>
          </a:p>
        </p:txBody>
      </p:sp>
      <p:sp>
        <p:nvSpPr>
          <p:cNvPr id="10" name="Up Arrow 9"/>
          <p:cNvSpPr/>
          <p:nvPr/>
        </p:nvSpPr>
        <p:spPr>
          <a:xfrm rot="10800000">
            <a:off x="2844047" y="3903441"/>
            <a:ext cx="328527" cy="439901"/>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Up Arrow 10"/>
          <p:cNvSpPr/>
          <p:nvPr/>
        </p:nvSpPr>
        <p:spPr>
          <a:xfrm rot="5400000">
            <a:off x="5949360" y="4754638"/>
            <a:ext cx="327688" cy="572015"/>
          </a:xfrm>
          <a:prstGeom prst="upArrow">
            <a:avLst>
              <a:gd name="adj1" fmla="val 2892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821410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380470"/>
            <a:ext cx="11806420"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1"/>
            <a:r>
              <a:rPr lang="en-US" sz="3200" b="1" dirty="0">
                <a:solidFill>
                  <a:schemeClr val="tx2"/>
                </a:solidFill>
                <a:latin typeface="Consolas" panose="020B0609020204030204" pitchFamily="49" charset="0"/>
              </a:rPr>
              <a:t> SELECT * </a:t>
            </a:r>
          </a:p>
          <a:p>
            <a:pPr lvl="1"/>
            <a:r>
              <a:rPr lang="en-US" sz="3200" b="1" dirty="0">
                <a:solidFill>
                  <a:schemeClr val="tx2"/>
                </a:solidFill>
                <a:latin typeface="Consolas" panose="020B0609020204030204" pitchFamily="49" charset="0"/>
              </a:rPr>
              <a:t>   FROM Employees AS e</a:t>
            </a:r>
          </a:p>
          <a:p>
            <a:pPr lvl="1"/>
            <a:r>
              <a:rPr lang="en-US" sz="3200" b="1" dirty="0">
                <a:solidFill>
                  <a:schemeClr val="tx2"/>
                </a:solidFill>
                <a:latin typeface="Consolas" panose="020B0609020204030204" pitchFamily="49" charset="0"/>
              </a:rPr>
              <a:t>  WHERE </a:t>
            </a:r>
            <a:r>
              <a:rPr lang="en-US" sz="3200" b="1" dirty="0" err="1">
                <a:solidFill>
                  <a:schemeClr val="tx2"/>
                </a:solidFill>
                <a:latin typeface="Consolas" panose="020B0609020204030204" pitchFamily="49" charset="0"/>
              </a:rPr>
              <a:t>e.DepartmentID</a:t>
            </a:r>
            <a:r>
              <a:rPr lang="en-US" sz="3200" b="1" dirty="0">
                <a:solidFill>
                  <a:schemeClr val="tx2"/>
                </a:solidFill>
                <a:latin typeface="Consolas" panose="020B0609020204030204" pitchFamily="49" charset="0"/>
              </a:rPr>
              <a:t> IN </a:t>
            </a:r>
            <a:endParaRPr lang="en-US" sz="3200" b="1" dirty="0" smtClean="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SELECT </a:t>
            </a:r>
            <a:r>
              <a:rPr lang="en-US" sz="3200" b="1" dirty="0" err="1">
                <a:solidFill>
                  <a:schemeClr val="tx2"/>
                </a:solidFill>
                <a:latin typeface="Consolas" panose="020B0609020204030204" pitchFamily="49" charset="0"/>
              </a:rPr>
              <a:t>d.DepartmentID</a:t>
            </a:r>
            <a:endParaRPr lang="en-US" sz="3200" b="1" dirty="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FROM </a:t>
            </a:r>
            <a:r>
              <a:rPr lang="en-US" sz="3200" b="1" dirty="0">
                <a:solidFill>
                  <a:schemeClr val="tx2"/>
                </a:solidFill>
                <a:latin typeface="Consolas" panose="020B0609020204030204" pitchFamily="49" charset="0"/>
              </a:rPr>
              <a:t>Departments AS d</a:t>
            </a:r>
          </a:p>
          <a:p>
            <a:pPr lvl="1"/>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WHERE </a:t>
            </a:r>
            <a:r>
              <a:rPr lang="en-US" sz="3200" b="1" dirty="0" err="1" smtClean="0">
                <a:solidFill>
                  <a:schemeClr val="tx2"/>
                </a:solidFill>
                <a:latin typeface="Consolas" panose="020B0609020204030204" pitchFamily="49" charset="0"/>
              </a:rPr>
              <a:t>d.Name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'Finance')</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5922" name="Rectangle 2"/>
          <p:cNvSpPr>
            <a:spLocks noGrp="1" noChangeArrowheads="1"/>
          </p:cNvSpPr>
          <p:nvPr>
            <p:ph type="title"/>
          </p:nvPr>
        </p:nvSpPr>
        <p:spPr/>
        <p:txBody>
          <a:bodyPr/>
          <a:lstStyle/>
          <a:p>
            <a:r>
              <a:rPr lang="en-US" dirty="0" smtClean="0"/>
              <a:t>Subquery Syntax</a:t>
            </a:r>
            <a:endParaRPr lang="bg-BG" dirty="0"/>
          </a:p>
        </p:txBody>
      </p:sp>
      <p:sp>
        <p:nvSpPr>
          <p:cNvPr id="8" name="AutoShape 7"/>
          <p:cNvSpPr>
            <a:spLocks noChangeArrowheads="1"/>
          </p:cNvSpPr>
          <p:nvPr/>
        </p:nvSpPr>
        <p:spPr bwMode="auto">
          <a:xfrm>
            <a:off x="9256119" y="3994315"/>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046412" y="4734281"/>
            <a:ext cx="1714943" cy="818953"/>
          </a:xfrm>
          <a:prstGeom prst="wedgeRoundRectCallout">
            <a:avLst>
              <a:gd name="adj1" fmla="val 40167"/>
              <a:gd name="adj2" fmla="val -78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Subquery</a:t>
            </a:r>
            <a:endParaRPr lang="en-US" sz="2800" noProof="1">
              <a:solidFill>
                <a:srgbClr val="FFFFFF"/>
              </a:solidFill>
            </a:endParaRPr>
          </a:p>
        </p:txBody>
      </p:sp>
      <p:sp>
        <p:nvSpPr>
          <p:cNvPr id="13" name="AutoShape 7"/>
          <p:cNvSpPr>
            <a:spLocks noChangeArrowheads="1"/>
          </p:cNvSpPr>
          <p:nvPr/>
        </p:nvSpPr>
        <p:spPr bwMode="auto">
          <a:xfrm>
            <a:off x="3732212" y="2250527"/>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Tree>
    <p:extLst>
      <p:ext uri="{BB962C8B-B14F-4D97-AF65-F5344CB8AC3E}">
        <p14:creationId xmlns:p14="http://schemas.microsoft.com/office/powerpoint/2010/main" val="4026943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380470"/>
            <a:ext cx="11806420" cy="366520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 MIN(</a:t>
            </a:r>
            <a:r>
              <a:rPr lang="en-US" sz="3200" b="1" dirty="0" err="1">
                <a:solidFill>
                  <a:schemeClr val="tx2"/>
                </a:solidFill>
                <a:latin typeface="Consolas" panose="020B0609020204030204" pitchFamily="49" charset="0"/>
              </a:rPr>
              <a:t>a.AverageSalary</a:t>
            </a:r>
            <a:r>
              <a:rPr lang="en-US" sz="3200" b="1" dirty="0">
                <a:solidFill>
                  <a:schemeClr val="tx2"/>
                </a:solidFill>
                <a:latin typeface="Consolas" panose="020B0609020204030204" pitchFamily="49" charset="0"/>
              </a:rPr>
              <a:t>) AS </a:t>
            </a:r>
            <a:r>
              <a:rPr lang="en-US" sz="3200" b="1" dirty="0" err="1">
                <a:solidFill>
                  <a:schemeClr val="tx2"/>
                </a:solidFill>
                <a:latin typeface="Consolas" panose="020B0609020204030204" pitchFamily="49" charset="0"/>
              </a:rPr>
              <a:t>MinAverageSalary</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FROM </a:t>
            </a:r>
            <a:r>
              <a:rPr lang="en-US" sz="3200" b="1" dirty="0">
                <a:solidFill>
                  <a:schemeClr val="tx2"/>
                </a:solidFill>
                <a:latin typeface="Consolas" panose="020B0609020204030204" pitchFamily="49" charset="0"/>
              </a:rPr>
              <a:t>(</a:t>
            </a:r>
          </a:p>
          <a:p>
            <a:r>
              <a:rPr lang="en-US" sz="3200" b="1" dirty="0">
                <a:solidFill>
                  <a:schemeClr val="tx2"/>
                </a:solidFill>
                <a:latin typeface="Consolas" panose="020B0609020204030204" pitchFamily="49" charset="0"/>
              </a:rPr>
              <a:t>	 SELECT </a:t>
            </a:r>
            <a:r>
              <a:rPr lang="en-US" sz="3200" b="1" dirty="0" err="1">
                <a:solidFill>
                  <a:schemeClr val="tx2"/>
                </a:solidFill>
                <a:latin typeface="Consolas" panose="020B0609020204030204" pitchFamily="49" charset="0"/>
              </a:rPr>
              <a:t>e.DepartmentID</a:t>
            </a:r>
            <a:r>
              <a:rPr lang="en-US" sz="3200" b="1" dirty="0">
                <a:solidFill>
                  <a:schemeClr val="tx2"/>
                </a:solidFill>
                <a:latin typeface="Consolas" panose="020B0609020204030204" pitchFamily="49" charset="0"/>
              </a:rPr>
              <a:t>, </a:t>
            </a:r>
          </a:p>
          <a:p>
            <a:r>
              <a:rPr lang="en-US" sz="3200" b="1" dirty="0" smtClean="0">
                <a:solidFill>
                  <a:schemeClr val="tx2"/>
                </a:solidFill>
                <a:latin typeface="Consolas" panose="020B0609020204030204" pitchFamily="49" charset="0"/>
              </a:rPr>
              <a:t>             AVG(</a:t>
            </a:r>
            <a:r>
              <a:rPr lang="en-US" sz="3200" b="1" dirty="0" err="1" smtClean="0">
                <a:solidFill>
                  <a:schemeClr val="tx2"/>
                </a:solidFill>
                <a:latin typeface="Consolas" panose="020B0609020204030204" pitchFamily="49" charset="0"/>
              </a:rPr>
              <a:t>e.Salary</a:t>
            </a:r>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AS </a:t>
            </a:r>
            <a:r>
              <a:rPr lang="en-US" sz="3200" b="1" dirty="0" err="1" smtClean="0">
                <a:solidFill>
                  <a:schemeClr val="tx2"/>
                </a:solidFill>
                <a:latin typeface="Consolas" panose="020B0609020204030204" pitchFamily="49" charset="0"/>
              </a:rPr>
              <a:t>AverageSalary</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FROM </a:t>
            </a:r>
            <a:r>
              <a:rPr lang="en-US" sz="3200" b="1" dirty="0">
                <a:solidFill>
                  <a:schemeClr val="tx2"/>
                </a:solidFill>
                <a:latin typeface="Consolas" panose="020B0609020204030204" pitchFamily="49" charset="0"/>
              </a:rPr>
              <a:t>Employees AS e</a:t>
            </a:r>
          </a:p>
          <a:p>
            <a:r>
              <a:rPr lang="en-US" sz="3200" b="1" dirty="0">
                <a:solidFill>
                  <a:schemeClr val="tx2"/>
                </a:solidFill>
                <a:latin typeface="Consolas" panose="020B0609020204030204" pitchFamily="49" charset="0"/>
              </a:rPr>
              <a:t>	  GROUP BY </a:t>
            </a:r>
            <a:r>
              <a:rPr lang="en-US" sz="3200" b="1" dirty="0" err="1">
                <a:solidFill>
                  <a:schemeClr val="tx2"/>
                </a:solidFill>
                <a:latin typeface="Consolas" panose="020B0609020204030204" pitchFamily="49" charset="0"/>
              </a:rPr>
              <a:t>e.DepartmentID</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 </a:t>
            </a:r>
            <a:r>
              <a:rPr lang="en-US" sz="3200" b="1" dirty="0">
                <a:solidFill>
                  <a:schemeClr val="tx2"/>
                </a:solidFill>
                <a:latin typeface="Consolas" panose="020B0609020204030204" pitchFamily="49" charset="0"/>
              </a:rPr>
              <a:t>AS a</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465922" name="Rectangle 2"/>
          <p:cNvSpPr>
            <a:spLocks noGrp="1" noChangeArrowheads="1"/>
          </p:cNvSpPr>
          <p:nvPr>
            <p:ph type="title"/>
          </p:nvPr>
        </p:nvSpPr>
        <p:spPr/>
        <p:txBody>
          <a:bodyPr/>
          <a:lstStyle/>
          <a:p>
            <a:r>
              <a:rPr lang="en-US" dirty="0" smtClean="0"/>
              <a:t>Subquery Syntax</a:t>
            </a:r>
            <a:endParaRPr lang="bg-BG" dirty="0"/>
          </a:p>
        </p:txBody>
      </p:sp>
      <p:sp>
        <p:nvSpPr>
          <p:cNvPr id="12" name="AutoShape 7"/>
          <p:cNvSpPr>
            <a:spLocks noChangeArrowheads="1"/>
          </p:cNvSpPr>
          <p:nvPr/>
        </p:nvSpPr>
        <p:spPr bwMode="auto">
          <a:xfrm>
            <a:off x="2665412" y="5986839"/>
            <a:ext cx="1714943" cy="818953"/>
          </a:xfrm>
          <a:prstGeom prst="wedgeRoundRectCallout">
            <a:avLst>
              <a:gd name="adj1" fmla="val 40167"/>
              <a:gd name="adj2" fmla="val -78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Subquery</a:t>
            </a:r>
            <a:endParaRPr lang="en-US" sz="2800" noProof="1">
              <a:solidFill>
                <a:srgbClr val="FFFFFF"/>
              </a:solidFill>
            </a:endParaRPr>
          </a:p>
        </p:txBody>
      </p:sp>
      <p:sp>
        <p:nvSpPr>
          <p:cNvPr id="13" name="AutoShape 7"/>
          <p:cNvSpPr>
            <a:spLocks noChangeArrowheads="1"/>
          </p:cNvSpPr>
          <p:nvPr/>
        </p:nvSpPr>
        <p:spPr bwMode="auto">
          <a:xfrm>
            <a:off x="7466012" y="4572000"/>
            <a:ext cx="2971800" cy="558485"/>
          </a:xfrm>
          <a:prstGeom prst="wedgeRoundRectCallout">
            <a:avLst>
              <a:gd name="adj1" fmla="val -66462"/>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Tree>
    <p:extLst>
      <p:ext uri="{BB962C8B-B14F-4D97-AF65-F5344CB8AC3E}">
        <p14:creationId xmlns:p14="http://schemas.microsoft.com/office/powerpoint/2010/main" val="2186101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12203113"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36</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0" y="1524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Indices</a:t>
            </a:r>
            <a:endParaRPr lang="en-GB" sz="8000" b="1" dirty="0">
              <a:ln>
                <a:solidFill>
                  <a:schemeClr val="bg1"/>
                </a:solidFill>
              </a:ln>
            </a:endParaRPr>
          </a:p>
        </p:txBody>
      </p:sp>
    </p:spTree>
    <p:extLst>
      <p:ext uri="{BB962C8B-B14F-4D97-AF65-F5344CB8AC3E}">
        <p14:creationId xmlns:p14="http://schemas.microsoft.com/office/powerpoint/2010/main" val="31375366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65922" name="Rectangle 2"/>
          <p:cNvSpPr>
            <a:spLocks noGrp="1" noChangeArrowheads="1"/>
          </p:cNvSpPr>
          <p:nvPr>
            <p:ph type="title"/>
          </p:nvPr>
        </p:nvSpPr>
        <p:spPr/>
        <p:txBody>
          <a:bodyPr/>
          <a:lstStyle/>
          <a:p>
            <a:r>
              <a:rPr lang="en-US" dirty="0"/>
              <a:t>Indices</a:t>
            </a:r>
            <a:endParaRPr lang="bg-BG"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141561941"/>
              </p:ext>
            </p:extLst>
          </p:nvPr>
        </p:nvGraphicFramePr>
        <p:xfrm>
          <a:off x="233362" y="1150938"/>
          <a:ext cx="11804650" cy="55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853399" y="627903"/>
            <a:ext cx="2087879" cy="523220"/>
          </a:xfrm>
          <a:prstGeom prst="rect">
            <a:avLst/>
          </a:prstGeom>
          <a:noFill/>
        </p:spPr>
        <p:txBody>
          <a:bodyPr wrap="square" rtlCol="0">
            <a:spAutoFit/>
          </a:bodyPr>
          <a:lstStyle/>
          <a:p>
            <a:r>
              <a:rPr lang="en-US" sz="2800" dirty="0" err="1"/>
              <a:t>EmployeeID</a:t>
            </a:r>
            <a:endParaRPr lang="en-US" sz="2800" dirty="0"/>
          </a:p>
        </p:txBody>
      </p:sp>
      <p:sp>
        <p:nvSpPr>
          <p:cNvPr id="7" name="Up Arrow 6"/>
          <p:cNvSpPr/>
          <p:nvPr/>
        </p:nvSpPr>
        <p:spPr>
          <a:xfrm rot="12826014">
            <a:off x="4307346" y="2006134"/>
            <a:ext cx="286010" cy="511168"/>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Up Arrow 7"/>
          <p:cNvSpPr/>
          <p:nvPr/>
        </p:nvSpPr>
        <p:spPr>
          <a:xfrm rot="12826014">
            <a:off x="1792746" y="3541569"/>
            <a:ext cx="286010" cy="511168"/>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Up Arrow 8"/>
          <p:cNvSpPr/>
          <p:nvPr/>
        </p:nvSpPr>
        <p:spPr>
          <a:xfrm rot="8283665">
            <a:off x="4709190" y="3534237"/>
            <a:ext cx="288419" cy="525832"/>
          </a:xfrm>
          <a:prstGeom prst="upArrow">
            <a:avLst>
              <a:gd name="adj1" fmla="val 39026"/>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Up Arrow 9"/>
          <p:cNvSpPr/>
          <p:nvPr/>
        </p:nvSpPr>
        <p:spPr>
          <a:xfrm rot="12826014">
            <a:off x="7126745" y="3541568"/>
            <a:ext cx="286010" cy="511168"/>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Up Arrow 10"/>
          <p:cNvSpPr/>
          <p:nvPr/>
        </p:nvSpPr>
        <p:spPr>
          <a:xfrm rot="8283665">
            <a:off x="10043189" y="3534236"/>
            <a:ext cx="288419" cy="525832"/>
          </a:xfrm>
          <a:prstGeom prst="upArrow">
            <a:avLst>
              <a:gd name="adj1" fmla="val 39026"/>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11"/>
          <p:cNvSpPr/>
          <p:nvPr/>
        </p:nvSpPr>
        <p:spPr>
          <a:xfrm rot="8035565">
            <a:off x="7140800" y="2007102"/>
            <a:ext cx="278059" cy="484753"/>
          </a:xfrm>
          <a:prstGeom prst="upArrow">
            <a:avLst>
              <a:gd name="adj1" fmla="val 41671"/>
              <a:gd name="adj2" fmla="val 5185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33315106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88814" y="4121316"/>
            <a:ext cx="11806420"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1"/>
            <a:r>
              <a:rPr lang="en-US" sz="3200" b="1" dirty="0">
                <a:solidFill>
                  <a:schemeClr val="tx2"/>
                </a:solidFill>
                <a:latin typeface="Consolas" panose="020B0609020204030204" pitchFamily="49" charset="0"/>
              </a:rPr>
              <a:t>CREATE </a:t>
            </a:r>
            <a:r>
              <a:rPr lang="en-US" sz="3200" b="1" dirty="0" smtClean="0">
                <a:solidFill>
                  <a:schemeClr val="tx2"/>
                </a:solidFill>
                <a:latin typeface="Consolas" panose="020B0609020204030204" pitchFamily="49" charset="0"/>
              </a:rPr>
              <a:t>INDEX </a:t>
            </a:r>
            <a:br>
              <a:rPr lang="en-US" sz="3200" b="1" dirty="0" smtClean="0">
                <a:solidFill>
                  <a:schemeClr val="tx2"/>
                </a:solidFill>
                <a:latin typeface="Consolas" panose="020B0609020204030204" pitchFamily="49" charset="0"/>
              </a:rPr>
            </a:br>
            <a:r>
              <a:rPr lang="en-US" sz="3200" b="1" dirty="0" err="1" smtClean="0">
                <a:solidFill>
                  <a:schemeClr val="tx2"/>
                </a:solidFill>
                <a:latin typeface="Consolas" panose="020B0609020204030204" pitchFamily="49" charset="0"/>
              </a:rPr>
              <a:t>ix_employees_first_name_last_name</a:t>
            </a:r>
            <a:endParaRPr lang="en-US" sz="3200" b="1" dirty="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ON </a:t>
            </a:r>
            <a:r>
              <a:rPr lang="en-US" sz="3200" b="1" dirty="0" smtClean="0">
                <a:solidFill>
                  <a:schemeClr val="tx2"/>
                </a:solidFill>
                <a:latin typeface="Consolas" panose="020B0609020204030204" pitchFamily="49" charset="0"/>
              </a:rPr>
              <a:t>employees(</a:t>
            </a:r>
            <a:r>
              <a:rPr lang="en-US" sz="3200" b="1" dirty="0" err="1" smtClean="0">
                <a:solidFill>
                  <a:schemeClr val="tx2"/>
                </a:solidFill>
                <a:latin typeface="Consolas" panose="020B0609020204030204" pitchFamily="49" charset="0"/>
              </a:rPr>
              <a:t>first_name</a:t>
            </a:r>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last_name</a:t>
            </a: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10" name="Rectangle 9"/>
          <p:cNvSpPr>
            <a:spLocks noChangeArrowheads="1"/>
          </p:cNvSpPr>
          <p:nvPr/>
        </p:nvSpPr>
        <p:spPr bwMode="auto">
          <a:xfrm>
            <a:off x="188814" y="1533370"/>
            <a:ext cx="11806420"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1"/>
            <a:r>
              <a:rPr lang="en-US" sz="3200" b="1" dirty="0">
                <a:solidFill>
                  <a:schemeClr val="tx2"/>
                </a:solidFill>
                <a:latin typeface="Consolas" panose="020B0609020204030204" pitchFamily="49" charset="0"/>
              </a:rPr>
              <a:t>CREATE NONCLUSTERED </a:t>
            </a:r>
            <a:r>
              <a:rPr lang="en-US" sz="3200" b="1" dirty="0" smtClean="0">
                <a:solidFill>
                  <a:schemeClr val="tx2"/>
                </a:solidFill>
                <a:latin typeface="Consolas" panose="020B0609020204030204" pitchFamily="49" charset="0"/>
              </a:rPr>
              <a:t>INDEX </a:t>
            </a:r>
            <a:r>
              <a:rPr lang="en-US" sz="3200" b="1" dirty="0" err="1" smtClean="0">
                <a:solidFill>
                  <a:schemeClr val="tx2"/>
                </a:solidFill>
                <a:latin typeface="Consolas" panose="020B0609020204030204" pitchFamily="49" charset="0"/>
              </a:rPr>
              <a:t>IX_Employees_FirstName_LastName</a:t>
            </a:r>
            <a:endParaRPr lang="en-US" sz="3200" b="1" dirty="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ON Employees(</a:t>
            </a:r>
            <a:r>
              <a:rPr lang="en-US" sz="3200" b="1" dirty="0" err="1">
                <a:solidFill>
                  <a:schemeClr val="tx2"/>
                </a:solidFill>
                <a:latin typeface="Consolas" panose="020B0609020204030204" pitchFamily="49" charset="0"/>
              </a:rPr>
              <a:t>FirstName</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LastName</a:t>
            </a: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38</a:t>
            </a:fld>
            <a:endParaRPr lang="en-US" dirty="0"/>
          </a:p>
        </p:txBody>
      </p:sp>
      <p:sp>
        <p:nvSpPr>
          <p:cNvPr id="465922" name="Rectangle 2"/>
          <p:cNvSpPr>
            <a:spLocks noGrp="1" noChangeArrowheads="1"/>
          </p:cNvSpPr>
          <p:nvPr>
            <p:ph type="title"/>
          </p:nvPr>
        </p:nvSpPr>
        <p:spPr/>
        <p:txBody>
          <a:bodyPr/>
          <a:lstStyle/>
          <a:p>
            <a:r>
              <a:rPr lang="en-US" dirty="0"/>
              <a:t>Indices</a:t>
            </a:r>
            <a:r>
              <a:rPr lang="en-US" dirty="0" smtClean="0"/>
              <a:t> Syntax</a:t>
            </a:r>
            <a:endParaRPr lang="bg-BG" dirty="0"/>
          </a:p>
        </p:txBody>
      </p:sp>
      <p:sp>
        <p:nvSpPr>
          <p:cNvPr id="8" name="AutoShape 7"/>
          <p:cNvSpPr>
            <a:spLocks noChangeArrowheads="1"/>
          </p:cNvSpPr>
          <p:nvPr/>
        </p:nvSpPr>
        <p:spPr bwMode="auto">
          <a:xfrm>
            <a:off x="1548629" y="3228807"/>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Name</a:t>
            </a:r>
            <a:endParaRPr lang="en-US" sz="2800" noProof="1">
              <a:solidFill>
                <a:srgbClr val="FFFFFF"/>
              </a:solidFill>
            </a:endParaRPr>
          </a:p>
        </p:txBody>
      </p:sp>
      <p:sp>
        <p:nvSpPr>
          <p:cNvPr id="13" name="AutoShape 7"/>
          <p:cNvSpPr>
            <a:spLocks noChangeArrowheads="1"/>
          </p:cNvSpPr>
          <p:nvPr/>
        </p:nvSpPr>
        <p:spPr bwMode="auto">
          <a:xfrm>
            <a:off x="4494212" y="78376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Index Type</a:t>
            </a:r>
            <a:endParaRPr lang="en-US" sz="2800" noProof="1">
              <a:solidFill>
                <a:srgbClr val="FFFFFF"/>
              </a:solidFill>
            </a:endParaRPr>
          </a:p>
        </p:txBody>
      </p:sp>
      <p:sp>
        <p:nvSpPr>
          <p:cNvPr id="11" name="AutoShape 7"/>
          <p:cNvSpPr>
            <a:spLocks noChangeArrowheads="1"/>
          </p:cNvSpPr>
          <p:nvPr/>
        </p:nvSpPr>
        <p:spPr bwMode="auto">
          <a:xfrm>
            <a:off x="5484812" y="3228807"/>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Columns</a:t>
            </a:r>
            <a:endParaRPr lang="en-US" sz="2800" noProof="1">
              <a:solidFill>
                <a:srgbClr val="FFFFFF"/>
              </a:solidFill>
            </a:endParaRPr>
          </a:p>
        </p:txBody>
      </p:sp>
      <p:sp>
        <p:nvSpPr>
          <p:cNvPr id="14" name="AutoShape 7"/>
          <p:cNvSpPr>
            <a:spLocks noChangeArrowheads="1"/>
          </p:cNvSpPr>
          <p:nvPr/>
        </p:nvSpPr>
        <p:spPr bwMode="auto">
          <a:xfrm>
            <a:off x="1370012" y="6007878"/>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Name</a:t>
            </a:r>
            <a:endParaRPr lang="en-US" sz="2800" noProof="1">
              <a:solidFill>
                <a:srgbClr val="FFFFFF"/>
              </a:solidFill>
            </a:endParaRPr>
          </a:p>
        </p:txBody>
      </p:sp>
      <p:sp>
        <p:nvSpPr>
          <p:cNvPr id="16" name="AutoShape 7"/>
          <p:cNvSpPr>
            <a:spLocks noChangeArrowheads="1"/>
          </p:cNvSpPr>
          <p:nvPr/>
        </p:nvSpPr>
        <p:spPr bwMode="auto">
          <a:xfrm>
            <a:off x="5306195" y="6007878"/>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Columns</a:t>
            </a:r>
            <a:endParaRPr lang="en-US" sz="2800" noProof="1">
              <a:solidFill>
                <a:srgbClr val="FFFFFF"/>
              </a:solidFill>
            </a:endParaRPr>
          </a:p>
        </p:txBody>
      </p:sp>
      <p:sp>
        <p:nvSpPr>
          <p:cNvPr id="17" name="AutoShape 7"/>
          <p:cNvSpPr>
            <a:spLocks noChangeArrowheads="1"/>
          </p:cNvSpPr>
          <p:nvPr/>
        </p:nvSpPr>
        <p:spPr bwMode="auto">
          <a:xfrm>
            <a:off x="9023434" y="1547481"/>
            <a:ext cx="2971800" cy="558485"/>
          </a:xfrm>
          <a:prstGeom prst="wedgeRoundRectCallout">
            <a:avLst>
              <a:gd name="adj1" fmla="val -20878"/>
              <a:gd name="adj2" fmla="val 493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MSSQL</a:t>
            </a:r>
            <a:endParaRPr lang="en-US" sz="2800" noProof="1">
              <a:solidFill>
                <a:srgbClr val="FFFFFF"/>
              </a:solidFill>
            </a:endParaRPr>
          </a:p>
        </p:txBody>
      </p:sp>
      <p:sp>
        <p:nvSpPr>
          <p:cNvPr id="18" name="AutoShape 7"/>
          <p:cNvSpPr>
            <a:spLocks noChangeArrowheads="1"/>
          </p:cNvSpPr>
          <p:nvPr/>
        </p:nvSpPr>
        <p:spPr bwMode="auto">
          <a:xfrm>
            <a:off x="9044424" y="4125227"/>
            <a:ext cx="2971800" cy="558485"/>
          </a:xfrm>
          <a:prstGeom prst="wedgeRoundRectCallout">
            <a:avLst>
              <a:gd name="adj1" fmla="val -22777"/>
              <a:gd name="adj2" fmla="val 4324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MySQL</a:t>
            </a:r>
            <a:endParaRPr lang="en-US" sz="2800" noProof="1">
              <a:solidFill>
                <a:srgbClr val="FFFFFF"/>
              </a:solidFill>
            </a:endParaRPr>
          </a:p>
        </p:txBody>
      </p:sp>
    </p:spTree>
    <p:extLst>
      <p:ext uri="{BB962C8B-B14F-4D97-AF65-F5344CB8AC3E}">
        <p14:creationId xmlns:p14="http://schemas.microsoft.com/office/powerpoint/2010/main" val="2292571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Relations</a:t>
            </a:r>
          </a:p>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 </a:t>
            </a:r>
          </a:p>
          <a:p>
            <a:pPr marL="444500" indent="-444500">
              <a:lnSpc>
                <a:spcPct val="100000"/>
              </a:lnSpc>
              <a:buFontTx/>
              <a:buAutoNum type="arabicPeriod"/>
            </a:pPr>
            <a:r>
              <a:rPr lang="en-US" sz="3200" dirty="0"/>
              <a:t>Indices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465922" name="Rectangle 2"/>
          <p:cNvSpPr>
            <a:spLocks noGrp="1" noChangeArrowheads="1"/>
          </p:cNvSpPr>
          <p:nvPr>
            <p:ph type="title"/>
          </p:nvPr>
        </p:nvSpPr>
        <p:spPr/>
        <p:txBody>
          <a:bodyPr/>
          <a:lstStyle/>
          <a:p>
            <a:r>
              <a:rPr lang="en-US" dirty="0"/>
              <a:t>One-to-Many/Many-to-One</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222016076"/>
              </p:ext>
            </p:extLst>
          </p:nvPr>
        </p:nvGraphicFramePr>
        <p:xfrm>
          <a:off x="725455" y="3207122"/>
          <a:ext cx="3503342" cy="914400"/>
        </p:xfrm>
        <a:graphic>
          <a:graphicData uri="http://schemas.openxmlformats.org/drawingml/2006/table">
            <a:tbl>
              <a:tblPr firstRow="1" bandRow="1">
                <a:tableStyleId>{7DF18680-E054-41AD-8BC1-D1AEF772440D}</a:tableStyleId>
              </a:tblPr>
              <a:tblGrid>
                <a:gridCol w="1751671">
                  <a:extLst>
                    <a:ext uri="{9D8B030D-6E8A-4147-A177-3AD203B41FA5}">
                      <a16:colId xmlns:a16="http://schemas.microsoft.com/office/drawing/2014/main" val="1594468805"/>
                    </a:ext>
                  </a:extLst>
                </a:gridCol>
                <a:gridCol w="1751671">
                  <a:extLst>
                    <a:ext uri="{9D8B030D-6E8A-4147-A177-3AD203B41FA5}">
                      <a16:colId xmlns:a16="http://schemas.microsoft.com/office/drawing/2014/main" val="683614382"/>
                    </a:ext>
                  </a:extLst>
                </a:gridCol>
              </a:tblGrid>
              <a:tr h="431800">
                <a:tc>
                  <a:txBody>
                    <a:bodyPr/>
                    <a:lstStyle/>
                    <a:p>
                      <a:r>
                        <a:rPr lang="en-US" dirty="0" err="1"/>
                        <a:t>MountainID</a:t>
                      </a:r>
                      <a:endParaRPr lang="bg-BG" dirty="0"/>
                    </a:p>
                  </a:txBody>
                  <a:tcPr/>
                </a:tc>
                <a:tc>
                  <a:txBody>
                    <a:bodyPr/>
                    <a:lstStyle/>
                    <a:p>
                      <a:r>
                        <a:rPr lang="en-US" dirty="0"/>
                        <a:t>Name</a:t>
                      </a:r>
                      <a:endParaRPr lang="bg-BG" dirty="0"/>
                    </a:p>
                  </a:txBody>
                  <a:tcPr/>
                </a:tc>
                <a:extLst>
                  <a:ext uri="{0D108BD9-81ED-4DB2-BD59-A6C34878D82A}">
                    <a16:rowId xmlns:a16="http://schemas.microsoft.com/office/drawing/2014/main" val="1969825376"/>
                  </a:ext>
                </a:extLst>
              </a:tr>
              <a:tr h="431800">
                <a:tc>
                  <a:txBody>
                    <a:bodyPr/>
                    <a:lstStyle/>
                    <a:p>
                      <a:r>
                        <a:rPr lang="en-US" dirty="0"/>
                        <a:t>5</a:t>
                      </a:r>
                      <a:endParaRPr lang="bg-BG" dirty="0"/>
                    </a:p>
                  </a:txBody>
                  <a:tcPr/>
                </a:tc>
                <a:tc>
                  <a:txBody>
                    <a:bodyPr/>
                    <a:lstStyle/>
                    <a:p>
                      <a:r>
                        <a:rPr lang="en-US" dirty="0"/>
                        <a:t>Caucasus</a:t>
                      </a:r>
                      <a:endParaRPr lang="bg-BG" dirty="0"/>
                    </a:p>
                  </a:txBody>
                  <a:tcPr/>
                </a:tc>
                <a:extLst>
                  <a:ext uri="{0D108BD9-81ED-4DB2-BD59-A6C34878D82A}">
                    <a16:rowId xmlns:a16="http://schemas.microsoft.com/office/drawing/2014/main" val="2845318136"/>
                  </a:ext>
                </a:extLst>
              </a:tr>
            </a:tbl>
          </a:graphicData>
        </a:graphic>
      </p:graphicFrame>
      <p:cxnSp>
        <p:nvCxnSpPr>
          <p:cNvPr id="11" name="Straight Arrow Connector 10"/>
          <p:cNvCxnSpPr/>
          <p:nvPr/>
        </p:nvCxnSpPr>
        <p:spPr>
          <a:xfrm flipH="1">
            <a:off x="4945545" y="3796760"/>
            <a:ext cx="165405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97850" y="2662572"/>
            <a:ext cx="1755930" cy="523220"/>
          </a:xfrm>
          <a:prstGeom prst="rect">
            <a:avLst/>
          </a:prstGeom>
          <a:noFill/>
        </p:spPr>
        <p:txBody>
          <a:bodyPr wrap="none" rtlCol="0">
            <a:spAutoFit/>
          </a:bodyPr>
          <a:lstStyle/>
          <a:p>
            <a:r>
              <a:rPr lang="en-US" sz="2800" dirty="0"/>
              <a:t>Mountains</a:t>
            </a:r>
          </a:p>
        </p:txBody>
      </p:sp>
      <p:sp>
        <p:nvSpPr>
          <p:cNvPr id="15" name="Rectangular Callout 14"/>
          <p:cNvSpPr/>
          <p:nvPr/>
        </p:nvSpPr>
        <p:spPr>
          <a:xfrm>
            <a:off x="391791" y="2244224"/>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17" name="Rectangular Callout 16"/>
          <p:cNvSpPr/>
          <p:nvPr/>
        </p:nvSpPr>
        <p:spPr>
          <a:xfrm>
            <a:off x="7161212" y="2152976"/>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20" name="Rectangular Callout 19"/>
          <p:cNvSpPr/>
          <p:nvPr/>
        </p:nvSpPr>
        <p:spPr>
          <a:xfrm>
            <a:off x="3493704" y="2309906"/>
            <a:ext cx="1219200" cy="614276"/>
          </a:xfrm>
          <a:prstGeom prst="wedgeRectCallout">
            <a:avLst>
              <a:gd name="adj1" fmla="val -35960"/>
              <a:gd name="adj2" fmla="val 799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Foreign </a:t>
            </a:r>
            <a:br>
              <a:rPr lang="en-US" sz="2000" dirty="0"/>
            </a:br>
            <a:r>
              <a:rPr lang="en-US" sz="2000" dirty="0"/>
              <a:t>key</a:t>
            </a:r>
          </a:p>
        </p:txBody>
      </p:sp>
      <p:sp>
        <p:nvSpPr>
          <p:cNvPr id="21" name="Rectangular Callout 20"/>
          <p:cNvSpPr/>
          <p:nvPr/>
        </p:nvSpPr>
        <p:spPr>
          <a:xfrm>
            <a:off x="4945545" y="4264674"/>
            <a:ext cx="1655642" cy="435772"/>
          </a:xfrm>
          <a:prstGeom prst="wedgeRectCallout">
            <a:avLst>
              <a:gd name="adj1" fmla="val -12722"/>
              <a:gd name="adj2" fmla="val -9721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Relationship</a:t>
            </a:r>
          </a:p>
        </p:txBody>
      </p:sp>
      <p:graphicFrame>
        <p:nvGraphicFramePr>
          <p:cNvPr id="16" name="Table 15"/>
          <p:cNvGraphicFramePr>
            <a:graphicFrameLocks noGrp="1"/>
          </p:cNvGraphicFramePr>
          <p:nvPr>
            <p:extLst>
              <p:ext uri="{D42A27DB-BD31-4B8C-83A1-F6EECF244321}">
                <p14:modId xmlns:p14="http://schemas.microsoft.com/office/powerpoint/2010/main" val="421133089"/>
              </p:ext>
            </p:extLst>
          </p:nvPr>
        </p:nvGraphicFramePr>
        <p:xfrm>
          <a:off x="7466011" y="3141440"/>
          <a:ext cx="4305704" cy="1371600"/>
        </p:xfrm>
        <a:graphic>
          <a:graphicData uri="http://schemas.openxmlformats.org/drawingml/2006/table">
            <a:tbl>
              <a:tblPr firstRow="1" bandRow="1">
                <a:tableStyleId>{7DF18680-E054-41AD-8BC1-D1AEF772440D}</a:tableStyleId>
              </a:tblPr>
              <a:tblGrid>
                <a:gridCol w="1738549">
                  <a:extLst>
                    <a:ext uri="{9D8B030D-6E8A-4147-A177-3AD203B41FA5}">
                      <a16:colId xmlns:a16="http://schemas.microsoft.com/office/drawing/2014/main" val="1594468805"/>
                    </a:ext>
                  </a:extLst>
                </a:gridCol>
                <a:gridCol w="2567155">
                  <a:extLst>
                    <a:ext uri="{9D8B030D-6E8A-4147-A177-3AD203B41FA5}">
                      <a16:colId xmlns:a16="http://schemas.microsoft.com/office/drawing/2014/main" val="683614382"/>
                    </a:ext>
                  </a:extLst>
                </a:gridCol>
              </a:tblGrid>
              <a:tr h="431800">
                <a:tc>
                  <a:txBody>
                    <a:bodyPr/>
                    <a:lstStyle/>
                    <a:p>
                      <a:r>
                        <a:rPr lang="en-US" dirty="0" err="1"/>
                        <a:t>PeakID</a:t>
                      </a:r>
                      <a:endParaRPr lang="bg-BG" dirty="0"/>
                    </a:p>
                  </a:txBody>
                  <a:tcPr/>
                </a:tc>
                <a:tc>
                  <a:txBody>
                    <a:bodyPr/>
                    <a:lstStyle/>
                    <a:p>
                      <a:r>
                        <a:rPr lang="en-US" dirty="0" err="1"/>
                        <a:t>MountainID</a:t>
                      </a:r>
                      <a:endParaRPr lang="bg-BG" dirty="0"/>
                    </a:p>
                  </a:txBody>
                  <a:tcPr/>
                </a:tc>
                <a:extLst>
                  <a:ext uri="{0D108BD9-81ED-4DB2-BD59-A6C34878D82A}">
                    <a16:rowId xmlns:a16="http://schemas.microsoft.com/office/drawing/2014/main" val="1969825376"/>
                  </a:ext>
                </a:extLst>
              </a:tr>
              <a:tr h="431800">
                <a:tc>
                  <a:txBody>
                    <a:bodyPr/>
                    <a:lstStyle/>
                    <a:p>
                      <a:r>
                        <a:rPr lang="en-US" dirty="0"/>
                        <a:t>61</a:t>
                      </a:r>
                      <a:endParaRPr lang="bg-BG" dirty="0"/>
                    </a:p>
                  </a:txBody>
                  <a:tcPr/>
                </a:tc>
                <a:tc>
                  <a:txBody>
                    <a:bodyPr/>
                    <a:lstStyle/>
                    <a:p>
                      <a:r>
                        <a:rPr lang="en-US" dirty="0"/>
                        <a:t>5</a:t>
                      </a:r>
                      <a:endParaRPr lang="bg-BG" dirty="0"/>
                    </a:p>
                  </a:txBody>
                  <a:tcPr/>
                </a:tc>
                <a:extLst>
                  <a:ext uri="{0D108BD9-81ED-4DB2-BD59-A6C34878D82A}">
                    <a16:rowId xmlns:a16="http://schemas.microsoft.com/office/drawing/2014/main" val="2845318136"/>
                  </a:ext>
                </a:extLst>
              </a:tr>
              <a:tr h="431800">
                <a:tc>
                  <a:txBody>
                    <a:bodyPr/>
                    <a:lstStyle/>
                    <a:p>
                      <a:r>
                        <a:rPr lang="en-US" dirty="0"/>
                        <a:t>66</a:t>
                      </a:r>
                      <a:endParaRPr lang="bg-BG" dirty="0"/>
                    </a:p>
                  </a:txBody>
                  <a:tcPr/>
                </a:tc>
                <a:tc>
                  <a:txBody>
                    <a:bodyPr/>
                    <a:lstStyle/>
                    <a:p>
                      <a:r>
                        <a:rPr lang="en-US" dirty="0"/>
                        <a:t>5</a:t>
                      </a:r>
                      <a:endParaRPr lang="bg-BG" dirty="0"/>
                    </a:p>
                  </a:txBody>
                  <a:tcPr/>
                </a:tc>
                <a:extLst>
                  <a:ext uri="{0D108BD9-81ED-4DB2-BD59-A6C34878D82A}">
                    <a16:rowId xmlns:a16="http://schemas.microsoft.com/office/drawing/2014/main" val="1625239393"/>
                  </a:ext>
                </a:extLst>
              </a:tr>
            </a:tbl>
          </a:graphicData>
        </a:graphic>
      </p:graphicFrame>
      <p:sp>
        <p:nvSpPr>
          <p:cNvPr id="18" name="TextBox 17"/>
          <p:cNvSpPr txBox="1"/>
          <p:nvPr/>
        </p:nvSpPr>
        <p:spPr>
          <a:xfrm>
            <a:off x="9111801" y="2596890"/>
            <a:ext cx="1014124" cy="523220"/>
          </a:xfrm>
          <a:prstGeom prst="rect">
            <a:avLst/>
          </a:prstGeom>
          <a:noFill/>
        </p:spPr>
        <p:txBody>
          <a:bodyPr wrap="none" rtlCol="0">
            <a:spAutoFit/>
          </a:bodyPr>
          <a:lstStyle/>
          <a:p>
            <a:r>
              <a:rPr lang="en-US" sz="2800" dirty="0"/>
              <a:t>Peaks</a:t>
            </a:r>
          </a:p>
        </p:txBody>
      </p:sp>
    </p:spTree>
    <p:extLst>
      <p:ext uri="{BB962C8B-B14F-4D97-AF65-F5344CB8AC3E}">
        <p14:creationId xmlns:p14="http://schemas.microsoft.com/office/powerpoint/2010/main" val="3454241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a:t>Table Relations</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39225972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Fundamentals of Computer Programming with C#</a:t>
            </a:r>
            <a:r>
              <a:rPr lang="en-US" sz="2000" dirty="0"/>
              <a:t>" book by Svetlin Nakov &amp; Co. under </a:t>
            </a:r>
            <a:r>
              <a:rPr lang="en-US" sz="2000" dirty="0">
                <a:hlinkClick r:id="rId6"/>
              </a:rPr>
              <a:t>CC-BY-SA</a:t>
            </a:r>
            <a:r>
              <a:rPr lang="en-US" sz="2000" dirty="0"/>
              <a:t> license</a:t>
            </a:r>
          </a:p>
          <a:p>
            <a:pPr lvl="1"/>
            <a:r>
              <a:rPr lang="en-US" sz="2000" dirty="0"/>
              <a:t>"</a:t>
            </a:r>
            <a:r>
              <a:rPr lang="en-US" sz="2000" dirty="0">
                <a:hlinkClick r:id="rId7"/>
              </a:rPr>
              <a:t>C# Part I</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926474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a:t>
            </a:r>
            <a:r>
              <a:rPr lang="en-US" sz="3200" b="1" dirty="0" smtClean="0">
                <a:solidFill>
                  <a:schemeClr val="tx2"/>
                </a:solidFill>
                <a:latin typeface="Consolas" panose="020B0609020204030204" pitchFamily="49" charset="0"/>
              </a:rPr>
              <a:t>Mountains(</a:t>
            </a:r>
            <a:endParaRPr lang="en-US" sz="3200" b="1" dirty="0">
              <a:solidFill>
                <a:schemeClr val="tx2"/>
              </a:solidFill>
              <a:latin typeface="Consolas" panose="020B0609020204030204" pitchFamily="49" charset="0"/>
            </a:endParaRP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MountainName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a:t>
            </a:r>
            <a:r>
              <a:rPr lang="en-US" sz="3200" b="1" dirty="0" smtClean="0">
                <a:solidFill>
                  <a:schemeClr val="tx2"/>
                </a:solidFill>
                <a:latin typeface="Consolas" panose="020B0609020204030204" pitchFamily="49" charset="0"/>
              </a:rPr>
              <a:t>Peaks(</a:t>
            </a:r>
            <a:endParaRPr lang="en-US" sz="3200" b="1" dirty="0">
              <a:solidFill>
                <a:schemeClr val="tx2"/>
              </a:solidFill>
              <a:latin typeface="Consolas" panose="020B0609020204030204" pitchFamily="49" charset="0"/>
            </a:endParaRP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PeakId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a:t>
            </a:r>
          </a:p>
          <a:p>
            <a:r>
              <a:rPr lang="en-US" sz="3200" b="1" dirty="0">
                <a:solidFill>
                  <a:schemeClr val="tx2"/>
                </a:solidFill>
                <a:latin typeface="Consolas" panose="020B0609020204030204" pitchFamily="49" charset="0"/>
              </a:rPr>
              <a:t>CONSTRAINT </a:t>
            </a:r>
            <a:r>
              <a:rPr lang="en-US" sz="3200" b="1" dirty="0" err="1" smtClean="0">
                <a:solidFill>
                  <a:schemeClr val="tx2"/>
                </a:solidFill>
                <a:latin typeface="Consolas" panose="020B0609020204030204" pitchFamily="49" charset="0"/>
              </a:rPr>
              <a:t>FK_Peaks_Mountains</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FOREIGN </a:t>
            </a:r>
            <a:r>
              <a:rPr lang="en-US" sz="3200" b="1" dirty="0" smtClean="0">
                <a:solidFill>
                  <a:schemeClr val="tx2"/>
                </a:solidFill>
                <a:latin typeface="Consolas" panose="020B0609020204030204" pitchFamily="49" charset="0"/>
              </a:rPr>
              <a:t>KEY (</a:t>
            </a:r>
            <a:r>
              <a:rPr lang="en-US" sz="3200" b="1" dirty="0" err="1">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Mountains(</a:t>
            </a:r>
            <a:r>
              <a:rPr lang="en-US" sz="3200" b="1" dirty="0" err="1">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smtClean="0"/>
              <a:t>Setup</a:t>
            </a:r>
            <a:endParaRPr lang="bg-BG" dirty="0"/>
          </a:p>
        </p:txBody>
      </p:sp>
      <p:sp>
        <p:nvSpPr>
          <p:cNvPr id="8" name="AutoShape 7"/>
          <p:cNvSpPr>
            <a:spLocks noChangeArrowheads="1"/>
          </p:cNvSpPr>
          <p:nvPr/>
        </p:nvSpPr>
        <p:spPr bwMode="auto">
          <a:xfrm>
            <a:off x="6057306" y="863576"/>
            <a:ext cx="2932706"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Mountains</a:t>
            </a:r>
            <a:endParaRPr lang="en-US" sz="2800" noProof="1">
              <a:solidFill>
                <a:srgbClr val="FFFFFF"/>
              </a:solidFill>
            </a:endParaRPr>
          </a:p>
        </p:txBody>
      </p:sp>
      <p:sp>
        <p:nvSpPr>
          <p:cNvPr id="12" name="AutoShape 7"/>
          <p:cNvSpPr>
            <a:spLocks noChangeArrowheads="1"/>
          </p:cNvSpPr>
          <p:nvPr/>
        </p:nvSpPr>
        <p:spPr bwMode="auto">
          <a:xfrm>
            <a:off x="9336855" y="4114800"/>
            <a:ext cx="2229557" cy="559968"/>
          </a:xfrm>
          <a:prstGeom prst="wedgeRoundRectCallout">
            <a:avLst>
              <a:gd name="adj1" fmla="val -38537"/>
              <a:gd name="adj2" fmla="val 1019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Peaks</a:t>
            </a:r>
            <a:endParaRPr lang="en-US" sz="2800" noProof="1">
              <a:solidFill>
                <a:srgbClr val="FFFFFF"/>
              </a:solidFill>
            </a:endParaRPr>
          </a:p>
        </p:txBody>
      </p:sp>
    </p:spTree>
    <p:extLst>
      <p:ext uri="{BB962C8B-B14F-4D97-AF65-F5344CB8AC3E}">
        <p14:creationId xmlns:p14="http://schemas.microsoft.com/office/powerpoint/2010/main" val="3080320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CONSTRAINT </a:t>
            </a:r>
            <a:r>
              <a:rPr lang="en-US" sz="4000" b="1" dirty="0" err="1" smtClean="0">
                <a:solidFill>
                  <a:schemeClr val="tx2"/>
                </a:solidFill>
                <a:latin typeface="Consolas" panose="020B0609020204030204" pitchFamily="49" charset="0"/>
              </a:rPr>
              <a:t>FK_Peaks_Mountains</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FOREIGN KEY (</a:t>
            </a:r>
            <a:r>
              <a:rPr lang="en-US" sz="4000" b="1" dirty="0" err="1" smtClean="0">
                <a:solidFill>
                  <a:schemeClr val="tx2"/>
                </a:solidFill>
                <a:latin typeface="Consolas" panose="020B0609020204030204" pitchFamily="49" charset="0"/>
              </a:rPr>
              <a:t>MountainID</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REFERENCES Mountains(</a:t>
            </a:r>
            <a:r>
              <a:rPr lang="en-US" sz="4000" b="1" dirty="0" err="1">
                <a:solidFill>
                  <a:schemeClr val="tx2"/>
                </a:solidFill>
                <a:latin typeface="Consolas" panose="020B0609020204030204" pitchFamily="49" charset="0"/>
              </a:rPr>
              <a:t>MountainID</a:t>
            </a:r>
            <a:r>
              <a:rPr lang="en-US" sz="4000" b="1" dirty="0" smtClean="0">
                <a:solidFill>
                  <a:schemeClr val="tx2"/>
                </a:solidFill>
                <a:latin typeface="Consolas" panose="020B0609020204030204" pitchFamily="49" charset="0"/>
              </a:rPr>
              <a:t>)</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smtClean="0"/>
              <a:t>Foreign Key</a:t>
            </a:r>
            <a:endParaRPr lang="bg-BG" dirty="0"/>
          </a:p>
        </p:txBody>
      </p:sp>
      <p:sp>
        <p:nvSpPr>
          <p:cNvPr id="8" name="AutoShape 7"/>
          <p:cNvSpPr>
            <a:spLocks noChangeArrowheads="1"/>
          </p:cNvSpPr>
          <p:nvPr/>
        </p:nvSpPr>
        <p:spPr bwMode="auto">
          <a:xfrm>
            <a:off x="4722812" y="15238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Constraint Name</a:t>
            </a:r>
            <a:endParaRPr lang="en-US" sz="2800" noProof="1">
              <a:solidFill>
                <a:srgbClr val="FFFFFF"/>
              </a:solidFill>
            </a:endParaRPr>
          </a:p>
        </p:txBody>
      </p:sp>
      <p:sp>
        <p:nvSpPr>
          <p:cNvPr id="12" name="AutoShape 7"/>
          <p:cNvSpPr>
            <a:spLocks noChangeArrowheads="1"/>
          </p:cNvSpPr>
          <p:nvPr/>
        </p:nvSpPr>
        <p:spPr bwMode="auto">
          <a:xfrm>
            <a:off x="6952369" y="5348578"/>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
        <p:nvSpPr>
          <p:cNvPr id="11" name="AutoShape 7"/>
          <p:cNvSpPr>
            <a:spLocks noChangeArrowheads="1"/>
          </p:cNvSpPr>
          <p:nvPr/>
        </p:nvSpPr>
        <p:spPr bwMode="auto">
          <a:xfrm>
            <a:off x="1751012" y="5348578"/>
            <a:ext cx="2971800" cy="520807"/>
          </a:xfrm>
          <a:prstGeom prst="wedgeRoundRectCallout">
            <a:avLst>
              <a:gd name="adj1" fmla="val 31310"/>
              <a:gd name="adj2" fmla="val -1107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3" name="AutoShape 7"/>
          <p:cNvSpPr>
            <a:spLocks noChangeArrowheads="1"/>
          </p:cNvSpPr>
          <p:nvPr/>
        </p:nvSpPr>
        <p:spPr bwMode="auto">
          <a:xfrm>
            <a:off x="7172217" y="3764054"/>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Tree>
    <p:extLst>
      <p:ext uri="{BB962C8B-B14F-4D97-AF65-F5344CB8AC3E}">
        <p14:creationId xmlns:p14="http://schemas.microsoft.com/office/powerpoint/2010/main" val="1710855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Many-to-Many</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474921667"/>
              </p:ext>
            </p:extLst>
          </p:nvPr>
        </p:nvGraphicFramePr>
        <p:xfrm>
          <a:off x="836613" y="2177184"/>
          <a:ext cx="4191000" cy="13716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EmployeeName</a:t>
                      </a:r>
                      <a:endParaRPr lang="bg-BG" dirty="0"/>
                    </a:p>
                  </a:txBody>
                  <a:tcPr/>
                </a:tc>
                <a:extLst>
                  <a:ext uri="{0D108BD9-81ED-4DB2-BD59-A6C34878D82A}">
                    <a16:rowId xmlns:a16="http://schemas.microsoft.com/office/drawing/2014/main" val="1969825376"/>
                  </a:ext>
                </a:extLst>
              </a:tr>
              <a:tr h="431800">
                <a:tc>
                  <a:txBody>
                    <a:bodyPr/>
                    <a:lstStyle/>
                    <a:p>
                      <a:r>
                        <a:rPr lang="en-US" dirty="0"/>
                        <a:t>1</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845318136"/>
                  </a:ext>
                </a:extLst>
              </a:tr>
              <a:tr h="431800">
                <a:tc>
                  <a:txBody>
                    <a:bodyPr/>
                    <a:lstStyle/>
                    <a:p>
                      <a:r>
                        <a:rPr lang="en-US" dirty="0"/>
                        <a:t>40</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96815658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17353044"/>
              </p:ext>
            </p:extLst>
          </p:nvPr>
        </p:nvGraphicFramePr>
        <p:xfrm>
          <a:off x="7466012" y="2177184"/>
          <a:ext cx="4038600" cy="1371600"/>
        </p:xfrm>
        <a:graphic>
          <a:graphicData uri="http://schemas.openxmlformats.org/drawingml/2006/table">
            <a:tbl>
              <a:tblPr firstRow="1" bandRow="1">
                <a:tableStyleId>{7DF18680-E054-41AD-8BC1-D1AEF772440D}</a:tableStyleId>
              </a:tblPr>
              <a:tblGrid>
                <a:gridCol w="2019300">
                  <a:extLst>
                    <a:ext uri="{9D8B030D-6E8A-4147-A177-3AD203B41FA5}">
                      <a16:colId xmlns:a16="http://schemas.microsoft.com/office/drawing/2014/main" val="1594468805"/>
                    </a:ext>
                  </a:extLst>
                </a:gridCol>
                <a:gridCol w="2019300">
                  <a:extLst>
                    <a:ext uri="{9D8B030D-6E8A-4147-A177-3AD203B41FA5}">
                      <a16:colId xmlns:a16="http://schemas.microsoft.com/office/drawing/2014/main" val="683614382"/>
                    </a:ext>
                  </a:extLst>
                </a:gridCol>
              </a:tblGrid>
              <a:tr h="431800">
                <a:tc>
                  <a:txBody>
                    <a:bodyPr/>
                    <a:lstStyle/>
                    <a:p>
                      <a:r>
                        <a:rPr lang="en-US" sz="2400" dirty="0" err="1"/>
                        <a:t>ProjectID</a:t>
                      </a:r>
                      <a:endParaRPr lang="bg-BG" dirty="0"/>
                    </a:p>
                  </a:txBody>
                  <a:tcPr/>
                </a:tc>
                <a:tc>
                  <a:txBody>
                    <a:bodyPr/>
                    <a:lstStyle/>
                    <a:p>
                      <a:r>
                        <a:rPr lang="en-US" dirty="0" err="1"/>
                        <a:t>ProjectName</a:t>
                      </a:r>
                      <a:endParaRPr lang="bg-BG" dirty="0"/>
                    </a:p>
                  </a:txBody>
                  <a:tcPr/>
                </a:tc>
                <a:extLst>
                  <a:ext uri="{0D108BD9-81ED-4DB2-BD59-A6C34878D82A}">
                    <a16:rowId xmlns:a16="http://schemas.microsoft.com/office/drawing/2014/main" val="1969825376"/>
                  </a:ext>
                </a:extLst>
              </a:tr>
              <a:tr h="431800">
                <a:tc>
                  <a:txBody>
                    <a:bodyPr/>
                    <a:lstStyle/>
                    <a:p>
                      <a:r>
                        <a:rPr lang="en-US" dirty="0"/>
                        <a:t>4</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845318136"/>
                  </a:ext>
                </a:extLst>
              </a:tr>
              <a:tr h="431800">
                <a:tc>
                  <a:txBody>
                    <a:bodyPr/>
                    <a:lstStyle/>
                    <a:p>
                      <a:r>
                        <a:rPr lang="en-US" dirty="0"/>
                        <a:t>24</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5332412" y="2800024"/>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32412" y="3333424"/>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22148" y="1632634"/>
            <a:ext cx="1758943" cy="523220"/>
          </a:xfrm>
          <a:prstGeom prst="rect">
            <a:avLst/>
          </a:prstGeom>
          <a:noFill/>
        </p:spPr>
        <p:txBody>
          <a:bodyPr wrap="none" rtlCol="0">
            <a:spAutoFit/>
          </a:bodyPr>
          <a:lstStyle/>
          <a:p>
            <a:r>
              <a:rPr lang="en-US" sz="2800" dirty="0"/>
              <a:t>Employees</a:t>
            </a:r>
          </a:p>
        </p:txBody>
      </p:sp>
      <p:sp>
        <p:nvSpPr>
          <p:cNvPr id="14" name="TextBox 13"/>
          <p:cNvSpPr txBox="1"/>
          <p:nvPr/>
        </p:nvSpPr>
        <p:spPr>
          <a:xfrm>
            <a:off x="8619177" y="1580824"/>
            <a:ext cx="1357103" cy="523220"/>
          </a:xfrm>
          <a:prstGeom prst="rect">
            <a:avLst/>
          </a:prstGeom>
          <a:noFill/>
        </p:spPr>
        <p:txBody>
          <a:bodyPr wrap="none" rtlCol="0">
            <a:spAutoFit/>
          </a:bodyPr>
          <a:lstStyle/>
          <a:p>
            <a:r>
              <a:rPr lang="en-US" sz="2800" dirty="0"/>
              <a:t>Projects</a:t>
            </a:r>
          </a:p>
        </p:txBody>
      </p:sp>
      <p:sp>
        <p:nvSpPr>
          <p:cNvPr id="15" name="Rectangular Callout 14"/>
          <p:cNvSpPr/>
          <p:nvPr/>
        </p:nvSpPr>
        <p:spPr>
          <a:xfrm>
            <a:off x="502948" y="1220538"/>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17" name="Rectangular Callout 16"/>
          <p:cNvSpPr/>
          <p:nvPr/>
        </p:nvSpPr>
        <p:spPr>
          <a:xfrm>
            <a:off x="7237412" y="1219200"/>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21" name="Rectangular Callout 20"/>
          <p:cNvSpPr/>
          <p:nvPr/>
        </p:nvSpPr>
        <p:spPr>
          <a:xfrm>
            <a:off x="5250131" y="2070166"/>
            <a:ext cx="1655642" cy="435772"/>
          </a:xfrm>
          <a:prstGeom prst="wedgeRectCallout">
            <a:avLst>
              <a:gd name="adj1" fmla="val -15483"/>
              <a:gd name="adj2" fmla="val 846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Relationship</a:t>
            </a:r>
          </a:p>
        </p:txBody>
      </p:sp>
      <p:cxnSp>
        <p:nvCxnSpPr>
          <p:cNvPr id="16" name="Straight Arrow Connector 15"/>
          <p:cNvCxnSpPr/>
          <p:nvPr/>
        </p:nvCxnSpPr>
        <p:spPr>
          <a:xfrm>
            <a:off x="5332412" y="2800024"/>
            <a:ext cx="1655642"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812079819"/>
              </p:ext>
            </p:extLst>
          </p:nvPr>
        </p:nvGraphicFramePr>
        <p:xfrm>
          <a:off x="4494212" y="4696202"/>
          <a:ext cx="3352800" cy="1828800"/>
        </p:xfrm>
        <a:graphic>
          <a:graphicData uri="http://schemas.openxmlformats.org/drawingml/2006/table">
            <a:tbl>
              <a:tblPr firstRow="1" bandRow="1">
                <a:tableStyleId>{7DF18680-E054-41AD-8BC1-D1AEF772440D}</a:tableStyleId>
              </a:tblPr>
              <a:tblGrid>
                <a:gridCol w="1977292">
                  <a:extLst>
                    <a:ext uri="{9D8B030D-6E8A-4147-A177-3AD203B41FA5}">
                      <a16:colId xmlns:a16="http://schemas.microsoft.com/office/drawing/2014/main" val="1594468805"/>
                    </a:ext>
                  </a:extLst>
                </a:gridCol>
                <a:gridCol w="1375508">
                  <a:extLst>
                    <a:ext uri="{9D8B030D-6E8A-4147-A177-3AD203B41FA5}">
                      <a16:colId xmlns:a16="http://schemas.microsoft.com/office/drawing/2014/main" val="683614382"/>
                    </a:ext>
                  </a:extLst>
                </a:gridCol>
              </a:tblGrid>
              <a:tr h="429002">
                <a:tc>
                  <a:txBody>
                    <a:bodyPr/>
                    <a:lstStyle/>
                    <a:p>
                      <a:r>
                        <a:rPr lang="en-US" dirty="0" err="1"/>
                        <a:t>EmployeeID</a:t>
                      </a:r>
                      <a:endParaRPr lang="bg-BG" dirty="0"/>
                    </a:p>
                  </a:txBody>
                  <a:tcPr/>
                </a:tc>
                <a:tc>
                  <a:txBody>
                    <a:bodyPr/>
                    <a:lstStyle/>
                    <a:p>
                      <a:r>
                        <a:rPr lang="en-US" dirty="0" err="1"/>
                        <a:t>ProjectID</a:t>
                      </a:r>
                      <a:endParaRPr lang="bg-BG" dirty="0"/>
                    </a:p>
                  </a:txBody>
                  <a:tcPr/>
                </a:tc>
                <a:extLst>
                  <a:ext uri="{0D108BD9-81ED-4DB2-BD59-A6C34878D82A}">
                    <a16:rowId xmlns:a16="http://schemas.microsoft.com/office/drawing/2014/main" val="1969825376"/>
                  </a:ext>
                </a:extLst>
              </a:tr>
              <a:tr h="431800">
                <a:tc>
                  <a:txBody>
                    <a:bodyPr/>
                    <a:lstStyle/>
                    <a:p>
                      <a:r>
                        <a:rPr lang="en-US" dirty="0"/>
                        <a:t>1</a:t>
                      </a:r>
                      <a:endParaRPr lang="bg-BG" dirty="0"/>
                    </a:p>
                  </a:txBody>
                  <a:tcPr/>
                </a:tc>
                <a:tc>
                  <a:txBody>
                    <a:bodyPr/>
                    <a:lstStyle/>
                    <a:p>
                      <a:r>
                        <a:rPr lang="en-US" dirty="0"/>
                        <a:t>4</a:t>
                      </a:r>
                      <a:endParaRPr lang="bg-BG" dirty="0"/>
                    </a:p>
                  </a:txBody>
                  <a:tcPr/>
                </a:tc>
                <a:extLst>
                  <a:ext uri="{0D108BD9-81ED-4DB2-BD59-A6C34878D82A}">
                    <a16:rowId xmlns:a16="http://schemas.microsoft.com/office/drawing/2014/main" val="2845318136"/>
                  </a:ext>
                </a:extLst>
              </a:tr>
              <a:tr h="431800">
                <a:tc>
                  <a:txBody>
                    <a:bodyPr/>
                    <a:lstStyle/>
                    <a:p>
                      <a:r>
                        <a:rPr lang="en-US" dirty="0"/>
                        <a:t>1</a:t>
                      </a:r>
                      <a:endParaRPr lang="bg-BG" dirty="0"/>
                    </a:p>
                  </a:txBody>
                  <a:tcPr/>
                </a:tc>
                <a:tc>
                  <a:txBody>
                    <a:bodyPr/>
                    <a:lstStyle/>
                    <a:p>
                      <a:r>
                        <a:rPr lang="en-US" dirty="0"/>
                        <a:t>24</a:t>
                      </a:r>
                      <a:endParaRPr lang="bg-BG" dirty="0"/>
                    </a:p>
                  </a:txBody>
                  <a:tcPr/>
                </a:tc>
                <a:extLst>
                  <a:ext uri="{0D108BD9-81ED-4DB2-BD59-A6C34878D82A}">
                    <a16:rowId xmlns:a16="http://schemas.microsoft.com/office/drawing/2014/main" val="2968156586"/>
                  </a:ext>
                </a:extLst>
              </a:tr>
              <a:tr h="431800">
                <a:tc>
                  <a:txBody>
                    <a:bodyPr/>
                    <a:lstStyle/>
                    <a:p>
                      <a:r>
                        <a:rPr lang="en-US" dirty="0"/>
                        <a:t>40</a:t>
                      </a:r>
                      <a:endParaRPr lang="bg-BG" dirty="0"/>
                    </a:p>
                  </a:txBody>
                  <a:tcPr/>
                </a:tc>
                <a:tc>
                  <a:txBody>
                    <a:bodyPr/>
                    <a:lstStyle/>
                    <a:p>
                      <a:r>
                        <a:rPr lang="en-US" dirty="0"/>
                        <a:t>24</a:t>
                      </a:r>
                      <a:endParaRPr lang="bg-BG" dirty="0"/>
                    </a:p>
                  </a:txBody>
                  <a:tcPr/>
                </a:tc>
                <a:extLst>
                  <a:ext uri="{0D108BD9-81ED-4DB2-BD59-A6C34878D82A}">
                    <a16:rowId xmlns:a16="http://schemas.microsoft.com/office/drawing/2014/main" val="98869074"/>
                  </a:ext>
                </a:extLst>
              </a:tr>
            </a:tbl>
          </a:graphicData>
        </a:graphic>
      </p:graphicFrame>
      <p:sp>
        <p:nvSpPr>
          <p:cNvPr id="19" name="TextBox 18"/>
          <p:cNvSpPr txBox="1"/>
          <p:nvPr/>
        </p:nvSpPr>
        <p:spPr>
          <a:xfrm>
            <a:off x="4704922" y="4140505"/>
            <a:ext cx="2931380" cy="523220"/>
          </a:xfrm>
          <a:prstGeom prst="rect">
            <a:avLst/>
          </a:prstGeom>
          <a:noFill/>
        </p:spPr>
        <p:txBody>
          <a:bodyPr wrap="none" rtlCol="0">
            <a:spAutoFit/>
          </a:bodyPr>
          <a:lstStyle/>
          <a:p>
            <a:r>
              <a:rPr lang="en-US" sz="2800" dirty="0" err="1"/>
              <a:t>EmployeesProjects</a:t>
            </a:r>
            <a:endParaRPr lang="en-US" sz="2800" dirty="0"/>
          </a:p>
        </p:txBody>
      </p:sp>
      <p:cxnSp>
        <p:nvCxnSpPr>
          <p:cNvPr id="22" name="Straight Arrow Connector 21"/>
          <p:cNvCxnSpPr/>
          <p:nvPr/>
        </p:nvCxnSpPr>
        <p:spPr>
          <a:xfrm>
            <a:off x="2132012" y="4386875"/>
            <a:ext cx="1758943" cy="1312885"/>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306593" y="4413389"/>
            <a:ext cx="1600026" cy="1293712"/>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ular Callout 23"/>
          <p:cNvSpPr/>
          <p:nvPr/>
        </p:nvSpPr>
        <p:spPr>
          <a:xfrm>
            <a:off x="3011483" y="4040816"/>
            <a:ext cx="1693439" cy="372573"/>
          </a:xfrm>
          <a:prstGeom prst="wedgeRectCallout">
            <a:avLst>
              <a:gd name="adj1" fmla="val 34223"/>
              <a:gd name="adj2" fmla="val 9513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Mapping table</a:t>
            </a:r>
          </a:p>
        </p:txBody>
      </p:sp>
    </p:spTree>
    <p:extLst>
      <p:ext uri="{BB962C8B-B14F-4D97-AF65-F5344CB8AC3E}">
        <p14:creationId xmlns:p14="http://schemas.microsoft.com/office/powerpoint/2010/main" val="3313382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1" grpId="0" animBg="1"/>
      <p:bldP spid="19"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88814" y="3199261"/>
            <a:ext cx="11806420" cy="354209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solidFill>
                <a:latin typeface="Consolas" panose="020B0609020204030204" pitchFamily="49" charset="0"/>
              </a:rPr>
              <a:t>CREATE TABLE </a:t>
            </a:r>
            <a:r>
              <a:rPr lang="en-US" b="1" dirty="0" err="1">
                <a:solidFill>
                  <a:schemeClr val="tx2"/>
                </a:solidFill>
                <a:latin typeface="Consolas" panose="020B0609020204030204" pitchFamily="49" charset="0"/>
              </a:rPr>
              <a:t>EmployeesProjects</a:t>
            </a:r>
            <a:r>
              <a:rPr lang="en-US" b="1" dirty="0">
                <a:solidFill>
                  <a:schemeClr val="tx2"/>
                </a:solidFill>
                <a:latin typeface="Consolas" panose="020B0609020204030204" pitchFamily="49" charset="0"/>
              </a:rPr>
              <a:t>(</a:t>
            </a:r>
          </a:p>
          <a:p>
            <a:pPr lvl="1"/>
            <a:r>
              <a:rPr lang="en-US" b="1" dirty="0" err="1">
                <a:solidFill>
                  <a:schemeClr val="tx2"/>
                </a:solidFill>
                <a:latin typeface="Consolas" panose="020B0609020204030204" pitchFamily="49" charset="0"/>
              </a:rPr>
              <a:t>EmployeeID</a:t>
            </a:r>
            <a:r>
              <a:rPr lang="en-US" b="1" dirty="0">
                <a:solidFill>
                  <a:schemeClr val="tx2"/>
                </a:solidFill>
                <a:latin typeface="Consolas" panose="020B0609020204030204" pitchFamily="49" charset="0"/>
              </a:rPr>
              <a:t> INT,</a:t>
            </a:r>
          </a:p>
          <a:p>
            <a:pPr lvl="1"/>
            <a:r>
              <a:rPr lang="en-US" b="1" dirty="0" err="1">
                <a:solidFill>
                  <a:schemeClr val="tx2"/>
                </a:solidFill>
                <a:latin typeface="Consolas" panose="020B0609020204030204" pitchFamily="49" charset="0"/>
              </a:rPr>
              <a:t>ProjectID</a:t>
            </a:r>
            <a:r>
              <a:rPr lang="en-US" b="1" dirty="0">
                <a:solidFill>
                  <a:schemeClr val="tx2"/>
                </a:solidFill>
                <a:latin typeface="Consolas" panose="020B0609020204030204" pitchFamily="49" charset="0"/>
              </a:rPr>
              <a:t> INT,</a:t>
            </a:r>
          </a:p>
          <a:p>
            <a:r>
              <a:rPr lang="en-US" b="1" dirty="0">
                <a:solidFill>
                  <a:srgbClr val="1A8AFA"/>
                </a:solidFill>
                <a:latin typeface="Consolas" panose="020B0609020204030204" pitchFamily="49" charset="0"/>
              </a:rPr>
              <a:t>CONSTRAINT </a:t>
            </a:r>
            <a:r>
              <a:rPr lang="en-US" b="1" dirty="0" err="1">
                <a:solidFill>
                  <a:srgbClr val="1A8AFA"/>
                </a:solidFill>
                <a:latin typeface="Consolas" panose="020B0609020204030204" pitchFamily="49" charset="0"/>
              </a:rPr>
              <a:t>PK_EmployeesProjects</a:t>
            </a:r>
            <a:r>
              <a:rPr lang="en-US" b="1" dirty="0">
                <a:solidFill>
                  <a:srgbClr val="1A8AFA"/>
                </a:solidFill>
                <a:latin typeface="Consolas" panose="020B0609020204030204" pitchFamily="49" charset="0"/>
              </a:rPr>
              <a:t> PRIMARY KEY(</a:t>
            </a:r>
            <a:r>
              <a:rPr lang="en-US" b="1" dirty="0" err="1">
                <a:solidFill>
                  <a:srgbClr val="1A8AFA"/>
                </a:solidFill>
                <a:latin typeface="Consolas" panose="020B0609020204030204" pitchFamily="49" charset="0"/>
              </a:rPr>
              <a:t>EmployeeID</a:t>
            </a:r>
            <a:r>
              <a:rPr lang="en-US" b="1" dirty="0">
                <a:solidFill>
                  <a:srgbClr val="1A8AFA"/>
                </a:solidFill>
                <a:latin typeface="Consolas" panose="020B0609020204030204" pitchFamily="49" charset="0"/>
              </a:rPr>
              <a:t>, </a:t>
            </a:r>
            <a:r>
              <a:rPr lang="en-US" b="1" dirty="0" err="1">
                <a:solidFill>
                  <a:srgbClr val="1A8AFA"/>
                </a:solidFill>
                <a:latin typeface="Consolas" panose="020B0609020204030204" pitchFamily="49" charset="0"/>
              </a:rPr>
              <a:t>ProjectID</a:t>
            </a:r>
            <a:r>
              <a:rPr lang="en-US" b="1" dirty="0">
                <a:solidFill>
                  <a:srgbClr val="1A8AFA"/>
                </a:solidFill>
                <a:latin typeface="Consolas" panose="020B0609020204030204" pitchFamily="49" charset="0"/>
              </a:rPr>
              <a:t>),</a:t>
            </a:r>
          </a:p>
          <a:p>
            <a:r>
              <a:rPr lang="en-US" b="1" dirty="0">
                <a:solidFill>
                  <a:srgbClr val="00B050"/>
                </a:solidFill>
                <a:latin typeface="Consolas" panose="020B0609020204030204" pitchFamily="49" charset="0"/>
              </a:rPr>
              <a:t>CONSTRAINT </a:t>
            </a:r>
            <a:r>
              <a:rPr lang="en-US" b="1" dirty="0" err="1">
                <a:solidFill>
                  <a:srgbClr val="00B050"/>
                </a:solidFill>
                <a:latin typeface="Consolas" panose="020B0609020204030204" pitchFamily="49" charset="0"/>
              </a:rPr>
              <a:t>FK_EmployeesProjects_Employees</a:t>
            </a:r>
            <a:r>
              <a:rPr lang="en-US" b="1" dirty="0">
                <a:solidFill>
                  <a:srgbClr val="00B050"/>
                </a:solidFill>
                <a:latin typeface="Consolas" panose="020B0609020204030204" pitchFamily="49" charset="0"/>
              </a:rPr>
              <a:t> FOREIGN KEY(</a:t>
            </a:r>
            <a:r>
              <a:rPr lang="en-US" b="1" dirty="0" err="1">
                <a:solidFill>
                  <a:srgbClr val="00B050"/>
                </a:solidFill>
                <a:latin typeface="Consolas" panose="020B0609020204030204" pitchFamily="49" charset="0"/>
              </a:rPr>
              <a:t>EmployeeID</a:t>
            </a:r>
            <a:r>
              <a:rPr lang="en-US" b="1" dirty="0">
                <a:solidFill>
                  <a:srgbClr val="00B050"/>
                </a:solidFill>
                <a:latin typeface="Consolas" panose="020B0609020204030204" pitchFamily="49" charset="0"/>
              </a:rPr>
              <a:t>) REFERENCES Employees(</a:t>
            </a:r>
            <a:r>
              <a:rPr lang="en-US" b="1" dirty="0" err="1">
                <a:solidFill>
                  <a:srgbClr val="00B050"/>
                </a:solidFill>
                <a:latin typeface="Consolas" panose="020B0609020204030204" pitchFamily="49" charset="0"/>
              </a:rPr>
              <a:t>EmployeeID</a:t>
            </a:r>
            <a:r>
              <a:rPr lang="en-US" b="1" dirty="0">
                <a:solidFill>
                  <a:srgbClr val="00B050"/>
                </a:solidFill>
                <a:latin typeface="Consolas" panose="020B0609020204030204" pitchFamily="49" charset="0"/>
              </a:rPr>
              <a:t>),</a:t>
            </a:r>
          </a:p>
          <a:p>
            <a:r>
              <a:rPr lang="en-US" b="1" dirty="0">
                <a:solidFill>
                  <a:srgbClr val="FFFF00"/>
                </a:solidFill>
                <a:latin typeface="Consolas" panose="020B0609020204030204" pitchFamily="49" charset="0"/>
              </a:rPr>
              <a:t>CONSTRAINT </a:t>
            </a:r>
            <a:r>
              <a:rPr lang="en-US" b="1" dirty="0" err="1">
                <a:solidFill>
                  <a:srgbClr val="FFFF00"/>
                </a:solidFill>
                <a:latin typeface="Consolas" panose="020B0609020204030204" pitchFamily="49" charset="0"/>
              </a:rPr>
              <a:t>FK_EmployeesProjects_Projects</a:t>
            </a:r>
            <a:r>
              <a:rPr lang="en-US" b="1" dirty="0">
                <a:solidFill>
                  <a:srgbClr val="FFFF00"/>
                </a:solidFill>
                <a:latin typeface="Consolas" panose="020B0609020204030204" pitchFamily="49" charset="0"/>
              </a:rPr>
              <a:t> FOREIGN KEY(</a:t>
            </a:r>
            <a:r>
              <a:rPr lang="en-US" b="1" dirty="0" err="1">
                <a:solidFill>
                  <a:srgbClr val="FFFF00"/>
                </a:solidFill>
                <a:latin typeface="Consolas" panose="020B0609020204030204" pitchFamily="49" charset="0"/>
              </a:rPr>
              <a:t>ProjectID</a:t>
            </a:r>
            <a:r>
              <a:rPr lang="en-US" b="1" dirty="0">
                <a:solidFill>
                  <a:srgbClr val="FFFF00"/>
                </a:solidFill>
                <a:latin typeface="Consolas" panose="020B0609020204030204" pitchFamily="49" charset="0"/>
              </a:rPr>
              <a:t>) REFERENCES Projects(</a:t>
            </a:r>
            <a:r>
              <a:rPr lang="en-US" b="1" dirty="0" err="1">
                <a:solidFill>
                  <a:srgbClr val="FFFF00"/>
                </a:solidFill>
                <a:latin typeface="Consolas" panose="020B0609020204030204" pitchFamily="49" charset="0"/>
              </a:rPr>
              <a:t>ProjectID</a:t>
            </a:r>
            <a:r>
              <a:rPr lang="en-US" b="1" dirty="0">
                <a:solidFill>
                  <a:srgbClr val="FFFF00"/>
                </a:solidFill>
                <a:latin typeface="Consolas" panose="020B0609020204030204" pitchFamily="49" charset="0"/>
              </a:rPr>
              <a:t>)</a:t>
            </a:r>
          </a:p>
          <a:p>
            <a:r>
              <a:rPr lang="en-US" b="1" dirty="0">
                <a:solidFill>
                  <a:schemeClr val="tx2"/>
                </a:solidFill>
                <a:latin typeface="Consolas" panose="020B0609020204030204" pitchFamily="49" charset="0"/>
              </a:rPr>
              <a:t>)</a:t>
            </a:r>
          </a:p>
        </p:txBody>
      </p:sp>
      <p:sp>
        <p:nvSpPr>
          <p:cNvPr id="10" name="Rectangle 9"/>
          <p:cNvSpPr>
            <a:spLocks noChangeArrowheads="1"/>
          </p:cNvSpPr>
          <p:nvPr/>
        </p:nvSpPr>
        <p:spPr bwMode="auto">
          <a:xfrm>
            <a:off x="188814" y="988263"/>
            <a:ext cx="5524598"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solidFill>
                <a:latin typeface="Consolas" panose="020B0609020204030204" pitchFamily="49" charset="0"/>
              </a:rPr>
              <a:t>CREATE TABLE Employees(</a:t>
            </a:r>
          </a:p>
          <a:p>
            <a:pPr lvl="1"/>
            <a:r>
              <a:rPr lang="en-US" b="1" dirty="0" err="1">
                <a:solidFill>
                  <a:schemeClr val="tx2"/>
                </a:solidFill>
                <a:latin typeface="Consolas" panose="020B0609020204030204" pitchFamily="49" charset="0"/>
              </a:rPr>
              <a:t>EmployeeID</a:t>
            </a:r>
            <a:r>
              <a:rPr lang="en-US" b="1" dirty="0">
                <a:solidFill>
                  <a:schemeClr val="tx2"/>
                </a:solidFill>
                <a:latin typeface="Consolas" panose="020B0609020204030204" pitchFamily="49" charset="0"/>
              </a:rPr>
              <a:t> INT PRIMARY KEY,</a:t>
            </a:r>
          </a:p>
          <a:p>
            <a:pPr lvl="1"/>
            <a:r>
              <a:rPr lang="en-US" b="1" dirty="0" err="1">
                <a:solidFill>
                  <a:schemeClr val="tx2"/>
                </a:solidFill>
                <a:latin typeface="Consolas" panose="020B0609020204030204" pitchFamily="49" charset="0"/>
              </a:rPr>
              <a:t>EmployeeName</a:t>
            </a:r>
            <a:r>
              <a:rPr lang="en-US" b="1" dirty="0">
                <a:solidFill>
                  <a:schemeClr val="tx2"/>
                </a:solidFill>
                <a:latin typeface="Consolas" panose="020B0609020204030204" pitchFamily="49" charset="0"/>
              </a:rPr>
              <a:t> VARCHAR(50)</a:t>
            </a:r>
          </a:p>
          <a:p>
            <a:r>
              <a:rPr lang="en-US" b="1" dirty="0" smtClean="0">
                <a:solidFill>
                  <a:schemeClr val="tx2"/>
                </a:solidFill>
                <a:latin typeface="Consolas" panose="020B0609020204030204" pitchFamily="49" charset="0"/>
              </a:rPr>
              <a:t>)</a:t>
            </a:r>
            <a:endParaRPr lang="en-US" b="1" dirty="0">
              <a:solidFill>
                <a:schemeClr val="tx2"/>
              </a:solidFill>
              <a:latin typeface="Consolas" panose="020B0609020204030204" pitchFamily="49" charset="0"/>
            </a:endParaRPr>
          </a:p>
          <a:p>
            <a:endParaRPr lang="en-US" b="1"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smtClean="0"/>
              <a:t>Setup</a:t>
            </a:r>
            <a:endParaRPr lang="bg-BG" dirty="0"/>
          </a:p>
        </p:txBody>
      </p:sp>
      <p:sp>
        <p:nvSpPr>
          <p:cNvPr id="8" name="AutoShape 7"/>
          <p:cNvSpPr>
            <a:spLocks noChangeArrowheads="1"/>
          </p:cNvSpPr>
          <p:nvPr/>
        </p:nvSpPr>
        <p:spPr bwMode="auto">
          <a:xfrm>
            <a:off x="3044005" y="356661"/>
            <a:ext cx="2659352" cy="558487"/>
          </a:xfrm>
          <a:prstGeom prst="wedgeRoundRectCallout">
            <a:avLst>
              <a:gd name="adj1" fmla="val -38152"/>
              <a:gd name="adj2" fmla="val 764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Employees</a:t>
            </a:r>
            <a:endParaRPr lang="en-US" sz="2800" noProof="1">
              <a:solidFill>
                <a:srgbClr val="FFFFFF"/>
              </a:solidFill>
            </a:endParaRPr>
          </a:p>
        </p:txBody>
      </p:sp>
      <p:sp>
        <p:nvSpPr>
          <p:cNvPr id="12" name="AutoShape 7"/>
          <p:cNvSpPr>
            <a:spLocks noChangeArrowheads="1"/>
          </p:cNvSpPr>
          <p:nvPr/>
        </p:nvSpPr>
        <p:spPr bwMode="auto">
          <a:xfrm>
            <a:off x="7570433" y="6076614"/>
            <a:ext cx="2229557" cy="448388"/>
          </a:xfrm>
          <a:prstGeom prst="wedgeRoundRectCallout">
            <a:avLst>
              <a:gd name="adj1" fmla="val -30942"/>
              <a:gd name="adj2" fmla="val -843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7775256" y="352090"/>
            <a:ext cx="2971800" cy="558485"/>
          </a:xfrm>
          <a:prstGeom prst="wedgeRoundRectCallout">
            <a:avLst>
              <a:gd name="adj1" fmla="val -37592"/>
              <a:gd name="adj2" fmla="val 836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Projects</a:t>
            </a:r>
            <a:endParaRPr lang="en-US" sz="2800" noProof="1">
              <a:solidFill>
                <a:srgbClr val="FFFFFF"/>
              </a:solidFill>
            </a:endParaRPr>
          </a:p>
        </p:txBody>
      </p:sp>
      <p:sp>
        <p:nvSpPr>
          <p:cNvPr id="9" name="Rectangle 8"/>
          <p:cNvSpPr>
            <a:spLocks noChangeArrowheads="1"/>
          </p:cNvSpPr>
          <p:nvPr/>
        </p:nvSpPr>
        <p:spPr bwMode="auto">
          <a:xfrm>
            <a:off x="5784836" y="988262"/>
            <a:ext cx="6210398"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solidFill>
                <a:latin typeface="Consolas" panose="020B0609020204030204" pitchFamily="49" charset="0"/>
              </a:rPr>
              <a:t>CREATE TABLE Projects(</a:t>
            </a:r>
          </a:p>
          <a:p>
            <a:pPr lvl="1"/>
            <a:r>
              <a:rPr lang="en-US" b="1" dirty="0" err="1">
                <a:solidFill>
                  <a:schemeClr val="tx2"/>
                </a:solidFill>
                <a:latin typeface="Consolas" panose="020B0609020204030204" pitchFamily="49" charset="0"/>
              </a:rPr>
              <a:t>ProjectID</a:t>
            </a:r>
            <a:r>
              <a:rPr lang="en-US" b="1" dirty="0">
                <a:solidFill>
                  <a:schemeClr val="tx2"/>
                </a:solidFill>
                <a:latin typeface="Consolas" panose="020B0609020204030204" pitchFamily="49" charset="0"/>
              </a:rPr>
              <a:t> INT PRIMARY KEY,</a:t>
            </a:r>
          </a:p>
          <a:p>
            <a:pPr lvl="1"/>
            <a:r>
              <a:rPr lang="en-US" b="1" dirty="0" err="1">
                <a:solidFill>
                  <a:schemeClr val="tx2"/>
                </a:solidFill>
                <a:latin typeface="Consolas" panose="020B0609020204030204" pitchFamily="49" charset="0"/>
              </a:rPr>
              <a:t>ProjectName</a:t>
            </a:r>
            <a:r>
              <a:rPr lang="en-US" b="1" dirty="0">
                <a:solidFill>
                  <a:schemeClr val="tx2"/>
                </a:solidFill>
                <a:latin typeface="Consolas" panose="020B0609020204030204" pitchFamily="49" charset="0"/>
              </a:rPr>
              <a:t> VARCHAR(50)</a:t>
            </a:r>
          </a:p>
          <a:p>
            <a:r>
              <a:rPr lang="en-US" b="1" dirty="0" smtClean="0">
                <a:solidFill>
                  <a:schemeClr val="tx2"/>
                </a:solidFill>
                <a:latin typeface="Consolas" panose="020B0609020204030204" pitchFamily="49" charset="0"/>
              </a:rPr>
              <a:t>)</a:t>
            </a:r>
          </a:p>
          <a:p>
            <a:endParaRPr lang="en-US" b="1" dirty="0">
              <a:solidFill>
                <a:schemeClr val="tx2"/>
              </a:solidFill>
              <a:latin typeface="Consolas" panose="020B0609020204030204" pitchFamily="49" charset="0"/>
            </a:endParaRPr>
          </a:p>
        </p:txBody>
      </p:sp>
      <p:sp>
        <p:nvSpPr>
          <p:cNvPr id="14" name="AutoShape 7"/>
          <p:cNvSpPr>
            <a:spLocks noChangeArrowheads="1"/>
          </p:cNvSpPr>
          <p:nvPr/>
        </p:nvSpPr>
        <p:spPr bwMode="auto">
          <a:xfrm>
            <a:off x="4641836" y="2610236"/>
            <a:ext cx="4043376" cy="558485"/>
          </a:xfrm>
          <a:prstGeom prst="wedgeRoundRectCallout">
            <a:avLst>
              <a:gd name="adj1" fmla="val -37592"/>
              <a:gd name="adj2" fmla="val 836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EmployeesProjects</a:t>
            </a:r>
            <a:endParaRPr lang="en-US" sz="2800" noProof="1">
              <a:solidFill>
                <a:srgbClr val="FFFFFF"/>
              </a:solidFill>
            </a:endParaRPr>
          </a:p>
        </p:txBody>
      </p:sp>
      <p:sp>
        <p:nvSpPr>
          <p:cNvPr id="15" name="AutoShape 7"/>
          <p:cNvSpPr>
            <a:spLocks noChangeArrowheads="1"/>
          </p:cNvSpPr>
          <p:nvPr/>
        </p:nvSpPr>
        <p:spPr bwMode="auto">
          <a:xfrm>
            <a:off x="7847012" y="5105400"/>
            <a:ext cx="2229557" cy="448388"/>
          </a:xfrm>
          <a:prstGeom prst="wedgeRoundRectCallout">
            <a:avLst>
              <a:gd name="adj1" fmla="val -30942"/>
              <a:gd name="adj2" fmla="val -843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6" name="AutoShape 7"/>
          <p:cNvSpPr>
            <a:spLocks noChangeArrowheads="1"/>
          </p:cNvSpPr>
          <p:nvPr/>
        </p:nvSpPr>
        <p:spPr bwMode="auto">
          <a:xfrm>
            <a:off x="6406090" y="3703943"/>
            <a:ext cx="2229557" cy="448388"/>
          </a:xfrm>
          <a:prstGeom prst="wedgeRoundRectCallout">
            <a:avLst>
              <a:gd name="adj1" fmla="val -33474"/>
              <a:gd name="adj2" fmla="val 893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Tree>
    <p:extLst>
      <p:ext uri="{BB962C8B-B14F-4D97-AF65-F5344CB8AC3E}">
        <p14:creationId xmlns:p14="http://schemas.microsoft.com/office/powerpoint/2010/main" val="2363559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8" grpId="0" animBg="1"/>
      <p:bldP spid="12" grpId="0" animBg="1"/>
      <p:bldP spid="13" grpId="0" animBg="1"/>
      <p:bldP spid="9"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1196085"/>
            <a:ext cx="11806420"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a:solidFill>
                  <a:srgbClr val="0070C0"/>
                </a:solidFill>
                <a:latin typeface="Consolas" panose="020B0609020204030204" pitchFamily="49" charset="0"/>
              </a:rPr>
              <a:t>CONSTRAINT </a:t>
            </a:r>
            <a:r>
              <a:rPr lang="en-US" sz="4000" b="1" dirty="0" err="1">
                <a:solidFill>
                  <a:srgbClr val="0070C0"/>
                </a:solidFill>
                <a:latin typeface="Consolas" panose="020B0609020204030204" pitchFamily="49" charset="0"/>
              </a:rPr>
              <a:t>PK_EmployeesProjects</a:t>
            </a:r>
            <a:r>
              <a:rPr lang="en-US" sz="4000" b="1" dirty="0">
                <a:solidFill>
                  <a:srgbClr val="0070C0"/>
                </a:solidFill>
                <a:latin typeface="Consolas" panose="020B0609020204030204" pitchFamily="49" charset="0"/>
              </a:rPr>
              <a:t> PRIMARY KEY(</a:t>
            </a:r>
            <a:r>
              <a:rPr lang="en-US" sz="4000" b="1" dirty="0" err="1">
                <a:solidFill>
                  <a:srgbClr val="0070C0"/>
                </a:solidFill>
                <a:latin typeface="Consolas" panose="020B0609020204030204" pitchFamily="49" charset="0"/>
              </a:rPr>
              <a:t>EmployeeID</a:t>
            </a:r>
            <a:r>
              <a:rPr lang="en-US" sz="4000" b="1" dirty="0">
                <a:solidFill>
                  <a:srgbClr val="0070C0"/>
                </a:solidFill>
                <a:latin typeface="Consolas" panose="020B0609020204030204" pitchFamily="49" charset="0"/>
              </a:rPr>
              <a:t>, </a:t>
            </a:r>
            <a:r>
              <a:rPr lang="en-US" sz="4000" b="1" dirty="0" err="1">
                <a:solidFill>
                  <a:srgbClr val="0070C0"/>
                </a:solidFill>
                <a:latin typeface="Consolas" panose="020B0609020204030204" pitchFamily="49" charset="0"/>
              </a:rPr>
              <a:t>ProjectID</a:t>
            </a:r>
            <a:r>
              <a:rPr lang="en-US" sz="4000" b="1" dirty="0">
                <a:solidFill>
                  <a:srgbClr val="0070C0"/>
                </a:solidFill>
                <a:latin typeface="Consolas" panose="020B0609020204030204" pitchFamily="49" charset="0"/>
              </a:rPr>
              <a:t>),</a:t>
            </a:r>
          </a:p>
          <a:p>
            <a:r>
              <a:rPr lang="en-US" sz="4000" b="1" dirty="0">
                <a:solidFill>
                  <a:srgbClr val="00B050"/>
                </a:solidFill>
                <a:latin typeface="Consolas" panose="020B0609020204030204" pitchFamily="49" charset="0"/>
              </a:rPr>
              <a:t>CONSTRAINT </a:t>
            </a:r>
            <a:r>
              <a:rPr lang="en-US" sz="4000" b="1" dirty="0" err="1">
                <a:solidFill>
                  <a:srgbClr val="00B050"/>
                </a:solidFill>
                <a:latin typeface="Consolas" panose="020B0609020204030204" pitchFamily="49" charset="0"/>
              </a:rPr>
              <a:t>FK_EmployeesProjects_Employees</a:t>
            </a:r>
            <a:r>
              <a:rPr lang="en-US" sz="4000" b="1" dirty="0">
                <a:solidFill>
                  <a:srgbClr val="00B050"/>
                </a:solidFill>
                <a:latin typeface="Consolas" panose="020B0609020204030204" pitchFamily="49" charset="0"/>
              </a:rPr>
              <a:t> FOREIGN KEY(</a:t>
            </a:r>
            <a:r>
              <a:rPr lang="en-US" sz="4000" b="1" dirty="0" err="1">
                <a:solidFill>
                  <a:srgbClr val="00B050"/>
                </a:solidFill>
                <a:latin typeface="Consolas" panose="020B0609020204030204" pitchFamily="49" charset="0"/>
              </a:rPr>
              <a:t>EmployeeID</a:t>
            </a:r>
            <a:r>
              <a:rPr lang="en-US" sz="4000" b="1" dirty="0">
                <a:solidFill>
                  <a:srgbClr val="00B050"/>
                </a:solidFill>
                <a:latin typeface="Consolas" panose="020B0609020204030204" pitchFamily="49" charset="0"/>
              </a:rPr>
              <a:t>) </a:t>
            </a:r>
            <a:r>
              <a:rPr lang="en-US" sz="4000" b="1" dirty="0" smtClean="0">
                <a:solidFill>
                  <a:srgbClr val="00B050"/>
                </a:solidFill>
                <a:latin typeface="Consolas" panose="020B0609020204030204" pitchFamily="49" charset="0"/>
              </a:rPr>
              <a:t/>
            </a:r>
            <a:br>
              <a:rPr lang="en-US" sz="4000" b="1" dirty="0" smtClean="0">
                <a:solidFill>
                  <a:srgbClr val="00B050"/>
                </a:solidFill>
                <a:latin typeface="Consolas" panose="020B0609020204030204" pitchFamily="49" charset="0"/>
              </a:rPr>
            </a:br>
            <a:r>
              <a:rPr lang="en-US" sz="4000" b="1" dirty="0" smtClean="0">
                <a:solidFill>
                  <a:srgbClr val="00B050"/>
                </a:solidFill>
                <a:latin typeface="Consolas" panose="020B0609020204030204" pitchFamily="49" charset="0"/>
              </a:rPr>
              <a:t>REFERENCES </a:t>
            </a:r>
            <a:r>
              <a:rPr lang="en-US" sz="4000" b="1" dirty="0">
                <a:solidFill>
                  <a:srgbClr val="00B050"/>
                </a:solidFill>
                <a:latin typeface="Consolas" panose="020B0609020204030204" pitchFamily="49" charset="0"/>
              </a:rPr>
              <a:t>Employees(</a:t>
            </a:r>
            <a:r>
              <a:rPr lang="en-US" sz="4000" b="1" dirty="0" err="1">
                <a:solidFill>
                  <a:srgbClr val="00B050"/>
                </a:solidFill>
                <a:latin typeface="Consolas" panose="020B0609020204030204" pitchFamily="49" charset="0"/>
              </a:rPr>
              <a:t>EmployeeID</a:t>
            </a:r>
            <a:r>
              <a:rPr lang="en-US" sz="4000" b="1" dirty="0">
                <a:solidFill>
                  <a:srgbClr val="00B050"/>
                </a:solidFill>
                <a:latin typeface="Consolas" panose="020B0609020204030204" pitchFamily="49" charset="0"/>
              </a:rPr>
              <a:t>),</a:t>
            </a:r>
          </a:p>
          <a:p>
            <a:r>
              <a:rPr lang="en-US" sz="4000" b="1" dirty="0">
                <a:solidFill>
                  <a:srgbClr val="FFFF00"/>
                </a:solidFill>
                <a:latin typeface="Consolas" panose="020B0609020204030204" pitchFamily="49" charset="0"/>
              </a:rPr>
              <a:t>CONSTRAINT </a:t>
            </a:r>
            <a:r>
              <a:rPr lang="en-US" sz="4000" b="1" dirty="0" err="1">
                <a:solidFill>
                  <a:srgbClr val="FFFF00"/>
                </a:solidFill>
                <a:latin typeface="Consolas" panose="020B0609020204030204" pitchFamily="49" charset="0"/>
              </a:rPr>
              <a:t>FK_EmployeesProjects_Projects</a:t>
            </a:r>
            <a:r>
              <a:rPr lang="en-US" sz="4000" b="1" dirty="0">
                <a:solidFill>
                  <a:srgbClr val="FFFF00"/>
                </a:solidFill>
                <a:latin typeface="Consolas" panose="020B0609020204030204" pitchFamily="49" charset="0"/>
              </a:rPr>
              <a:t> FOREIGN KEY(</a:t>
            </a:r>
            <a:r>
              <a:rPr lang="en-US" sz="4000" b="1" dirty="0" err="1">
                <a:solidFill>
                  <a:srgbClr val="FFFF00"/>
                </a:solidFill>
                <a:latin typeface="Consolas" panose="020B0609020204030204" pitchFamily="49" charset="0"/>
              </a:rPr>
              <a:t>ProjectID</a:t>
            </a:r>
            <a:r>
              <a:rPr lang="en-US" sz="4000" b="1" dirty="0">
                <a:solidFill>
                  <a:srgbClr val="FFFF00"/>
                </a:solidFill>
                <a:latin typeface="Consolas" panose="020B0609020204030204" pitchFamily="49" charset="0"/>
              </a:rPr>
              <a:t>) </a:t>
            </a:r>
            <a:r>
              <a:rPr lang="en-US" sz="4000" b="1" dirty="0" smtClean="0">
                <a:solidFill>
                  <a:srgbClr val="FFFF00"/>
                </a:solidFill>
                <a:latin typeface="Consolas" panose="020B0609020204030204" pitchFamily="49" charset="0"/>
              </a:rPr>
              <a:t/>
            </a:r>
            <a:br>
              <a:rPr lang="en-US" sz="4000" b="1" dirty="0" smtClean="0">
                <a:solidFill>
                  <a:srgbClr val="FFFF00"/>
                </a:solidFill>
                <a:latin typeface="Consolas" panose="020B0609020204030204" pitchFamily="49" charset="0"/>
              </a:rPr>
            </a:br>
            <a:r>
              <a:rPr lang="en-US" sz="4000" b="1" dirty="0" smtClean="0">
                <a:solidFill>
                  <a:srgbClr val="FFFF00"/>
                </a:solidFill>
                <a:latin typeface="Consolas" panose="020B0609020204030204" pitchFamily="49" charset="0"/>
              </a:rPr>
              <a:t>REFERENCES </a:t>
            </a:r>
            <a:r>
              <a:rPr lang="en-US" sz="4000" b="1" dirty="0">
                <a:solidFill>
                  <a:srgbClr val="FFFF00"/>
                </a:solidFill>
                <a:latin typeface="Consolas" panose="020B0609020204030204" pitchFamily="49" charset="0"/>
              </a:rPr>
              <a:t>Projects(</a:t>
            </a:r>
            <a:r>
              <a:rPr lang="en-US" sz="4000" b="1" dirty="0" err="1">
                <a:solidFill>
                  <a:srgbClr val="FFFF00"/>
                </a:solidFill>
                <a:latin typeface="Consolas" panose="020B0609020204030204" pitchFamily="49" charset="0"/>
              </a:rPr>
              <a:t>ProjectID</a:t>
            </a:r>
            <a:r>
              <a:rPr lang="en-US" sz="4000" b="1" dirty="0">
                <a:solidFill>
                  <a:srgbClr val="FFFF00"/>
                </a:solidFill>
                <a:latin typeface="Consolas" panose="020B0609020204030204" pitchFamily="49" charset="0"/>
              </a:rPr>
              <a:t>)</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smtClean="0"/>
              <a:t>Foreign Key</a:t>
            </a:r>
            <a:endParaRPr lang="bg-BG" dirty="0"/>
          </a:p>
        </p:txBody>
      </p:sp>
      <p:sp>
        <p:nvSpPr>
          <p:cNvPr id="12" name="AutoShape 7"/>
          <p:cNvSpPr>
            <a:spLocks noChangeArrowheads="1"/>
          </p:cNvSpPr>
          <p:nvPr/>
        </p:nvSpPr>
        <p:spPr bwMode="auto">
          <a:xfrm>
            <a:off x="5637212" y="642743"/>
            <a:ext cx="2229557" cy="553342"/>
          </a:xfrm>
          <a:prstGeom prst="wedgeRoundRectCallout">
            <a:avLst>
              <a:gd name="adj1" fmla="val -41113"/>
              <a:gd name="adj2" fmla="val 776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
        <p:nvSpPr>
          <p:cNvPr id="11" name="AutoShape 7"/>
          <p:cNvSpPr>
            <a:spLocks noChangeArrowheads="1"/>
          </p:cNvSpPr>
          <p:nvPr/>
        </p:nvSpPr>
        <p:spPr bwMode="auto">
          <a:xfrm>
            <a:off x="9550046" y="3698529"/>
            <a:ext cx="2471822" cy="520807"/>
          </a:xfrm>
          <a:prstGeom prst="wedgeRoundRectCallout">
            <a:avLst>
              <a:gd name="adj1" fmla="val -55680"/>
              <a:gd name="adj2" fmla="val 1932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3" name="AutoShape 7"/>
          <p:cNvSpPr>
            <a:spLocks noChangeArrowheads="1"/>
          </p:cNvSpPr>
          <p:nvPr/>
        </p:nvSpPr>
        <p:spPr bwMode="auto">
          <a:xfrm>
            <a:off x="7466012" y="3163902"/>
            <a:ext cx="2971800" cy="489663"/>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9" name="AutoShape 7"/>
          <p:cNvSpPr>
            <a:spLocks noChangeArrowheads="1"/>
          </p:cNvSpPr>
          <p:nvPr/>
        </p:nvSpPr>
        <p:spPr bwMode="auto">
          <a:xfrm>
            <a:off x="8990012" y="5572980"/>
            <a:ext cx="2471822" cy="520807"/>
          </a:xfrm>
          <a:prstGeom prst="wedgeRoundRectCallout">
            <a:avLst>
              <a:gd name="adj1" fmla="val -55680"/>
              <a:gd name="adj2" fmla="val 1932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4" name="AutoShape 7"/>
          <p:cNvSpPr>
            <a:spLocks noChangeArrowheads="1"/>
          </p:cNvSpPr>
          <p:nvPr/>
        </p:nvSpPr>
        <p:spPr bwMode="auto">
          <a:xfrm>
            <a:off x="6905978" y="5038353"/>
            <a:ext cx="2971800" cy="489663"/>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Tree>
    <p:extLst>
      <p:ext uri="{BB962C8B-B14F-4D97-AF65-F5344CB8AC3E}">
        <p14:creationId xmlns:p14="http://schemas.microsoft.com/office/powerpoint/2010/main" val="1966660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3" grpId="0" animBg="1"/>
      <p:bldP spid="9" grpId="0" animBg="1"/>
      <p:bldP spid="14"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2590</Words>
  <Application>Microsoft Office PowerPoint</Application>
  <PresentationFormat>Custom</PresentationFormat>
  <Paragraphs>799</Paragraphs>
  <Slides>42</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 16x9</vt:lpstr>
      <vt:lpstr>One-to-One</vt:lpstr>
      <vt:lpstr>Setup</vt:lpstr>
      <vt:lpstr>Foreign Key</vt:lpstr>
      <vt:lpstr>One-to-Many/Many-to-One</vt:lpstr>
      <vt:lpstr>Setup</vt:lpstr>
      <vt:lpstr>Foreign Key</vt:lpstr>
      <vt:lpstr>Many-to-Many</vt:lpstr>
      <vt:lpstr>Setup</vt:lpstr>
      <vt:lpstr>Foreign Key</vt:lpstr>
      <vt:lpstr>Foreign Key Update Cascade</vt:lpstr>
      <vt:lpstr>Foreign Key Delete Cascade</vt:lpstr>
      <vt:lpstr>E/R Diagram</vt:lpstr>
      <vt:lpstr>PowerPoint Presentation</vt:lpstr>
      <vt:lpstr>Inner Join</vt:lpstr>
      <vt:lpstr>Inner Join Syntax</vt:lpstr>
      <vt:lpstr>Inner Join</vt:lpstr>
      <vt:lpstr>Left Outer Join</vt:lpstr>
      <vt:lpstr>Left Outer Join Syntax</vt:lpstr>
      <vt:lpstr>Left Outer Join</vt:lpstr>
      <vt:lpstr>Right Outer Join</vt:lpstr>
      <vt:lpstr>Right Outer Join Syntax</vt:lpstr>
      <vt:lpstr>Right Outer Join</vt:lpstr>
      <vt:lpstr>Full Join</vt:lpstr>
      <vt:lpstr>Full Join Syntax</vt:lpstr>
      <vt:lpstr>Full Join</vt:lpstr>
      <vt:lpstr>Cross join</vt:lpstr>
      <vt:lpstr>Cross Join Syntax</vt:lpstr>
      <vt:lpstr>Cross join</vt:lpstr>
      <vt:lpstr>Natural join</vt:lpstr>
      <vt:lpstr>Natural Join Syntax</vt:lpstr>
      <vt:lpstr>Natural join</vt:lpstr>
      <vt:lpstr>PowerPoint Presentation</vt:lpstr>
      <vt:lpstr>Subqueries</vt:lpstr>
      <vt:lpstr>Subquery Syntax</vt:lpstr>
      <vt:lpstr>Subquery Syntax</vt:lpstr>
      <vt:lpstr>PowerPoint Presentation</vt:lpstr>
      <vt:lpstr>Indices</vt:lpstr>
      <vt:lpstr>Indices Syntax</vt:lpstr>
      <vt:lpstr>Summary</vt:lpstr>
      <vt:lpstr>Table Relations</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Software Development Course</dc:subject>
  <dc:creator/>
  <cp:keywords>Template</cp:keywords>
  <dc:description>Software University Foundation - http://softuni.org</dc:description>
  <cp:lastModifiedBy/>
  <cp:revision>1</cp:revision>
  <dcterms:created xsi:type="dcterms:W3CDTF">2014-01-02T17:00:34Z</dcterms:created>
  <dcterms:modified xsi:type="dcterms:W3CDTF">2017-06-06T11:10:30Z</dcterms:modified>
  <cp:category>Template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