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F1795-5228-434D-8893-514A7BA94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B7BB5-0DCA-4D84-9DCB-133F0FD9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6A4C2-251D-48F3-96F1-20674673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2B44A-55B7-4E06-BE22-9A3F84C6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C4FFD3-0900-426D-AE73-F6929325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08D18-6EA0-46FB-A2AE-247B76A4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7F0916-5737-4AF7-994C-3C48684E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52C31-0087-4225-A8DA-94D217FB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BFAA78-18C7-4C57-9B40-F9795185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D1B1D-6843-435F-86BD-E5CBA478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0FB07-DA8E-4B31-A55A-8730BE45C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1C0C48-4399-4176-ACB5-C053811A2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308A3-79D1-444B-ACDF-B7255FBD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63E5A-6778-448A-BD5E-8E9D5C20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5F3D4-0D33-4E6F-8850-248569D5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4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B86E-F84F-4D2C-B763-43193719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69992-2592-4A9C-BF86-38564D91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0CC4DA-2228-41E0-B4ED-CA8EBD66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EFEEB-729A-4942-99C4-211C29AE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59F72-E438-4406-8420-5B24D2BE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7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6433-CFA4-4C5E-A39F-CF9F34F0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A0A58-16B4-4B3F-AFDF-CA17994A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37725-F6BB-4D38-A7C0-1B3CB0FF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185FF-958C-43AF-BD0D-CD9C750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1723D-1B82-471B-B75A-28162674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55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5E70E-C5F3-4EC9-B9E2-8FEBE574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42A355-EC80-4BBC-974D-2FEC7189D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04CD05-B22D-465E-8797-8F2D2A49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FACEC2-3C2C-4491-8EBE-59F43A57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0F0589-FC3E-440D-A69D-7CAA608E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CDDBDD-C829-4502-9E96-4360122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39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E4155-2D7C-4091-8C93-6371E540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1C97CD-1790-462F-B32B-0F169544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D201F-DEB1-4021-988F-8CCD2918A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A783FE-5187-48E3-9892-AD33F973A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1D27B4-936B-4713-8D7D-2F04E4586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175506-1789-4606-B6A6-8A8CCCAE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CB25A0-4CBE-403A-A239-FAD30AFD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CDB4C0-4FFC-4868-B1C0-C194024C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30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70CE-39C0-421A-A00D-447CC98F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FBE357-DBE2-401E-9856-352FA48A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8C7FE2-F096-4A8A-B0CE-157D9163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9EEDBC-45B4-4BEF-AA18-1EBE55B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5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F414A6-DA8F-4A90-A10B-D47BFDA2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13F867-2D28-4378-A9BE-31F4DA16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813AD4-D832-4FF4-9DFF-29BC34CD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0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CEAD9-737B-43FD-BE90-B4A0EFD9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3E6CD-AD0F-4DE8-A4BC-D2F8D3F6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F3F08-C93C-4C1C-B675-4AD8F5AE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536DFF-52CF-4409-B51F-FD3B60C5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0CD8A-899F-4BF9-B76D-57CCB6B9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ED48D-B30A-4D7B-9955-43DAA48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400CF-F99F-4199-9F22-9811651B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DF5F59-8D1D-4EF6-BF52-969AF281F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EEFD52-41B3-4E39-B58A-7CAF7F3D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114F9-2E56-4A99-96A9-EFEB36CA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6BAF0-4625-4569-85F3-9E448BFDF171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E2292B-DF77-4293-9E51-E58D3EFC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D26558-DD55-4848-B131-D3E73730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6CF45E-900A-45BE-A2D2-45990B1DA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02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99EC39D-AD60-452D-9B78-C3ECF3B130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949"/>
          <a:stretch/>
        </p:blipFill>
        <p:spPr>
          <a:xfrm>
            <a:off x="5729287" y="0"/>
            <a:ext cx="6462713" cy="2286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97781A-8D49-4F02-957D-AE23205D3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14276"/>
          <a:stretch/>
        </p:blipFill>
        <p:spPr>
          <a:xfrm>
            <a:off x="0" y="0"/>
            <a:ext cx="6462712" cy="2286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E8C570-705F-4CEA-81EC-EC39EEFDE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4950" r="14276"/>
          <a:stretch/>
        </p:blipFill>
        <p:spPr>
          <a:xfrm>
            <a:off x="0" y="2286000"/>
            <a:ext cx="121920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giuliana/bootcamp_itau_dados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90B3696-D831-4CF8-B3AF-D91DAB75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2128837"/>
            <a:ext cx="53054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43173C-0209-4D4A-B729-2E4C7E8B9436}"/>
              </a:ext>
            </a:extLst>
          </p:cNvPr>
          <p:cNvSpPr txBox="1"/>
          <p:nvPr/>
        </p:nvSpPr>
        <p:spPr>
          <a:xfrm>
            <a:off x="0" y="1240851"/>
            <a:ext cx="661711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Linux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Lógica de Programação e Programação orientada a objetos;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Data Toolbox;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Matemática e Estatística;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45B87B5-E105-46AE-BD3B-0E5DF3B40F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EB37F87-F8D7-4294-AEA7-22F830F0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6" y="1390650"/>
            <a:ext cx="5333999" cy="5307328"/>
          </a:xfrm>
          <a:prstGeom prst="round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95ADF1-17CF-4AC0-87E2-73F2DA7AFA5A}"/>
              </a:ext>
            </a:extLst>
          </p:cNvPr>
          <p:cNvSpPr txBox="1"/>
          <p:nvPr/>
        </p:nvSpPr>
        <p:spPr>
          <a:xfrm>
            <a:off x="219075" y="6051647"/>
            <a:ext cx="61912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Repositório no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https://github.com/zgiuliana/bootcamp_itau_dados.git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0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0C024C6-3F16-40CB-8611-6C961062F290}"/>
              </a:ext>
            </a:extLst>
          </p:cNvPr>
          <p:cNvGrpSpPr/>
          <p:nvPr/>
        </p:nvGrpSpPr>
        <p:grpSpPr>
          <a:xfrm>
            <a:off x="7393297" y="3648269"/>
            <a:ext cx="4727168" cy="3242667"/>
            <a:chOff x="7393297" y="4189445"/>
            <a:chExt cx="4542405" cy="2673499"/>
          </a:xfrm>
        </p:grpSpPr>
        <p:pic>
          <p:nvPicPr>
            <p:cNvPr id="3088" name="Picture 16" descr="Biblioteca Matplotlib do Python. Analisando o pacote do Python para… | by  Alysson Machado | Medium">
              <a:extLst>
                <a:ext uri="{FF2B5EF4-FFF2-40B4-BE49-F238E27FC236}">
                  <a16:creationId xmlns:a16="http://schemas.microsoft.com/office/drawing/2014/main" id="{B2D345C5-768E-44AD-A62B-C4E2E0A21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4357" y="4514758"/>
              <a:ext cx="2362541" cy="1121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Visualization with Seaborn - TheBitX">
              <a:extLst>
                <a:ext uri="{FF2B5EF4-FFF2-40B4-BE49-F238E27FC236}">
                  <a16:creationId xmlns:a16="http://schemas.microsoft.com/office/drawing/2014/main" id="{F65C841A-6ED7-4506-A6DA-81D3D5CCE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3219" y="5355885"/>
              <a:ext cx="1507059" cy="150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Plotly – Wikipédia, a enciclopédia livre">
              <a:extLst>
                <a:ext uri="{FF2B5EF4-FFF2-40B4-BE49-F238E27FC236}">
                  <a16:creationId xmlns:a16="http://schemas.microsoft.com/office/drawing/2014/main" id="{E2F110C1-4B4E-466D-9C24-E098FB7FF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297" y="5555787"/>
              <a:ext cx="3081528" cy="102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5F92EFBF-4E78-4D41-B6B5-59DDD4C72958}"/>
                </a:ext>
              </a:extLst>
            </p:cNvPr>
            <p:cNvSpPr/>
            <p:nvPr/>
          </p:nvSpPr>
          <p:spPr>
            <a:xfrm>
              <a:off x="7707086" y="4189445"/>
              <a:ext cx="4228616" cy="2668555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639D22C-F591-4B6C-9C71-657D3EF94759}"/>
                </a:ext>
              </a:extLst>
            </p:cNvPr>
            <p:cNvSpPr txBox="1"/>
            <p:nvPr/>
          </p:nvSpPr>
          <p:spPr>
            <a:xfrm>
              <a:off x="7731328" y="4290771"/>
              <a:ext cx="4030825" cy="304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Visualização de Dados em Python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DA20DB5-61CB-480B-BBFE-C9F57F08F555}"/>
              </a:ext>
            </a:extLst>
          </p:cNvPr>
          <p:cNvGrpSpPr/>
          <p:nvPr/>
        </p:nvGrpSpPr>
        <p:grpSpPr>
          <a:xfrm>
            <a:off x="193762" y="5090862"/>
            <a:ext cx="4093361" cy="1412748"/>
            <a:chOff x="193762" y="5090862"/>
            <a:chExt cx="4093361" cy="1412748"/>
          </a:xfrm>
        </p:grpSpPr>
        <p:pic>
          <p:nvPicPr>
            <p:cNvPr id="3078" name="Picture 6" descr="Postgres is a great pub/sub &amp;amp; job server">
              <a:extLst>
                <a:ext uri="{FF2B5EF4-FFF2-40B4-BE49-F238E27FC236}">
                  <a16:creationId xmlns:a16="http://schemas.microsoft.com/office/drawing/2014/main" id="{088AFD52-751A-49C5-93CA-11444DD6E2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26" t="26696" r="14673" b="26953"/>
            <a:stretch/>
          </p:blipFill>
          <p:spPr bwMode="auto">
            <a:xfrm>
              <a:off x="1159029" y="5462220"/>
              <a:ext cx="2788026" cy="1041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65B93854-0CEF-40A4-831C-8389E32E32E4}"/>
                </a:ext>
              </a:extLst>
            </p:cNvPr>
            <p:cNvSpPr/>
            <p:nvPr/>
          </p:nvSpPr>
          <p:spPr>
            <a:xfrm>
              <a:off x="193762" y="5090862"/>
              <a:ext cx="4093361" cy="1397806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D22187B-117D-4D50-A8FC-10FE7FCA719E}"/>
                </a:ext>
              </a:extLst>
            </p:cNvPr>
            <p:cNvSpPr txBox="1"/>
            <p:nvPr/>
          </p:nvSpPr>
          <p:spPr>
            <a:xfrm>
              <a:off x="225029" y="5143929"/>
              <a:ext cx="4030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Bancos de Dados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1F22314-8DC9-406B-99EB-683D30C32795}"/>
              </a:ext>
            </a:extLst>
          </p:cNvPr>
          <p:cNvGrpSpPr/>
          <p:nvPr/>
        </p:nvGrpSpPr>
        <p:grpSpPr>
          <a:xfrm>
            <a:off x="7731328" y="1585048"/>
            <a:ext cx="4030825" cy="1410254"/>
            <a:chOff x="4748748" y="2042073"/>
            <a:chExt cx="4030825" cy="1410254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AF7B71D1-6A3E-4665-80DD-90F1316A1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084" y="2722095"/>
              <a:ext cx="2161245" cy="56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4" name="Picture 22" descr="Amazon Web Services – Wikipédia, a enciclopédia livre">
              <a:extLst>
                <a:ext uri="{FF2B5EF4-FFF2-40B4-BE49-F238E27FC236}">
                  <a16:creationId xmlns:a16="http://schemas.microsoft.com/office/drawing/2014/main" id="{F711F88B-2E64-4467-BB45-F02C52CFC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546" y="2766741"/>
              <a:ext cx="936891" cy="56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7E4AB968-E91E-43A1-A9E9-0D667A7352D1}"/>
                </a:ext>
              </a:extLst>
            </p:cNvPr>
            <p:cNvSpPr/>
            <p:nvPr/>
          </p:nvSpPr>
          <p:spPr>
            <a:xfrm>
              <a:off x="4794868" y="2042073"/>
              <a:ext cx="3938586" cy="1410254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6BA72FB-FD35-4370-9A40-F8772E63DC40}"/>
                </a:ext>
              </a:extLst>
            </p:cNvPr>
            <p:cNvSpPr txBox="1"/>
            <p:nvPr/>
          </p:nvSpPr>
          <p:spPr>
            <a:xfrm>
              <a:off x="4748748" y="2115021"/>
              <a:ext cx="4030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C3973B-D9CD-4AE7-936E-B41BD13ED342}"/>
              </a:ext>
            </a:extLst>
          </p:cNvPr>
          <p:cNvSpPr txBox="1"/>
          <p:nvPr/>
        </p:nvSpPr>
        <p:spPr>
          <a:xfrm>
            <a:off x="0" y="137590"/>
            <a:ext cx="6218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Programas e Bibliotecas Utilizadas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4563B2A-AF46-4DEB-BAA8-EEDEEFB970FF}"/>
              </a:ext>
            </a:extLst>
          </p:cNvPr>
          <p:cNvGrpSpPr/>
          <p:nvPr/>
        </p:nvGrpSpPr>
        <p:grpSpPr>
          <a:xfrm>
            <a:off x="4798704" y="3771167"/>
            <a:ext cx="2300889" cy="2343812"/>
            <a:chOff x="4739950" y="3229425"/>
            <a:chExt cx="2300889" cy="2343812"/>
          </a:xfrm>
        </p:grpSpPr>
        <p:pic>
          <p:nvPicPr>
            <p:cNvPr id="3096" name="Picture 24" descr="Treinamento corporativo - Power Bi">
              <a:extLst>
                <a:ext uri="{FF2B5EF4-FFF2-40B4-BE49-F238E27FC236}">
                  <a16:creationId xmlns:a16="http://schemas.microsoft.com/office/drawing/2014/main" id="{274F4D74-ED31-405D-98BE-EDBAA702F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EDBD11"/>
                </a:clrFrom>
                <a:clrTo>
                  <a:srgbClr val="EDBD1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394" y="3555112"/>
              <a:ext cx="2018125" cy="201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814804C-6476-4E35-8696-C4C0FA7DDE77}"/>
                </a:ext>
              </a:extLst>
            </p:cNvPr>
            <p:cNvSpPr/>
            <p:nvPr/>
          </p:nvSpPr>
          <p:spPr>
            <a:xfrm>
              <a:off x="4739950" y="3229425"/>
              <a:ext cx="2300889" cy="2018124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1FCE62A-9B4F-4745-8172-DF5EAE81881F}"/>
                </a:ext>
              </a:extLst>
            </p:cNvPr>
            <p:cNvSpPr txBox="1"/>
            <p:nvPr/>
          </p:nvSpPr>
          <p:spPr>
            <a:xfrm>
              <a:off x="4739950" y="3323830"/>
              <a:ext cx="2300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Visualização de Dados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5EC1CCB-E352-4718-B442-ACF28568E2B5}"/>
              </a:ext>
            </a:extLst>
          </p:cNvPr>
          <p:cNvGrpSpPr/>
          <p:nvPr/>
        </p:nvGrpSpPr>
        <p:grpSpPr>
          <a:xfrm>
            <a:off x="-78341" y="1164549"/>
            <a:ext cx="3951776" cy="3419892"/>
            <a:chOff x="-78341" y="1164549"/>
            <a:chExt cx="3951776" cy="3419892"/>
          </a:xfrm>
        </p:grpSpPr>
        <p:pic>
          <p:nvPicPr>
            <p:cNvPr id="3074" name="Picture 2" descr="Git] O que você precisa saber pra iniciar seus trabalhos com o git – Parte1  – ChurrOps on DevOps">
              <a:extLst>
                <a:ext uri="{FF2B5EF4-FFF2-40B4-BE49-F238E27FC236}">
                  <a16:creationId xmlns:a16="http://schemas.microsoft.com/office/drawing/2014/main" id="{EB63AE3D-6744-4142-BAAC-3A336CBD6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8341" y="1842662"/>
              <a:ext cx="1834118" cy="917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10 Most Stable Linux Distros In 2021">
              <a:extLst>
                <a:ext uri="{FF2B5EF4-FFF2-40B4-BE49-F238E27FC236}">
                  <a16:creationId xmlns:a16="http://schemas.microsoft.com/office/drawing/2014/main" id="{271B949E-0EFF-4CAC-A92C-80BBE74663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33" t="6000" r="7766" b="8399"/>
            <a:stretch/>
          </p:blipFill>
          <p:spPr bwMode="auto">
            <a:xfrm>
              <a:off x="1549068" y="2555198"/>
              <a:ext cx="2007948" cy="1502452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C38C519-A5F4-48D4-98B1-322FDFC806F0}"/>
                </a:ext>
              </a:extLst>
            </p:cNvPr>
            <p:cNvSpPr txBox="1"/>
            <p:nvPr/>
          </p:nvSpPr>
          <p:spPr>
            <a:xfrm>
              <a:off x="225028" y="1336241"/>
              <a:ext cx="3479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Versionamento e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Distros</a:t>
              </a:r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E8CA3E87-D977-40A3-9DE1-7DD6B915AA5A}"/>
                </a:ext>
              </a:extLst>
            </p:cNvPr>
            <p:cNvSpPr/>
            <p:nvPr/>
          </p:nvSpPr>
          <p:spPr>
            <a:xfrm>
              <a:off x="152400" y="1164549"/>
              <a:ext cx="3721035" cy="3419892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360D018-BFD4-44E8-96BE-412E22D4669B}"/>
              </a:ext>
            </a:extLst>
          </p:cNvPr>
          <p:cNvGrpSpPr/>
          <p:nvPr/>
        </p:nvGrpSpPr>
        <p:grpSpPr>
          <a:xfrm>
            <a:off x="4334028" y="1028703"/>
            <a:ext cx="3130244" cy="2433330"/>
            <a:chOff x="4334028" y="1028703"/>
            <a:chExt cx="3130244" cy="2433330"/>
          </a:xfrm>
        </p:grpSpPr>
        <p:pic>
          <p:nvPicPr>
            <p:cNvPr id="10" name="Picture 4" descr="How to Install Anaconda + Python + Jupyter Notebook | Data science  learning, Machine learning, Data science">
              <a:extLst>
                <a:ext uri="{FF2B5EF4-FFF2-40B4-BE49-F238E27FC236}">
                  <a16:creationId xmlns:a16="http://schemas.microsoft.com/office/drawing/2014/main" id="{26C47066-7949-4EE8-8507-1490F1CC5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132" y="1858803"/>
              <a:ext cx="2618153" cy="1472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0692C3A-87B3-46AA-B2BF-23E49BEAD180}"/>
                </a:ext>
              </a:extLst>
            </p:cNvPr>
            <p:cNvSpPr/>
            <p:nvPr/>
          </p:nvSpPr>
          <p:spPr>
            <a:xfrm>
              <a:off x="4380147" y="1028703"/>
              <a:ext cx="3084125" cy="2433330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414A2E2-1154-4E33-A35C-06D2E5E67CFC}"/>
                </a:ext>
              </a:extLst>
            </p:cNvPr>
            <p:cNvSpPr txBox="1"/>
            <p:nvPr/>
          </p:nvSpPr>
          <p:spPr>
            <a:xfrm>
              <a:off x="4334028" y="1132098"/>
              <a:ext cx="308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Ferramentas para análise de Dados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20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885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Giuli Zainotte</dc:creator>
  <cp:lastModifiedBy>Giuli Zainotte</cp:lastModifiedBy>
  <cp:revision>2</cp:revision>
  <dcterms:created xsi:type="dcterms:W3CDTF">2021-09-20T12:55:49Z</dcterms:created>
  <dcterms:modified xsi:type="dcterms:W3CDTF">2021-09-20T15:00:23Z</dcterms:modified>
</cp:coreProperties>
</file>