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348" r:id="rId2"/>
    <p:sldId id="408" r:id="rId3"/>
    <p:sldId id="438" r:id="rId4"/>
    <p:sldId id="429" r:id="rId5"/>
    <p:sldId id="435" r:id="rId6"/>
    <p:sldId id="439" r:id="rId7"/>
    <p:sldId id="436" r:id="rId8"/>
    <p:sldId id="440" r:id="rId9"/>
    <p:sldId id="443" r:id="rId10"/>
    <p:sldId id="441" r:id="rId11"/>
    <p:sldId id="442" r:id="rId12"/>
    <p:sldId id="437" r:id="rId13"/>
    <p:sldId id="428" r:id="rId14"/>
    <p:sldId id="427" r:id="rId15"/>
    <p:sldId id="426" r:id="rId16"/>
    <p:sldId id="350" r:id="rId17"/>
    <p:sldId id="351" r:id="rId18"/>
    <p:sldId id="352" r:id="rId19"/>
    <p:sldId id="444" r:id="rId20"/>
    <p:sldId id="353" r:id="rId21"/>
    <p:sldId id="354" r:id="rId22"/>
    <p:sldId id="356" r:id="rId23"/>
    <p:sldId id="357" r:id="rId24"/>
    <p:sldId id="358" r:id="rId25"/>
    <p:sldId id="359" r:id="rId26"/>
    <p:sldId id="360" r:id="rId27"/>
    <p:sldId id="361" r:id="rId28"/>
    <p:sldId id="362" r:id="rId29"/>
    <p:sldId id="363" r:id="rId30"/>
    <p:sldId id="364" r:id="rId31"/>
    <p:sldId id="445" r:id="rId32"/>
    <p:sldId id="365" r:id="rId33"/>
    <p:sldId id="366" r:id="rId34"/>
    <p:sldId id="367" r:id="rId35"/>
    <p:sldId id="368" r:id="rId36"/>
    <p:sldId id="369" r:id="rId37"/>
    <p:sldId id="431" r:id="rId38"/>
    <p:sldId id="432" r:id="rId39"/>
    <p:sldId id="370" r:id="rId40"/>
    <p:sldId id="371" r:id="rId41"/>
    <p:sldId id="372" r:id="rId42"/>
    <p:sldId id="373" r:id="rId43"/>
    <p:sldId id="446" r:id="rId44"/>
    <p:sldId id="374" r:id="rId45"/>
    <p:sldId id="375" r:id="rId46"/>
    <p:sldId id="409" r:id="rId47"/>
    <p:sldId id="410" r:id="rId48"/>
    <p:sldId id="376" r:id="rId49"/>
    <p:sldId id="377" r:id="rId50"/>
    <p:sldId id="447" r:id="rId51"/>
  </p:sldIdLst>
  <p:sldSz cx="9144000" cy="6858000" type="screen4x3"/>
  <p:notesSz cx="6858000" cy="9144000"/>
  <p:defaultTextStyle>
    <a:defPPr>
      <a:defRPr lang="zh-CN"/>
    </a:defPPr>
    <a:lvl1pPr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475">
          <p15:clr>
            <a:srgbClr val="A4A3A4"/>
          </p15:clr>
        </p15:guide>
        <p15:guide id="2" pos="4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00CC"/>
    <a:srgbClr val="080808"/>
    <a:srgbClr val="1C1C1C"/>
    <a:srgbClr val="0033CC"/>
    <a:srgbClr val="006699"/>
    <a:srgbClr val="66FF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83" autoAdjust="0"/>
  </p:normalViewPr>
  <p:slideViewPr>
    <p:cSldViewPr>
      <p:cViewPr varScale="1">
        <p:scale>
          <a:sx n="94" d="100"/>
          <a:sy n="94" d="100"/>
        </p:scale>
        <p:origin x="1560" y="68"/>
      </p:cViewPr>
      <p:guideLst>
        <p:guide orient="horz" pos="3475"/>
        <p:guide pos="472"/>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_rels/viewProps.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slide" Target="slides/slide17.xml"/><Relationship Id="rId1" Type="http://schemas.openxmlformats.org/officeDocument/2006/relationships/slide" Target="slides/slide16.xml"/><Relationship Id="rId4" Type="http://schemas.openxmlformats.org/officeDocument/2006/relationships/slide" Target="slides/slide2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 Id="rId4"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76.emf"/><Relationship Id="rId13" Type="http://schemas.openxmlformats.org/officeDocument/2006/relationships/image" Target="../media/image81.emf"/><Relationship Id="rId3" Type="http://schemas.openxmlformats.org/officeDocument/2006/relationships/image" Target="../media/image71.emf"/><Relationship Id="rId7" Type="http://schemas.openxmlformats.org/officeDocument/2006/relationships/image" Target="../media/image75.emf"/><Relationship Id="rId12" Type="http://schemas.openxmlformats.org/officeDocument/2006/relationships/image" Target="../media/image80.emf"/><Relationship Id="rId2" Type="http://schemas.openxmlformats.org/officeDocument/2006/relationships/image" Target="../media/image70.emf"/><Relationship Id="rId1" Type="http://schemas.openxmlformats.org/officeDocument/2006/relationships/image" Target="../media/image69.emf"/><Relationship Id="rId6" Type="http://schemas.openxmlformats.org/officeDocument/2006/relationships/image" Target="../media/image74.emf"/><Relationship Id="rId11" Type="http://schemas.openxmlformats.org/officeDocument/2006/relationships/image" Target="../media/image79.emf"/><Relationship Id="rId5" Type="http://schemas.openxmlformats.org/officeDocument/2006/relationships/image" Target="../media/image73.emf"/><Relationship Id="rId10" Type="http://schemas.openxmlformats.org/officeDocument/2006/relationships/image" Target="../media/image78.emf"/><Relationship Id="rId4" Type="http://schemas.openxmlformats.org/officeDocument/2006/relationships/image" Target="../media/image72.emf"/><Relationship Id="rId9" Type="http://schemas.openxmlformats.org/officeDocument/2006/relationships/image" Target="../media/image77.emf"/><Relationship Id="rId14" Type="http://schemas.openxmlformats.org/officeDocument/2006/relationships/image" Target="../media/image82.e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90.emf"/><Relationship Id="rId3" Type="http://schemas.openxmlformats.org/officeDocument/2006/relationships/image" Target="../media/image85.emf"/><Relationship Id="rId7" Type="http://schemas.openxmlformats.org/officeDocument/2006/relationships/image" Target="../media/image89.emf"/><Relationship Id="rId2" Type="http://schemas.openxmlformats.org/officeDocument/2006/relationships/image" Target="../media/image84.emf"/><Relationship Id="rId1" Type="http://schemas.openxmlformats.org/officeDocument/2006/relationships/image" Target="../media/image83.emf"/><Relationship Id="rId6" Type="http://schemas.openxmlformats.org/officeDocument/2006/relationships/image" Target="../media/image88.emf"/><Relationship Id="rId11" Type="http://schemas.openxmlformats.org/officeDocument/2006/relationships/image" Target="../media/image93.emf"/><Relationship Id="rId5" Type="http://schemas.openxmlformats.org/officeDocument/2006/relationships/image" Target="../media/image87.emf"/><Relationship Id="rId10" Type="http://schemas.openxmlformats.org/officeDocument/2006/relationships/image" Target="../media/image92.emf"/><Relationship Id="rId4" Type="http://schemas.openxmlformats.org/officeDocument/2006/relationships/image" Target="../media/image86.emf"/><Relationship Id="rId9" Type="http://schemas.openxmlformats.org/officeDocument/2006/relationships/image" Target="../media/image91.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97.emf"/><Relationship Id="rId7" Type="http://schemas.openxmlformats.org/officeDocument/2006/relationships/image" Target="../media/image101.emf"/><Relationship Id="rId2" Type="http://schemas.openxmlformats.org/officeDocument/2006/relationships/image" Target="../media/image96.emf"/><Relationship Id="rId1" Type="http://schemas.openxmlformats.org/officeDocument/2006/relationships/image" Target="../media/image95.emf"/><Relationship Id="rId6" Type="http://schemas.openxmlformats.org/officeDocument/2006/relationships/image" Target="../media/image100.emf"/><Relationship Id="rId5" Type="http://schemas.openxmlformats.org/officeDocument/2006/relationships/image" Target="../media/image99.emf"/><Relationship Id="rId4" Type="http://schemas.openxmlformats.org/officeDocument/2006/relationships/image" Target="../media/image98.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09.emf"/><Relationship Id="rId13" Type="http://schemas.openxmlformats.org/officeDocument/2006/relationships/image" Target="../media/image114.emf"/><Relationship Id="rId3" Type="http://schemas.openxmlformats.org/officeDocument/2006/relationships/image" Target="../media/image104.emf"/><Relationship Id="rId7" Type="http://schemas.openxmlformats.org/officeDocument/2006/relationships/image" Target="../media/image108.emf"/><Relationship Id="rId12" Type="http://schemas.openxmlformats.org/officeDocument/2006/relationships/image" Target="../media/image113.emf"/><Relationship Id="rId2" Type="http://schemas.openxmlformats.org/officeDocument/2006/relationships/image" Target="../media/image103.emf"/><Relationship Id="rId1" Type="http://schemas.openxmlformats.org/officeDocument/2006/relationships/image" Target="../media/image102.emf"/><Relationship Id="rId6" Type="http://schemas.openxmlformats.org/officeDocument/2006/relationships/image" Target="../media/image107.emf"/><Relationship Id="rId11" Type="http://schemas.openxmlformats.org/officeDocument/2006/relationships/image" Target="../media/image112.emf"/><Relationship Id="rId5" Type="http://schemas.openxmlformats.org/officeDocument/2006/relationships/image" Target="../media/image106.emf"/><Relationship Id="rId10" Type="http://schemas.openxmlformats.org/officeDocument/2006/relationships/image" Target="../media/image111.emf"/><Relationship Id="rId4" Type="http://schemas.openxmlformats.org/officeDocument/2006/relationships/image" Target="../media/image105.emf"/><Relationship Id="rId9" Type="http://schemas.openxmlformats.org/officeDocument/2006/relationships/image" Target="../media/image110.e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22.emf"/><Relationship Id="rId13" Type="http://schemas.openxmlformats.org/officeDocument/2006/relationships/image" Target="../media/image127.emf"/><Relationship Id="rId3" Type="http://schemas.openxmlformats.org/officeDocument/2006/relationships/image" Target="../media/image117.emf"/><Relationship Id="rId7" Type="http://schemas.openxmlformats.org/officeDocument/2006/relationships/image" Target="../media/image121.emf"/><Relationship Id="rId12" Type="http://schemas.openxmlformats.org/officeDocument/2006/relationships/image" Target="../media/image126.emf"/><Relationship Id="rId17" Type="http://schemas.openxmlformats.org/officeDocument/2006/relationships/image" Target="../media/image131.emf"/><Relationship Id="rId2" Type="http://schemas.openxmlformats.org/officeDocument/2006/relationships/image" Target="../media/image116.emf"/><Relationship Id="rId16" Type="http://schemas.openxmlformats.org/officeDocument/2006/relationships/image" Target="../media/image130.emf"/><Relationship Id="rId1" Type="http://schemas.openxmlformats.org/officeDocument/2006/relationships/image" Target="../media/image115.emf"/><Relationship Id="rId6" Type="http://schemas.openxmlformats.org/officeDocument/2006/relationships/image" Target="../media/image120.emf"/><Relationship Id="rId11" Type="http://schemas.openxmlformats.org/officeDocument/2006/relationships/image" Target="../media/image125.emf"/><Relationship Id="rId5" Type="http://schemas.openxmlformats.org/officeDocument/2006/relationships/image" Target="../media/image119.emf"/><Relationship Id="rId15" Type="http://schemas.openxmlformats.org/officeDocument/2006/relationships/image" Target="../media/image129.emf"/><Relationship Id="rId10" Type="http://schemas.openxmlformats.org/officeDocument/2006/relationships/image" Target="../media/image124.emf"/><Relationship Id="rId4" Type="http://schemas.openxmlformats.org/officeDocument/2006/relationships/image" Target="../media/image118.emf"/><Relationship Id="rId9" Type="http://schemas.openxmlformats.org/officeDocument/2006/relationships/image" Target="../media/image123.emf"/><Relationship Id="rId14" Type="http://schemas.openxmlformats.org/officeDocument/2006/relationships/image" Target="../media/image128.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42.emf"/><Relationship Id="rId3" Type="http://schemas.openxmlformats.org/officeDocument/2006/relationships/image" Target="../media/image137.emf"/><Relationship Id="rId7" Type="http://schemas.openxmlformats.org/officeDocument/2006/relationships/image" Target="../media/image141.emf"/><Relationship Id="rId2" Type="http://schemas.openxmlformats.org/officeDocument/2006/relationships/image" Target="../media/image136.emf"/><Relationship Id="rId1" Type="http://schemas.openxmlformats.org/officeDocument/2006/relationships/image" Target="../media/image135.emf"/><Relationship Id="rId6" Type="http://schemas.openxmlformats.org/officeDocument/2006/relationships/image" Target="../media/image140.emf"/><Relationship Id="rId5" Type="http://schemas.openxmlformats.org/officeDocument/2006/relationships/image" Target="../media/image139.emf"/><Relationship Id="rId10" Type="http://schemas.openxmlformats.org/officeDocument/2006/relationships/image" Target="../media/image144.emf"/><Relationship Id="rId4" Type="http://schemas.openxmlformats.org/officeDocument/2006/relationships/image" Target="../media/image138.emf"/><Relationship Id="rId9" Type="http://schemas.openxmlformats.org/officeDocument/2006/relationships/image" Target="../media/image143.e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54.emf"/><Relationship Id="rId13" Type="http://schemas.openxmlformats.org/officeDocument/2006/relationships/image" Target="../media/image159.emf"/><Relationship Id="rId3" Type="http://schemas.openxmlformats.org/officeDocument/2006/relationships/image" Target="../media/image149.emf"/><Relationship Id="rId7" Type="http://schemas.openxmlformats.org/officeDocument/2006/relationships/image" Target="../media/image153.emf"/><Relationship Id="rId12" Type="http://schemas.openxmlformats.org/officeDocument/2006/relationships/image" Target="../media/image158.emf"/><Relationship Id="rId2" Type="http://schemas.openxmlformats.org/officeDocument/2006/relationships/image" Target="../media/image148.emf"/><Relationship Id="rId1" Type="http://schemas.openxmlformats.org/officeDocument/2006/relationships/image" Target="../media/image147.emf"/><Relationship Id="rId6" Type="http://schemas.openxmlformats.org/officeDocument/2006/relationships/image" Target="../media/image152.emf"/><Relationship Id="rId11" Type="http://schemas.openxmlformats.org/officeDocument/2006/relationships/image" Target="../media/image157.emf"/><Relationship Id="rId5" Type="http://schemas.openxmlformats.org/officeDocument/2006/relationships/image" Target="../media/image151.emf"/><Relationship Id="rId10" Type="http://schemas.openxmlformats.org/officeDocument/2006/relationships/image" Target="../media/image156.emf"/><Relationship Id="rId4" Type="http://schemas.openxmlformats.org/officeDocument/2006/relationships/image" Target="../media/image150.emf"/><Relationship Id="rId9" Type="http://schemas.openxmlformats.org/officeDocument/2006/relationships/image" Target="../media/image155.e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68.emf"/><Relationship Id="rId3" Type="http://schemas.openxmlformats.org/officeDocument/2006/relationships/image" Target="../media/image163.emf"/><Relationship Id="rId7" Type="http://schemas.openxmlformats.org/officeDocument/2006/relationships/image" Target="../media/image167.emf"/><Relationship Id="rId2" Type="http://schemas.openxmlformats.org/officeDocument/2006/relationships/image" Target="../media/image162.emf"/><Relationship Id="rId1" Type="http://schemas.openxmlformats.org/officeDocument/2006/relationships/image" Target="../media/image161.emf"/><Relationship Id="rId6" Type="http://schemas.openxmlformats.org/officeDocument/2006/relationships/image" Target="../media/image166.emf"/><Relationship Id="rId5" Type="http://schemas.openxmlformats.org/officeDocument/2006/relationships/image" Target="../media/image165.emf"/><Relationship Id="rId10" Type="http://schemas.openxmlformats.org/officeDocument/2006/relationships/image" Target="../media/image170.emf"/><Relationship Id="rId4" Type="http://schemas.openxmlformats.org/officeDocument/2006/relationships/image" Target="../media/image164.emf"/><Relationship Id="rId9" Type="http://schemas.openxmlformats.org/officeDocument/2006/relationships/image" Target="../media/image169.e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80.emf"/><Relationship Id="rId13" Type="http://schemas.openxmlformats.org/officeDocument/2006/relationships/image" Target="../media/image185.emf"/><Relationship Id="rId3" Type="http://schemas.openxmlformats.org/officeDocument/2006/relationships/image" Target="../media/image175.emf"/><Relationship Id="rId7" Type="http://schemas.openxmlformats.org/officeDocument/2006/relationships/image" Target="../media/image179.emf"/><Relationship Id="rId12" Type="http://schemas.openxmlformats.org/officeDocument/2006/relationships/image" Target="../media/image184.emf"/><Relationship Id="rId2" Type="http://schemas.openxmlformats.org/officeDocument/2006/relationships/image" Target="../media/image174.emf"/><Relationship Id="rId1" Type="http://schemas.openxmlformats.org/officeDocument/2006/relationships/image" Target="../media/image173.emf"/><Relationship Id="rId6" Type="http://schemas.openxmlformats.org/officeDocument/2006/relationships/image" Target="../media/image178.emf"/><Relationship Id="rId11" Type="http://schemas.openxmlformats.org/officeDocument/2006/relationships/image" Target="../media/image183.emf"/><Relationship Id="rId5" Type="http://schemas.openxmlformats.org/officeDocument/2006/relationships/image" Target="../media/image177.emf"/><Relationship Id="rId10" Type="http://schemas.openxmlformats.org/officeDocument/2006/relationships/image" Target="../media/image182.emf"/><Relationship Id="rId4" Type="http://schemas.openxmlformats.org/officeDocument/2006/relationships/image" Target="../media/image176.emf"/><Relationship Id="rId9" Type="http://schemas.openxmlformats.org/officeDocument/2006/relationships/image" Target="../media/image181.emf"/><Relationship Id="rId14" Type="http://schemas.openxmlformats.org/officeDocument/2006/relationships/image" Target="../media/image186.e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95.emf"/><Relationship Id="rId3" Type="http://schemas.openxmlformats.org/officeDocument/2006/relationships/image" Target="../media/image190.emf"/><Relationship Id="rId7" Type="http://schemas.openxmlformats.org/officeDocument/2006/relationships/image" Target="../media/image194.emf"/><Relationship Id="rId2" Type="http://schemas.openxmlformats.org/officeDocument/2006/relationships/image" Target="../media/image189.emf"/><Relationship Id="rId1" Type="http://schemas.openxmlformats.org/officeDocument/2006/relationships/image" Target="../media/image188.emf"/><Relationship Id="rId6" Type="http://schemas.openxmlformats.org/officeDocument/2006/relationships/image" Target="../media/image193.emf"/><Relationship Id="rId5" Type="http://schemas.openxmlformats.org/officeDocument/2006/relationships/image" Target="../media/image192.emf"/><Relationship Id="rId4" Type="http://schemas.openxmlformats.org/officeDocument/2006/relationships/image" Target="../media/image191.emf"/><Relationship Id="rId9" Type="http://schemas.openxmlformats.org/officeDocument/2006/relationships/image" Target="../media/image196.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7.emf"/><Relationship Id="rId7" Type="http://schemas.openxmlformats.org/officeDocument/2006/relationships/image" Target="../media/image11.emf"/><Relationship Id="rId2" Type="http://schemas.openxmlformats.org/officeDocument/2006/relationships/image" Target="../media/image6.emf"/><Relationship Id="rId1" Type="http://schemas.openxmlformats.org/officeDocument/2006/relationships/image" Target="../media/image5.emf"/><Relationship Id="rId6" Type="http://schemas.openxmlformats.org/officeDocument/2006/relationships/image" Target="../media/image10.wmf"/><Relationship Id="rId5" Type="http://schemas.openxmlformats.org/officeDocument/2006/relationships/image" Target="../media/image9.emf"/><Relationship Id="rId4" Type="http://schemas.openxmlformats.org/officeDocument/2006/relationships/image" Target="../media/image8.e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204.emf"/><Relationship Id="rId3" Type="http://schemas.openxmlformats.org/officeDocument/2006/relationships/image" Target="../media/image199.emf"/><Relationship Id="rId7" Type="http://schemas.openxmlformats.org/officeDocument/2006/relationships/image" Target="../media/image203.emf"/><Relationship Id="rId2" Type="http://schemas.openxmlformats.org/officeDocument/2006/relationships/image" Target="../media/image198.emf"/><Relationship Id="rId1" Type="http://schemas.openxmlformats.org/officeDocument/2006/relationships/image" Target="../media/image197.emf"/><Relationship Id="rId6" Type="http://schemas.openxmlformats.org/officeDocument/2006/relationships/image" Target="../media/image202.emf"/><Relationship Id="rId5" Type="http://schemas.openxmlformats.org/officeDocument/2006/relationships/image" Target="../media/image201.emf"/><Relationship Id="rId4" Type="http://schemas.openxmlformats.org/officeDocument/2006/relationships/image" Target="../media/image200.e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214.emf"/><Relationship Id="rId13" Type="http://schemas.openxmlformats.org/officeDocument/2006/relationships/image" Target="../media/image219.emf"/><Relationship Id="rId3" Type="http://schemas.openxmlformats.org/officeDocument/2006/relationships/image" Target="../media/image209.emf"/><Relationship Id="rId7" Type="http://schemas.openxmlformats.org/officeDocument/2006/relationships/image" Target="../media/image213.emf"/><Relationship Id="rId12" Type="http://schemas.openxmlformats.org/officeDocument/2006/relationships/image" Target="../media/image218.emf"/><Relationship Id="rId17" Type="http://schemas.openxmlformats.org/officeDocument/2006/relationships/image" Target="../media/image223.emf"/><Relationship Id="rId2" Type="http://schemas.openxmlformats.org/officeDocument/2006/relationships/image" Target="../media/image208.emf"/><Relationship Id="rId16" Type="http://schemas.openxmlformats.org/officeDocument/2006/relationships/image" Target="../media/image222.emf"/><Relationship Id="rId1" Type="http://schemas.openxmlformats.org/officeDocument/2006/relationships/image" Target="../media/image207.emf"/><Relationship Id="rId6" Type="http://schemas.openxmlformats.org/officeDocument/2006/relationships/image" Target="../media/image212.emf"/><Relationship Id="rId11" Type="http://schemas.openxmlformats.org/officeDocument/2006/relationships/image" Target="../media/image217.emf"/><Relationship Id="rId5" Type="http://schemas.openxmlformats.org/officeDocument/2006/relationships/image" Target="../media/image211.emf"/><Relationship Id="rId15" Type="http://schemas.openxmlformats.org/officeDocument/2006/relationships/image" Target="../media/image221.emf"/><Relationship Id="rId10" Type="http://schemas.openxmlformats.org/officeDocument/2006/relationships/image" Target="../media/image216.emf"/><Relationship Id="rId4" Type="http://schemas.openxmlformats.org/officeDocument/2006/relationships/image" Target="../media/image210.emf"/><Relationship Id="rId9" Type="http://schemas.openxmlformats.org/officeDocument/2006/relationships/image" Target="../media/image215.emf"/><Relationship Id="rId14" Type="http://schemas.openxmlformats.org/officeDocument/2006/relationships/image" Target="../media/image220.e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233.emf"/><Relationship Id="rId3" Type="http://schemas.openxmlformats.org/officeDocument/2006/relationships/image" Target="../media/image228.emf"/><Relationship Id="rId7" Type="http://schemas.openxmlformats.org/officeDocument/2006/relationships/image" Target="../media/image232.emf"/><Relationship Id="rId2" Type="http://schemas.openxmlformats.org/officeDocument/2006/relationships/image" Target="../media/image227.emf"/><Relationship Id="rId1" Type="http://schemas.openxmlformats.org/officeDocument/2006/relationships/image" Target="../media/image226.emf"/><Relationship Id="rId6" Type="http://schemas.openxmlformats.org/officeDocument/2006/relationships/image" Target="../media/image231.emf"/><Relationship Id="rId11" Type="http://schemas.openxmlformats.org/officeDocument/2006/relationships/image" Target="../media/image236.emf"/><Relationship Id="rId5" Type="http://schemas.openxmlformats.org/officeDocument/2006/relationships/image" Target="../media/image230.emf"/><Relationship Id="rId10" Type="http://schemas.openxmlformats.org/officeDocument/2006/relationships/image" Target="../media/image235.emf"/><Relationship Id="rId4" Type="http://schemas.openxmlformats.org/officeDocument/2006/relationships/image" Target="../media/image229.emf"/><Relationship Id="rId9" Type="http://schemas.openxmlformats.org/officeDocument/2006/relationships/image" Target="../media/image234.e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247.emf"/><Relationship Id="rId3" Type="http://schemas.openxmlformats.org/officeDocument/2006/relationships/image" Target="../media/image242.emf"/><Relationship Id="rId7" Type="http://schemas.openxmlformats.org/officeDocument/2006/relationships/image" Target="../media/image246.emf"/><Relationship Id="rId2" Type="http://schemas.openxmlformats.org/officeDocument/2006/relationships/image" Target="../media/image241.emf"/><Relationship Id="rId1" Type="http://schemas.openxmlformats.org/officeDocument/2006/relationships/image" Target="../media/image240.emf"/><Relationship Id="rId6" Type="http://schemas.openxmlformats.org/officeDocument/2006/relationships/image" Target="../media/image245.emf"/><Relationship Id="rId5" Type="http://schemas.openxmlformats.org/officeDocument/2006/relationships/image" Target="../media/image244.emf"/><Relationship Id="rId4" Type="http://schemas.openxmlformats.org/officeDocument/2006/relationships/image" Target="../media/image243.e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255.emf"/><Relationship Id="rId3" Type="http://schemas.openxmlformats.org/officeDocument/2006/relationships/image" Target="../media/image250.emf"/><Relationship Id="rId7" Type="http://schemas.openxmlformats.org/officeDocument/2006/relationships/image" Target="../media/image254.emf"/><Relationship Id="rId12" Type="http://schemas.openxmlformats.org/officeDocument/2006/relationships/image" Target="../media/image259.emf"/><Relationship Id="rId2" Type="http://schemas.openxmlformats.org/officeDocument/2006/relationships/image" Target="../media/image249.emf"/><Relationship Id="rId1" Type="http://schemas.openxmlformats.org/officeDocument/2006/relationships/image" Target="../media/image248.emf"/><Relationship Id="rId6" Type="http://schemas.openxmlformats.org/officeDocument/2006/relationships/image" Target="../media/image253.emf"/><Relationship Id="rId11" Type="http://schemas.openxmlformats.org/officeDocument/2006/relationships/image" Target="../media/image258.emf"/><Relationship Id="rId5" Type="http://schemas.openxmlformats.org/officeDocument/2006/relationships/image" Target="../media/image252.emf"/><Relationship Id="rId10" Type="http://schemas.openxmlformats.org/officeDocument/2006/relationships/image" Target="../media/image257.emf"/><Relationship Id="rId4" Type="http://schemas.openxmlformats.org/officeDocument/2006/relationships/image" Target="../media/image251.emf"/><Relationship Id="rId9" Type="http://schemas.openxmlformats.org/officeDocument/2006/relationships/image" Target="../media/image256.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262.emf"/><Relationship Id="rId2" Type="http://schemas.openxmlformats.org/officeDocument/2006/relationships/image" Target="../media/image261.emf"/><Relationship Id="rId1" Type="http://schemas.openxmlformats.org/officeDocument/2006/relationships/image" Target="../media/image260.emf"/><Relationship Id="rId6" Type="http://schemas.openxmlformats.org/officeDocument/2006/relationships/image" Target="../media/image265.emf"/><Relationship Id="rId5" Type="http://schemas.openxmlformats.org/officeDocument/2006/relationships/image" Target="../media/image264.emf"/><Relationship Id="rId4" Type="http://schemas.openxmlformats.org/officeDocument/2006/relationships/image" Target="../media/image263.e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273.emf"/><Relationship Id="rId3" Type="http://schemas.openxmlformats.org/officeDocument/2006/relationships/image" Target="../media/image268.emf"/><Relationship Id="rId7" Type="http://schemas.openxmlformats.org/officeDocument/2006/relationships/image" Target="../media/image272.emf"/><Relationship Id="rId2" Type="http://schemas.openxmlformats.org/officeDocument/2006/relationships/image" Target="../media/image267.emf"/><Relationship Id="rId1" Type="http://schemas.openxmlformats.org/officeDocument/2006/relationships/image" Target="../media/image266.emf"/><Relationship Id="rId6" Type="http://schemas.openxmlformats.org/officeDocument/2006/relationships/image" Target="../media/image271.emf"/><Relationship Id="rId5" Type="http://schemas.openxmlformats.org/officeDocument/2006/relationships/image" Target="../media/image270.emf"/><Relationship Id="rId4" Type="http://schemas.openxmlformats.org/officeDocument/2006/relationships/image" Target="../media/image269.emf"/><Relationship Id="rId9" Type="http://schemas.openxmlformats.org/officeDocument/2006/relationships/image" Target="../media/image274.e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282.emf"/><Relationship Id="rId3" Type="http://schemas.openxmlformats.org/officeDocument/2006/relationships/image" Target="../media/image277.emf"/><Relationship Id="rId7" Type="http://schemas.openxmlformats.org/officeDocument/2006/relationships/image" Target="../media/image281.emf"/><Relationship Id="rId2" Type="http://schemas.openxmlformats.org/officeDocument/2006/relationships/image" Target="../media/image276.emf"/><Relationship Id="rId1" Type="http://schemas.openxmlformats.org/officeDocument/2006/relationships/image" Target="../media/image275.emf"/><Relationship Id="rId6" Type="http://schemas.openxmlformats.org/officeDocument/2006/relationships/image" Target="../media/image280.emf"/><Relationship Id="rId5" Type="http://schemas.openxmlformats.org/officeDocument/2006/relationships/image" Target="../media/image279.emf"/><Relationship Id="rId4" Type="http://schemas.openxmlformats.org/officeDocument/2006/relationships/image" Target="../media/image278.emf"/><Relationship Id="rId9" Type="http://schemas.openxmlformats.org/officeDocument/2006/relationships/image" Target="../media/image283.e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293.emf"/><Relationship Id="rId13" Type="http://schemas.openxmlformats.org/officeDocument/2006/relationships/image" Target="../media/image298.emf"/><Relationship Id="rId18" Type="http://schemas.openxmlformats.org/officeDocument/2006/relationships/image" Target="../media/image303.emf"/><Relationship Id="rId3" Type="http://schemas.openxmlformats.org/officeDocument/2006/relationships/image" Target="../media/image288.emf"/><Relationship Id="rId7" Type="http://schemas.openxmlformats.org/officeDocument/2006/relationships/image" Target="../media/image292.emf"/><Relationship Id="rId12" Type="http://schemas.openxmlformats.org/officeDocument/2006/relationships/image" Target="../media/image297.emf"/><Relationship Id="rId17" Type="http://schemas.openxmlformats.org/officeDocument/2006/relationships/image" Target="../media/image302.emf"/><Relationship Id="rId2" Type="http://schemas.openxmlformats.org/officeDocument/2006/relationships/image" Target="../media/image287.emf"/><Relationship Id="rId16" Type="http://schemas.openxmlformats.org/officeDocument/2006/relationships/image" Target="../media/image301.emf"/><Relationship Id="rId1" Type="http://schemas.openxmlformats.org/officeDocument/2006/relationships/image" Target="../media/image286.emf"/><Relationship Id="rId6" Type="http://schemas.openxmlformats.org/officeDocument/2006/relationships/image" Target="../media/image291.emf"/><Relationship Id="rId11" Type="http://schemas.openxmlformats.org/officeDocument/2006/relationships/image" Target="../media/image296.emf"/><Relationship Id="rId5" Type="http://schemas.openxmlformats.org/officeDocument/2006/relationships/image" Target="../media/image290.emf"/><Relationship Id="rId15" Type="http://schemas.openxmlformats.org/officeDocument/2006/relationships/image" Target="../media/image300.emf"/><Relationship Id="rId10" Type="http://schemas.openxmlformats.org/officeDocument/2006/relationships/image" Target="../media/image295.emf"/><Relationship Id="rId19" Type="http://schemas.openxmlformats.org/officeDocument/2006/relationships/image" Target="../media/image304.emf"/><Relationship Id="rId4" Type="http://schemas.openxmlformats.org/officeDocument/2006/relationships/image" Target="../media/image289.emf"/><Relationship Id="rId9" Type="http://schemas.openxmlformats.org/officeDocument/2006/relationships/image" Target="../media/image294.emf"/><Relationship Id="rId14" Type="http://schemas.openxmlformats.org/officeDocument/2006/relationships/image" Target="../media/image299.e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312.emf"/><Relationship Id="rId13" Type="http://schemas.openxmlformats.org/officeDocument/2006/relationships/image" Target="../media/image317.emf"/><Relationship Id="rId18" Type="http://schemas.openxmlformats.org/officeDocument/2006/relationships/image" Target="../media/image322.emf"/><Relationship Id="rId26" Type="http://schemas.openxmlformats.org/officeDocument/2006/relationships/image" Target="../media/image330.emf"/><Relationship Id="rId3" Type="http://schemas.openxmlformats.org/officeDocument/2006/relationships/image" Target="../media/image307.emf"/><Relationship Id="rId21" Type="http://schemas.openxmlformats.org/officeDocument/2006/relationships/image" Target="../media/image325.emf"/><Relationship Id="rId7" Type="http://schemas.openxmlformats.org/officeDocument/2006/relationships/image" Target="../media/image311.emf"/><Relationship Id="rId12" Type="http://schemas.openxmlformats.org/officeDocument/2006/relationships/image" Target="../media/image316.emf"/><Relationship Id="rId17" Type="http://schemas.openxmlformats.org/officeDocument/2006/relationships/image" Target="../media/image321.emf"/><Relationship Id="rId25" Type="http://schemas.openxmlformats.org/officeDocument/2006/relationships/image" Target="../media/image329.emf"/><Relationship Id="rId2" Type="http://schemas.openxmlformats.org/officeDocument/2006/relationships/image" Target="../media/image306.emf"/><Relationship Id="rId16" Type="http://schemas.openxmlformats.org/officeDocument/2006/relationships/image" Target="../media/image320.emf"/><Relationship Id="rId20" Type="http://schemas.openxmlformats.org/officeDocument/2006/relationships/image" Target="../media/image324.emf"/><Relationship Id="rId1" Type="http://schemas.openxmlformats.org/officeDocument/2006/relationships/image" Target="../media/image305.emf"/><Relationship Id="rId6" Type="http://schemas.openxmlformats.org/officeDocument/2006/relationships/image" Target="../media/image310.emf"/><Relationship Id="rId11" Type="http://schemas.openxmlformats.org/officeDocument/2006/relationships/image" Target="../media/image315.emf"/><Relationship Id="rId24" Type="http://schemas.openxmlformats.org/officeDocument/2006/relationships/image" Target="../media/image328.emf"/><Relationship Id="rId5" Type="http://schemas.openxmlformats.org/officeDocument/2006/relationships/image" Target="../media/image309.emf"/><Relationship Id="rId15" Type="http://schemas.openxmlformats.org/officeDocument/2006/relationships/image" Target="../media/image319.emf"/><Relationship Id="rId23" Type="http://schemas.openxmlformats.org/officeDocument/2006/relationships/image" Target="../media/image327.emf"/><Relationship Id="rId28" Type="http://schemas.openxmlformats.org/officeDocument/2006/relationships/image" Target="../media/image332.emf"/><Relationship Id="rId10" Type="http://schemas.openxmlformats.org/officeDocument/2006/relationships/image" Target="../media/image314.emf"/><Relationship Id="rId19" Type="http://schemas.openxmlformats.org/officeDocument/2006/relationships/image" Target="../media/image323.emf"/><Relationship Id="rId4" Type="http://schemas.openxmlformats.org/officeDocument/2006/relationships/image" Target="../media/image308.emf"/><Relationship Id="rId9" Type="http://schemas.openxmlformats.org/officeDocument/2006/relationships/image" Target="../media/image313.emf"/><Relationship Id="rId14" Type="http://schemas.openxmlformats.org/officeDocument/2006/relationships/image" Target="../media/image318.emf"/><Relationship Id="rId22" Type="http://schemas.openxmlformats.org/officeDocument/2006/relationships/image" Target="../media/image326.emf"/><Relationship Id="rId27" Type="http://schemas.openxmlformats.org/officeDocument/2006/relationships/image" Target="../media/image33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340.emf"/><Relationship Id="rId13" Type="http://schemas.openxmlformats.org/officeDocument/2006/relationships/image" Target="../media/image345.emf"/><Relationship Id="rId3" Type="http://schemas.openxmlformats.org/officeDocument/2006/relationships/image" Target="../media/image335.emf"/><Relationship Id="rId7" Type="http://schemas.openxmlformats.org/officeDocument/2006/relationships/image" Target="../media/image339.emf"/><Relationship Id="rId12" Type="http://schemas.openxmlformats.org/officeDocument/2006/relationships/image" Target="../media/image344.emf"/><Relationship Id="rId2" Type="http://schemas.openxmlformats.org/officeDocument/2006/relationships/image" Target="../media/image334.emf"/><Relationship Id="rId16" Type="http://schemas.openxmlformats.org/officeDocument/2006/relationships/image" Target="../media/image348.emf"/><Relationship Id="rId1" Type="http://schemas.openxmlformats.org/officeDocument/2006/relationships/image" Target="../media/image333.emf"/><Relationship Id="rId6" Type="http://schemas.openxmlformats.org/officeDocument/2006/relationships/image" Target="../media/image338.emf"/><Relationship Id="rId11" Type="http://schemas.openxmlformats.org/officeDocument/2006/relationships/image" Target="../media/image343.emf"/><Relationship Id="rId5" Type="http://schemas.openxmlformats.org/officeDocument/2006/relationships/image" Target="../media/image337.emf"/><Relationship Id="rId15" Type="http://schemas.openxmlformats.org/officeDocument/2006/relationships/image" Target="../media/image347.emf"/><Relationship Id="rId10" Type="http://schemas.openxmlformats.org/officeDocument/2006/relationships/image" Target="../media/image342.emf"/><Relationship Id="rId4" Type="http://schemas.openxmlformats.org/officeDocument/2006/relationships/image" Target="../media/image336.emf"/><Relationship Id="rId9" Type="http://schemas.openxmlformats.org/officeDocument/2006/relationships/image" Target="../media/image341.emf"/><Relationship Id="rId14" Type="http://schemas.openxmlformats.org/officeDocument/2006/relationships/image" Target="../media/image346.e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356.emf"/><Relationship Id="rId13" Type="http://schemas.openxmlformats.org/officeDocument/2006/relationships/image" Target="../media/image361.emf"/><Relationship Id="rId3" Type="http://schemas.openxmlformats.org/officeDocument/2006/relationships/image" Target="../media/image351.emf"/><Relationship Id="rId7" Type="http://schemas.openxmlformats.org/officeDocument/2006/relationships/image" Target="../media/image355.emf"/><Relationship Id="rId12" Type="http://schemas.openxmlformats.org/officeDocument/2006/relationships/image" Target="../media/image360.emf"/><Relationship Id="rId2" Type="http://schemas.openxmlformats.org/officeDocument/2006/relationships/image" Target="../media/image350.emf"/><Relationship Id="rId1" Type="http://schemas.openxmlformats.org/officeDocument/2006/relationships/image" Target="../media/image349.emf"/><Relationship Id="rId6" Type="http://schemas.openxmlformats.org/officeDocument/2006/relationships/image" Target="../media/image354.emf"/><Relationship Id="rId11" Type="http://schemas.openxmlformats.org/officeDocument/2006/relationships/image" Target="../media/image359.emf"/><Relationship Id="rId5" Type="http://schemas.openxmlformats.org/officeDocument/2006/relationships/image" Target="../media/image353.emf"/><Relationship Id="rId10" Type="http://schemas.openxmlformats.org/officeDocument/2006/relationships/image" Target="../media/image358.emf"/><Relationship Id="rId4" Type="http://schemas.openxmlformats.org/officeDocument/2006/relationships/image" Target="../media/image352.emf"/><Relationship Id="rId9" Type="http://schemas.openxmlformats.org/officeDocument/2006/relationships/image" Target="../media/image357.e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363.wmf"/><Relationship Id="rId1" Type="http://schemas.openxmlformats.org/officeDocument/2006/relationships/image" Target="../media/image362.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371.emf"/><Relationship Id="rId13" Type="http://schemas.openxmlformats.org/officeDocument/2006/relationships/image" Target="../media/image376.emf"/><Relationship Id="rId18" Type="http://schemas.openxmlformats.org/officeDocument/2006/relationships/image" Target="../media/image381.emf"/><Relationship Id="rId3" Type="http://schemas.openxmlformats.org/officeDocument/2006/relationships/image" Target="../media/image366.emf"/><Relationship Id="rId7" Type="http://schemas.openxmlformats.org/officeDocument/2006/relationships/image" Target="../media/image370.emf"/><Relationship Id="rId12" Type="http://schemas.openxmlformats.org/officeDocument/2006/relationships/image" Target="../media/image375.emf"/><Relationship Id="rId17" Type="http://schemas.openxmlformats.org/officeDocument/2006/relationships/image" Target="../media/image380.emf"/><Relationship Id="rId2" Type="http://schemas.openxmlformats.org/officeDocument/2006/relationships/image" Target="../media/image365.emf"/><Relationship Id="rId16" Type="http://schemas.openxmlformats.org/officeDocument/2006/relationships/image" Target="../media/image379.emf"/><Relationship Id="rId1" Type="http://schemas.openxmlformats.org/officeDocument/2006/relationships/image" Target="../media/image364.emf"/><Relationship Id="rId6" Type="http://schemas.openxmlformats.org/officeDocument/2006/relationships/image" Target="../media/image369.emf"/><Relationship Id="rId11" Type="http://schemas.openxmlformats.org/officeDocument/2006/relationships/image" Target="../media/image374.emf"/><Relationship Id="rId5" Type="http://schemas.openxmlformats.org/officeDocument/2006/relationships/image" Target="../media/image368.emf"/><Relationship Id="rId15" Type="http://schemas.openxmlformats.org/officeDocument/2006/relationships/image" Target="../media/image378.emf"/><Relationship Id="rId10" Type="http://schemas.openxmlformats.org/officeDocument/2006/relationships/image" Target="../media/image373.emf"/><Relationship Id="rId19" Type="http://schemas.openxmlformats.org/officeDocument/2006/relationships/image" Target="../media/image382.emf"/><Relationship Id="rId4" Type="http://schemas.openxmlformats.org/officeDocument/2006/relationships/image" Target="../media/image367.emf"/><Relationship Id="rId9" Type="http://schemas.openxmlformats.org/officeDocument/2006/relationships/image" Target="../media/image372.emf"/><Relationship Id="rId14" Type="http://schemas.openxmlformats.org/officeDocument/2006/relationships/image" Target="../media/image377.e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390.emf"/><Relationship Id="rId3" Type="http://schemas.openxmlformats.org/officeDocument/2006/relationships/image" Target="../media/image385.emf"/><Relationship Id="rId7" Type="http://schemas.openxmlformats.org/officeDocument/2006/relationships/image" Target="../media/image389.emf"/><Relationship Id="rId2" Type="http://schemas.openxmlformats.org/officeDocument/2006/relationships/image" Target="../media/image384.emf"/><Relationship Id="rId1" Type="http://schemas.openxmlformats.org/officeDocument/2006/relationships/image" Target="../media/image383.emf"/><Relationship Id="rId6" Type="http://schemas.openxmlformats.org/officeDocument/2006/relationships/image" Target="../media/image388.emf"/><Relationship Id="rId5" Type="http://schemas.openxmlformats.org/officeDocument/2006/relationships/image" Target="../media/image387.emf"/><Relationship Id="rId4" Type="http://schemas.openxmlformats.org/officeDocument/2006/relationships/image" Target="../media/image386.emf"/><Relationship Id="rId9" Type="http://schemas.openxmlformats.org/officeDocument/2006/relationships/image" Target="../media/image391.e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407.emf"/><Relationship Id="rId13" Type="http://schemas.openxmlformats.org/officeDocument/2006/relationships/image" Target="../media/image412.emf"/><Relationship Id="rId18" Type="http://schemas.openxmlformats.org/officeDocument/2006/relationships/image" Target="../media/image417.emf"/><Relationship Id="rId3" Type="http://schemas.openxmlformats.org/officeDocument/2006/relationships/image" Target="../media/image402.emf"/><Relationship Id="rId21" Type="http://schemas.openxmlformats.org/officeDocument/2006/relationships/image" Target="../media/image420.emf"/><Relationship Id="rId7" Type="http://schemas.openxmlformats.org/officeDocument/2006/relationships/image" Target="../media/image406.emf"/><Relationship Id="rId12" Type="http://schemas.openxmlformats.org/officeDocument/2006/relationships/image" Target="../media/image411.emf"/><Relationship Id="rId17" Type="http://schemas.openxmlformats.org/officeDocument/2006/relationships/image" Target="../media/image416.emf"/><Relationship Id="rId2" Type="http://schemas.openxmlformats.org/officeDocument/2006/relationships/image" Target="../media/image401.emf"/><Relationship Id="rId16" Type="http://schemas.openxmlformats.org/officeDocument/2006/relationships/image" Target="../media/image415.emf"/><Relationship Id="rId20" Type="http://schemas.openxmlformats.org/officeDocument/2006/relationships/image" Target="../media/image419.emf"/><Relationship Id="rId1" Type="http://schemas.openxmlformats.org/officeDocument/2006/relationships/image" Target="../media/image400.emf"/><Relationship Id="rId6" Type="http://schemas.openxmlformats.org/officeDocument/2006/relationships/image" Target="../media/image405.emf"/><Relationship Id="rId11" Type="http://schemas.openxmlformats.org/officeDocument/2006/relationships/image" Target="../media/image410.emf"/><Relationship Id="rId5" Type="http://schemas.openxmlformats.org/officeDocument/2006/relationships/image" Target="../media/image404.emf"/><Relationship Id="rId15" Type="http://schemas.openxmlformats.org/officeDocument/2006/relationships/image" Target="../media/image414.emf"/><Relationship Id="rId10" Type="http://schemas.openxmlformats.org/officeDocument/2006/relationships/image" Target="../media/image409.emf"/><Relationship Id="rId19" Type="http://schemas.openxmlformats.org/officeDocument/2006/relationships/image" Target="../media/image418.emf"/><Relationship Id="rId4" Type="http://schemas.openxmlformats.org/officeDocument/2006/relationships/image" Target="../media/image403.emf"/><Relationship Id="rId9" Type="http://schemas.openxmlformats.org/officeDocument/2006/relationships/image" Target="../media/image408.emf"/><Relationship Id="rId14" Type="http://schemas.openxmlformats.org/officeDocument/2006/relationships/image" Target="../media/image413.emf"/><Relationship Id="rId22" Type="http://schemas.openxmlformats.org/officeDocument/2006/relationships/image" Target="../media/image421.e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429.emf"/><Relationship Id="rId13" Type="http://schemas.openxmlformats.org/officeDocument/2006/relationships/image" Target="../media/image434.emf"/><Relationship Id="rId3" Type="http://schemas.openxmlformats.org/officeDocument/2006/relationships/image" Target="../media/image424.emf"/><Relationship Id="rId7" Type="http://schemas.openxmlformats.org/officeDocument/2006/relationships/image" Target="../media/image428.emf"/><Relationship Id="rId12" Type="http://schemas.openxmlformats.org/officeDocument/2006/relationships/image" Target="../media/image433.emf"/><Relationship Id="rId17" Type="http://schemas.openxmlformats.org/officeDocument/2006/relationships/image" Target="../media/image438.emf"/><Relationship Id="rId2" Type="http://schemas.openxmlformats.org/officeDocument/2006/relationships/image" Target="../media/image423.emf"/><Relationship Id="rId16" Type="http://schemas.openxmlformats.org/officeDocument/2006/relationships/image" Target="../media/image437.emf"/><Relationship Id="rId1" Type="http://schemas.openxmlformats.org/officeDocument/2006/relationships/image" Target="../media/image422.emf"/><Relationship Id="rId6" Type="http://schemas.openxmlformats.org/officeDocument/2006/relationships/image" Target="../media/image427.emf"/><Relationship Id="rId11" Type="http://schemas.openxmlformats.org/officeDocument/2006/relationships/image" Target="../media/image432.emf"/><Relationship Id="rId5" Type="http://schemas.openxmlformats.org/officeDocument/2006/relationships/image" Target="../media/image426.emf"/><Relationship Id="rId15" Type="http://schemas.openxmlformats.org/officeDocument/2006/relationships/image" Target="../media/image436.emf"/><Relationship Id="rId10" Type="http://schemas.openxmlformats.org/officeDocument/2006/relationships/image" Target="../media/image431.emf"/><Relationship Id="rId4" Type="http://schemas.openxmlformats.org/officeDocument/2006/relationships/image" Target="../media/image425.emf"/><Relationship Id="rId9" Type="http://schemas.openxmlformats.org/officeDocument/2006/relationships/image" Target="../media/image430.emf"/><Relationship Id="rId14" Type="http://schemas.openxmlformats.org/officeDocument/2006/relationships/image" Target="../media/image43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 Id="rId5" Type="http://schemas.openxmlformats.org/officeDocument/2006/relationships/image" Target="../media/image32.emf"/><Relationship Id="rId4" Type="http://schemas.openxmlformats.org/officeDocument/2006/relationships/image" Target="../media/image31.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0.emf"/><Relationship Id="rId7" Type="http://schemas.openxmlformats.org/officeDocument/2006/relationships/image" Target="../media/image34.emf"/><Relationship Id="rId2" Type="http://schemas.openxmlformats.org/officeDocument/2006/relationships/image" Target="../media/image29.emf"/><Relationship Id="rId1" Type="http://schemas.openxmlformats.org/officeDocument/2006/relationships/image" Target="../media/image28.emf"/><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31.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image" Target="../media/image38.emf"/><Relationship Id="rId7" Type="http://schemas.openxmlformats.org/officeDocument/2006/relationships/image" Target="../media/image42.emf"/><Relationship Id="rId2" Type="http://schemas.openxmlformats.org/officeDocument/2006/relationships/image" Target="../media/image37.emf"/><Relationship Id="rId1" Type="http://schemas.openxmlformats.org/officeDocument/2006/relationships/image" Target="../media/image36.emf"/><Relationship Id="rId6" Type="http://schemas.openxmlformats.org/officeDocument/2006/relationships/image" Target="../media/image41.emf"/><Relationship Id="rId5" Type="http://schemas.openxmlformats.org/officeDocument/2006/relationships/image" Target="../media/image40.emf"/><Relationship Id="rId10" Type="http://schemas.openxmlformats.org/officeDocument/2006/relationships/image" Target="../media/image45.emf"/><Relationship Id="rId4" Type="http://schemas.openxmlformats.org/officeDocument/2006/relationships/image" Target="../media/image39.emf"/><Relationship Id="rId9" Type="http://schemas.openxmlformats.org/officeDocument/2006/relationships/image" Target="../media/image44.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image" Target="../media/image54.emf"/><Relationship Id="rId7" Type="http://schemas.openxmlformats.org/officeDocument/2006/relationships/image" Target="../media/image58.emf"/><Relationship Id="rId2" Type="http://schemas.openxmlformats.org/officeDocument/2006/relationships/image" Target="../media/image53.emf"/><Relationship Id="rId1" Type="http://schemas.openxmlformats.org/officeDocument/2006/relationships/image" Target="../media/image52.emf"/><Relationship Id="rId6" Type="http://schemas.openxmlformats.org/officeDocument/2006/relationships/image" Target="../media/image57.emf"/><Relationship Id="rId5" Type="http://schemas.openxmlformats.org/officeDocument/2006/relationships/image" Target="../media/image56.emf"/><Relationship Id="rId10" Type="http://schemas.openxmlformats.org/officeDocument/2006/relationships/image" Target="../media/image61.emf"/><Relationship Id="rId4" Type="http://schemas.openxmlformats.org/officeDocument/2006/relationships/image" Target="../media/image55.emf"/><Relationship Id="rId9" Type="http://schemas.openxmlformats.org/officeDocument/2006/relationships/image" Target="../media/image60.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4.emf"/><Relationship Id="rId7" Type="http://schemas.openxmlformats.org/officeDocument/2006/relationships/image" Target="../media/image68.emf"/><Relationship Id="rId2" Type="http://schemas.openxmlformats.org/officeDocument/2006/relationships/image" Target="../media/image63.emf"/><Relationship Id="rId1" Type="http://schemas.openxmlformats.org/officeDocument/2006/relationships/image" Target="../media/image62.emf"/><Relationship Id="rId6" Type="http://schemas.openxmlformats.org/officeDocument/2006/relationships/image" Target="../media/image67.emf"/><Relationship Id="rId5" Type="http://schemas.openxmlformats.org/officeDocument/2006/relationships/image" Target="../media/image66.emf"/><Relationship Id="rId4" Type="http://schemas.openxmlformats.org/officeDocument/2006/relationships/image" Target="../media/image6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636561"/>
      </p:ext>
    </p:extLst>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4688737"/>
      </p:ext>
    </p:extLst>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6699"/>
        </a:solidFill>
        <a:effectLst/>
      </p:bgPr>
    </p:bg>
    <p:spTree>
      <p:nvGrpSpPr>
        <p:cNvPr id="1" name=""/>
        <p:cNvGrpSpPr/>
        <p:nvPr/>
      </p:nvGrpSpPr>
      <p:grpSpPr>
        <a:xfrm>
          <a:off x="0" y="0"/>
          <a:ext cx="0" cy="0"/>
          <a:chOff x="0" y="0"/>
          <a:chExt cx="0" cy="0"/>
        </a:xfrm>
      </p:grpSpPr>
      <p:sp>
        <p:nvSpPr>
          <p:cNvPr id="4100" name="AutoShape 4">
            <a:hlinkClick r:id="" action="ppaction://hlinkshowjump?jump=previousslide" highlightClick="1"/>
            <a:extLst>
              <a:ext uri="{FF2B5EF4-FFF2-40B4-BE49-F238E27FC236}">
                <a16:creationId xmlns:a16="http://schemas.microsoft.com/office/drawing/2014/main" id="{09CCFD9C-B409-4204-9874-B15A5E81E04A}"/>
              </a:ext>
            </a:extLst>
          </p:cNvPr>
          <p:cNvSpPr>
            <a:spLocks noChangeAspect="1" noChangeArrowheads="1"/>
          </p:cNvSpPr>
          <p:nvPr userDrawn="1"/>
        </p:nvSpPr>
        <p:spPr bwMode="auto">
          <a:xfrm>
            <a:off x="7345363" y="6675438"/>
            <a:ext cx="395287" cy="127000"/>
          </a:xfrm>
          <a:prstGeom prst="actionButtonBackPrevious">
            <a:avLst/>
          </a:prstGeom>
          <a:gradFill rotWithShape="1">
            <a:gsLst>
              <a:gs pos="0">
                <a:srgbClr val="FFFFFF">
                  <a:alpha val="62000"/>
                </a:srgbClr>
              </a:gs>
              <a:gs pos="100000">
                <a:srgbClr val="336699">
                  <a:alpha val="89000"/>
                </a:srgbClr>
              </a:gs>
            </a:gsLst>
            <a:lin ang="5400000" scaled="1"/>
          </a:gradFill>
          <a:ln w="0">
            <a:solidFill>
              <a:srgbClr val="339966">
                <a:alpha val="52000"/>
              </a:srgbClr>
            </a:solidFill>
            <a:miter lim="800000"/>
            <a:headEnd/>
            <a:tailEnd/>
          </a:ln>
          <a:effectLst/>
        </p:spPr>
        <p:txBody>
          <a:bodyPr wrap="none" anchor="ctr"/>
          <a:lstStyle/>
          <a:p>
            <a:pPr algn="l">
              <a:defRPr/>
            </a:pPr>
            <a:endParaRPr lang="zh-CN" altLang="en-US">
              <a:latin typeface="Arial" charset="0"/>
            </a:endParaRPr>
          </a:p>
        </p:txBody>
      </p:sp>
      <p:sp>
        <p:nvSpPr>
          <p:cNvPr id="4101" name="AutoShape 5">
            <a:hlinkClick r:id="" action="ppaction://hlinkshowjump?jump=firstslide" highlightClick="1"/>
            <a:extLst>
              <a:ext uri="{FF2B5EF4-FFF2-40B4-BE49-F238E27FC236}">
                <a16:creationId xmlns:a16="http://schemas.microsoft.com/office/drawing/2014/main" id="{79E3FAAD-025C-4393-920E-EF4EFB91DEED}"/>
              </a:ext>
            </a:extLst>
          </p:cNvPr>
          <p:cNvSpPr>
            <a:spLocks noChangeAspect="1" noChangeArrowheads="1"/>
          </p:cNvSpPr>
          <p:nvPr userDrawn="1"/>
        </p:nvSpPr>
        <p:spPr bwMode="auto">
          <a:xfrm>
            <a:off x="7812088" y="6675438"/>
            <a:ext cx="395287" cy="127000"/>
          </a:xfrm>
          <a:prstGeom prst="actionButtonHome">
            <a:avLst/>
          </a:prstGeom>
          <a:gradFill rotWithShape="1">
            <a:gsLst>
              <a:gs pos="0">
                <a:srgbClr val="FFFFFF">
                  <a:alpha val="62000"/>
                </a:srgbClr>
              </a:gs>
              <a:gs pos="100000">
                <a:srgbClr val="336699">
                  <a:alpha val="89000"/>
                </a:srgbClr>
              </a:gs>
            </a:gsLst>
            <a:lin ang="5400000" scaled="1"/>
          </a:gradFill>
          <a:ln w="0">
            <a:solidFill>
              <a:srgbClr val="339966">
                <a:alpha val="52000"/>
              </a:srgbClr>
            </a:solidFill>
            <a:miter lim="800000"/>
            <a:headEnd/>
            <a:tailEnd/>
          </a:ln>
          <a:effectLst/>
        </p:spPr>
        <p:txBody>
          <a:bodyPr wrap="none" anchor="ctr"/>
          <a:lstStyle/>
          <a:p>
            <a:pPr algn="l">
              <a:defRPr/>
            </a:pPr>
            <a:endParaRPr lang="zh-CN" altLang="en-US">
              <a:latin typeface="Arial" charset="0"/>
            </a:endParaRPr>
          </a:p>
        </p:txBody>
      </p:sp>
      <p:sp>
        <p:nvSpPr>
          <p:cNvPr id="4102" name="AutoShape 6">
            <a:hlinkClick r:id="" action="ppaction://hlinkshowjump?jump=nextslide" highlightClick="1"/>
            <a:extLst>
              <a:ext uri="{FF2B5EF4-FFF2-40B4-BE49-F238E27FC236}">
                <a16:creationId xmlns:a16="http://schemas.microsoft.com/office/drawing/2014/main" id="{66AF8E77-704B-4C76-8BEE-C1A37CC8F7F2}"/>
              </a:ext>
            </a:extLst>
          </p:cNvPr>
          <p:cNvSpPr>
            <a:spLocks noChangeAspect="1" noChangeArrowheads="1"/>
          </p:cNvSpPr>
          <p:nvPr userDrawn="1"/>
        </p:nvSpPr>
        <p:spPr bwMode="auto">
          <a:xfrm>
            <a:off x="8280400" y="6675438"/>
            <a:ext cx="395288" cy="127000"/>
          </a:xfrm>
          <a:prstGeom prst="actionButtonForwardNext">
            <a:avLst/>
          </a:prstGeom>
          <a:gradFill rotWithShape="1">
            <a:gsLst>
              <a:gs pos="0">
                <a:srgbClr val="FFFFFF">
                  <a:alpha val="62000"/>
                </a:srgbClr>
              </a:gs>
              <a:gs pos="100000">
                <a:srgbClr val="336699">
                  <a:alpha val="89000"/>
                </a:srgbClr>
              </a:gs>
            </a:gsLst>
            <a:lin ang="5400000" scaled="1"/>
          </a:gradFill>
          <a:ln w="0">
            <a:solidFill>
              <a:srgbClr val="339966">
                <a:alpha val="52000"/>
              </a:srgbClr>
            </a:solidFill>
            <a:miter lim="800000"/>
            <a:headEnd/>
            <a:tailEnd/>
          </a:ln>
          <a:effectLst/>
        </p:spPr>
        <p:txBody>
          <a:bodyPr wrap="none" anchor="ctr"/>
          <a:lstStyle/>
          <a:p>
            <a:pPr algn="l">
              <a:defRPr/>
            </a:pPr>
            <a:endParaRPr lang="zh-CN" altLang="en-US">
              <a:latin typeface="Arial" charset="0"/>
            </a:endParaRPr>
          </a:p>
        </p:txBody>
      </p:sp>
      <p:sp>
        <p:nvSpPr>
          <p:cNvPr id="6154" name="Rectangle 10">
            <a:extLst>
              <a:ext uri="{FF2B5EF4-FFF2-40B4-BE49-F238E27FC236}">
                <a16:creationId xmlns:a16="http://schemas.microsoft.com/office/drawing/2014/main" id="{5C77E946-01E7-42F2-81DC-6EA065632A27}"/>
              </a:ext>
            </a:extLst>
          </p:cNvPr>
          <p:cNvSpPr>
            <a:spLocks noChangeArrowheads="1"/>
          </p:cNvSpPr>
          <p:nvPr userDrawn="1"/>
        </p:nvSpPr>
        <p:spPr bwMode="auto">
          <a:xfrm>
            <a:off x="1116013" y="3495675"/>
            <a:ext cx="7777162"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l"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algn="l"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Char char="–"/>
              <a:defRPr>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buChar char="»"/>
              <a:defRPr>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defRPr>
            </a:lvl9pPr>
          </a:lstStyle>
          <a:p>
            <a:pPr>
              <a:buFontTx/>
              <a:buNone/>
            </a:pPr>
            <a:endParaRPr lang="zh-CN" altLang="en-US" sz="800"/>
          </a:p>
        </p:txBody>
      </p:sp>
      <p:grpSp>
        <p:nvGrpSpPr>
          <p:cNvPr id="6169" name="Group 25">
            <a:extLst>
              <a:ext uri="{FF2B5EF4-FFF2-40B4-BE49-F238E27FC236}">
                <a16:creationId xmlns:a16="http://schemas.microsoft.com/office/drawing/2014/main" id="{34F9DBF2-2FB5-427C-B8A1-01AC2EAA8FB8}"/>
              </a:ext>
            </a:extLst>
          </p:cNvPr>
          <p:cNvGrpSpPr>
            <a:grpSpLocks/>
          </p:cNvGrpSpPr>
          <p:nvPr userDrawn="1"/>
        </p:nvGrpSpPr>
        <p:grpSpPr bwMode="auto">
          <a:xfrm>
            <a:off x="7938" y="6604000"/>
            <a:ext cx="9086850" cy="4763"/>
            <a:chOff x="-23" y="4160"/>
            <a:chExt cx="5783" cy="3"/>
          </a:xfrm>
        </p:grpSpPr>
        <p:sp>
          <p:nvSpPr>
            <p:cNvPr id="6151" name="Line 7">
              <a:extLst>
                <a:ext uri="{FF2B5EF4-FFF2-40B4-BE49-F238E27FC236}">
                  <a16:creationId xmlns:a16="http://schemas.microsoft.com/office/drawing/2014/main" id="{1774538E-C6DB-4873-9B9A-DDD2F142B743}"/>
                </a:ext>
              </a:extLst>
            </p:cNvPr>
            <p:cNvSpPr>
              <a:spLocks noChangeShapeType="1"/>
            </p:cNvSpPr>
            <p:nvPr userDrawn="1"/>
          </p:nvSpPr>
          <p:spPr bwMode="auto">
            <a:xfrm>
              <a:off x="-23" y="4163"/>
              <a:ext cx="5783" cy="0"/>
            </a:xfrm>
            <a:prstGeom prst="line">
              <a:avLst/>
            </a:prstGeom>
            <a:noFill/>
            <a:ln w="3175">
              <a:solidFill>
                <a:srgbClr val="B2B2B2">
                  <a:alpha val="89999"/>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0" name="Line 6">
              <a:extLst>
                <a:ext uri="{FF2B5EF4-FFF2-40B4-BE49-F238E27FC236}">
                  <a16:creationId xmlns:a16="http://schemas.microsoft.com/office/drawing/2014/main" id="{CB5A71AF-63ED-463F-8C63-23BFB8C868E1}"/>
                </a:ext>
              </a:extLst>
            </p:cNvPr>
            <p:cNvSpPr>
              <a:spLocks noChangeShapeType="1"/>
            </p:cNvSpPr>
            <p:nvPr userDrawn="1"/>
          </p:nvSpPr>
          <p:spPr bwMode="auto">
            <a:xfrm>
              <a:off x="0" y="4160"/>
              <a:ext cx="5760" cy="0"/>
            </a:xfrm>
            <a:prstGeom prst="line">
              <a:avLst/>
            </a:prstGeom>
            <a:noFill/>
            <a:ln w="63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651" r:id="rId1"/>
    <p:sldLayoutId id="2147483650" r:id="rId2"/>
  </p:sldLayoutIdLst>
  <p:transition spd="slow">
    <p:wipe dir="d"/>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32.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9.e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31.emf"/><Relationship Id="rId4" Type="http://schemas.openxmlformats.org/officeDocument/2006/relationships/image" Target="../media/image28.emf"/><Relationship Id="rId9" Type="http://schemas.openxmlformats.org/officeDocument/2006/relationships/oleObject" Target="../embeddings/oleObject19.bin"/></Relationships>
</file>

<file path=ppt/slides/_rels/slide11.xml.rels><?xml version="1.0" encoding="UTF-8" standalone="yes"?>
<Relationships xmlns="http://schemas.openxmlformats.org/package/2006/relationships"><Relationship Id="rId8" Type="http://schemas.openxmlformats.org/officeDocument/2006/relationships/image" Target="../media/image30.emf"/><Relationship Id="rId13" Type="http://schemas.openxmlformats.org/officeDocument/2006/relationships/oleObject" Target="../embeddings/oleObject26.bin"/><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32.emf"/><Relationship Id="rId17" Type="http://schemas.openxmlformats.org/officeDocument/2006/relationships/image" Target="../media/image35.emf"/><Relationship Id="rId2" Type="http://schemas.openxmlformats.org/officeDocument/2006/relationships/slideLayout" Target="../slideLayouts/slideLayout2.xml"/><Relationship Id="rId16" Type="http://schemas.openxmlformats.org/officeDocument/2006/relationships/image" Target="../media/image34.emf"/><Relationship Id="rId1" Type="http://schemas.openxmlformats.org/officeDocument/2006/relationships/vmlDrawing" Target="../drawings/vmlDrawing6.vml"/><Relationship Id="rId6" Type="http://schemas.openxmlformats.org/officeDocument/2006/relationships/image" Target="../media/image29.emf"/><Relationship Id="rId11" Type="http://schemas.openxmlformats.org/officeDocument/2006/relationships/oleObject" Target="../embeddings/oleObject25.bin"/><Relationship Id="rId5" Type="http://schemas.openxmlformats.org/officeDocument/2006/relationships/oleObject" Target="../embeddings/oleObject22.bin"/><Relationship Id="rId15" Type="http://schemas.openxmlformats.org/officeDocument/2006/relationships/oleObject" Target="../embeddings/oleObject27.bin"/><Relationship Id="rId10" Type="http://schemas.openxmlformats.org/officeDocument/2006/relationships/image" Target="../media/image31.emf"/><Relationship Id="rId4" Type="http://schemas.openxmlformats.org/officeDocument/2006/relationships/image" Target="../media/image28.emf"/><Relationship Id="rId9" Type="http://schemas.openxmlformats.org/officeDocument/2006/relationships/oleObject" Target="../embeddings/oleObject24.bin"/><Relationship Id="rId14" Type="http://schemas.openxmlformats.org/officeDocument/2006/relationships/image" Target="../media/image33.emf"/></Relationships>
</file>

<file path=ppt/slides/_rels/slide12.xml.rels><?xml version="1.0" encoding="UTF-8" standalone="yes"?>
<Relationships xmlns="http://schemas.openxmlformats.org/package/2006/relationships"><Relationship Id="rId8" Type="http://schemas.openxmlformats.org/officeDocument/2006/relationships/image" Target="../media/image38.emf"/><Relationship Id="rId13" Type="http://schemas.openxmlformats.org/officeDocument/2006/relationships/oleObject" Target="../embeddings/oleObject33.bin"/><Relationship Id="rId18" Type="http://schemas.openxmlformats.org/officeDocument/2006/relationships/image" Target="../media/image43.emf"/><Relationship Id="rId3" Type="http://schemas.openxmlformats.org/officeDocument/2006/relationships/oleObject" Target="../embeddings/oleObject28.bin"/><Relationship Id="rId21" Type="http://schemas.openxmlformats.org/officeDocument/2006/relationships/oleObject" Target="../embeddings/oleObject37.bin"/><Relationship Id="rId7" Type="http://schemas.openxmlformats.org/officeDocument/2006/relationships/oleObject" Target="../embeddings/oleObject30.bin"/><Relationship Id="rId12" Type="http://schemas.openxmlformats.org/officeDocument/2006/relationships/image" Target="../media/image40.emf"/><Relationship Id="rId17" Type="http://schemas.openxmlformats.org/officeDocument/2006/relationships/oleObject" Target="../embeddings/oleObject35.bin"/><Relationship Id="rId2" Type="http://schemas.openxmlformats.org/officeDocument/2006/relationships/slideLayout" Target="../slideLayouts/slideLayout2.xml"/><Relationship Id="rId16" Type="http://schemas.openxmlformats.org/officeDocument/2006/relationships/image" Target="../media/image42.emf"/><Relationship Id="rId20" Type="http://schemas.openxmlformats.org/officeDocument/2006/relationships/image" Target="../media/image44.emf"/><Relationship Id="rId1" Type="http://schemas.openxmlformats.org/officeDocument/2006/relationships/vmlDrawing" Target="../drawings/vmlDrawing7.vml"/><Relationship Id="rId6" Type="http://schemas.openxmlformats.org/officeDocument/2006/relationships/image" Target="../media/image37.emf"/><Relationship Id="rId11" Type="http://schemas.openxmlformats.org/officeDocument/2006/relationships/oleObject" Target="../embeddings/oleObject32.bin"/><Relationship Id="rId5" Type="http://schemas.openxmlformats.org/officeDocument/2006/relationships/oleObject" Target="../embeddings/oleObject29.bin"/><Relationship Id="rId15" Type="http://schemas.openxmlformats.org/officeDocument/2006/relationships/oleObject" Target="../embeddings/oleObject34.bin"/><Relationship Id="rId10" Type="http://schemas.openxmlformats.org/officeDocument/2006/relationships/image" Target="../media/image39.emf"/><Relationship Id="rId19" Type="http://schemas.openxmlformats.org/officeDocument/2006/relationships/oleObject" Target="../embeddings/oleObject36.bin"/><Relationship Id="rId4" Type="http://schemas.openxmlformats.org/officeDocument/2006/relationships/image" Target="../media/image36.emf"/><Relationship Id="rId9" Type="http://schemas.openxmlformats.org/officeDocument/2006/relationships/oleObject" Target="../embeddings/oleObject31.bin"/><Relationship Id="rId14" Type="http://schemas.openxmlformats.org/officeDocument/2006/relationships/image" Target="../media/image41.emf"/><Relationship Id="rId22" Type="http://schemas.openxmlformats.org/officeDocument/2006/relationships/image" Target="../media/image45.emf"/></Relationships>
</file>

<file path=ppt/slides/_rels/slide1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54.emf"/><Relationship Id="rId13" Type="http://schemas.openxmlformats.org/officeDocument/2006/relationships/oleObject" Target="../embeddings/oleObject43.bin"/><Relationship Id="rId18" Type="http://schemas.openxmlformats.org/officeDocument/2006/relationships/image" Target="../media/image59.emf"/><Relationship Id="rId3" Type="http://schemas.openxmlformats.org/officeDocument/2006/relationships/oleObject" Target="../embeddings/oleObject38.bin"/><Relationship Id="rId21" Type="http://schemas.openxmlformats.org/officeDocument/2006/relationships/oleObject" Target="../embeddings/oleObject47.bin"/><Relationship Id="rId7" Type="http://schemas.openxmlformats.org/officeDocument/2006/relationships/oleObject" Target="../embeddings/oleObject40.bin"/><Relationship Id="rId12" Type="http://schemas.openxmlformats.org/officeDocument/2006/relationships/image" Target="../media/image56.emf"/><Relationship Id="rId17" Type="http://schemas.openxmlformats.org/officeDocument/2006/relationships/oleObject" Target="../embeddings/oleObject45.bin"/><Relationship Id="rId2" Type="http://schemas.openxmlformats.org/officeDocument/2006/relationships/slideLayout" Target="../slideLayouts/slideLayout2.xml"/><Relationship Id="rId16" Type="http://schemas.openxmlformats.org/officeDocument/2006/relationships/image" Target="../media/image58.emf"/><Relationship Id="rId20" Type="http://schemas.openxmlformats.org/officeDocument/2006/relationships/image" Target="../media/image60.emf"/><Relationship Id="rId1" Type="http://schemas.openxmlformats.org/officeDocument/2006/relationships/vmlDrawing" Target="../drawings/vmlDrawing8.vml"/><Relationship Id="rId6" Type="http://schemas.openxmlformats.org/officeDocument/2006/relationships/image" Target="../media/image53.emf"/><Relationship Id="rId11" Type="http://schemas.openxmlformats.org/officeDocument/2006/relationships/oleObject" Target="../embeddings/oleObject42.bin"/><Relationship Id="rId5" Type="http://schemas.openxmlformats.org/officeDocument/2006/relationships/oleObject" Target="../embeddings/oleObject39.bin"/><Relationship Id="rId15" Type="http://schemas.openxmlformats.org/officeDocument/2006/relationships/oleObject" Target="../embeddings/oleObject44.bin"/><Relationship Id="rId10" Type="http://schemas.openxmlformats.org/officeDocument/2006/relationships/image" Target="../media/image55.emf"/><Relationship Id="rId19" Type="http://schemas.openxmlformats.org/officeDocument/2006/relationships/oleObject" Target="../embeddings/oleObject46.bin"/><Relationship Id="rId4" Type="http://schemas.openxmlformats.org/officeDocument/2006/relationships/image" Target="../media/image52.emf"/><Relationship Id="rId9" Type="http://schemas.openxmlformats.org/officeDocument/2006/relationships/oleObject" Target="../embeddings/oleObject41.bin"/><Relationship Id="rId14" Type="http://schemas.openxmlformats.org/officeDocument/2006/relationships/image" Target="../media/image57.emf"/><Relationship Id="rId22" Type="http://schemas.openxmlformats.org/officeDocument/2006/relationships/image" Target="../media/image61.emf"/></Relationships>
</file>

<file path=ppt/slides/_rels/slide17.xml.rels><?xml version="1.0" encoding="UTF-8" standalone="yes"?>
<Relationships xmlns="http://schemas.openxmlformats.org/package/2006/relationships"><Relationship Id="rId8" Type="http://schemas.openxmlformats.org/officeDocument/2006/relationships/image" Target="../media/image64.emf"/><Relationship Id="rId13" Type="http://schemas.openxmlformats.org/officeDocument/2006/relationships/oleObject" Target="../embeddings/oleObject53.bin"/><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66.emf"/><Relationship Id="rId2" Type="http://schemas.openxmlformats.org/officeDocument/2006/relationships/slideLayout" Target="../slideLayouts/slideLayout2.xml"/><Relationship Id="rId16" Type="http://schemas.openxmlformats.org/officeDocument/2006/relationships/image" Target="../media/image68.emf"/><Relationship Id="rId1" Type="http://schemas.openxmlformats.org/officeDocument/2006/relationships/vmlDrawing" Target="../drawings/vmlDrawing9.vml"/><Relationship Id="rId6" Type="http://schemas.openxmlformats.org/officeDocument/2006/relationships/image" Target="../media/image63.emf"/><Relationship Id="rId11" Type="http://schemas.openxmlformats.org/officeDocument/2006/relationships/oleObject" Target="../embeddings/oleObject52.bin"/><Relationship Id="rId5" Type="http://schemas.openxmlformats.org/officeDocument/2006/relationships/oleObject" Target="../embeddings/oleObject49.bin"/><Relationship Id="rId15" Type="http://schemas.openxmlformats.org/officeDocument/2006/relationships/oleObject" Target="../embeddings/oleObject54.bin"/><Relationship Id="rId10" Type="http://schemas.openxmlformats.org/officeDocument/2006/relationships/image" Target="../media/image65.emf"/><Relationship Id="rId4" Type="http://schemas.openxmlformats.org/officeDocument/2006/relationships/image" Target="../media/image62.emf"/><Relationship Id="rId9" Type="http://schemas.openxmlformats.org/officeDocument/2006/relationships/oleObject" Target="../embeddings/oleObject51.bin"/><Relationship Id="rId14" Type="http://schemas.openxmlformats.org/officeDocument/2006/relationships/image" Target="../media/image67.emf"/></Relationships>
</file>

<file path=ppt/slides/_rels/slide18.xml.rels><?xml version="1.0" encoding="UTF-8" standalone="yes"?>
<Relationships xmlns="http://schemas.openxmlformats.org/package/2006/relationships"><Relationship Id="rId8" Type="http://schemas.openxmlformats.org/officeDocument/2006/relationships/image" Target="../media/image71.emf"/><Relationship Id="rId13" Type="http://schemas.openxmlformats.org/officeDocument/2006/relationships/oleObject" Target="../embeddings/oleObject60.bin"/><Relationship Id="rId18" Type="http://schemas.openxmlformats.org/officeDocument/2006/relationships/image" Target="../media/image76.emf"/><Relationship Id="rId26" Type="http://schemas.openxmlformats.org/officeDocument/2006/relationships/image" Target="../media/image80.emf"/><Relationship Id="rId3" Type="http://schemas.openxmlformats.org/officeDocument/2006/relationships/oleObject" Target="../embeddings/oleObject55.bin"/><Relationship Id="rId21" Type="http://schemas.openxmlformats.org/officeDocument/2006/relationships/oleObject" Target="../embeddings/oleObject64.bin"/><Relationship Id="rId7" Type="http://schemas.openxmlformats.org/officeDocument/2006/relationships/oleObject" Target="../embeddings/oleObject57.bin"/><Relationship Id="rId12" Type="http://schemas.openxmlformats.org/officeDocument/2006/relationships/image" Target="../media/image73.emf"/><Relationship Id="rId17" Type="http://schemas.openxmlformats.org/officeDocument/2006/relationships/oleObject" Target="../embeddings/oleObject62.bin"/><Relationship Id="rId25" Type="http://schemas.openxmlformats.org/officeDocument/2006/relationships/oleObject" Target="../embeddings/oleObject66.bin"/><Relationship Id="rId2" Type="http://schemas.openxmlformats.org/officeDocument/2006/relationships/slideLayout" Target="../slideLayouts/slideLayout2.xml"/><Relationship Id="rId16" Type="http://schemas.openxmlformats.org/officeDocument/2006/relationships/image" Target="../media/image75.emf"/><Relationship Id="rId20" Type="http://schemas.openxmlformats.org/officeDocument/2006/relationships/image" Target="../media/image77.emf"/><Relationship Id="rId29" Type="http://schemas.openxmlformats.org/officeDocument/2006/relationships/oleObject" Target="../embeddings/oleObject68.bin"/><Relationship Id="rId1" Type="http://schemas.openxmlformats.org/officeDocument/2006/relationships/vmlDrawing" Target="../drawings/vmlDrawing10.vml"/><Relationship Id="rId6" Type="http://schemas.openxmlformats.org/officeDocument/2006/relationships/image" Target="../media/image70.emf"/><Relationship Id="rId11" Type="http://schemas.openxmlformats.org/officeDocument/2006/relationships/oleObject" Target="../embeddings/oleObject59.bin"/><Relationship Id="rId24" Type="http://schemas.openxmlformats.org/officeDocument/2006/relationships/image" Target="../media/image79.emf"/><Relationship Id="rId5" Type="http://schemas.openxmlformats.org/officeDocument/2006/relationships/oleObject" Target="../embeddings/oleObject56.bin"/><Relationship Id="rId15" Type="http://schemas.openxmlformats.org/officeDocument/2006/relationships/oleObject" Target="../embeddings/oleObject61.bin"/><Relationship Id="rId23" Type="http://schemas.openxmlformats.org/officeDocument/2006/relationships/oleObject" Target="../embeddings/oleObject65.bin"/><Relationship Id="rId28" Type="http://schemas.openxmlformats.org/officeDocument/2006/relationships/image" Target="../media/image81.emf"/><Relationship Id="rId10" Type="http://schemas.openxmlformats.org/officeDocument/2006/relationships/image" Target="../media/image72.emf"/><Relationship Id="rId19" Type="http://schemas.openxmlformats.org/officeDocument/2006/relationships/oleObject" Target="../embeddings/oleObject63.bin"/><Relationship Id="rId4" Type="http://schemas.openxmlformats.org/officeDocument/2006/relationships/image" Target="../media/image69.emf"/><Relationship Id="rId9" Type="http://schemas.openxmlformats.org/officeDocument/2006/relationships/oleObject" Target="../embeddings/oleObject58.bin"/><Relationship Id="rId14" Type="http://schemas.openxmlformats.org/officeDocument/2006/relationships/image" Target="../media/image74.emf"/><Relationship Id="rId22" Type="http://schemas.openxmlformats.org/officeDocument/2006/relationships/image" Target="../media/image78.emf"/><Relationship Id="rId27" Type="http://schemas.openxmlformats.org/officeDocument/2006/relationships/oleObject" Target="../embeddings/oleObject67.bin"/><Relationship Id="rId30" Type="http://schemas.openxmlformats.org/officeDocument/2006/relationships/image" Target="../media/image82.emf"/></Relationships>
</file>

<file path=ppt/slides/_rels/slide19.xml.rels><?xml version="1.0" encoding="UTF-8" standalone="yes"?>
<Relationships xmlns="http://schemas.openxmlformats.org/package/2006/relationships"><Relationship Id="rId8" Type="http://schemas.openxmlformats.org/officeDocument/2006/relationships/image" Target="../media/image85.emf"/><Relationship Id="rId13" Type="http://schemas.openxmlformats.org/officeDocument/2006/relationships/oleObject" Target="../embeddings/oleObject74.bin"/><Relationship Id="rId18" Type="http://schemas.openxmlformats.org/officeDocument/2006/relationships/image" Target="../media/image90.emf"/><Relationship Id="rId3" Type="http://schemas.openxmlformats.org/officeDocument/2006/relationships/oleObject" Target="../embeddings/oleObject69.bin"/><Relationship Id="rId21" Type="http://schemas.openxmlformats.org/officeDocument/2006/relationships/oleObject" Target="../embeddings/oleObject78.bin"/><Relationship Id="rId7" Type="http://schemas.openxmlformats.org/officeDocument/2006/relationships/oleObject" Target="../embeddings/oleObject71.bin"/><Relationship Id="rId12" Type="http://schemas.openxmlformats.org/officeDocument/2006/relationships/image" Target="../media/image87.emf"/><Relationship Id="rId17" Type="http://schemas.openxmlformats.org/officeDocument/2006/relationships/oleObject" Target="../embeddings/oleObject76.bin"/><Relationship Id="rId25" Type="http://schemas.openxmlformats.org/officeDocument/2006/relationships/image" Target="../media/image94.wmf"/><Relationship Id="rId2" Type="http://schemas.openxmlformats.org/officeDocument/2006/relationships/slideLayout" Target="../slideLayouts/slideLayout2.xml"/><Relationship Id="rId16" Type="http://schemas.openxmlformats.org/officeDocument/2006/relationships/image" Target="../media/image89.emf"/><Relationship Id="rId20" Type="http://schemas.openxmlformats.org/officeDocument/2006/relationships/image" Target="../media/image91.emf"/><Relationship Id="rId1" Type="http://schemas.openxmlformats.org/officeDocument/2006/relationships/vmlDrawing" Target="../drawings/vmlDrawing11.vml"/><Relationship Id="rId6" Type="http://schemas.openxmlformats.org/officeDocument/2006/relationships/image" Target="../media/image84.emf"/><Relationship Id="rId11" Type="http://schemas.openxmlformats.org/officeDocument/2006/relationships/oleObject" Target="../embeddings/oleObject73.bin"/><Relationship Id="rId24" Type="http://schemas.openxmlformats.org/officeDocument/2006/relationships/image" Target="../media/image93.emf"/><Relationship Id="rId5" Type="http://schemas.openxmlformats.org/officeDocument/2006/relationships/oleObject" Target="../embeddings/oleObject70.bin"/><Relationship Id="rId15" Type="http://schemas.openxmlformats.org/officeDocument/2006/relationships/oleObject" Target="../embeddings/oleObject75.bin"/><Relationship Id="rId23" Type="http://schemas.openxmlformats.org/officeDocument/2006/relationships/oleObject" Target="../embeddings/oleObject79.bin"/><Relationship Id="rId10" Type="http://schemas.openxmlformats.org/officeDocument/2006/relationships/image" Target="../media/image86.emf"/><Relationship Id="rId19" Type="http://schemas.openxmlformats.org/officeDocument/2006/relationships/oleObject" Target="../embeddings/oleObject77.bin"/><Relationship Id="rId4" Type="http://schemas.openxmlformats.org/officeDocument/2006/relationships/image" Target="../media/image83.emf"/><Relationship Id="rId9" Type="http://schemas.openxmlformats.org/officeDocument/2006/relationships/oleObject" Target="../embeddings/oleObject72.bin"/><Relationship Id="rId14" Type="http://schemas.openxmlformats.org/officeDocument/2006/relationships/image" Target="../media/image88.emf"/><Relationship Id="rId22" Type="http://schemas.openxmlformats.org/officeDocument/2006/relationships/image" Target="../media/image9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97.emf"/><Relationship Id="rId13" Type="http://schemas.openxmlformats.org/officeDocument/2006/relationships/oleObject" Target="../embeddings/oleObject85.bin"/><Relationship Id="rId3" Type="http://schemas.openxmlformats.org/officeDocument/2006/relationships/oleObject" Target="../embeddings/oleObject80.bin"/><Relationship Id="rId7" Type="http://schemas.openxmlformats.org/officeDocument/2006/relationships/oleObject" Target="../embeddings/oleObject82.bin"/><Relationship Id="rId12" Type="http://schemas.openxmlformats.org/officeDocument/2006/relationships/image" Target="../media/image99.emf"/><Relationship Id="rId2" Type="http://schemas.openxmlformats.org/officeDocument/2006/relationships/slideLayout" Target="../slideLayouts/slideLayout2.xml"/><Relationship Id="rId16" Type="http://schemas.openxmlformats.org/officeDocument/2006/relationships/image" Target="../media/image101.emf"/><Relationship Id="rId1" Type="http://schemas.openxmlformats.org/officeDocument/2006/relationships/vmlDrawing" Target="../drawings/vmlDrawing12.vml"/><Relationship Id="rId6" Type="http://schemas.openxmlformats.org/officeDocument/2006/relationships/image" Target="../media/image96.emf"/><Relationship Id="rId11" Type="http://schemas.openxmlformats.org/officeDocument/2006/relationships/oleObject" Target="../embeddings/oleObject84.bin"/><Relationship Id="rId5" Type="http://schemas.openxmlformats.org/officeDocument/2006/relationships/oleObject" Target="../embeddings/oleObject81.bin"/><Relationship Id="rId15" Type="http://schemas.openxmlformats.org/officeDocument/2006/relationships/oleObject" Target="../embeddings/oleObject86.bin"/><Relationship Id="rId10" Type="http://schemas.openxmlformats.org/officeDocument/2006/relationships/image" Target="../media/image98.emf"/><Relationship Id="rId4" Type="http://schemas.openxmlformats.org/officeDocument/2006/relationships/image" Target="../media/image95.emf"/><Relationship Id="rId9" Type="http://schemas.openxmlformats.org/officeDocument/2006/relationships/oleObject" Target="../embeddings/oleObject83.bin"/><Relationship Id="rId14" Type="http://schemas.openxmlformats.org/officeDocument/2006/relationships/image" Target="../media/image100.emf"/></Relationships>
</file>

<file path=ppt/slides/_rels/slide21.xml.rels><?xml version="1.0" encoding="UTF-8" standalone="yes"?>
<Relationships xmlns="http://schemas.openxmlformats.org/package/2006/relationships"><Relationship Id="rId8" Type="http://schemas.openxmlformats.org/officeDocument/2006/relationships/image" Target="../media/image104.emf"/><Relationship Id="rId13" Type="http://schemas.openxmlformats.org/officeDocument/2006/relationships/oleObject" Target="../embeddings/oleObject92.bin"/><Relationship Id="rId18" Type="http://schemas.openxmlformats.org/officeDocument/2006/relationships/image" Target="../media/image109.emf"/><Relationship Id="rId26" Type="http://schemas.openxmlformats.org/officeDocument/2006/relationships/image" Target="../media/image113.emf"/><Relationship Id="rId3" Type="http://schemas.openxmlformats.org/officeDocument/2006/relationships/oleObject" Target="../embeddings/oleObject87.bin"/><Relationship Id="rId21" Type="http://schemas.openxmlformats.org/officeDocument/2006/relationships/oleObject" Target="../embeddings/oleObject96.bin"/><Relationship Id="rId7" Type="http://schemas.openxmlformats.org/officeDocument/2006/relationships/oleObject" Target="../embeddings/oleObject89.bin"/><Relationship Id="rId12" Type="http://schemas.openxmlformats.org/officeDocument/2006/relationships/image" Target="../media/image106.emf"/><Relationship Id="rId17" Type="http://schemas.openxmlformats.org/officeDocument/2006/relationships/oleObject" Target="../embeddings/oleObject94.bin"/><Relationship Id="rId25" Type="http://schemas.openxmlformats.org/officeDocument/2006/relationships/oleObject" Target="../embeddings/oleObject98.bin"/><Relationship Id="rId2" Type="http://schemas.openxmlformats.org/officeDocument/2006/relationships/slideLayout" Target="../slideLayouts/slideLayout2.xml"/><Relationship Id="rId16" Type="http://schemas.openxmlformats.org/officeDocument/2006/relationships/image" Target="../media/image108.emf"/><Relationship Id="rId20" Type="http://schemas.openxmlformats.org/officeDocument/2006/relationships/image" Target="../media/image110.emf"/><Relationship Id="rId1" Type="http://schemas.openxmlformats.org/officeDocument/2006/relationships/vmlDrawing" Target="../drawings/vmlDrawing13.vml"/><Relationship Id="rId6" Type="http://schemas.openxmlformats.org/officeDocument/2006/relationships/image" Target="../media/image103.emf"/><Relationship Id="rId11" Type="http://schemas.openxmlformats.org/officeDocument/2006/relationships/oleObject" Target="../embeddings/oleObject91.bin"/><Relationship Id="rId24" Type="http://schemas.openxmlformats.org/officeDocument/2006/relationships/image" Target="../media/image112.emf"/><Relationship Id="rId5" Type="http://schemas.openxmlformats.org/officeDocument/2006/relationships/oleObject" Target="../embeddings/oleObject88.bin"/><Relationship Id="rId15" Type="http://schemas.openxmlformats.org/officeDocument/2006/relationships/oleObject" Target="../embeddings/oleObject93.bin"/><Relationship Id="rId23" Type="http://schemas.openxmlformats.org/officeDocument/2006/relationships/oleObject" Target="../embeddings/oleObject97.bin"/><Relationship Id="rId28" Type="http://schemas.openxmlformats.org/officeDocument/2006/relationships/image" Target="../media/image114.emf"/><Relationship Id="rId10" Type="http://schemas.openxmlformats.org/officeDocument/2006/relationships/image" Target="../media/image105.emf"/><Relationship Id="rId19" Type="http://schemas.openxmlformats.org/officeDocument/2006/relationships/oleObject" Target="../embeddings/oleObject95.bin"/><Relationship Id="rId4" Type="http://schemas.openxmlformats.org/officeDocument/2006/relationships/image" Target="../media/image102.emf"/><Relationship Id="rId9" Type="http://schemas.openxmlformats.org/officeDocument/2006/relationships/oleObject" Target="../embeddings/oleObject90.bin"/><Relationship Id="rId14" Type="http://schemas.openxmlformats.org/officeDocument/2006/relationships/image" Target="../media/image107.emf"/><Relationship Id="rId22" Type="http://schemas.openxmlformats.org/officeDocument/2006/relationships/image" Target="../media/image111.emf"/><Relationship Id="rId27" Type="http://schemas.openxmlformats.org/officeDocument/2006/relationships/oleObject" Target="../embeddings/oleObject99.bin"/></Relationships>
</file>

<file path=ppt/slides/_rels/slide22.xml.rels><?xml version="1.0" encoding="UTF-8" standalone="yes"?>
<Relationships xmlns="http://schemas.openxmlformats.org/package/2006/relationships"><Relationship Id="rId13" Type="http://schemas.openxmlformats.org/officeDocument/2006/relationships/image" Target="../media/image118.emf"/><Relationship Id="rId18" Type="http://schemas.openxmlformats.org/officeDocument/2006/relationships/oleObject" Target="../embeddings/oleObject106.bin"/><Relationship Id="rId26" Type="http://schemas.openxmlformats.org/officeDocument/2006/relationships/oleObject" Target="../embeddings/oleObject110.bin"/><Relationship Id="rId39" Type="http://schemas.openxmlformats.org/officeDocument/2006/relationships/image" Target="../media/image131.emf"/><Relationship Id="rId21" Type="http://schemas.openxmlformats.org/officeDocument/2006/relationships/image" Target="../media/image122.emf"/><Relationship Id="rId34" Type="http://schemas.openxmlformats.org/officeDocument/2006/relationships/oleObject" Target="../embeddings/oleObject114.bin"/><Relationship Id="rId7" Type="http://schemas.openxmlformats.org/officeDocument/2006/relationships/image" Target="../media/image115.emf"/><Relationship Id="rId12" Type="http://schemas.openxmlformats.org/officeDocument/2006/relationships/oleObject" Target="../embeddings/oleObject103.bin"/><Relationship Id="rId17" Type="http://schemas.openxmlformats.org/officeDocument/2006/relationships/image" Target="../media/image120.emf"/><Relationship Id="rId25" Type="http://schemas.openxmlformats.org/officeDocument/2006/relationships/image" Target="../media/image124.emf"/><Relationship Id="rId33" Type="http://schemas.openxmlformats.org/officeDocument/2006/relationships/image" Target="../media/image128.emf"/><Relationship Id="rId38" Type="http://schemas.openxmlformats.org/officeDocument/2006/relationships/oleObject" Target="../embeddings/oleObject116.bin"/><Relationship Id="rId2" Type="http://schemas.openxmlformats.org/officeDocument/2006/relationships/slideLayout" Target="../slideLayouts/slideLayout2.xml"/><Relationship Id="rId16" Type="http://schemas.openxmlformats.org/officeDocument/2006/relationships/oleObject" Target="../embeddings/oleObject105.bin"/><Relationship Id="rId20" Type="http://schemas.openxmlformats.org/officeDocument/2006/relationships/oleObject" Target="../embeddings/oleObject107.bin"/><Relationship Id="rId29" Type="http://schemas.openxmlformats.org/officeDocument/2006/relationships/image" Target="../media/image126.emf"/><Relationship Id="rId1" Type="http://schemas.openxmlformats.org/officeDocument/2006/relationships/vmlDrawing" Target="../drawings/vmlDrawing14.vml"/><Relationship Id="rId6" Type="http://schemas.openxmlformats.org/officeDocument/2006/relationships/oleObject" Target="../embeddings/oleObject100.bin"/><Relationship Id="rId11" Type="http://schemas.openxmlformats.org/officeDocument/2006/relationships/image" Target="../media/image117.emf"/><Relationship Id="rId24" Type="http://schemas.openxmlformats.org/officeDocument/2006/relationships/oleObject" Target="../embeddings/oleObject109.bin"/><Relationship Id="rId32" Type="http://schemas.openxmlformats.org/officeDocument/2006/relationships/oleObject" Target="../embeddings/oleObject113.bin"/><Relationship Id="rId37" Type="http://schemas.openxmlformats.org/officeDocument/2006/relationships/image" Target="../media/image130.emf"/><Relationship Id="rId5" Type="http://schemas.openxmlformats.org/officeDocument/2006/relationships/image" Target="../media/image134.emf"/><Relationship Id="rId15" Type="http://schemas.openxmlformats.org/officeDocument/2006/relationships/image" Target="../media/image119.emf"/><Relationship Id="rId23" Type="http://schemas.openxmlformats.org/officeDocument/2006/relationships/image" Target="../media/image123.emf"/><Relationship Id="rId28" Type="http://schemas.openxmlformats.org/officeDocument/2006/relationships/oleObject" Target="../embeddings/oleObject111.bin"/><Relationship Id="rId36" Type="http://schemas.openxmlformats.org/officeDocument/2006/relationships/oleObject" Target="../embeddings/oleObject115.bin"/><Relationship Id="rId10" Type="http://schemas.openxmlformats.org/officeDocument/2006/relationships/oleObject" Target="../embeddings/oleObject102.bin"/><Relationship Id="rId19" Type="http://schemas.openxmlformats.org/officeDocument/2006/relationships/image" Target="../media/image121.emf"/><Relationship Id="rId31" Type="http://schemas.openxmlformats.org/officeDocument/2006/relationships/image" Target="../media/image127.emf"/><Relationship Id="rId4" Type="http://schemas.openxmlformats.org/officeDocument/2006/relationships/image" Target="../media/image133.emf"/><Relationship Id="rId9" Type="http://schemas.openxmlformats.org/officeDocument/2006/relationships/image" Target="../media/image116.emf"/><Relationship Id="rId14" Type="http://schemas.openxmlformats.org/officeDocument/2006/relationships/oleObject" Target="../embeddings/oleObject104.bin"/><Relationship Id="rId22" Type="http://schemas.openxmlformats.org/officeDocument/2006/relationships/oleObject" Target="../embeddings/oleObject108.bin"/><Relationship Id="rId27" Type="http://schemas.openxmlformats.org/officeDocument/2006/relationships/image" Target="../media/image125.emf"/><Relationship Id="rId30" Type="http://schemas.openxmlformats.org/officeDocument/2006/relationships/oleObject" Target="../embeddings/oleObject112.bin"/><Relationship Id="rId35" Type="http://schemas.openxmlformats.org/officeDocument/2006/relationships/image" Target="../media/image129.emf"/><Relationship Id="rId8" Type="http://schemas.openxmlformats.org/officeDocument/2006/relationships/oleObject" Target="../embeddings/oleObject101.bin"/><Relationship Id="rId3" Type="http://schemas.openxmlformats.org/officeDocument/2006/relationships/image" Target="../media/image132.emf"/></Relationships>
</file>

<file path=ppt/slides/_rels/slide23.xml.rels><?xml version="1.0" encoding="UTF-8" standalone="yes"?>
<Relationships xmlns="http://schemas.openxmlformats.org/package/2006/relationships"><Relationship Id="rId8" Type="http://schemas.openxmlformats.org/officeDocument/2006/relationships/image" Target="../media/image136.emf"/><Relationship Id="rId13" Type="http://schemas.openxmlformats.org/officeDocument/2006/relationships/oleObject" Target="../embeddings/oleObject121.bin"/><Relationship Id="rId18" Type="http://schemas.openxmlformats.org/officeDocument/2006/relationships/image" Target="../media/image141.emf"/><Relationship Id="rId3" Type="http://schemas.openxmlformats.org/officeDocument/2006/relationships/image" Target="../media/image145.emf"/><Relationship Id="rId21" Type="http://schemas.openxmlformats.org/officeDocument/2006/relationships/oleObject" Target="../embeddings/oleObject125.bin"/><Relationship Id="rId7" Type="http://schemas.openxmlformats.org/officeDocument/2006/relationships/oleObject" Target="../embeddings/oleObject118.bin"/><Relationship Id="rId12" Type="http://schemas.openxmlformats.org/officeDocument/2006/relationships/image" Target="../media/image138.emf"/><Relationship Id="rId17" Type="http://schemas.openxmlformats.org/officeDocument/2006/relationships/oleObject" Target="../embeddings/oleObject123.bin"/><Relationship Id="rId2" Type="http://schemas.openxmlformats.org/officeDocument/2006/relationships/slideLayout" Target="../slideLayouts/slideLayout2.xml"/><Relationship Id="rId16" Type="http://schemas.openxmlformats.org/officeDocument/2006/relationships/image" Target="../media/image140.emf"/><Relationship Id="rId20" Type="http://schemas.openxmlformats.org/officeDocument/2006/relationships/image" Target="../media/image142.emf"/><Relationship Id="rId1" Type="http://schemas.openxmlformats.org/officeDocument/2006/relationships/vmlDrawing" Target="../drawings/vmlDrawing15.vml"/><Relationship Id="rId6" Type="http://schemas.openxmlformats.org/officeDocument/2006/relationships/image" Target="../media/image135.emf"/><Relationship Id="rId11" Type="http://schemas.openxmlformats.org/officeDocument/2006/relationships/oleObject" Target="../embeddings/oleObject120.bin"/><Relationship Id="rId24" Type="http://schemas.openxmlformats.org/officeDocument/2006/relationships/image" Target="../media/image144.emf"/><Relationship Id="rId5" Type="http://schemas.openxmlformats.org/officeDocument/2006/relationships/oleObject" Target="../embeddings/oleObject117.bin"/><Relationship Id="rId15" Type="http://schemas.openxmlformats.org/officeDocument/2006/relationships/oleObject" Target="../embeddings/oleObject122.bin"/><Relationship Id="rId23" Type="http://schemas.openxmlformats.org/officeDocument/2006/relationships/oleObject" Target="../embeddings/oleObject126.bin"/><Relationship Id="rId10" Type="http://schemas.openxmlformats.org/officeDocument/2006/relationships/image" Target="../media/image137.emf"/><Relationship Id="rId19" Type="http://schemas.openxmlformats.org/officeDocument/2006/relationships/oleObject" Target="../embeddings/oleObject124.bin"/><Relationship Id="rId4" Type="http://schemas.openxmlformats.org/officeDocument/2006/relationships/image" Target="../media/image146.emf"/><Relationship Id="rId9" Type="http://schemas.openxmlformats.org/officeDocument/2006/relationships/oleObject" Target="../embeddings/oleObject119.bin"/><Relationship Id="rId14" Type="http://schemas.openxmlformats.org/officeDocument/2006/relationships/image" Target="../media/image139.emf"/><Relationship Id="rId22" Type="http://schemas.openxmlformats.org/officeDocument/2006/relationships/image" Target="../media/image143.emf"/></Relationships>
</file>

<file path=ppt/slides/_rels/slide24.xml.rels><?xml version="1.0" encoding="UTF-8" standalone="yes"?>
<Relationships xmlns="http://schemas.openxmlformats.org/package/2006/relationships"><Relationship Id="rId8" Type="http://schemas.openxmlformats.org/officeDocument/2006/relationships/image" Target="../media/image149.emf"/><Relationship Id="rId13" Type="http://schemas.openxmlformats.org/officeDocument/2006/relationships/oleObject" Target="../embeddings/oleObject132.bin"/><Relationship Id="rId18" Type="http://schemas.openxmlformats.org/officeDocument/2006/relationships/image" Target="../media/image154.emf"/><Relationship Id="rId26" Type="http://schemas.openxmlformats.org/officeDocument/2006/relationships/oleObject" Target="../embeddings/oleObject138.bin"/><Relationship Id="rId3" Type="http://schemas.openxmlformats.org/officeDocument/2006/relationships/oleObject" Target="../embeddings/oleObject127.bin"/><Relationship Id="rId21" Type="http://schemas.openxmlformats.org/officeDocument/2006/relationships/oleObject" Target="../embeddings/oleObject136.bin"/><Relationship Id="rId7" Type="http://schemas.openxmlformats.org/officeDocument/2006/relationships/oleObject" Target="../embeddings/oleObject129.bin"/><Relationship Id="rId12" Type="http://schemas.openxmlformats.org/officeDocument/2006/relationships/image" Target="../media/image151.emf"/><Relationship Id="rId17" Type="http://schemas.openxmlformats.org/officeDocument/2006/relationships/oleObject" Target="../embeddings/oleObject134.bin"/><Relationship Id="rId25" Type="http://schemas.openxmlformats.org/officeDocument/2006/relationships/image" Target="../media/image160.emf"/><Relationship Id="rId2" Type="http://schemas.openxmlformats.org/officeDocument/2006/relationships/slideLayout" Target="../slideLayouts/slideLayout2.xml"/><Relationship Id="rId16" Type="http://schemas.openxmlformats.org/officeDocument/2006/relationships/image" Target="../media/image153.emf"/><Relationship Id="rId20" Type="http://schemas.openxmlformats.org/officeDocument/2006/relationships/image" Target="../media/image155.emf"/><Relationship Id="rId29" Type="http://schemas.openxmlformats.org/officeDocument/2006/relationships/image" Target="../media/image159.emf"/><Relationship Id="rId1" Type="http://schemas.openxmlformats.org/officeDocument/2006/relationships/vmlDrawing" Target="../drawings/vmlDrawing16.vml"/><Relationship Id="rId6" Type="http://schemas.openxmlformats.org/officeDocument/2006/relationships/image" Target="../media/image148.emf"/><Relationship Id="rId11" Type="http://schemas.openxmlformats.org/officeDocument/2006/relationships/oleObject" Target="../embeddings/oleObject131.bin"/><Relationship Id="rId24" Type="http://schemas.openxmlformats.org/officeDocument/2006/relationships/image" Target="../media/image157.emf"/><Relationship Id="rId5" Type="http://schemas.openxmlformats.org/officeDocument/2006/relationships/oleObject" Target="../embeddings/oleObject128.bin"/><Relationship Id="rId15" Type="http://schemas.openxmlformats.org/officeDocument/2006/relationships/oleObject" Target="../embeddings/oleObject133.bin"/><Relationship Id="rId23" Type="http://schemas.openxmlformats.org/officeDocument/2006/relationships/oleObject" Target="../embeddings/oleObject137.bin"/><Relationship Id="rId28" Type="http://schemas.openxmlformats.org/officeDocument/2006/relationships/oleObject" Target="../embeddings/oleObject139.bin"/><Relationship Id="rId10" Type="http://schemas.openxmlformats.org/officeDocument/2006/relationships/image" Target="../media/image150.emf"/><Relationship Id="rId19" Type="http://schemas.openxmlformats.org/officeDocument/2006/relationships/oleObject" Target="../embeddings/oleObject135.bin"/><Relationship Id="rId4" Type="http://schemas.openxmlformats.org/officeDocument/2006/relationships/image" Target="../media/image147.emf"/><Relationship Id="rId9" Type="http://schemas.openxmlformats.org/officeDocument/2006/relationships/oleObject" Target="../embeddings/oleObject130.bin"/><Relationship Id="rId14" Type="http://schemas.openxmlformats.org/officeDocument/2006/relationships/image" Target="../media/image152.emf"/><Relationship Id="rId22" Type="http://schemas.openxmlformats.org/officeDocument/2006/relationships/image" Target="../media/image156.emf"/><Relationship Id="rId27" Type="http://schemas.openxmlformats.org/officeDocument/2006/relationships/image" Target="../media/image158.e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42.bin"/><Relationship Id="rId13" Type="http://schemas.openxmlformats.org/officeDocument/2006/relationships/image" Target="../media/image165.emf"/><Relationship Id="rId18" Type="http://schemas.openxmlformats.org/officeDocument/2006/relationships/oleObject" Target="../embeddings/oleObject147.bin"/><Relationship Id="rId3" Type="http://schemas.openxmlformats.org/officeDocument/2006/relationships/image" Target="../media/image171.wmf"/><Relationship Id="rId21" Type="http://schemas.openxmlformats.org/officeDocument/2006/relationships/image" Target="../media/image169.emf"/><Relationship Id="rId7" Type="http://schemas.openxmlformats.org/officeDocument/2006/relationships/image" Target="../media/image162.emf"/><Relationship Id="rId12" Type="http://schemas.openxmlformats.org/officeDocument/2006/relationships/oleObject" Target="../embeddings/oleObject144.bin"/><Relationship Id="rId17" Type="http://schemas.openxmlformats.org/officeDocument/2006/relationships/image" Target="../media/image167.emf"/><Relationship Id="rId2" Type="http://schemas.openxmlformats.org/officeDocument/2006/relationships/slideLayout" Target="../slideLayouts/slideLayout2.xml"/><Relationship Id="rId16" Type="http://schemas.openxmlformats.org/officeDocument/2006/relationships/oleObject" Target="../embeddings/oleObject146.bin"/><Relationship Id="rId20" Type="http://schemas.openxmlformats.org/officeDocument/2006/relationships/oleObject" Target="../embeddings/oleObject148.bin"/><Relationship Id="rId1" Type="http://schemas.openxmlformats.org/officeDocument/2006/relationships/vmlDrawing" Target="../drawings/vmlDrawing17.vml"/><Relationship Id="rId6" Type="http://schemas.openxmlformats.org/officeDocument/2006/relationships/oleObject" Target="../embeddings/oleObject141.bin"/><Relationship Id="rId11" Type="http://schemas.openxmlformats.org/officeDocument/2006/relationships/image" Target="../media/image164.emf"/><Relationship Id="rId24" Type="http://schemas.openxmlformats.org/officeDocument/2006/relationships/image" Target="../media/image172.emf"/><Relationship Id="rId5" Type="http://schemas.openxmlformats.org/officeDocument/2006/relationships/image" Target="../media/image161.emf"/><Relationship Id="rId15" Type="http://schemas.openxmlformats.org/officeDocument/2006/relationships/image" Target="../media/image166.emf"/><Relationship Id="rId23" Type="http://schemas.openxmlformats.org/officeDocument/2006/relationships/image" Target="../media/image170.emf"/><Relationship Id="rId10" Type="http://schemas.openxmlformats.org/officeDocument/2006/relationships/oleObject" Target="../embeddings/oleObject143.bin"/><Relationship Id="rId19" Type="http://schemas.openxmlformats.org/officeDocument/2006/relationships/image" Target="../media/image168.emf"/><Relationship Id="rId4" Type="http://schemas.openxmlformats.org/officeDocument/2006/relationships/oleObject" Target="../embeddings/oleObject140.bin"/><Relationship Id="rId9" Type="http://schemas.openxmlformats.org/officeDocument/2006/relationships/image" Target="../media/image163.emf"/><Relationship Id="rId14" Type="http://schemas.openxmlformats.org/officeDocument/2006/relationships/oleObject" Target="../embeddings/oleObject145.bin"/><Relationship Id="rId22" Type="http://schemas.openxmlformats.org/officeDocument/2006/relationships/oleObject" Target="../embeddings/oleObject149.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52.bin"/><Relationship Id="rId13" Type="http://schemas.openxmlformats.org/officeDocument/2006/relationships/image" Target="../media/image177.emf"/><Relationship Id="rId18" Type="http://schemas.openxmlformats.org/officeDocument/2006/relationships/oleObject" Target="../embeddings/oleObject157.bin"/><Relationship Id="rId26" Type="http://schemas.openxmlformats.org/officeDocument/2006/relationships/oleObject" Target="../embeddings/oleObject161.bin"/><Relationship Id="rId3" Type="http://schemas.openxmlformats.org/officeDocument/2006/relationships/oleObject" Target="../embeddings/oleObject150.bin"/><Relationship Id="rId21" Type="http://schemas.openxmlformats.org/officeDocument/2006/relationships/image" Target="../media/image181.emf"/><Relationship Id="rId7" Type="http://schemas.openxmlformats.org/officeDocument/2006/relationships/image" Target="../media/image174.emf"/><Relationship Id="rId12" Type="http://schemas.openxmlformats.org/officeDocument/2006/relationships/oleObject" Target="../embeddings/oleObject154.bin"/><Relationship Id="rId17" Type="http://schemas.openxmlformats.org/officeDocument/2006/relationships/image" Target="../media/image179.emf"/><Relationship Id="rId25" Type="http://schemas.openxmlformats.org/officeDocument/2006/relationships/image" Target="../media/image183.emf"/><Relationship Id="rId2" Type="http://schemas.openxmlformats.org/officeDocument/2006/relationships/slideLayout" Target="../slideLayouts/slideLayout2.xml"/><Relationship Id="rId16" Type="http://schemas.openxmlformats.org/officeDocument/2006/relationships/oleObject" Target="../embeddings/oleObject156.bin"/><Relationship Id="rId20" Type="http://schemas.openxmlformats.org/officeDocument/2006/relationships/oleObject" Target="../embeddings/oleObject158.bin"/><Relationship Id="rId29" Type="http://schemas.openxmlformats.org/officeDocument/2006/relationships/image" Target="../media/image185.emf"/><Relationship Id="rId1" Type="http://schemas.openxmlformats.org/officeDocument/2006/relationships/vmlDrawing" Target="../drawings/vmlDrawing18.vml"/><Relationship Id="rId6" Type="http://schemas.openxmlformats.org/officeDocument/2006/relationships/oleObject" Target="../embeddings/oleObject151.bin"/><Relationship Id="rId11" Type="http://schemas.openxmlformats.org/officeDocument/2006/relationships/image" Target="../media/image176.emf"/><Relationship Id="rId24" Type="http://schemas.openxmlformats.org/officeDocument/2006/relationships/oleObject" Target="../embeddings/oleObject160.bin"/><Relationship Id="rId5" Type="http://schemas.openxmlformats.org/officeDocument/2006/relationships/image" Target="../media/image187.emf"/><Relationship Id="rId15" Type="http://schemas.openxmlformats.org/officeDocument/2006/relationships/image" Target="../media/image178.emf"/><Relationship Id="rId23" Type="http://schemas.openxmlformats.org/officeDocument/2006/relationships/image" Target="../media/image182.emf"/><Relationship Id="rId28" Type="http://schemas.openxmlformats.org/officeDocument/2006/relationships/oleObject" Target="../embeddings/oleObject162.bin"/><Relationship Id="rId10" Type="http://schemas.openxmlformats.org/officeDocument/2006/relationships/oleObject" Target="../embeddings/oleObject153.bin"/><Relationship Id="rId19" Type="http://schemas.openxmlformats.org/officeDocument/2006/relationships/image" Target="../media/image180.emf"/><Relationship Id="rId31" Type="http://schemas.openxmlformats.org/officeDocument/2006/relationships/image" Target="../media/image186.emf"/><Relationship Id="rId4" Type="http://schemas.openxmlformats.org/officeDocument/2006/relationships/image" Target="../media/image173.emf"/><Relationship Id="rId9" Type="http://schemas.openxmlformats.org/officeDocument/2006/relationships/image" Target="../media/image175.emf"/><Relationship Id="rId14" Type="http://schemas.openxmlformats.org/officeDocument/2006/relationships/oleObject" Target="../embeddings/oleObject155.bin"/><Relationship Id="rId22" Type="http://schemas.openxmlformats.org/officeDocument/2006/relationships/oleObject" Target="../embeddings/oleObject159.bin"/><Relationship Id="rId27" Type="http://schemas.openxmlformats.org/officeDocument/2006/relationships/image" Target="../media/image184.emf"/><Relationship Id="rId30" Type="http://schemas.openxmlformats.org/officeDocument/2006/relationships/oleObject" Target="../embeddings/oleObject163.bin"/></Relationships>
</file>

<file path=ppt/slides/_rels/slide27.xml.rels><?xml version="1.0" encoding="UTF-8" standalone="yes"?>
<Relationships xmlns="http://schemas.openxmlformats.org/package/2006/relationships"><Relationship Id="rId8" Type="http://schemas.openxmlformats.org/officeDocument/2006/relationships/image" Target="../media/image190.emf"/><Relationship Id="rId13" Type="http://schemas.openxmlformats.org/officeDocument/2006/relationships/oleObject" Target="../embeddings/oleObject169.bin"/><Relationship Id="rId18" Type="http://schemas.openxmlformats.org/officeDocument/2006/relationships/image" Target="../media/image195.emf"/><Relationship Id="rId3" Type="http://schemas.openxmlformats.org/officeDocument/2006/relationships/oleObject" Target="../embeddings/oleObject164.bin"/><Relationship Id="rId7" Type="http://schemas.openxmlformats.org/officeDocument/2006/relationships/oleObject" Target="../embeddings/oleObject166.bin"/><Relationship Id="rId12" Type="http://schemas.openxmlformats.org/officeDocument/2006/relationships/image" Target="../media/image192.emf"/><Relationship Id="rId17" Type="http://schemas.openxmlformats.org/officeDocument/2006/relationships/oleObject" Target="../embeddings/oleObject171.bin"/><Relationship Id="rId2" Type="http://schemas.openxmlformats.org/officeDocument/2006/relationships/slideLayout" Target="../slideLayouts/slideLayout2.xml"/><Relationship Id="rId16" Type="http://schemas.openxmlformats.org/officeDocument/2006/relationships/image" Target="../media/image194.emf"/><Relationship Id="rId20" Type="http://schemas.openxmlformats.org/officeDocument/2006/relationships/image" Target="../media/image196.emf"/><Relationship Id="rId1" Type="http://schemas.openxmlformats.org/officeDocument/2006/relationships/vmlDrawing" Target="../drawings/vmlDrawing19.vml"/><Relationship Id="rId6" Type="http://schemas.openxmlformats.org/officeDocument/2006/relationships/image" Target="../media/image189.emf"/><Relationship Id="rId11" Type="http://schemas.openxmlformats.org/officeDocument/2006/relationships/oleObject" Target="../embeddings/oleObject168.bin"/><Relationship Id="rId5" Type="http://schemas.openxmlformats.org/officeDocument/2006/relationships/oleObject" Target="../embeddings/oleObject165.bin"/><Relationship Id="rId15" Type="http://schemas.openxmlformats.org/officeDocument/2006/relationships/oleObject" Target="../embeddings/oleObject170.bin"/><Relationship Id="rId10" Type="http://schemas.openxmlformats.org/officeDocument/2006/relationships/image" Target="../media/image191.emf"/><Relationship Id="rId19" Type="http://schemas.openxmlformats.org/officeDocument/2006/relationships/oleObject" Target="../embeddings/oleObject172.bin"/><Relationship Id="rId4" Type="http://schemas.openxmlformats.org/officeDocument/2006/relationships/image" Target="../media/image188.emf"/><Relationship Id="rId9" Type="http://schemas.openxmlformats.org/officeDocument/2006/relationships/oleObject" Target="../embeddings/oleObject167.bin"/><Relationship Id="rId14" Type="http://schemas.openxmlformats.org/officeDocument/2006/relationships/image" Target="../media/image193.emf"/></Relationships>
</file>

<file path=ppt/slides/_rels/slide28.xml.rels><?xml version="1.0" encoding="UTF-8" standalone="yes"?>
<Relationships xmlns="http://schemas.openxmlformats.org/package/2006/relationships"><Relationship Id="rId8" Type="http://schemas.openxmlformats.org/officeDocument/2006/relationships/image" Target="../media/image199.emf"/><Relationship Id="rId13" Type="http://schemas.openxmlformats.org/officeDocument/2006/relationships/oleObject" Target="../embeddings/oleObject177.bin"/><Relationship Id="rId18" Type="http://schemas.openxmlformats.org/officeDocument/2006/relationships/image" Target="../media/image203.emf"/><Relationship Id="rId3" Type="http://schemas.openxmlformats.org/officeDocument/2006/relationships/oleObject" Target="../embeddings/oleObject173.bin"/><Relationship Id="rId7" Type="http://schemas.openxmlformats.org/officeDocument/2006/relationships/oleObject" Target="../embeddings/oleObject175.bin"/><Relationship Id="rId12" Type="http://schemas.openxmlformats.org/officeDocument/2006/relationships/image" Target="../media/image200.emf"/><Relationship Id="rId17" Type="http://schemas.openxmlformats.org/officeDocument/2006/relationships/oleObject" Target="../embeddings/oleObject179.bin"/><Relationship Id="rId2" Type="http://schemas.openxmlformats.org/officeDocument/2006/relationships/slideLayout" Target="../slideLayouts/slideLayout2.xml"/><Relationship Id="rId16" Type="http://schemas.openxmlformats.org/officeDocument/2006/relationships/image" Target="../media/image202.emf"/><Relationship Id="rId20" Type="http://schemas.openxmlformats.org/officeDocument/2006/relationships/image" Target="../media/image204.emf"/><Relationship Id="rId1" Type="http://schemas.openxmlformats.org/officeDocument/2006/relationships/vmlDrawing" Target="../drawings/vmlDrawing20.vml"/><Relationship Id="rId6" Type="http://schemas.openxmlformats.org/officeDocument/2006/relationships/image" Target="../media/image198.emf"/><Relationship Id="rId11" Type="http://schemas.openxmlformats.org/officeDocument/2006/relationships/oleObject" Target="../embeddings/oleObject176.bin"/><Relationship Id="rId5" Type="http://schemas.openxmlformats.org/officeDocument/2006/relationships/oleObject" Target="../embeddings/oleObject174.bin"/><Relationship Id="rId15" Type="http://schemas.openxmlformats.org/officeDocument/2006/relationships/oleObject" Target="../embeddings/oleObject178.bin"/><Relationship Id="rId10" Type="http://schemas.openxmlformats.org/officeDocument/2006/relationships/image" Target="../media/image206.emf"/><Relationship Id="rId19" Type="http://schemas.openxmlformats.org/officeDocument/2006/relationships/oleObject" Target="../embeddings/oleObject180.bin"/><Relationship Id="rId4" Type="http://schemas.openxmlformats.org/officeDocument/2006/relationships/image" Target="../media/image197.emf"/><Relationship Id="rId9" Type="http://schemas.openxmlformats.org/officeDocument/2006/relationships/image" Target="../media/image205.emf"/><Relationship Id="rId14" Type="http://schemas.openxmlformats.org/officeDocument/2006/relationships/image" Target="../media/image201.emf"/></Relationships>
</file>

<file path=ppt/slides/_rels/slide29.xml.rels><?xml version="1.0" encoding="UTF-8" standalone="yes"?>
<Relationships xmlns="http://schemas.openxmlformats.org/package/2006/relationships"><Relationship Id="rId13" Type="http://schemas.openxmlformats.org/officeDocument/2006/relationships/oleObject" Target="../embeddings/oleObject185.bin"/><Relationship Id="rId18" Type="http://schemas.openxmlformats.org/officeDocument/2006/relationships/image" Target="../media/image213.emf"/><Relationship Id="rId26" Type="http://schemas.openxmlformats.org/officeDocument/2006/relationships/image" Target="../media/image217.emf"/><Relationship Id="rId21" Type="http://schemas.openxmlformats.org/officeDocument/2006/relationships/oleObject" Target="../embeddings/oleObject189.bin"/><Relationship Id="rId34" Type="http://schemas.openxmlformats.org/officeDocument/2006/relationships/image" Target="../media/image221.emf"/><Relationship Id="rId7" Type="http://schemas.openxmlformats.org/officeDocument/2006/relationships/oleObject" Target="../embeddings/oleObject182.bin"/><Relationship Id="rId12" Type="http://schemas.openxmlformats.org/officeDocument/2006/relationships/image" Target="../media/image210.emf"/><Relationship Id="rId17" Type="http://schemas.openxmlformats.org/officeDocument/2006/relationships/oleObject" Target="../embeddings/oleObject187.bin"/><Relationship Id="rId25" Type="http://schemas.openxmlformats.org/officeDocument/2006/relationships/oleObject" Target="../embeddings/oleObject191.bin"/><Relationship Id="rId33" Type="http://schemas.openxmlformats.org/officeDocument/2006/relationships/oleObject" Target="../embeddings/oleObject195.bin"/><Relationship Id="rId38" Type="http://schemas.openxmlformats.org/officeDocument/2006/relationships/image" Target="../media/image223.emf"/><Relationship Id="rId2" Type="http://schemas.openxmlformats.org/officeDocument/2006/relationships/slideLayout" Target="../slideLayouts/slideLayout2.xml"/><Relationship Id="rId16" Type="http://schemas.openxmlformats.org/officeDocument/2006/relationships/image" Target="../media/image212.emf"/><Relationship Id="rId20" Type="http://schemas.openxmlformats.org/officeDocument/2006/relationships/image" Target="../media/image214.emf"/><Relationship Id="rId29" Type="http://schemas.openxmlformats.org/officeDocument/2006/relationships/oleObject" Target="../embeddings/oleObject193.bin"/><Relationship Id="rId1" Type="http://schemas.openxmlformats.org/officeDocument/2006/relationships/vmlDrawing" Target="../drawings/vmlDrawing21.vml"/><Relationship Id="rId6" Type="http://schemas.openxmlformats.org/officeDocument/2006/relationships/image" Target="../media/image207.emf"/><Relationship Id="rId11" Type="http://schemas.openxmlformats.org/officeDocument/2006/relationships/oleObject" Target="../embeddings/oleObject184.bin"/><Relationship Id="rId24" Type="http://schemas.openxmlformats.org/officeDocument/2006/relationships/image" Target="../media/image216.emf"/><Relationship Id="rId32" Type="http://schemas.openxmlformats.org/officeDocument/2006/relationships/image" Target="../media/image220.emf"/><Relationship Id="rId37" Type="http://schemas.openxmlformats.org/officeDocument/2006/relationships/oleObject" Target="../embeddings/oleObject197.bin"/><Relationship Id="rId5" Type="http://schemas.openxmlformats.org/officeDocument/2006/relationships/oleObject" Target="../embeddings/oleObject181.bin"/><Relationship Id="rId15" Type="http://schemas.openxmlformats.org/officeDocument/2006/relationships/oleObject" Target="../embeddings/oleObject186.bin"/><Relationship Id="rId23" Type="http://schemas.openxmlformats.org/officeDocument/2006/relationships/oleObject" Target="../embeddings/oleObject190.bin"/><Relationship Id="rId28" Type="http://schemas.openxmlformats.org/officeDocument/2006/relationships/image" Target="../media/image218.emf"/><Relationship Id="rId36" Type="http://schemas.openxmlformats.org/officeDocument/2006/relationships/image" Target="../media/image222.emf"/><Relationship Id="rId10" Type="http://schemas.openxmlformats.org/officeDocument/2006/relationships/image" Target="../media/image209.emf"/><Relationship Id="rId19" Type="http://schemas.openxmlformats.org/officeDocument/2006/relationships/oleObject" Target="../embeddings/oleObject188.bin"/><Relationship Id="rId31" Type="http://schemas.openxmlformats.org/officeDocument/2006/relationships/oleObject" Target="../embeddings/oleObject194.bin"/><Relationship Id="rId4" Type="http://schemas.openxmlformats.org/officeDocument/2006/relationships/image" Target="../media/image225.emf"/><Relationship Id="rId9" Type="http://schemas.openxmlformats.org/officeDocument/2006/relationships/oleObject" Target="../embeddings/oleObject183.bin"/><Relationship Id="rId14" Type="http://schemas.openxmlformats.org/officeDocument/2006/relationships/image" Target="../media/image211.emf"/><Relationship Id="rId22" Type="http://schemas.openxmlformats.org/officeDocument/2006/relationships/image" Target="../media/image215.emf"/><Relationship Id="rId27" Type="http://schemas.openxmlformats.org/officeDocument/2006/relationships/oleObject" Target="../embeddings/oleObject192.bin"/><Relationship Id="rId30" Type="http://schemas.openxmlformats.org/officeDocument/2006/relationships/image" Target="../media/image219.emf"/><Relationship Id="rId35" Type="http://schemas.openxmlformats.org/officeDocument/2006/relationships/oleObject" Target="../embeddings/oleObject196.bin"/><Relationship Id="rId8" Type="http://schemas.openxmlformats.org/officeDocument/2006/relationships/image" Target="../media/image208.emf"/><Relationship Id="rId3" Type="http://schemas.openxmlformats.org/officeDocument/2006/relationships/image" Target="../media/image224.emf"/></Relationships>
</file>

<file path=ppt/slides/_rels/slide3.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2.bin"/><Relationship Id="rId10" Type="http://schemas.openxmlformats.org/officeDocument/2006/relationships/image" Target="../media/image4.emf"/><Relationship Id="rId4" Type="http://schemas.openxmlformats.org/officeDocument/2006/relationships/image" Target="../media/image1.emf"/><Relationship Id="rId9"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8" Type="http://schemas.openxmlformats.org/officeDocument/2006/relationships/image" Target="../media/image228.emf"/><Relationship Id="rId13" Type="http://schemas.openxmlformats.org/officeDocument/2006/relationships/oleObject" Target="../embeddings/oleObject203.bin"/><Relationship Id="rId18" Type="http://schemas.openxmlformats.org/officeDocument/2006/relationships/image" Target="../media/image233.emf"/><Relationship Id="rId3" Type="http://schemas.openxmlformats.org/officeDocument/2006/relationships/oleObject" Target="../embeddings/oleObject198.bin"/><Relationship Id="rId21" Type="http://schemas.openxmlformats.org/officeDocument/2006/relationships/oleObject" Target="../embeddings/oleObject207.bin"/><Relationship Id="rId7" Type="http://schemas.openxmlformats.org/officeDocument/2006/relationships/oleObject" Target="../embeddings/oleObject200.bin"/><Relationship Id="rId12" Type="http://schemas.openxmlformats.org/officeDocument/2006/relationships/image" Target="../media/image230.emf"/><Relationship Id="rId17" Type="http://schemas.openxmlformats.org/officeDocument/2006/relationships/oleObject" Target="../embeddings/oleObject205.bin"/><Relationship Id="rId2" Type="http://schemas.openxmlformats.org/officeDocument/2006/relationships/slideLayout" Target="../slideLayouts/slideLayout2.xml"/><Relationship Id="rId16" Type="http://schemas.openxmlformats.org/officeDocument/2006/relationships/image" Target="../media/image232.emf"/><Relationship Id="rId20" Type="http://schemas.openxmlformats.org/officeDocument/2006/relationships/image" Target="../media/image234.emf"/><Relationship Id="rId1" Type="http://schemas.openxmlformats.org/officeDocument/2006/relationships/vmlDrawing" Target="../drawings/vmlDrawing22.vml"/><Relationship Id="rId6" Type="http://schemas.openxmlformats.org/officeDocument/2006/relationships/image" Target="../media/image227.emf"/><Relationship Id="rId11" Type="http://schemas.openxmlformats.org/officeDocument/2006/relationships/oleObject" Target="../embeddings/oleObject202.bin"/><Relationship Id="rId24" Type="http://schemas.openxmlformats.org/officeDocument/2006/relationships/image" Target="../media/image236.emf"/><Relationship Id="rId5" Type="http://schemas.openxmlformats.org/officeDocument/2006/relationships/oleObject" Target="../embeddings/oleObject199.bin"/><Relationship Id="rId15" Type="http://schemas.openxmlformats.org/officeDocument/2006/relationships/oleObject" Target="../embeddings/oleObject204.bin"/><Relationship Id="rId23" Type="http://schemas.openxmlformats.org/officeDocument/2006/relationships/oleObject" Target="../embeddings/oleObject208.bin"/><Relationship Id="rId10" Type="http://schemas.openxmlformats.org/officeDocument/2006/relationships/image" Target="../media/image229.emf"/><Relationship Id="rId19" Type="http://schemas.openxmlformats.org/officeDocument/2006/relationships/oleObject" Target="../embeddings/oleObject206.bin"/><Relationship Id="rId4" Type="http://schemas.openxmlformats.org/officeDocument/2006/relationships/image" Target="../media/image226.emf"/><Relationship Id="rId9" Type="http://schemas.openxmlformats.org/officeDocument/2006/relationships/oleObject" Target="../embeddings/oleObject201.bin"/><Relationship Id="rId14" Type="http://schemas.openxmlformats.org/officeDocument/2006/relationships/image" Target="../media/image231.emf"/><Relationship Id="rId22" Type="http://schemas.openxmlformats.org/officeDocument/2006/relationships/image" Target="../media/image235.emf"/></Relationships>
</file>

<file path=ppt/slides/_rels/slide31.xml.rels><?xml version="1.0" encoding="UTF-8" standalone="yes"?>
<Relationships xmlns="http://schemas.openxmlformats.org/package/2006/relationships"><Relationship Id="rId3" Type="http://schemas.openxmlformats.org/officeDocument/2006/relationships/image" Target="../media/image238.png"/><Relationship Id="rId2" Type="http://schemas.openxmlformats.org/officeDocument/2006/relationships/image" Target="../media/image237.png"/><Relationship Id="rId1" Type="http://schemas.openxmlformats.org/officeDocument/2006/relationships/slideLayout" Target="../slideLayouts/slideLayout2.xml"/><Relationship Id="rId4" Type="http://schemas.openxmlformats.org/officeDocument/2006/relationships/image" Target="../media/image239.png"/></Relationships>
</file>

<file path=ppt/slides/_rels/slide32.xml.rels><?xml version="1.0" encoding="UTF-8" standalone="yes"?>
<Relationships xmlns="http://schemas.openxmlformats.org/package/2006/relationships"><Relationship Id="rId8" Type="http://schemas.openxmlformats.org/officeDocument/2006/relationships/image" Target="../media/image242.emf"/><Relationship Id="rId13" Type="http://schemas.openxmlformats.org/officeDocument/2006/relationships/oleObject" Target="../embeddings/oleObject214.bin"/><Relationship Id="rId18" Type="http://schemas.openxmlformats.org/officeDocument/2006/relationships/image" Target="../media/image247.emf"/><Relationship Id="rId3" Type="http://schemas.openxmlformats.org/officeDocument/2006/relationships/oleObject" Target="../embeddings/oleObject209.bin"/><Relationship Id="rId7" Type="http://schemas.openxmlformats.org/officeDocument/2006/relationships/oleObject" Target="../embeddings/oleObject211.bin"/><Relationship Id="rId12" Type="http://schemas.openxmlformats.org/officeDocument/2006/relationships/image" Target="../media/image244.emf"/><Relationship Id="rId17" Type="http://schemas.openxmlformats.org/officeDocument/2006/relationships/oleObject" Target="../embeddings/oleObject216.bin"/><Relationship Id="rId2" Type="http://schemas.openxmlformats.org/officeDocument/2006/relationships/slideLayout" Target="../slideLayouts/slideLayout2.xml"/><Relationship Id="rId16" Type="http://schemas.openxmlformats.org/officeDocument/2006/relationships/image" Target="../media/image246.emf"/><Relationship Id="rId1" Type="http://schemas.openxmlformats.org/officeDocument/2006/relationships/vmlDrawing" Target="../drawings/vmlDrawing23.vml"/><Relationship Id="rId6" Type="http://schemas.openxmlformats.org/officeDocument/2006/relationships/image" Target="../media/image241.emf"/><Relationship Id="rId11" Type="http://schemas.openxmlformats.org/officeDocument/2006/relationships/oleObject" Target="../embeddings/oleObject213.bin"/><Relationship Id="rId5" Type="http://schemas.openxmlformats.org/officeDocument/2006/relationships/oleObject" Target="../embeddings/oleObject210.bin"/><Relationship Id="rId15" Type="http://schemas.openxmlformats.org/officeDocument/2006/relationships/oleObject" Target="../embeddings/oleObject215.bin"/><Relationship Id="rId10" Type="http://schemas.openxmlformats.org/officeDocument/2006/relationships/image" Target="../media/image243.emf"/><Relationship Id="rId4" Type="http://schemas.openxmlformats.org/officeDocument/2006/relationships/image" Target="../media/image240.emf"/><Relationship Id="rId9" Type="http://schemas.openxmlformats.org/officeDocument/2006/relationships/oleObject" Target="../embeddings/oleObject212.bin"/><Relationship Id="rId14" Type="http://schemas.openxmlformats.org/officeDocument/2006/relationships/image" Target="../media/image245.emf"/></Relationships>
</file>

<file path=ppt/slides/_rels/slide33.xml.rels><?xml version="1.0" encoding="UTF-8" standalone="yes"?>
<Relationships xmlns="http://schemas.openxmlformats.org/package/2006/relationships"><Relationship Id="rId8" Type="http://schemas.openxmlformats.org/officeDocument/2006/relationships/image" Target="../media/image250.emf"/><Relationship Id="rId13" Type="http://schemas.openxmlformats.org/officeDocument/2006/relationships/oleObject" Target="../embeddings/oleObject222.bin"/><Relationship Id="rId18" Type="http://schemas.openxmlformats.org/officeDocument/2006/relationships/image" Target="../media/image255.emf"/><Relationship Id="rId26" Type="http://schemas.openxmlformats.org/officeDocument/2006/relationships/image" Target="../media/image259.emf"/><Relationship Id="rId3" Type="http://schemas.openxmlformats.org/officeDocument/2006/relationships/oleObject" Target="../embeddings/oleObject217.bin"/><Relationship Id="rId21" Type="http://schemas.openxmlformats.org/officeDocument/2006/relationships/oleObject" Target="../embeddings/oleObject226.bin"/><Relationship Id="rId7" Type="http://schemas.openxmlformats.org/officeDocument/2006/relationships/oleObject" Target="../embeddings/oleObject219.bin"/><Relationship Id="rId12" Type="http://schemas.openxmlformats.org/officeDocument/2006/relationships/image" Target="../media/image252.emf"/><Relationship Id="rId17" Type="http://schemas.openxmlformats.org/officeDocument/2006/relationships/oleObject" Target="../embeddings/oleObject224.bin"/><Relationship Id="rId25" Type="http://schemas.openxmlformats.org/officeDocument/2006/relationships/oleObject" Target="../embeddings/oleObject228.bin"/><Relationship Id="rId2" Type="http://schemas.openxmlformats.org/officeDocument/2006/relationships/slideLayout" Target="../slideLayouts/slideLayout2.xml"/><Relationship Id="rId16" Type="http://schemas.openxmlformats.org/officeDocument/2006/relationships/image" Target="../media/image254.emf"/><Relationship Id="rId20" Type="http://schemas.openxmlformats.org/officeDocument/2006/relationships/image" Target="../media/image256.emf"/><Relationship Id="rId1" Type="http://schemas.openxmlformats.org/officeDocument/2006/relationships/vmlDrawing" Target="../drawings/vmlDrawing24.vml"/><Relationship Id="rId6" Type="http://schemas.openxmlformats.org/officeDocument/2006/relationships/image" Target="../media/image249.emf"/><Relationship Id="rId11" Type="http://schemas.openxmlformats.org/officeDocument/2006/relationships/oleObject" Target="../embeddings/oleObject221.bin"/><Relationship Id="rId24" Type="http://schemas.openxmlformats.org/officeDocument/2006/relationships/image" Target="../media/image258.emf"/><Relationship Id="rId5" Type="http://schemas.openxmlformats.org/officeDocument/2006/relationships/oleObject" Target="../embeddings/oleObject218.bin"/><Relationship Id="rId15" Type="http://schemas.openxmlformats.org/officeDocument/2006/relationships/oleObject" Target="../embeddings/oleObject223.bin"/><Relationship Id="rId23" Type="http://schemas.openxmlformats.org/officeDocument/2006/relationships/oleObject" Target="../embeddings/oleObject227.bin"/><Relationship Id="rId10" Type="http://schemas.openxmlformats.org/officeDocument/2006/relationships/image" Target="../media/image251.emf"/><Relationship Id="rId19" Type="http://schemas.openxmlformats.org/officeDocument/2006/relationships/oleObject" Target="../embeddings/oleObject225.bin"/><Relationship Id="rId4" Type="http://schemas.openxmlformats.org/officeDocument/2006/relationships/image" Target="../media/image248.emf"/><Relationship Id="rId9" Type="http://schemas.openxmlformats.org/officeDocument/2006/relationships/oleObject" Target="../embeddings/oleObject220.bin"/><Relationship Id="rId14" Type="http://schemas.openxmlformats.org/officeDocument/2006/relationships/image" Target="../media/image253.emf"/><Relationship Id="rId22" Type="http://schemas.openxmlformats.org/officeDocument/2006/relationships/image" Target="../media/image257.emf"/></Relationships>
</file>

<file path=ppt/slides/_rels/slide34.xml.rels><?xml version="1.0" encoding="UTF-8" standalone="yes"?>
<Relationships xmlns="http://schemas.openxmlformats.org/package/2006/relationships"><Relationship Id="rId8" Type="http://schemas.openxmlformats.org/officeDocument/2006/relationships/image" Target="../media/image262.emf"/><Relationship Id="rId13" Type="http://schemas.openxmlformats.org/officeDocument/2006/relationships/oleObject" Target="../embeddings/oleObject234.bin"/><Relationship Id="rId3" Type="http://schemas.openxmlformats.org/officeDocument/2006/relationships/oleObject" Target="../embeddings/oleObject229.bin"/><Relationship Id="rId7" Type="http://schemas.openxmlformats.org/officeDocument/2006/relationships/oleObject" Target="../embeddings/oleObject231.bin"/><Relationship Id="rId12" Type="http://schemas.openxmlformats.org/officeDocument/2006/relationships/image" Target="../media/image264.e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261.emf"/><Relationship Id="rId11" Type="http://schemas.openxmlformats.org/officeDocument/2006/relationships/oleObject" Target="../embeddings/oleObject233.bin"/><Relationship Id="rId5" Type="http://schemas.openxmlformats.org/officeDocument/2006/relationships/oleObject" Target="../embeddings/oleObject230.bin"/><Relationship Id="rId10" Type="http://schemas.openxmlformats.org/officeDocument/2006/relationships/image" Target="../media/image263.emf"/><Relationship Id="rId4" Type="http://schemas.openxmlformats.org/officeDocument/2006/relationships/image" Target="../media/image260.emf"/><Relationship Id="rId9" Type="http://schemas.openxmlformats.org/officeDocument/2006/relationships/oleObject" Target="../embeddings/oleObject232.bin"/><Relationship Id="rId14" Type="http://schemas.openxmlformats.org/officeDocument/2006/relationships/image" Target="../media/image265.emf"/></Relationships>
</file>

<file path=ppt/slides/_rels/slide35.xml.rels><?xml version="1.0" encoding="UTF-8" standalone="yes"?>
<Relationships xmlns="http://schemas.openxmlformats.org/package/2006/relationships"><Relationship Id="rId8" Type="http://schemas.openxmlformats.org/officeDocument/2006/relationships/image" Target="../media/image268.emf"/><Relationship Id="rId13" Type="http://schemas.openxmlformats.org/officeDocument/2006/relationships/oleObject" Target="../embeddings/oleObject240.bin"/><Relationship Id="rId18" Type="http://schemas.openxmlformats.org/officeDocument/2006/relationships/image" Target="../media/image273.emf"/><Relationship Id="rId3" Type="http://schemas.openxmlformats.org/officeDocument/2006/relationships/oleObject" Target="../embeddings/oleObject235.bin"/><Relationship Id="rId7" Type="http://schemas.openxmlformats.org/officeDocument/2006/relationships/oleObject" Target="../embeddings/oleObject237.bin"/><Relationship Id="rId12" Type="http://schemas.openxmlformats.org/officeDocument/2006/relationships/image" Target="../media/image270.emf"/><Relationship Id="rId17" Type="http://schemas.openxmlformats.org/officeDocument/2006/relationships/oleObject" Target="../embeddings/oleObject242.bin"/><Relationship Id="rId2" Type="http://schemas.openxmlformats.org/officeDocument/2006/relationships/slideLayout" Target="../slideLayouts/slideLayout2.xml"/><Relationship Id="rId16" Type="http://schemas.openxmlformats.org/officeDocument/2006/relationships/image" Target="../media/image272.emf"/><Relationship Id="rId20" Type="http://schemas.openxmlformats.org/officeDocument/2006/relationships/image" Target="../media/image274.emf"/><Relationship Id="rId1" Type="http://schemas.openxmlformats.org/officeDocument/2006/relationships/vmlDrawing" Target="../drawings/vmlDrawing26.vml"/><Relationship Id="rId6" Type="http://schemas.openxmlformats.org/officeDocument/2006/relationships/image" Target="../media/image267.emf"/><Relationship Id="rId11" Type="http://schemas.openxmlformats.org/officeDocument/2006/relationships/oleObject" Target="../embeddings/oleObject239.bin"/><Relationship Id="rId5" Type="http://schemas.openxmlformats.org/officeDocument/2006/relationships/oleObject" Target="../embeddings/oleObject236.bin"/><Relationship Id="rId15" Type="http://schemas.openxmlformats.org/officeDocument/2006/relationships/oleObject" Target="../embeddings/oleObject241.bin"/><Relationship Id="rId10" Type="http://schemas.openxmlformats.org/officeDocument/2006/relationships/image" Target="../media/image269.emf"/><Relationship Id="rId19" Type="http://schemas.openxmlformats.org/officeDocument/2006/relationships/oleObject" Target="../embeddings/oleObject243.bin"/><Relationship Id="rId4" Type="http://schemas.openxmlformats.org/officeDocument/2006/relationships/image" Target="../media/image266.emf"/><Relationship Id="rId9" Type="http://schemas.openxmlformats.org/officeDocument/2006/relationships/oleObject" Target="../embeddings/oleObject238.bin"/><Relationship Id="rId14" Type="http://schemas.openxmlformats.org/officeDocument/2006/relationships/image" Target="../media/image271.emf"/></Relationships>
</file>

<file path=ppt/slides/_rels/slide36.xml.rels><?xml version="1.0" encoding="UTF-8" standalone="yes"?>
<Relationships xmlns="http://schemas.openxmlformats.org/package/2006/relationships"><Relationship Id="rId8" Type="http://schemas.openxmlformats.org/officeDocument/2006/relationships/image" Target="../media/image277.emf"/><Relationship Id="rId13" Type="http://schemas.openxmlformats.org/officeDocument/2006/relationships/oleObject" Target="../embeddings/oleObject249.bin"/><Relationship Id="rId18" Type="http://schemas.openxmlformats.org/officeDocument/2006/relationships/image" Target="../media/image282.emf"/><Relationship Id="rId3" Type="http://schemas.openxmlformats.org/officeDocument/2006/relationships/oleObject" Target="../embeddings/oleObject244.bin"/><Relationship Id="rId7" Type="http://schemas.openxmlformats.org/officeDocument/2006/relationships/oleObject" Target="../embeddings/oleObject246.bin"/><Relationship Id="rId12" Type="http://schemas.openxmlformats.org/officeDocument/2006/relationships/image" Target="../media/image279.emf"/><Relationship Id="rId17" Type="http://schemas.openxmlformats.org/officeDocument/2006/relationships/oleObject" Target="../embeddings/oleObject251.bin"/><Relationship Id="rId2" Type="http://schemas.openxmlformats.org/officeDocument/2006/relationships/slideLayout" Target="../slideLayouts/slideLayout2.xml"/><Relationship Id="rId16" Type="http://schemas.openxmlformats.org/officeDocument/2006/relationships/image" Target="../media/image281.emf"/><Relationship Id="rId20" Type="http://schemas.openxmlformats.org/officeDocument/2006/relationships/image" Target="../media/image283.emf"/><Relationship Id="rId1" Type="http://schemas.openxmlformats.org/officeDocument/2006/relationships/vmlDrawing" Target="../drawings/vmlDrawing27.vml"/><Relationship Id="rId6" Type="http://schemas.openxmlformats.org/officeDocument/2006/relationships/image" Target="../media/image276.emf"/><Relationship Id="rId11" Type="http://schemas.openxmlformats.org/officeDocument/2006/relationships/oleObject" Target="../embeddings/oleObject248.bin"/><Relationship Id="rId5" Type="http://schemas.openxmlformats.org/officeDocument/2006/relationships/oleObject" Target="../embeddings/oleObject245.bin"/><Relationship Id="rId15" Type="http://schemas.openxmlformats.org/officeDocument/2006/relationships/oleObject" Target="../embeddings/oleObject250.bin"/><Relationship Id="rId10" Type="http://schemas.openxmlformats.org/officeDocument/2006/relationships/image" Target="../media/image278.emf"/><Relationship Id="rId19" Type="http://schemas.openxmlformats.org/officeDocument/2006/relationships/oleObject" Target="../embeddings/oleObject252.bin"/><Relationship Id="rId4" Type="http://schemas.openxmlformats.org/officeDocument/2006/relationships/image" Target="../media/image275.emf"/><Relationship Id="rId9" Type="http://schemas.openxmlformats.org/officeDocument/2006/relationships/oleObject" Target="../embeddings/oleObject247.bin"/><Relationship Id="rId14" Type="http://schemas.openxmlformats.org/officeDocument/2006/relationships/image" Target="../media/image280.emf"/></Relationships>
</file>

<file path=ppt/slides/_rels/slide37.xml.rels><?xml version="1.0" encoding="UTF-8" standalone="yes"?>
<Relationships xmlns="http://schemas.openxmlformats.org/package/2006/relationships"><Relationship Id="rId2" Type="http://schemas.openxmlformats.org/officeDocument/2006/relationships/image" Target="../media/image28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3" Type="http://schemas.openxmlformats.org/officeDocument/2006/relationships/oleObject" Target="../embeddings/oleObject258.bin"/><Relationship Id="rId18" Type="http://schemas.openxmlformats.org/officeDocument/2006/relationships/image" Target="../media/image293.emf"/><Relationship Id="rId26" Type="http://schemas.openxmlformats.org/officeDocument/2006/relationships/image" Target="../media/image297.emf"/><Relationship Id="rId39" Type="http://schemas.openxmlformats.org/officeDocument/2006/relationships/oleObject" Target="../embeddings/oleObject271.bin"/><Relationship Id="rId21" Type="http://schemas.openxmlformats.org/officeDocument/2006/relationships/oleObject" Target="../embeddings/oleObject262.bin"/><Relationship Id="rId34" Type="http://schemas.openxmlformats.org/officeDocument/2006/relationships/image" Target="../media/image301.emf"/><Relationship Id="rId7" Type="http://schemas.openxmlformats.org/officeDocument/2006/relationships/oleObject" Target="../embeddings/oleObject255.bin"/><Relationship Id="rId12" Type="http://schemas.openxmlformats.org/officeDocument/2006/relationships/image" Target="../media/image290.emf"/><Relationship Id="rId17" Type="http://schemas.openxmlformats.org/officeDocument/2006/relationships/oleObject" Target="../embeddings/oleObject260.bin"/><Relationship Id="rId25" Type="http://schemas.openxmlformats.org/officeDocument/2006/relationships/oleObject" Target="../embeddings/oleObject264.bin"/><Relationship Id="rId33" Type="http://schemas.openxmlformats.org/officeDocument/2006/relationships/oleObject" Target="../embeddings/oleObject268.bin"/><Relationship Id="rId38" Type="http://schemas.openxmlformats.org/officeDocument/2006/relationships/image" Target="../media/image303.emf"/><Relationship Id="rId2" Type="http://schemas.openxmlformats.org/officeDocument/2006/relationships/slideLayout" Target="../slideLayouts/slideLayout2.xml"/><Relationship Id="rId16" Type="http://schemas.openxmlformats.org/officeDocument/2006/relationships/image" Target="../media/image292.emf"/><Relationship Id="rId20" Type="http://schemas.openxmlformats.org/officeDocument/2006/relationships/image" Target="../media/image294.emf"/><Relationship Id="rId29" Type="http://schemas.openxmlformats.org/officeDocument/2006/relationships/oleObject" Target="../embeddings/oleObject266.bin"/><Relationship Id="rId1" Type="http://schemas.openxmlformats.org/officeDocument/2006/relationships/vmlDrawing" Target="../drawings/vmlDrawing28.vml"/><Relationship Id="rId6" Type="http://schemas.openxmlformats.org/officeDocument/2006/relationships/image" Target="../media/image287.emf"/><Relationship Id="rId11" Type="http://schemas.openxmlformats.org/officeDocument/2006/relationships/oleObject" Target="../embeddings/oleObject257.bin"/><Relationship Id="rId24" Type="http://schemas.openxmlformats.org/officeDocument/2006/relationships/image" Target="../media/image296.emf"/><Relationship Id="rId32" Type="http://schemas.openxmlformats.org/officeDocument/2006/relationships/image" Target="../media/image300.emf"/><Relationship Id="rId37" Type="http://schemas.openxmlformats.org/officeDocument/2006/relationships/oleObject" Target="../embeddings/oleObject270.bin"/><Relationship Id="rId40" Type="http://schemas.openxmlformats.org/officeDocument/2006/relationships/image" Target="../media/image304.emf"/><Relationship Id="rId5" Type="http://schemas.openxmlformats.org/officeDocument/2006/relationships/oleObject" Target="../embeddings/oleObject254.bin"/><Relationship Id="rId15" Type="http://schemas.openxmlformats.org/officeDocument/2006/relationships/oleObject" Target="../embeddings/oleObject259.bin"/><Relationship Id="rId23" Type="http://schemas.openxmlformats.org/officeDocument/2006/relationships/oleObject" Target="../embeddings/oleObject263.bin"/><Relationship Id="rId28" Type="http://schemas.openxmlformats.org/officeDocument/2006/relationships/image" Target="../media/image298.emf"/><Relationship Id="rId36" Type="http://schemas.openxmlformats.org/officeDocument/2006/relationships/image" Target="../media/image302.emf"/><Relationship Id="rId10" Type="http://schemas.openxmlformats.org/officeDocument/2006/relationships/image" Target="../media/image289.emf"/><Relationship Id="rId19" Type="http://schemas.openxmlformats.org/officeDocument/2006/relationships/oleObject" Target="../embeddings/oleObject261.bin"/><Relationship Id="rId31" Type="http://schemas.openxmlformats.org/officeDocument/2006/relationships/oleObject" Target="../embeddings/oleObject267.bin"/><Relationship Id="rId4" Type="http://schemas.openxmlformats.org/officeDocument/2006/relationships/image" Target="../media/image286.emf"/><Relationship Id="rId9" Type="http://schemas.openxmlformats.org/officeDocument/2006/relationships/oleObject" Target="../embeddings/oleObject256.bin"/><Relationship Id="rId14" Type="http://schemas.openxmlformats.org/officeDocument/2006/relationships/image" Target="../media/image291.emf"/><Relationship Id="rId22" Type="http://schemas.openxmlformats.org/officeDocument/2006/relationships/image" Target="../media/image295.emf"/><Relationship Id="rId27" Type="http://schemas.openxmlformats.org/officeDocument/2006/relationships/oleObject" Target="../embeddings/oleObject265.bin"/><Relationship Id="rId30" Type="http://schemas.openxmlformats.org/officeDocument/2006/relationships/image" Target="../media/image299.emf"/><Relationship Id="rId35" Type="http://schemas.openxmlformats.org/officeDocument/2006/relationships/oleObject" Target="../embeddings/oleObject269.bin"/><Relationship Id="rId8" Type="http://schemas.openxmlformats.org/officeDocument/2006/relationships/image" Target="../media/image288.emf"/><Relationship Id="rId3" Type="http://schemas.openxmlformats.org/officeDocument/2006/relationships/oleObject" Target="../embeddings/oleObject253.bin"/></Relationships>
</file>

<file path=ppt/slides/_rels/slide4.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oleObject" Target="../embeddings/oleObject10.bin"/><Relationship Id="rId18" Type="http://schemas.openxmlformats.org/officeDocument/2006/relationships/oleObject" Target="../embeddings/oleObject12.bin"/><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9.emf"/><Relationship Id="rId17" Type="http://schemas.openxmlformats.org/officeDocument/2006/relationships/image" Target="../media/image13.png"/><Relationship Id="rId2" Type="http://schemas.openxmlformats.org/officeDocument/2006/relationships/slideLayout" Target="../slideLayouts/slideLayout2.xml"/><Relationship Id="rId16" Type="http://schemas.openxmlformats.org/officeDocument/2006/relationships/image" Target="../media/image11.emf"/><Relationship Id="rId1" Type="http://schemas.openxmlformats.org/officeDocument/2006/relationships/vmlDrawing" Target="../drawings/vmlDrawing2.vml"/><Relationship Id="rId6" Type="http://schemas.openxmlformats.org/officeDocument/2006/relationships/image" Target="../media/image6.emf"/><Relationship Id="rId11" Type="http://schemas.openxmlformats.org/officeDocument/2006/relationships/oleObject" Target="../embeddings/oleObject9.bin"/><Relationship Id="rId5" Type="http://schemas.openxmlformats.org/officeDocument/2006/relationships/oleObject" Target="../embeddings/oleObject6.bin"/><Relationship Id="rId15" Type="http://schemas.openxmlformats.org/officeDocument/2006/relationships/oleObject" Target="../embeddings/oleObject11.bin"/><Relationship Id="rId10" Type="http://schemas.openxmlformats.org/officeDocument/2006/relationships/image" Target="../media/image8.emf"/><Relationship Id="rId19" Type="http://schemas.openxmlformats.org/officeDocument/2006/relationships/image" Target="../media/image12.emf"/><Relationship Id="rId4" Type="http://schemas.openxmlformats.org/officeDocument/2006/relationships/image" Target="../media/image5.emf"/><Relationship Id="rId9" Type="http://schemas.openxmlformats.org/officeDocument/2006/relationships/oleObject" Target="../embeddings/oleObject8.bin"/><Relationship Id="rId14" Type="http://schemas.openxmlformats.org/officeDocument/2006/relationships/image" Target="../media/image10.wmf"/></Relationships>
</file>

<file path=ppt/slides/_rels/slide40.xml.rels><?xml version="1.0" encoding="UTF-8" standalone="yes"?>
<Relationships xmlns="http://schemas.openxmlformats.org/package/2006/relationships"><Relationship Id="rId13" Type="http://schemas.openxmlformats.org/officeDocument/2006/relationships/oleObject" Target="../embeddings/oleObject277.bin"/><Relationship Id="rId18" Type="http://schemas.openxmlformats.org/officeDocument/2006/relationships/image" Target="../media/image312.emf"/><Relationship Id="rId26" Type="http://schemas.openxmlformats.org/officeDocument/2006/relationships/image" Target="../media/image316.emf"/><Relationship Id="rId39" Type="http://schemas.openxmlformats.org/officeDocument/2006/relationships/oleObject" Target="../embeddings/oleObject290.bin"/><Relationship Id="rId21" Type="http://schemas.openxmlformats.org/officeDocument/2006/relationships/oleObject" Target="../embeddings/oleObject281.bin"/><Relationship Id="rId34" Type="http://schemas.openxmlformats.org/officeDocument/2006/relationships/image" Target="../media/image320.emf"/><Relationship Id="rId42" Type="http://schemas.openxmlformats.org/officeDocument/2006/relationships/image" Target="../media/image324.emf"/><Relationship Id="rId47" Type="http://schemas.openxmlformats.org/officeDocument/2006/relationships/oleObject" Target="../embeddings/oleObject294.bin"/><Relationship Id="rId50" Type="http://schemas.openxmlformats.org/officeDocument/2006/relationships/image" Target="../media/image328.emf"/><Relationship Id="rId55" Type="http://schemas.openxmlformats.org/officeDocument/2006/relationships/oleObject" Target="../embeddings/oleObject298.bin"/><Relationship Id="rId7" Type="http://schemas.openxmlformats.org/officeDocument/2006/relationships/oleObject" Target="../embeddings/oleObject274.bin"/><Relationship Id="rId2" Type="http://schemas.openxmlformats.org/officeDocument/2006/relationships/slideLayout" Target="../slideLayouts/slideLayout2.xml"/><Relationship Id="rId16" Type="http://schemas.openxmlformats.org/officeDocument/2006/relationships/image" Target="../media/image311.emf"/><Relationship Id="rId29" Type="http://schemas.openxmlformats.org/officeDocument/2006/relationships/oleObject" Target="../embeddings/oleObject285.bin"/><Relationship Id="rId11" Type="http://schemas.openxmlformats.org/officeDocument/2006/relationships/oleObject" Target="../embeddings/oleObject276.bin"/><Relationship Id="rId24" Type="http://schemas.openxmlformats.org/officeDocument/2006/relationships/image" Target="../media/image315.emf"/><Relationship Id="rId32" Type="http://schemas.openxmlformats.org/officeDocument/2006/relationships/image" Target="../media/image319.emf"/><Relationship Id="rId37" Type="http://schemas.openxmlformats.org/officeDocument/2006/relationships/oleObject" Target="../embeddings/oleObject289.bin"/><Relationship Id="rId40" Type="http://schemas.openxmlformats.org/officeDocument/2006/relationships/image" Target="../media/image323.emf"/><Relationship Id="rId45" Type="http://schemas.openxmlformats.org/officeDocument/2006/relationships/oleObject" Target="../embeddings/oleObject293.bin"/><Relationship Id="rId53" Type="http://schemas.openxmlformats.org/officeDocument/2006/relationships/oleObject" Target="../embeddings/oleObject297.bin"/><Relationship Id="rId58" Type="http://schemas.openxmlformats.org/officeDocument/2006/relationships/image" Target="../media/image332.emf"/><Relationship Id="rId5" Type="http://schemas.openxmlformats.org/officeDocument/2006/relationships/oleObject" Target="../embeddings/oleObject273.bin"/><Relationship Id="rId19" Type="http://schemas.openxmlformats.org/officeDocument/2006/relationships/oleObject" Target="../embeddings/oleObject280.bin"/><Relationship Id="rId4" Type="http://schemas.openxmlformats.org/officeDocument/2006/relationships/image" Target="../media/image305.emf"/><Relationship Id="rId9" Type="http://schemas.openxmlformats.org/officeDocument/2006/relationships/oleObject" Target="../embeddings/oleObject275.bin"/><Relationship Id="rId14" Type="http://schemas.openxmlformats.org/officeDocument/2006/relationships/image" Target="../media/image310.emf"/><Relationship Id="rId22" Type="http://schemas.openxmlformats.org/officeDocument/2006/relationships/image" Target="../media/image314.emf"/><Relationship Id="rId27" Type="http://schemas.openxmlformats.org/officeDocument/2006/relationships/oleObject" Target="../embeddings/oleObject284.bin"/><Relationship Id="rId30" Type="http://schemas.openxmlformats.org/officeDocument/2006/relationships/image" Target="../media/image318.emf"/><Relationship Id="rId35" Type="http://schemas.openxmlformats.org/officeDocument/2006/relationships/oleObject" Target="../embeddings/oleObject288.bin"/><Relationship Id="rId43" Type="http://schemas.openxmlformats.org/officeDocument/2006/relationships/oleObject" Target="../embeddings/oleObject292.bin"/><Relationship Id="rId48" Type="http://schemas.openxmlformats.org/officeDocument/2006/relationships/image" Target="../media/image327.emf"/><Relationship Id="rId56" Type="http://schemas.openxmlformats.org/officeDocument/2006/relationships/image" Target="../media/image331.emf"/><Relationship Id="rId8" Type="http://schemas.openxmlformats.org/officeDocument/2006/relationships/image" Target="../media/image307.emf"/><Relationship Id="rId51" Type="http://schemas.openxmlformats.org/officeDocument/2006/relationships/oleObject" Target="../embeddings/oleObject296.bin"/><Relationship Id="rId3" Type="http://schemas.openxmlformats.org/officeDocument/2006/relationships/oleObject" Target="../embeddings/oleObject272.bin"/><Relationship Id="rId12" Type="http://schemas.openxmlformats.org/officeDocument/2006/relationships/image" Target="../media/image309.emf"/><Relationship Id="rId17" Type="http://schemas.openxmlformats.org/officeDocument/2006/relationships/oleObject" Target="../embeddings/oleObject279.bin"/><Relationship Id="rId25" Type="http://schemas.openxmlformats.org/officeDocument/2006/relationships/oleObject" Target="../embeddings/oleObject283.bin"/><Relationship Id="rId33" Type="http://schemas.openxmlformats.org/officeDocument/2006/relationships/oleObject" Target="../embeddings/oleObject287.bin"/><Relationship Id="rId38" Type="http://schemas.openxmlformats.org/officeDocument/2006/relationships/image" Target="../media/image322.emf"/><Relationship Id="rId46" Type="http://schemas.openxmlformats.org/officeDocument/2006/relationships/image" Target="../media/image326.emf"/><Relationship Id="rId20" Type="http://schemas.openxmlformats.org/officeDocument/2006/relationships/image" Target="../media/image313.emf"/><Relationship Id="rId41" Type="http://schemas.openxmlformats.org/officeDocument/2006/relationships/oleObject" Target="../embeddings/oleObject291.bin"/><Relationship Id="rId54" Type="http://schemas.openxmlformats.org/officeDocument/2006/relationships/image" Target="../media/image330.emf"/><Relationship Id="rId1" Type="http://schemas.openxmlformats.org/officeDocument/2006/relationships/vmlDrawing" Target="../drawings/vmlDrawing29.vml"/><Relationship Id="rId6" Type="http://schemas.openxmlformats.org/officeDocument/2006/relationships/image" Target="../media/image306.emf"/><Relationship Id="rId15" Type="http://schemas.openxmlformats.org/officeDocument/2006/relationships/oleObject" Target="../embeddings/oleObject278.bin"/><Relationship Id="rId23" Type="http://schemas.openxmlformats.org/officeDocument/2006/relationships/oleObject" Target="../embeddings/oleObject282.bin"/><Relationship Id="rId28" Type="http://schemas.openxmlformats.org/officeDocument/2006/relationships/image" Target="../media/image317.emf"/><Relationship Id="rId36" Type="http://schemas.openxmlformats.org/officeDocument/2006/relationships/image" Target="../media/image321.emf"/><Relationship Id="rId49" Type="http://schemas.openxmlformats.org/officeDocument/2006/relationships/oleObject" Target="../embeddings/oleObject295.bin"/><Relationship Id="rId57" Type="http://schemas.openxmlformats.org/officeDocument/2006/relationships/oleObject" Target="../embeddings/oleObject299.bin"/><Relationship Id="rId10" Type="http://schemas.openxmlformats.org/officeDocument/2006/relationships/image" Target="../media/image308.emf"/><Relationship Id="rId31" Type="http://schemas.openxmlformats.org/officeDocument/2006/relationships/oleObject" Target="../embeddings/oleObject286.bin"/><Relationship Id="rId44" Type="http://schemas.openxmlformats.org/officeDocument/2006/relationships/image" Target="../media/image325.emf"/><Relationship Id="rId52" Type="http://schemas.openxmlformats.org/officeDocument/2006/relationships/image" Target="../media/image329.emf"/></Relationships>
</file>

<file path=ppt/slides/_rels/slide41.xml.rels><?xml version="1.0" encoding="UTF-8" standalone="yes"?>
<Relationships xmlns="http://schemas.openxmlformats.org/package/2006/relationships"><Relationship Id="rId13" Type="http://schemas.openxmlformats.org/officeDocument/2006/relationships/oleObject" Target="../embeddings/oleObject305.bin"/><Relationship Id="rId18" Type="http://schemas.openxmlformats.org/officeDocument/2006/relationships/image" Target="../media/image340.emf"/><Relationship Id="rId26" Type="http://schemas.openxmlformats.org/officeDocument/2006/relationships/image" Target="../media/image344.emf"/><Relationship Id="rId3" Type="http://schemas.openxmlformats.org/officeDocument/2006/relationships/oleObject" Target="../embeddings/oleObject300.bin"/><Relationship Id="rId21" Type="http://schemas.openxmlformats.org/officeDocument/2006/relationships/oleObject" Target="../embeddings/oleObject309.bin"/><Relationship Id="rId34" Type="http://schemas.openxmlformats.org/officeDocument/2006/relationships/image" Target="../media/image348.emf"/><Relationship Id="rId7" Type="http://schemas.openxmlformats.org/officeDocument/2006/relationships/oleObject" Target="../embeddings/oleObject302.bin"/><Relationship Id="rId12" Type="http://schemas.openxmlformats.org/officeDocument/2006/relationships/image" Target="../media/image337.emf"/><Relationship Id="rId17" Type="http://schemas.openxmlformats.org/officeDocument/2006/relationships/oleObject" Target="../embeddings/oleObject307.bin"/><Relationship Id="rId25" Type="http://schemas.openxmlformats.org/officeDocument/2006/relationships/oleObject" Target="../embeddings/oleObject311.bin"/><Relationship Id="rId33" Type="http://schemas.openxmlformats.org/officeDocument/2006/relationships/oleObject" Target="../embeddings/oleObject315.bin"/><Relationship Id="rId2" Type="http://schemas.openxmlformats.org/officeDocument/2006/relationships/slideLayout" Target="../slideLayouts/slideLayout2.xml"/><Relationship Id="rId16" Type="http://schemas.openxmlformats.org/officeDocument/2006/relationships/image" Target="../media/image339.emf"/><Relationship Id="rId20" Type="http://schemas.openxmlformats.org/officeDocument/2006/relationships/image" Target="../media/image341.emf"/><Relationship Id="rId29" Type="http://schemas.openxmlformats.org/officeDocument/2006/relationships/oleObject" Target="../embeddings/oleObject313.bin"/><Relationship Id="rId1" Type="http://schemas.openxmlformats.org/officeDocument/2006/relationships/vmlDrawing" Target="../drawings/vmlDrawing30.vml"/><Relationship Id="rId6" Type="http://schemas.openxmlformats.org/officeDocument/2006/relationships/image" Target="../media/image334.emf"/><Relationship Id="rId11" Type="http://schemas.openxmlformats.org/officeDocument/2006/relationships/oleObject" Target="../embeddings/oleObject304.bin"/><Relationship Id="rId24" Type="http://schemas.openxmlformats.org/officeDocument/2006/relationships/image" Target="../media/image343.emf"/><Relationship Id="rId32" Type="http://schemas.openxmlformats.org/officeDocument/2006/relationships/image" Target="../media/image347.emf"/><Relationship Id="rId5" Type="http://schemas.openxmlformats.org/officeDocument/2006/relationships/oleObject" Target="../embeddings/oleObject301.bin"/><Relationship Id="rId15" Type="http://schemas.openxmlformats.org/officeDocument/2006/relationships/oleObject" Target="../embeddings/oleObject306.bin"/><Relationship Id="rId23" Type="http://schemas.openxmlformats.org/officeDocument/2006/relationships/oleObject" Target="../embeddings/oleObject310.bin"/><Relationship Id="rId28" Type="http://schemas.openxmlformats.org/officeDocument/2006/relationships/image" Target="../media/image345.emf"/><Relationship Id="rId10" Type="http://schemas.openxmlformats.org/officeDocument/2006/relationships/image" Target="../media/image336.emf"/><Relationship Id="rId19" Type="http://schemas.openxmlformats.org/officeDocument/2006/relationships/oleObject" Target="../embeddings/oleObject308.bin"/><Relationship Id="rId31" Type="http://schemas.openxmlformats.org/officeDocument/2006/relationships/oleObject" Target="../embeddings/oleObject314.bin"/><Relationship Id="rId4" Type="http://schemas.openxmlformats.org/officeDocument/2006/relationships/image" Target="../media/image333.emf"/><Relationship Id="rId9" Type="http://schemas.openxmlformats.org/officeDocument/2006/relationships/oleObject" Target="../embeddings/oleObject303.bin"/><Relationship Id="rId14" Type="http://schemas.openxmlformats.org/officeDocument/2006/relationships/image" Target="../media/image338.emf"/><Relationship Id="rId22" Type="http://schemas.openxmlformats.org/officeDocument/2006/relationships/image" Target="../media/image342.emf"/><Relationship Id="rId27" Type="http://schemas.openxmlformats.org/officeDocument/2006/relationships/oleObject" Target="../embeddings/oleObject312.bin"/><Relationship Id="rId30" Type="http://schemas.openxmlformats.org/officeDocument/2006/relationships/image" Target="../media/image346.emf"/><Relationship Id="rId8" Type="http://schemas.openxmlformats.org/officeDocument/2006/relationships/image" Target="../media/image335.emf"/></Relationships>
</file>

<file path=ppt/slides/_rels/slide42.xml.rels><?xml version="1.0" encoding="UTF-8" standalone="yes"?>
<Relationships xmlns="http://schemas.openxmlformats.org/package/2006/relationships"><Relationship Id="rId8" Type="http://schemas.openxmlformats.org/officeDocument/2006/relationships/image" Target="../media/image351.emf"/><Relationship Id="rId13" Type="http://schemas.openxmlformats.org/officeDocument/2006/relationships/oleObject" Target="../embeddings/oleObject321.bin"/><Relationship Id="rId18" Type="http://schemas.openxmlformats.org/officeDocument/2006/relationships/image" Target="../media/image356.emf"/><Relationship Id="rId26" Type="http://schemas.openxmlformats.org/officeDocument/2006/relationships/image" Target="../media/image360.emf"/><Relationship Id="rId3" Type="http://schemas.openxmlformats.org/officeDocument/2006/relationships/oleObject" Target="../embeddings/oleObject316.bin"/><Relationship Id="rId21" Type="http://schemas.openxmlformats.org/officeDocument/2006/relationships/oleObject" Target="../embeddings/oleObject325.bin"/><Relationship Id="rId7" Type="http://schemas.openxmlformats.org/officeDocument/2006/relationships/oleObject" Target="../embeddings/oleObject318.bin"/><Relationship Id="rId12" Type="http://schemas.openxmlformats.org/officeDocument/2006/relationships/image" Target="../media/image353.emf"/><Relationship Id="rId17" Type="http://schemas.openxmlformats.org/officeDocument/2006/relationships/oleObject" Target="../embeddings/oleObject323.bin"/><Relationship Id="rId25" Type="http://schemas.openxmlformats.org/officeDocument/2006/relationships/oleObject" Target="../embeddings/oleObject327.bin"/><Relationship Id="rId2" Type="http://schemas.openxmlformats.org/officeDocument/2006/relationships/slideLayout" Target="../slideLayouts/slideLayout2.xml"/><Relationship Id="rId16" Type="http://schemas.openxmlformats.org/officeDocument/2006/relationships/image" Target="../media/image355.emf"/><Relationship Id="rId20" Type="http://schemas.openxmlformats.org/officeDocument/2006/relationships/image" Target="../media/image357.emf"/><Relationship Id="rId1" Type="http://schemas.openxmlformats.org/officeDocument/2006/relationships/vmlDrawing" Target="../drawings/vmlDrawing31.vml"/><Relationship Id="rId6" Type="http://schemas.openxmlformats.org/officeDocument/2006/relationships/image" Target="../media/image350.emf"/><Relationship Id="rId11" Type="http://schemas.openxmlformats.org/officeDocument/2006/relationships/oleObject" Target="../embeddings/oleObject320.bin"/><Relationship Id="rId24" Type="http://schemas.openxmlformats.org/officeDocument/2006/relationships/image" Target="../media/image359.emf"/><Relationship Id="rId5" Type="http://schemas.openxmlformats.org/officeDocument/2006/relationships/oleObject" Target="../embeddings/oleObject317.bin"/><Relationship Id="rId15" Type="http://schemas.openxmlformats.org/officeDocument/2006/relationships/oleObject" Target="../embeddings/oleObject322.bin"/><Relationship Id="rId23" Type="http://schemas.openxmlformats.org/officeDocument/2006/relationships/oleObject" Target="../embeddings/oleObject326.bin"/><Relationship Id="rId28" Type="http://schemas.openxmlformats.org/officeDocument/2006/relationships/image" Target="../media/image361.emf"/><Relationship Id="rId10" Type="http://schemas.openxmlformats.org/officeDocument/2006/relationships/image" Target="../media/image352.emf"/><Relationship Id="rId19" Type="http://schemas.openxmlformats.org/officeDocument/2006/relationships/oleObject" Target="../embeddings/oleObject324.bin"/><Relationship Id="rId4" Type="http://schemas.openxmlformats.org/officeDocument/2006/relationships/image" Target="../media/image349.emf"/><Relationship Id="rId9" Type="http://schemas.openxmlformats.org/officeDocument/2006/relationships/oleObject" Target="../embeddings/oleObject319.bin"/><Relationship Id="rId14" Type="http://schemas.openxmlformats.org/officeDocument/2006/relationships/image" Target="../media/image354.emf"/><Relationship Id="rId22" Type="http://schemas.openxmlformats.org/officeDocument/2006/relationships/image" Target="../media/image358.emf"/><Relationship Id="rId27" Type="http://schemas.openxmlformats.org/officeDocument/2006/relationships/oleObject" Target="../embeddings/oleObject328.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29.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363.wmf"/><Relationship Id="rId5" Type="http://schemas.openxmlformats.org/officeDocument/2006/relationships/oleObject" Target="../embeddings/oleObject330.bin"/><Relationship Id="rId4" Type="http://schemas.openxmlformats.org/officeDocument/2006/relationships/image" Target="../media/image362.wmf"/></Relationships>
</file>

<file path=ppt/slides/_rels/slide44.xml.rels><?xml version="1.0" encoding="UTF-8" standalone="yes"?>
<Relationships xmlns="http://schemas.openxmlformats.org/package/2006/relationships"><Relationship Id="rId13" Type="http://schemas.openxmlformats.org/officeDocument/2006/relationships/oleObject" Target="../embeddings/oleObject336.bin"/><Relationship Id="rId18" Type="http://schemas.openxmlformats.org/officeDocument/2006/relationships/image" Target="../media/image371.emf"/><Relationship Id="rId26" Type="http://schemas.openxmlformats.org/officeDocument/2006/relationships/image" Target="../media/image375.emf"/><Relationship Id="rId39" Type="http://schemas.openxmlformats.org/officeDocument/2006/relationships/oleObject" Target="../embeddings/oleObject349.bin"/><Relationship Id="rId21" Type="http://schemas.openxmlformats.org/officeDocument/2006/relationships/oleObject" Target="../embeddings/oleObject340.bin"/><Relationship Id="rId34" Type="http://schemas.openxmlformats.org/officeDocument/2006/relationships/image" Target="../media/image379.emf"/><Relationship Id="rId7" Type="http://schemas.openxmlformats.org/officeDocument/2006/relationships/oleObject" Target="../embeddings/oleObject333.bin"/><Relationship Id="rId12" Type="http://schemas.openxmlformats.org/officeDocument/2006/relationships/image" Target="../media/image368.emf"/><Relationship Id="rId17" Type="http://schemas.openxmlformats.org/officeDocument/2006/relationships/oleObject" Target="../embeddings/oleObject338.bin"/><Relationship Id="rId25" Type="http://schemas.openxmlformats.org/officeDocument/2006/relationships/oleObject" Target="../embeddings/oleObject342.bin"/><Relationship Id="rId33" Type="http://schemas.openxmlformats.org/officeDocument/2006/relationships/oleObject" Target="../embeddings/oleObject346.bin"/><Relationship Id="rId38" Type="http://schemas.openxmlformats.org/officeDocument/2006/relationships/image" Target="../media/image381.emf"/><Relationship Id="rId2" Type="http://schemas.openxmlformats.org/officeDocument/2006/relationships/slideLayout" Target="../slideLayouts/slideLayout2.xml"/><Relationship Id="rId16" Type="http://schemas.openxmlformats.org/officeDocument/2006/relationships/image" Target="../media/image370.emf"/><Relationship Id="rId20" Type="http://schemas.openxmlformats.org/officeDocument/2006/relationships/image" Target="../media/image372.emf"/><Relationship Id="rId29" Type="http://schemas.openxmlformats.org/officeDocument/2006/relationships/oleObject" Target="../embeddings/oleObject344.bin"/><Relationship Id="rId1" Type="http://schemas.openxmlformats.org/officeDocument/2006/relationships/vmlDrawing" Target="../drawings/vmlDrawing33.vml"/><Relationship Id="rId6" Type="http://schemas.openxmlformats.org/officeDocument/2006/relationships/image" Target="../media/image365.emf"/><Relationship Id="rId11" Type="http://schemas.openxmlformats.org/officeDocument/2006/relationships/oleObject" Target="../embeddings/oleObject335.bin"/><Relationship Id="rId24" Type="http://schemas.openxmlformats.org/officeDocument/2006/relationships/image" Target="../media/image374.emf"/><Relationship Id="rId32" Type="http://schemas.openxmlformats.org/officeDocument/2006/relationships/image" Target="../media/image378.emf"/><Relationship Id="rId37" Type="http://schemas.openxmlformats.org/officeDocument/2006/relationships/oleObject" Target="../embeddings/oleObject348.bin"/><Relationship Id="rId40" Type="http://schemas.openxmlformats.org/officeDocument/2006/relationships/image" Target="../media/image382.emf"/><Relationship Id="rId5" Type="http://schemas.openxmlformats.org/officeDocument/2006/relationships/oleObject" Target="../embeddings/oleObject332.bin"/><Relationship Id="rId15" Type="http://schemas.openxmlformats.org/officeDocument/2006/relationships/oleObject" Target="../embeddings/oleObject337.bin"/><Relationship Id="rId23" Type="http://schemas.openxmlformats.org/officeDocument/2006/relationships/oleObject" Target="../embeddings/oleObject341.bin"/><Relationship Id="rId28" Type="http://schemas.openxmlformats.org/officeDocument/2006/relationships/image" Target="../media/image376.emf"/><Relationship Id="rId36" Type="http://schemas.openxmlformats.org/officeDocument/2006/relationships/image" Target="../media/image380.emf"/><Relationship Id="rId10" Type="http://schemas.openxmlformats.org/officeDocument/2006/relationships/image" Target="../media/image367.emf"/><Relationship Id="rId19" Type="http://schemas.openxmlformats.org/officeDocument/2006/relationships/oleObject" Target="../embeddings/oleObject339.bin"/><Relationship Id="rId31" Type="http://schemas.openxmlformats.org/officeDocument/2006/relationships/oleObject" Target="../embeddings/oleObject345.bin"/><Relationship Id="rId4" Type="http://schemas.openxmlformats.org/officeDocument/2006/relationships/image" Target="../media/image364.emf"/><Relationship Id="rId9" Type="http://schemas.openxmlformats.org/officeDocument/2006/relationships/oleObject" Target="../embeddings/oleObject334.bin"/><Relationship Id="rId14" Type="http://schemas.openxmlformats.org/officeDocument/2006/relationships/image" Target="../media/image369.emf"/><Relationship Id="rId22" Type="http://schemas.openxmlformats.org/officeDocument/2006/relationships/image" Target="../media/image373.emf"/><Relationship Id="rId27" Type="http://schemas.openxmlformats.org/officeDocument/2006/relationships/oleObject" Target="../embeddings/oleObject343.bin"/><Relationship Id="rId30" Type="http://schemas.openxmlformats.org/officeDocument/2006/relationships/image" Target="../media/image377.emf"/><Relationship Id="rId35" Type="http://schemas.openxmlformats.org/officeDocument/2006/relationships/oleObject" Target="../embeddings/oleObject347.bin"/><Relationship Id="rId8" Type="http://schemas.openxmlformats.org/officeDocument/2006/relationships/image" Target="../media/image366.emf"/><Relationship Id="rId3" Type="http://schemas.openxmlformats.org/officeDocument/2006/relationships/oleObject" Target="../embeddings/oleObject331.bin"/></Relationships>
</file>

<file path=ppt/slides/_rels/slide45.xml.rels><?xml version="1.0" encoding="UTF-8" standalone="yes"?>
<Relationships xmlns="http://schemas.openxmlformats.org/package/2006/relationships"><Relationship Id="rId8" Type="http://schemas.openxmlformats.org/officeDocument/2006/relationships/image" Target="../media/image385.emf"/><Relationship Id="rId13" Type="http://schemas.openxmlformats.org/officeDocument/2006/relationships/oleObject" Target="../embeddings/oleObject355.bin"/><Relationship Id="rId18" Type="http://schemas.openxmlformats.org/officeDocument/2006/relationships/image" Target="../media/image390.emf"/><Relationship Id="rId3" Type="http://schemas.openxmlformats.org/officeDocument/2006/relationships/oleObject" Target="../embeddings/oleObject350.bin"/><Relationship Id="rId7" Type="http://schemas.openxmlformats.org/officeDocument/2006/relationships/oleObject" Target="../embeddings/oleObject352.bin"/><Relationship Id="rId12" Type="http://schemas.openxmlformats.org/officeDocument/2006/relationships/image" Target="../media/image387.emf"/><Relationship Id="rId17" Type="http://schemas.openxmlformats.org/officeDocument/2006/relationships/oleObject" Target="../embeddings/oleObject357.bin"/><Relationship Id="rId2" Type="http://schemas.openxmlformats.org/officeDocument/2006/relationships/slideLayout" Target="../slideLayouts/slideLayout2.xml"/><Relationship Id="rId16" Type="http://schemas.openxmlformats.org/officeDocument/2006/relationships/image" Target="../media/image389.emf"/><Relationship Id="rId20" Type="http://schemas.openxmlformats.org/officeDocument/2006/relationships/image" Target="../media/image391.emf"/><Relationship Id="rId1" Type="http://schemas.openxmlformats.org/officeDocument/2006/relationships/vmlDrawing" Target="../drawings/vmlDrawing34.vml"/><Relationship Id="rId6" Type="http://schemas.openxmlformats.org/officeDocument/2006/relationships/image" Target="../media/image384.emf"/><Relationship Id="rId11" Type="http://schemas.openxmlformats.org/officeDocument/2006/relationships/oleObject" Target="../embeddings/oleObject354.bin"/><Relationship Id="rId5" Type="http://schemas.openxmlformats.org/officeDocument/2006/relationships/oleObject" Target="../embeddings/oleObject351.bin"/><Relationship Id="rId15" Type="http://schemas.openxmlformats.org/officeDocument/2006/relationships/oleObject" Target="../embeddings/oleObject356.bin"/><Relationship Id="rId10" Type="http://schemas.openxmlformats.org/officeDocument/2006/relationships/image" Target="../media/image386.emf"/><Relationship Id="rId19" Type="http://schemas.openxmlformats.org/officeDocument/2006/relationships/oleObject" Target="../embeddings/oleObject358.bin"/><Relationship Id="rId4" Type="http://schemas.openxmlformats.org/officeDocument/2006/relationships/image" Target="../media/image383.emf"/><Relationship Id="rId9" Type="http://schemas.openxmlformats.org/officeDocument/2006/relationships/oleObject" Target="../embeddings/oleObject353.bin"/><Relationship Id="rId14" Type="http://schemas.openxmlformats.org/officeDocument/2006/relationships/image" Target="../media/image388.emf"/></Relationships>
</file>

<file path=ppt/slides/_rels/slide46.xml.rels><?xml version="1.0" encoding="UTF-8" standalone="yes"?>
<Relationships xmlns="http://schemas.openxmlformats.org/package/2006/relationships"><Relationship Id="rId3" Type="http://schemas.openxmlformats.org/officeDocument/2006/relationships/image" Target="../media/image393.wmf"/><Relationship Id="rId2" Type="http://schemas.openxmlformats.org/officeDocument/2006/relationships/image" Target="../media/image392.wmf"/><Relationship Id="rId1" Type="http://schemas.openxmlformats.org/officeDocument/2006/relationships/slideLayout" Target="../slideLayouts/slideLayout2.xml"/><Relationship Id="rId4" Type="http://schemas.openxmlformats.org/officeDocument/2006/relationships/image" Target="../media/image394.wmf"/></Relationships>
</file>

<file path=ppt/slides/_rels/slide47.xml.rels><?xml version="1.0" encoding="UTF-8" standalone="yes"?>
<Relationships xmlns="http://schemas.openxmlformats.org/package/2006/relationships"><Relationship Id="rId3" Type="http://schemas.openxmlformats.org/officeDocument/2006/relationships/image" Target="../media/image396.wmf"/><Relationship Id="rId2" Type="http://schemas.openxmlformats.org/officeDocument/2006/relationships/image" Target="../media/image395.png"/><Relationship Id="rId1" Type="http://schemas.openxmlformats.org/officeDocument/2006/relationships/slideLayout" Target="../slideLayouts/slideLayout2.xml"/><Relationship Id="rId6" Type="http://schemas.openxmlformats.org/officeDocument/2006/relationships/image" Target="../media/image399.wmf"/><Relationship Id="rId5" Type="http://schemas.openxmlformats.org/officeDocument/2006/relationships/image" Target="../media/image398.wmf"/><Relationship Id="rId4" Type="http://schemas.openxmlformats.org/officeDocument/2006/relationships/image" Target="../media/image397.wmf"/></Relationships>
</file>

<file path=ppt/slides/_rels/slide48.xml.rels><?xml version="1.0" encoding="UTF-8" standalone="yes"?>
<Relationships xmlns="http://schemas.openxmlformats.org/package/2006/relationships"><Relationship Id="rId13" Type="http://schemas.openxmlformats.org/officeDocument/2006/relationships/oleObject" Target="../embeddings/oleObject364.bin"/><Relationship Id="rId18" Type="http://schemas.openxmlformats.org/officeDocument/2006/relationships/image" Target="../media/image407.emf"/><Relationship Id="rId26" Type="http://schemas.openxmlformats.org/officeDocument/2006/relationships/image" Target="../media/image411.emf"/><Relationship Id="rId39" Type="http://schemas.openxmlformats.org/officeDocument/2006/relationships/oleObject" Target="../embeddings/oleObject377.bin"/><Relationship Id="rId21" Type="http://schemas.openxmlformats.org/officeDocument/2006/relationships/oleObject" Target="../embeddings/oleObject368.bin"/><Relationship Id="rId34" Type="http://schemas.openxmlformats.org/officeDocument/2006/relationships/image" Target="../media/image415.emf"/><Relationship Id="rId42" Type="http://schemas.openxmlformats.org/officeDocument/2006/relationships/image" Target="../media/image419.emf"/><Relationship Id="rId7" Type="http://schemas.openxmlformats.org/officeDocument/2006/relationships/oleObject" Target="../embeddings/oleObject361.bin"/><Relationship Id="rId2" Type="http://schemas.openxmlformats.org/officeDocument/2006/relationships/slideLayout" Target="../slideLayouts/slideLayout2.xml"/><Relationship Id="rId16" Type="http://schemas.openxmlformats.org/officeDocument/2006/relationships/image" Target="../media/image406.emf"/><Relationship Id="rId29" Type="http://schemas.openxmlformats.org/officeDocument/2006/relationships/oleObject" Target="../embeddings/oleObject372.bin"/><Relationship Id="rId1" Type="http://schemas.openxmlformats.org/officeDocument/2006/relationships/vmlDrawing" Target="../drawings/vmlDrawing35.vml"/><Relationship Id="rId6" Type="http://schemas.openxmlformats.org/officeDocument/2006/relationships/image" Target="../media/image401.emf"/><Relationship Id="rId11" Type="http://schemas.openxmlformats.org/officeDocument/2006/relationships/oleObject" Target="../embeddings/oleObject363.bin"/><Relationship Id="rId24" Type="http://schemas.openxmlformats.org/officeDocument/2006/relationships/image" Target="../media/image410.emf"/><Relationship Id="rId32" Type="http://schemas.openxmlformats.org/officeDocument/2006/relationships/image" Target="../media/image414.emf"/><Relationship Id="rId37" Type="http://schemas.openxmlformats.org/officeDocument/2006/relationships/oleObject" Target="../embeddings/oleObject376.bin"/><Relationship Id="rId40" Type="http://schemas.openxmlformats.org/officeDocument/2006/relationships/image" Target="../media/image418.emf"/><Relationship Id="rId45" Type="http://schemas.openxmlformats.org/officeDocument/2006/relationships/oleObject" Target="../embeddings/oleObject380.bin"/><Relationship Id="rId5" Type="http://schemas.openxmlformats.org/officeDocument/2006/relationships/oleObject" Target="../embeddings/oleObject360.bin"/><Relationship Id="rId15" Type="http://schemas.openxmlformats.org/officeDocument/2006/relationships/oleObject" Target="../embeddings/oleObject365.bin"/><Relationship Id="rId23" Type="http://schemas.openxmlformats.org/officeDocument/2006/relationships/oleObject" Target="../embeddings/oleObject369.bin"/><Relationship Id="rId28" Type="http://schemas.openxmlformats.org/officeDocument/2006/relationships/image" Target="../media/image412.emf"/><Relationship Id="rId36" Type="http://schemas.openxmlformats.org/officeDocument/2006/relationships/image" Target="../media/image416.emf"/><Relationship Id="rId10" Type="http://schemas.openxmlformats.org/officeDocument/2006/relationships/image" Target="../media/image403.emf"/><Relationship Id="rId19" Type="http://schemas.openxmlformats.org/officeDocument/2006/relationships/oleObject" Target="../embeddings/oleObject367.bin"/><Relationship Id="rId31" Type="http://schemas.openxmlformats.org/officeDocument/2006/relationships/oleObject" Target="../embeddings/oleObject373.bin"/><Relationship Id="rId44" Type="http://schemas.openxmlformats.org/officeDocument/2006/relationships/image" Target="../media/image420.emf"/><Relationship Id="rId4" Type="http://schemas.openxmlformats.org/officeDocument/2006/relationships/image" Target="../media/image400.emf"/><Relationship Id="rId9" Type="http://schemas.openxmlformats.org/officeDocument/2006/relationships/oleObject" Target="../embeddings/oleObject362.bin"/><Relationship Id="rId14" Type="http://schemas.openxmlformats.org/officeDocument/2006/relationships/image" Target="../media/image405.emf"/><Relationship Id="rId22" Type="http://schemas.openxmlformats.org/officeDocument/2006/relationships/image" Target="../media/image409.emf"/><Relationship Id="rId27" Type="http://schemas.openxmlformats.org/officeDocument/2006/relationships/oleObject" Target="../embeddings/oleObject371.bin"/><Relationship Id="rId30" Type="http://schemas.openxmlformats.org/officeDocument/2006/relationships/image" Target="../media/image413.emf"/><Relationship Id="rId35" Type="http://schemas.openxmlformats.org/officeDocument/2006/relationships/oleObject" Target="../embeddings/oleObject375.bin"/><Relationship Id="rId43" Type="http://schemas.openxmlformats.org/officeDocument/2006/relationships/oleObject" Target="../embeddings/oleObject379.bin"/><Relationship Id="rId8" Type="http://schemas.openxmlformats.org/officeDocument/2006/relationships/image" Target="../media/image402.emf"/><Relationship Id="rId3" Type="http://schemas.openxmlformats.org/officeDocument/2006/relationships/oleObject" Target="../embeddings/oleObject359.bin"/><Relationship Id="rId12" Type="http://schemas.openxmlformats.org/officeDocument/2006/relationships/image" Target="../media/image404.emf"/><Relationship Id="rId17" Type="http://schemas.openxmlformats.org/officeDocument/2006/relationships/oleObject" Target="../embeddings/oleObject366.bin"/><Relationship Id="rId25" Type="http://schemas.openxmlformats.org/officeDocument/2006/relationships/oleObject" Target="../embeddings/oleObject370.bin"/><Relationship Id="rId33" Type="http://schemas.openxmlformats.org/officeDocument/2006/relationships/oleObject" Target="../embeddings/oleObject374.bin"/><Relationship Id="rId38" Type="http://schemas.openxmlformats.org/officeDocument/2006/relationships/image" Target="../media/image417.emf"/><Relationship Id="rId46" Type="http://schemas.openxmlformats.org/officeDocument/2006/relationships/image" Target="../media/image421.emf"/><Relationship Id="rId20" Type="http://schemas.openxmlformats.org/officeDocument/2006/relationships/image" Target="../media/image408.emf"/><Relationship Id="rId41" Type="http://schemas.openxmlformats.org/officeDocument/2006/relationships/oleObject" Target="../embeddings/oleObject378.bin"/></Relationships>
</file>

<file path=ppt/slides/_rels/slide49.xml.rels><?xml version="1.0" encoding="UTF-8" standalone="yes"?>
<Relationships xmlns="http://schemas.openxmlformats.org/package/2006/relationships"><Relationship Id="rId13" Type="http://schemas.openxmlformats.org/officeDocument/2006/relationships/oleObject" Target="../embeddings/oleObject386.bin"/><Relationship Id="rId18" Type="http://schemas.openxmlformats.org/officeDocument/2006/relationships/image" Target="../media/image429.emf"/><Relationship Id="rId26" Type="http://schemas.openxmlformats.org/officeDocument/2006/relationships/image" Target="../media/image433.emf"/><Relationship Id="rId3" Type="http://schemas.openxmlformats.org/officeDocument/2006/relationships/oleObject" Target="../embeddings/oleObject381.bin"/><Relationship Id="rId21" Type="http://schemas.openxmlformats.org/officeDocument/2006/relationships/oleObject" Target="../embeddings/oleObject390.bin"/><Relationship Id="rId34" Type="http://schemas.openxmlformats.org/officeDocument/2006/relationships/image" Target="../media/image437.emf"/><Relationship Id="rId7" Type="http://schemas.openxmlformats.org/officeDocument/2006/relationships/oleObject" Target="../embeddings/oleObject383.bin"/><Relationship Id="rId12" Type="http://schemas.openxmlformats.org/officeDocument/2006/relationships/image" Target="../media/image426.emf"/><Relationship Id="rId17" Type="http://schemas.openxmlformats.org/officeDocument/2006/relationships/oleObject" Target="../embeddings/oleObject388.bin"/><Relationship Id="rId25" Type="http://schemas.openxmlformats.org/officeDocument/2006/relationships/oleObject" Target="../embeddings/oleObject392.bin"/><Relationship Id="rId33" Type="http://schemas.openxmlformats.org/officeDocument/2006/relationships/oleObject" Target="../embeddings/oleObject396.bin"/><Relationship Id="rId2" Type="http://schemas.openxmlformats.org/officeDocument/2006/relationships/slideLayout" Target="../slideLayouts/slideLayout2.xml"/><Relationship Id="rId16" Type="http://schemas.openxmlformats.org/officeDocument/2006/relationships/image" Target="../media/image428.emf"/><Relationship Id="rId20" Type="http://schemas.openxmlformats.org/officeDocument/2006/relationships/image" Target="../media/image430.emf"/><Relationship Id="rId29" Type="http://schemas.openxmlformats.org/officeDocument/2006/relationships/oleObject" Target="../embeddings/oleObject394.bin"/><Relationship Id="rId1" Type="http://schemas.openxmlformats.org/officeDocument/2006/relationships/vmlDrawing" Target="../drawings/vmlDrawing36.vml"/><Relationship Id="rId6" Type="http://schemas.openxmlformats.org/officeDocument/2006/relationships/image" Target="../media/image423.emf"/><Relationship Id="rId11" Type="http://schemas.openxmlformats.org/officeDocument/2006/relationships/oleObject" Target="../embeddings/oleObject385.bin"/><Relationship Id="rId24" Type="http://schemas.openxmlformats.org/officeDocument/2006/relationships/image" Target="../media/image432.emf"/><Relationship Id="rId32" Type="http://schemas.openxmlformats.org/officeDocument/2006/relationships/image" Target="../media/image436.emf"/><Relationship Id="rId5" Type="http://schemas.openxmlformats.org/officeDocument/2006/relationships/oleObject" Target="../embeddings/oleObject382.bin"/><Relationship Id="rId15" Type="http://schemas.openxmlformats.org/officeDocument/2006/relationships/oleObject" Target="../embeddings/oleObject387.bin"/><Relationship Id="rId23" Type="http://schemas.openxmlformats.org/officeDocument/2006/relationships/oleObject" Target="../embeddings/oleObject391.bin"/><Relationship Id="rId28" Type="http://schemas.openxmlformats.org/officeDocument/2006/relationships/image" Target="../media/image434.emf"/><Relationship Id="rId36" Type="http://schemas.openxmlformats.org/officeDocument/2006/relationships/image" Target="../media/image438.emf"/><Relationship Id="rId10" Type="http://schemas.openxmlformats.org/officeDocument/2006/relationships/image" Target="../media/image425.emf"/><Relationship Id="rId19" Type="http://schemas.openxmlformats.org/officeDocument/2006/relationships/oleObject" Target="../embeddings/oleObject389.bin"/><Relationship Id="rId31" Type="http://schemas.openxmlformats.org/officeDocument/2006/relationships/oleObject" Target="../embeddings/oleObject395.bin"/><Relationship Id="rId4" Type="http://schemas.openxmlformats.org/officeDocument/2006/relationships/image" Target="../media/image422.emf"/><Relationship Id="rId9" Type="http://schemas.openxmlformats.org/officeDocument/2006/relationships/oleObject" Target="../embeddings/oleObject384.bin"/><Relationship Id="rId14" Type="http://schemas.openxmlformats.org/officeDocument/2006/relationships/image" Target="../media/image427.emf"/><Relationship Id="rId22" Type="http://schemas.openxmlformats.org/officeDocument/2006/relationships/image" Target="../media/image431.emf"/><Relationship Id="rId27" Type="http://schemas.openxmlformats.org/officeDocument/2006/relationships/oleObject" Target="../embeddings/oleObject393.bin"/><Relationship Id="rId30" Type="http://schemas.openxmlformats.org/officeDocument/2006/relationships/image" Target="../media/image435.emf"/><Relationship Id="rId35" Type="http://schemas.openxmlformats.org/officeDocument/2006/relationships/oleObject" Target="../embeddings/oleObject397.bin"/><Relationship Id="rId8" Type="http://schemas.openxmlformats.org/officeDocument/2006/relationships/image" Target="../media/image424.emf"/></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40.png"/><Relationship Id="rId2" Type="http://schemas.openxmlformats.org/officeDocument/2006/relationships/image" Target="../media/image4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2.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s>
</file>

<file path=ppt/slides/_rels/slide8.xml.rels><?xml version="1.0" encoding="UTF-8" standalone="yes"?>
<Relationships xmlns="http://schemas.openxmlformats.org/package/2006/relationships"><Relationship Id="rId3" Type="http://schemas.openxmlformats.org/officeDocument/2006/relationships/image" Target="../media/image21.emf"/><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3.bin"/><Relationship Id="rId5" Type="http://schemas.openxmlformats.org/officeDocument/2006/relationships/image" Target="../media/image25.png"/><Relationship Id="rId4" Type="http://schemas.openxmlformats.org/officeDocument/2006/relationships/image" Target="../media/image24.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7.wmf"/><Relationship Id="rId5" Type="http://schemas.openxmlformats.org/officeDocument/2006/relationships/oleObject" Target="../embeddings/oleObject15.bin"/><Relationship Id="rId4" Type="http://schemas.openxmlformats.org/officeDocument/2006/relationships/image" Target="../media/image26.w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450" name="Text Box 2">
            <a:extLst>
              <a:ext uri="{FF2B5EF4-FFF2-40B4-BE49-F238E27FC236}">
                <a16:creationId xmlns:a16="http://schemas.microsoft.com/office/drawing/2014/main" id="{2D8B6F90-CF69-4F66-8D3B-098880E54D61}"/>
              </a:ext>
            </a:extLst>
          </p:cNvPr>
          <p:cNvSpPr txBox="1">
            <a:spLocks noChangeArrowheads="1"/>
          </p:cNvSpPr>
          <p:nvPr/>
        </p:nvSpPr>
        <p:spPr bwMode="auto">
          <a:xfrm>
            <a:off x="266700" y="534628"/>
            <a:ext cx="8610600"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5500" b="1"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第</a:t>
            </a:r>
            <a:r>
              <a:rPr kumimoji="1" lang="en-US" altLang="zh-CN" sz="5500" b="1" dirty="0">
                <a:solidFill>
                  <a:srgbClr val="FF3300"/>
                </a:solidFill>
                <a:effectLst>
                  <a:outerShdw blurRad="38100" dist="38100" dir="2700000" algn="tl">
                    <a:srgbClr val="000000"/>
                  </a:outerShdw>
                </a:effectLst>
                <a:latin typeface="Times New Roman" panose="02020603050405020304" pitchFamily="18" charset="0"/>
                <a:ea typeface="隶书" panose="02010509060101010101" pitchFamily="49" charset="-122"/>
              </a:rPr>
              <a:t>10</a:t>
            </a:r>
            <a:r>
              <a:rPr kumimoji="1" lang="zh-CN" altLang="en-US" sz="5500" b="1"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章 恒定磁场</a:t>
            </a:r>
          </a:p>
        </p:txBody>
      </p:sp>
      <p:sp>
        <p:nvSpPr>
          <p:cNvPr id="5" name="Line 3">
            <a:extLst>
              <a:ext uri="{FF2B5EF4-FFF2-40B4-BE49-F238E27FC236}">
                <a16:creationId xmlns:a16="http://schemas.microsoft.com/office/drawing/2014/main" id="{4E20A4C2-7DD6-4519-AFE3-185CBD191629}"/>
              </a:ext>
            </a:extLst>
          </p:cNvPr>
          <p:cNvSpPr>
            <a:spLocks noChangeShapeType="1"/>
          </p:cNvSpPr>
          <p:nvPr/>
        </p:nvSpPr>
        <p:spPr bwMode="auto">
          <a:xfrm>
            <a:off x="611188" y="1700213"/>
            <a:ext cx="8064500" cy="0"/>
          </a:xfrm>
          <a:prstGeom prst="line">
            <a:avLst/>
          </a:prstGeom>
          <a:noFill/>
          <a:ln w="57150" cmpd="thickThin">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2"/>
                  </a:outerShdw>
                </a:effectLst>
              </a14:hiddenEffects>
            </a:ext>
          </a:extLst>
        </p:spPr>
        <p:txBody>
          <a:bodyPr/>
          <a:lstStyle/>
          <a:p>
            <a:endParaRPr lang="zh-CN" altLang="en-US"/>
          </a:p>
        </p:txBody>
      </p:sp>
      <p:sp>
        <p:nvSpPr>
          <p:cNvPr id="6" name="Text Box 4">
            <a:extLst>
              <a:ext uri="{FF2B5EF4-FFF2-40B4-BE49-F238E27FC236}">
                <a16:creationId xmlns:a16="http://schemas.microsoft.com/office/drawing/2014/main" id="{D41B5487-9A0F-4008-98BA-D640E4E06B88}"/>
              </a:ext>
            </a:extLst>
          </p:cNvPr>
          <p:cNvSpPr txBox="1">
            <a:spLocks noChangeArrowheads="1"/>
          </p:cNvSpPr>
          <p:nvPr/>
        </p:nvSpPr>
        <p:spPr bwMode="auto">
          <a:xfrm>
            <a:off x="2699792" y="2165995"/>
            <a:ext cx="527409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a:solidFill>
                  <a:srgbClr val="FFFF66"/>
                </a:solidFill>
                <a:latin typeface="Times New Roman" panose="02020603050405020304" pitchFamily="18" charset="0"/>
              </a:rPr>
              <a:t>10. 1  </a:t>
            </a:r>
            <a:r>
              <a:rPr kumimoji="1" lang="zh-CN" altLang="en-US" sz="2400" b="1">
                <a:solidFill>
                  <a:srgbClr val="FFFF66"/>
                </a:solidFill>
                <a:latin typeface="Times New Roman" panose="02020603050405020304" pitchFamily="18" charset="0"/>
              </a:rPr>
              <a:t>恒稳电流</a:t>
            </a:r>
          </a:p>
        </p:txBody>
      </p:sp>
      <p:sp>
        <p:nvSpPr>
          <p:cNvPr id="7" name="Text Box 5">
            <a:extLst>
              <a:ext uri="{FF2B5EF4-FFF2-40B4-BE49-F238E27FC236}">
                <a16:creationId xmlns:a16="http://schemas.microsoft.com/office/drawing/2014/main" id="{DA5315FF-AEE0-4226-9234-3E464F216963}"/>
              </a:ext>
            </a:extLst>
          </p:cNvPr>
          <p:cNvSpPr txBox="1">
            <a:spLocks noChangeArrowheads="1"/>
          </p:cNvSpPr>
          <p:nvPr/>
        </p:nvSpPr>
        <p:spPr bwMode="auto">
          <a:xfrm>
            <a:off x="2699792" y="2708920"/>
            <a:ext cx="4622181"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a:solidFill>
                  <a:srgbClr val="FFFF66"/>
                </a:solidFill>
                <a:latin typeface="Times New Roman" panose="02020603050405020304" pitchFamily="18" charset="0"/>
              </a:rPr>
              <a:t>10. 2  </a:t>
            </a:r>
            <a:r>
              <a:rPr kumimoji="1" lang="zh-CN" altLang="en-US" sz="2400" b="1">
                <a:solidFill>
                  <a:srgbClr val="FFFF66"/>
                </a:solidFill>
                <a:latin typeface="Times New Roman" panose="02020603050405020304" pitchFamily="18" charset="0"/>
              </a:rPr>
              <a:t>磁场与毕奥－萨伐尔定律 </a:t>
            </a:r>
          </a:p>
        </p:txBody>
      </p:sp>
      <p:sp>
        <p:nvSpPr>
          <p:cNvPr id="8" name="Text Box 6">
            <a:extLst>
              <a:ext uri="{FF2B5EF4-FFF2-40B4-BE49-F238E27FC236}">
                <a16:creationId xmlns:a16="http://schemas.microsoft.com/office/drawing/2014/main" id="{05F49D3B-1E95-4105-ADA2-302C8AA373BB}"/>
              </a:ext>
            </a:extLst>
          </p:cNvPr>
          <p:cNvSpPr txBox="1">
            <a:spLocks noChangeArrowheads="1"/>
          </p:cNvSpPr>
          <p:nvPr/>
        </p:nvSpPr>
        <p:spPr bwMode="auto">
          <a:xfrm>
            <a:off x="2699792" y="3313757"/>
            <a:ext cx="568823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a:solidFill>
                  <a:srgbClr val="FFFF66"/>
                </a:solidFill>
                <a:latin typeface="Times New Roman" panose="02020603050405020304" pitchFamily="18" charset="0"/>
              </a:rPr>
              <a:t>10. 3  </a:t>
            </a:r>
            <a:r>
              <a:rPr kumimoji="1" lang="zh-CN" altLang="en-US" sz="2400" b="1">
                <a:solidFill>
                  <a:srgbClr val="FFFF66"/>
                </a:solidFill>
                <a:latin typeface="Times New Roman" panose="02020603050405020304" pitchFamily="18" charset="0"/>
              </a:rPr>
              <a:t>磁高斯定理</a:t>
            </a:r>
          </a:p>
        </p:txBody>
      </p:sp>
      <p:sp>
        <p:nvSpPr>
          <p:cNvPr id="9" name="Text Box 7">
            <a:extLst>
              <a:ext uri="{FF2B5EF4-FFF2-40B4-BE49-F238E27FC236}">
                <a16:creationId xmlns:a16="http://schemas.microsoft.com/office/drawing/2014/main" id="{EEA47E75-3B67-4D17-95E8-973EC895165D}"/>
              </a:ext>
            </a:extLst>
          </p:cNvPr>
          <p:cNvSpPr txBox="1">
            <a:spLocks noChangeArrowheads="1"/>
          </p:cNvSpPr>
          <p:nvPr/>
        </p:nvSpPr>
        <p:spPr bwMode="auto">
          <a:xfrm>
            <a:off x="2699792" y="3918595"/>
            <a:ext cx="503762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a:solidFill>
                  <a:srgbClr val="FFFF66"/>
                </a:solidFill>
                <a:latin typeface="Times New Roman" panose="02020603050405020304" pitchFamily="18" charset="0"/>
              </a:rPr>
              <a:t>10. 4  </a:t>
            </a:r>
            <a:r>
              <a:rPr kumimoji="1" lang="zh-CN" altLang="en-US" sz="2400" b="1">
                <a:solidFill>
                  <a:srgbClr val="FFFF66"/>
                </a:solidFill>
              </a:rPr>
              <a:t>安培环路定理</a:t>
            </a:r>
          </a:p>
        </p:txBody>
      </p:sp>
      <p:sp>
        <p:nvSpPr>
          <p:cNvPr id="10" name="Text Box 8">
            <a:extLst>
              <a:ext uri="{FF2B5EF4-FFF2-40B4-BE49-F238E27FC236}">
                <a16:creationId xmlns:a16="http://schemas.microsoft.com/office/drawing/2014/main" id="{B190AFF2-716C-4B73-A775-D8FC25E493B7}"/>
              </a:ext>
            </a:extLst>
          </p:cNvPr>
          <p:cNvSpPr txBox="1">
            <a:spLocks noChangeArrowheads="1"/>
          </p:cNvSpPr>
          <p:nvPr/>
        </p:nvSpPr>
        <p:spPr bwMode="auto">
          <a:xfrm>
            <a:off x="2699792" y="4521845"/>
            <a:ext cx="5156514"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a:solidFill>
                  <a:srgbClr val="FFFF66"/>
                </a:solidFill>
                <a:latin typeface="Times New Roman" panose="02020603050405020304" pitchFamily="18" charset="0"/>
              </a:rPr>
              <a:t>10. 5  </a:t>
            </a:r>
            <a:r>
              <a:rPr kumimoji="1" lang="zh-CN" altLang="en-US" sz="2400" b="1">
                <a:solidFill>
                  <a:srgbClr val="FFFF66"/>
                </a:solidFill>
                <a:latin typeface="Times New Roman" panose="02020603050405020304" pitchFamily="18" charset="0"/>
              </a:rPr>
              <a:t>磁场对电流的作用</a:t>
            </a:r>
            <a:endParaRPr kumimoji="1" lang="zh-CN" altLang="en-US" sz="2400" b="1" i="1" baseline="-25000">
              <a:solidFill>
                <a:srgbClr val="FFFF66"/>
              </a:solidFill>
              <a:latin typeface="Times New Roman" panose="02020603050405020304" pitchFamily="18" charset="0"/>
            </a:endParaRPr>
          </a:p>
        </p:txBody>
      </p:sp>
      <p:sp>
        <p:nvSpPr>
          <p:cNvPr id="11" name="Text Box 9">
            <a:extLst>
              <a:ext uri="{FF2B5EF4-FFF2-40B4-BE49-F238E27FC236}">
                <a16:creationId xmlns:a16="http://schemas.microsoft.com/office/drawing/2014/main" id="{CB1FCD2E-093A-4F4F-BB6D-14C449613F3D}"/>
              </a:ext>
            </a:extLst>
          </p:cNvPr>
          <p:cNvSpPr txBox="1">
            <a:spLocks noChangeArrowheads="1"/>
          </p:cNvSpPr>
          <p:nvPr/>
        </p:nvSpPr>
        <p:spPr bwMode="auto">
          <a:xfrm>
            <a:off x="2699792" y="5126682"/>
            <a:ext cx="4776341"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a:solidFill>
                  <a:srgbClr val="FFFF66"/>
                </a:solidFill>
                <a:latin typeface="Times New Roman" panose="02020603050405020304" pitchFamily="18" charset="0"/>
              </a:rPr>
              <a:t>10. 6  </a:t>
            </a:r>
            <a:r>
              <a:rPr kumimoji="1" lang="zh-CN" altLang="en-US" sz="2400" b="1">
                <a:solidFill>
                  <a:srgbClr val="FFFF66"/>
                </a:solidFill>
                <a:latin typeface="Times New Roman" panose="02020603050405020304" pitchFamily="18" charset="0"/>
              </a:rPr>
              <a:t>带电粒子在磁场中的运动</a:t>
            </a:r>
          </a:p>
        </p:txBody>
      </p:sp>
      <p:sp>
        <p:nvSpPr>
          <p:cNvPr id="12" name="Text Box 10">
            <a:extLst>
              <a:ext uri="{FF2B5EF4-FFF2-40B4-BE49-F238E27FC236}">
                <a16:creationId xmlns:a16="http://schemas.microsoft.com/office/drawing/2014/main" id="{05AE652C-0B9E-4C8E-AB14-DBF521F06380}"/>
              </a:ext>
            </a:extLst>
          </p:cNvPr>
          <p:cNvSpPr txBox="1">
            <a:spLocks noChangeArrowheads="1"/>
          </p:cNvSpPr>
          <p:nvPr/>
        </p:nvSpPr>
        <p:spPr bwMode="auto">
          <a:xfrm>
            <a:off x="2699792" y="5731520"/>
            <a:ext cx="4622181"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a:solidFill>
                  <a:srgbClr val="FFFF66"/>
                </a:solidFill>
                <a:latin typeface="Times New Roman" panose="02020603050405020304" pitchFamily="18" charset="0"/>
              </a:rPr>
              <a:t>10. 7  </a:t>
            </a:r>
            <a:r>
              <a:rPr kumimoji="1" lang="zh-CN" altLang="en-US" sz="2400" b="1">
                <a:solidFill>
                  <a:srgbClr val="FFFF66"/>
                </a:solidFill>
                <a:latin typeface="Times New Roman" panose="02020603050405020304" pitchFamily="18" charset="0"/>
              </a:rPr>
              <a:t>物质的磁性</a:t>
            </a:r>
          </a:p>
        </p:txBody>
      </p:sp>
    </p:spTree>
  </p:cSld>
  <p:clrMapOvr>
    <a:masterClrMapping/>
  </p:clrMapOvr>
  <p:transition spd="slow">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2">
            <a:extLst>
              <a:ext uri="{FF2B5EF4-FFF2-40B4-BE49-F238E27FC236}">
                <a16:creationId xmlns:a16="http://schemas.microsoft.com/office/drawing/2014/main" id="{5507AA92-AFB5-4254-AC09-A4D6D317ADD1}"/>
              </a:ext>
            </a:extLst>
          </p:cNvPr>
          <p:cNvSpPr>
            <a:spLocks noChangeArrowheads="1"/>
          </p:cNvSpPr>
          <p:nvPr/>
        </p:nvSpPr>
        <p:spPr bwMode="auto">
          <a:xfrm>
            <a:off x="250825" y="188913"/>
            <a:ext cx="32496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FFFF00"/>
                </a:solidFill>
                <a:latin typeface="Times New Roman" panose="02020603050405020304" pitchFamily="18" charset="0"/>
              </a:rPr>
              <a:t>四</a:t>
            </a:r>
            <a:r>
              <a:rPr kumimoji="1" lang="en-US" altLang="zh-CN" sz="2800" b="1">
                <a:solidFill>
                  <a:srgbClr val="FFFF00"/>
                </a:solidFill>
                <a:latin typeface="Times New Roman" panose="02020603050405020304" pitchFamily="18" charset="0"/>
              </a:rPr>
              <a:t>. </a:t>
            </a:r>
            <a:r>
              <a:rPr kumimoji="1" lang="zh-CN" altLang="en-US" sz="2800" b="1">
                <a:solidFill>
                  <a:srgbClr val="FFFF00"/>
                </a:solidFill>
                <a:latin typeface="Times New Roman" panose="02020603050405020304" pitchFamily="18" charset="0"/>
              </a:rPr>
              <a:t>电源及其电动势</a:t>
            </a:r>
          </a:p>
        </p:txBody>
      </p:sp>
      <p:sp>
        <p:nvSpPr>
          <p:cNvPr id="11267" name="文本框 7">
            <a:extLst>
              <a:ext uri="{FF2B5EF4-FFF2-40B4-BE49-F238E27FC236}">
                <a16:creationId xmlns:a16="http://schemas.microsoft.com/office/drawing/2014/main" id="{65B1E800-99DB-4F71-AE6E-62F48B43E8CA}"/>
              </a:ext>
            </a:extLst>
          </p:cNvPr>
          <p:cNvSpPr txBox="1">
            <a:spLocks noChangeArrowheads="1"/>
          </p:cNvSpPr>
          <p:nvPr/>
        </p:nvSpPr>
        <p:spPr bwMode="auto">
          <a:xfrm>
            <a:off x="323850" y="765175"/>
            <a:ext cx="6911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a:solidFill>
                  <a:schemeClr val="bg1"/>
                </a:solidFill>
              </a:rPr>
              <a:t>1. </a:t>
            </a:r>
            <a:r>
              <a:rPr lang="zh-CN" altLang="en-US" sz="2400" b="1">
                <a:solidFill>
                  <a:schemeClr val="bg1"/>
                </a:solidFill>
              </a:rPr>
              <a:t>稳恒电流必须有非静电力（非静电性场强）</a:t>
            </a:r>
          </a:p>
        </p:txBody>
      </p:sp>
      <p:sp>
        <p:nvSpPr>
          <p:cNvPr id="11268" name="文本框 9">
            <a:extLst>
              <a:ext uri="{FF2B5EF4-FFF2-40B4-BE49-F238E27FC236}">
                <a16:creationId xmlns:a16="http://schemas.microsoft.com/office/drawing/2014/main" id="{D6417242-33C1-4839-A20E-E76ED362BF30}"/>
              </a:ext>
            </a:extLst>
          </p:cNvPr>
          <p:cNvSpPr txBox="1">
            <a:spLocks noChangeArrowheads="1"/>
          </p:cNvSpPr>
          <p:nvPr/>
        </p:nvSpPr>
        <p:spPr bwMode="auto">
          <a:xfrm>
            <a:off x="344488" y="1277938"/>
            <a:ext cx="8567737"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en-US" sz="2400" b="1">
                <a:solidFill>
                  <a:schemeClr val="bg1"/>
                </a:solidFill>
              </a:rPr>
              <a:t>在稳恒电流的闭合回路中，电荷的运动也是闭合曲线，意味着电势不变。回路中有电势下降的部分（静电力做功），也有升高的部分。要维持电荷运动，回路中一定存在能量转换和耗散，因此，回路中必须有非静电力对电荷做功。</a:t>
            </a:r>
          </a:p>
        </p:txBody>
      </p:sp>
      <p:sp>
        <p:nvSpPr>
          <p:cNvPr id="11269" name="文本框 10">
            <a:extLst>
              <a:ext uri="{FF2B5EF4-FFF2-40B4-BE49-F238E27FC236}">
                <a16:creationId xmlns:a16="http://schemas.microsoft.com/office/drawing/2014/main" id="{76C5CAC1-1368-4E6D-AFD2-6EF6DB77FF78}"/>
              </a:ext>
            </a:extLst>
          </p:cNvPr>
          <p:cNvSpPr txBox="1">
            <a:spLocks noChangeArrowheads="1"/>
          </p:cNvSpPr>
          <p:nvPr/>
        </p:nvSpPr>
        <p:spPr bwMode="auto">
          <a:xfrm>
            <a:off x="468313" y="3141663"/>
            <a:ext cx="38957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en-US" sz="2400" b="1">
                <a:solidFill>
                  <a:srgbClr val="FFC000"/>
                </a:solidFill>
              </a:rPr>
              <a:t>电源：</a:t>
            </a:r>
            <a:r>
              <a:rPr lang="zh-CN" altLang="en-US" sz="2400" b="1">
                <a:solidFill>
                  <a:schemeClr val="bg1"/>
                </a:solidFill>
              </a:rPr>
              <a:t>提供非静电力的装置</a:t>
            </a:r>
          </a:p>
        </p:txBody>
      </p:sp>
      <p:sp>
        <p:nvSpPr>
          <p:cNvPr id="11270" name="文本框 15">
            <a:extLst>
              <a:ext uri="{FF2B5EF4-FFF2-40B4-BE49-F238E27FC236}">
                <a16:creationId xmlns:a16="http://schemas.microsoft.com/office/drawing/2014/main" id="{C9061104-DCFB-4133-AE39-E338EDFF5300}"/>
              </a:ext>
            </a:extLst>
          </p:cNvPr>
          <p:cNvSpPr txBox="1">
            <a:spLocks noChangeArrowheads="1"/>
          </p:cNvSpPr>
          <p:nvPr/>
        </p:nvSpPr>
        <p:spPr bwMode="auto">
          <a:xfrm>
            <a:off x="539750" y="3609975"/>
            <a:ext cx="4572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en-US" sz="2400" b="1">
                <a:solidFill>
                  <a:schemeClr val="bg1"/>
                </a:solidFill>
              </a:rPr>
              <a:t>电源都有两极，电势高的叫正极，电势低的叫负极。</a:t>
            </a:r>
          </a:p>
        </p:txBody>
      </p:sp>
      <p:sp>
        <p:nvSpPr>
          <p:cNvPr id="11271" name="文本框 17">
            <a:extLst>
              <a:ext uri="{FF2B5EF4-FFF2-40B4-BE49-F238E27FC236}">
                <a16:creationId xmlns:a16="http://schemas.microsoft.com/office/drawing/2014/main" id="{2047CC9F-0D92-48C6-A53B-D84FA45FE160}"/>
              </a:ext>
            </a:extLst>
          </p:cNvPr>
          <p:cNvSpPr txBox="1">
            <a:spLocks noChangeArrowheads="1"/>
          </p:cNvSpPr>
          <p:nvPr/>
        </p:nvSpPr>
        <p:spPr bwMode="auto">
          <a:xfrm>
            <a:off x="539750" y="4364038"/>
            <a:ext cx="467995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endParaRPr lang="zh-CN" altLang="en-US" sz="1000">
              <a:solidFill>
                <a:srgbClr val="000000"/>
              </a:solidFill>
              <a:latin typeface="黑体" panose="02010609060101010101" pitchFamily="49" charset="-122"/>
              <a:ea typeface="黑体" panose="02010609060101010101" pitchFamily="49" charset="-122"/>
            </a:endParaRPr>
          </a:p>
          <a:p>
            <a:pPr algn="l"/>
            <a:r>
              <a:rPr lang="zh-CN" altLang="en-US" sz="2400" b="1">
                <a:solidFill>
                  <a:schemeClr val="bg1"/>
                </a:solidFill>
              </a:rPr>
              <a:t>电源作用：</a:t>
            </a:r>
            <a:r>
              <a:rPr lang="en-US" altLang="zh-CN" sz="2400" b="1">
                <a:solidFill>
                  <a:schemeClr val="bg1"/>
                </a:solidFill>
              </a:rPr>
              <a:t>1.</a:t>
            </a:r>
            <a:r>
              <a:rPr lang="zh-CN" altLang="en-US" sz="2400" b="1">
                <a:solidFill>
                  <a:schemeClr val="bg1"/>
                </a:solidFill>
              </a:rPr>
              <a:t>在外电路中，通过极板间的静电场使得电荷从正极向负极运动。</a:t>
            </a:r>
          </a:p>
          <a:p>
            <a:pPr algn="l"/>
            <a:r>
              <a:rPr lang="en-US" altLang="zh-CN" sz="2400" b="1">
                <a:solidFill>
                  <a:schemeClr val="bg1"/>
                </a:solidFill>
              </a:rPr>
              <a:t>2.</a:t>
            </a:r>
            <a:r>
              <a:rPr lang="zh-CN" altLang="en-US" sz="2400" b="1">
                <a:solidFill>
                  <a:schemeClr val="bg1"/>
                </a:solidFill>
              </a:rPr>
              <a:t>在内电路中，提供非静电力作功，电荷从负极向正极运动。</a:t>
            </a:r>
          </a:p>
        </p:txBody>
      </p:sp>
      <p:grpSp>
        <p:nvGrpSpPr>
          <p:cNvPr id="11272" name="Group 3">
            <a:extLst>
              <a:ext uri="{FF2B5EF4-FFF2-40B4-BE49-F238E27FC236}">
                <a16:creationId xmlns:a16="http://schemas.microsoft.com/office/drawing/2014/main" id="{72AD226C-E143-49D4-A796-558664522D4E}"/>
              </a:ext>
            </a:extLst>
          </p:cNvPr>
          <p:cNvGrpSpPr>
            <a:grpSpLocks/>
          </p:cNvGrpSpPr>
          <p:nvPr/>
        </p:nvGrpSpPr>
        <p:grpSpPr bwMode="auto">
          <a:xfrm>
            <a:off x="5867400" y="3116263"/>
            <a:ext cx="2474913" cy="1752600"/>
            <a:chOff x="864" y="1584"/>
            <a:chExt cx="1824" cy="1104"/>
          </a:xfrm>
        </p:grpSpPr>
        <p:sp>
          <p:nvSpPr>
            <p:cNvPr id="11333" name="Line 4">
              <a:extLst>
                <a:ext uri="{FF2B5EF4-FFF2-40B4-BE49-F238E27FC236}">
                  <a16:creationId xmlns:a16="http://schemas.microsoft.com/office/drawing/2014/main" id="{0C64A60E-ACAC-4C66-A8E3-7062DA385DDA}"/>
                </a:ext>
              </a:extLst>
            </p:cNvPr>
            <p:cNvSpPr>
              <a:spLocks noChangeShapeType="1"/>
            </p:cNvSpPr>
            <p:nvPr/>
          </p:nvSpPr>
          <p:spPr bwMode="auto">
            <a:xfrm flipH="1">
              <a:off x="864" y="2688"/>
              <a:ext cx="432"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sp>
          <p:nvSpPr>
            <p:cNvPr id="11334" name="Line 5">
              <a:extLst>
                <a:ext uri="{FF2B5EF4-FFF2-40B4-BE49-F238E27FC236}">
                  <a16:creationId xmlns:a16="http://schemas.microsoft.com/office/drawing/2014/main" id="{DA5F3EC5-5361-4201-BD8D-954FDF3D031C}"/>
                </a:ext>
              </a:extLst>
            </p:cNvPr>
            <p:cNvSpPr>
              <a:spLocks noChangeShapeType="1"/>
            </p:cNvSpPr>
            <p:nvPr/>
          </p:nvSpPr>
          <p:spPr bwMode="auto">
            <a:xfrm flipH="1">
              <a:off x="2256" y="2688"/>
              <a:ext cx="432"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sp>
          <p:nvSpPr>
            <p:cNvPr id="11335" name="Line 6">
              <a:extLst>
                <a:ext uri="{FF2B5EF4-FFF2-40B4-BE49-F238E27FC236}">
                  <a16:creationId xmlns:a16="http://schemas.microsoft.com/office/drawing/2014/main" id="{95B5FC95-F089-404C-A8A4-1178270008EA}"/>
                </a:ext>
              </a:extLst>
            </p:cNvPr>
            <p:cNvSpPr>
              <a:spLocks noChangeShapeType="1"/>
            </p:cNvSpPr>
            <p:nvPr/>
          </p:nvSpPr>
          <p:spPr bwMode="auto">
            <a:xfrm>
              <a:off x="864" y="1584"/>
              <a:ext cx="1824"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sp>
          <p:nvSpPr>
            <p:cNvPr id="11336" name="Line 7">
              <a:extLst>
                <a:ext uri="{FF2B5EF4-FFF2-40B4-BE49-F238E27FC236}">
                  <a16:creationId xmlns:a16="http://schemas.microsoft.com/office/drawing/2014/main" id="{6EA74BB4-826A-44D5-80B2-5F082B5A0CE0}"/>
                </a:ext>
              </a:extLst>
            </p:cNvPr>
            <p:cNvSpPr>
              <a:spLocks noChangeShapeType="1"/>
            </p:cNvSpPr>
            <p:nvPr/>
          </p:nvSpPr>
          <p:spPr bwMode="auto">
            <a:xfrm>
              <a:off x="864" y="1584"/>
              <a:ext cx="0" cy="1104"/>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sp>
          <p:nvSpPr>
            <p:cNvPr id="11337" name="Line 8">
              <a:extLst>
                <a:ext uri="{FF2B5EF4-FFF2-40B4-BE49-F238E27FC236}">
                  <a16:creationId xmlns:a16="http://schemas.microsoft.com/office/drawing/2014/main" id="{4DD035D4-FA6A-4E9A-A9BB-37AF798F04E7}"/>
                </a:ext>
              </a:extLst>
            </p:cNvPr>
            <p:cNvSpPr>
              <a:spLocks noChangeShapeType="1"/>
            </p:cNvSpPr>
            <p:nvPr/>
          </p:nvSpPr>
          <p:spPr bwMode="auto">
            <a:xfrm>
              <a:off x="2688" y="1584"/>
              <a:ext cx="0" cy="1104"/>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aphicFrame>
        <p:nvGraphicFramePr>
          <p:cNvPr id="11273" name="Object 9">
            <a:extLst>
              <a:ext uri="{FF2B5EF4-FFF2-40B4-BE49-F238E27FC236}">
                <a16:creationId xmlns:a16="http://schemas.microsoft.com/office/drawing/2014/main" id="{3F483FBF-D673-4D30-822A-06EA4454BBC8}"/>
              </a:ext>
            </a:extLst>
          </p:cNvPr>
          <p:cNvGraphicFramePr>
            <a:graphicFrameLocks/>
          </p:cNvGraphicFramePr>
          <p:nvPr>
            <p:extLst>
              <p:ext uri="{D42A27DB-BD31-4B8C-83A1-F6EECF244321}">
                <p14:modId xmlns:p14="http://schemas.microsoft.com/office/powerpoint/2010/main" val="1677138523"/>
              </p:ext>
            </p:extLst>
          </p:nvPr>
        </p:nvGraphicFramePr>
        <p:xfrm>
          <a:off x="6281738" y="3463925"/>
          <a:ext cx="280987" cy="306388"/>
        </p:xfrm>
        <a:graphic>
          <a:graphicData uri="http://schemas.openxmlformats.org/presentationml/2006/ole">
            <mc:AlternateContent xmlns:mc="http://schemas.openxmlformats.org/markup-compatibility/2006">
              <mc:Choice xmlns:v="urn:schemas-microsoft-com:vml" Requires="v">
                <p:oleObj spid="_x0000_s174132" name="公式" r:id="rId3" imgW="171534" imgH="200070" progId="Equation.3">
                  <p:embed/>
                </p:oleObj>
              </mc:Choice>
              <mc:Fallback>
                <p:oleObj name="公式" r:id="rId3" imgW="171534" imgH="200070" progId="Equation.3">
                  <p:embed/>
                  <p:pic>
                    <p:nvPicPr>
                      <p:cNvPr id="11273" name="Object 9">
                        <a:extLst>
                          <a:ext uri="{FF2B5EF4-FFF2-40B4-BE49-F238E27FC236}">
                            <a16:creationId xmlns:a16="http://schemas.microsoft.com/office/drawing/2014/main" id="{3F483FBF-D673-4D30-822A-06EA4454BBC8}"/>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1738" y="3463925"/>
                        <a:ext cx="280987"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4" name="Object 10">
            <a:extLst>
              <a:ext uri="{FF2B5EF4-FFF2-40B4-BE49-F238E27FC236}">
                <a16:creationId xmlns:a16="http://schemas.microsoft.com/office/drawing/2014/main" id="{1F8A2F87-6B68-4BB8-9E61-93964D950FB1}"/>
              </a:ext>
            </a:extLst>
          </p:cNvPr>
          <p:cNvGraphicFramePr>
            <a:graphicFrameLocks/>
          </p:cNvGraphicFramePr>
          <p:nvPr>
            <p:extLst>
              <p:ext uri="{D42A27DB-BD31-4B8C-83A1-F6EECF244321}">
                <p14:modId xmlns:p14="http://schemas.microsoft.com/office/powerpoint/2010/main" val="4128182600"/>
              </p:ext>
            </p:extLst>
          </p:nvPr>
        </p:nvGraphicFramePr>
        <p:xfrm>
          <a:off x="7693025" y="3462338"/>
          <a:ext cx="280988" cy="292100"/>
        </p:xfrm>
        <a:graphic>
          <a:graphicData uri="http://schemas.openxmlformats.org/presentationml/2006/ole">
            <mc:AlternateContent xmlns:mc="http://schemas.openxmlformats.org/markup-compatibility/2006">
              <mc:Choice xmlns:v="urn:schemas-microsoft-com:vml" Requires="v">
                <p:oleObj spid="_x0000_s174133" name="公式" r:id="rId5" imgW="171534" imgH="200070" progId="Equation.3">
                  <p:embed/>
                </p:oleObj>
              </mc:Choice>
              <mc:Fallback>
                <p:oleObj name="公式" r:id="rId5" imgW="171534" imgH="200070" progId="Equation.3">
                  <p:embed/>
                  <p:pic>
                    <p:nvPicPr>
                      <p:cNvPr id="11274" name="Object 10">
                        <a:extLst>
                          <a:ext uri="{FF2B5EF4-FFF2-40B4-BE49-F238E27FC236}">
                            <a16:creationId xmlns:a16="http://schemas.microsoft.com/office/drawing/2014/main" id="{1F8A2F87-6B68-4BB8-9E61-93964D950FB1}"/>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3025" y="3462338"/>
                        <a:ext cx="280988"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5" name="Rectangle 11">
            <a:extLst>
              <a:ext uri="{FF2B5EF4-FFF2-40B4-BE49-F238E27FC236}">
                <a16:creationId xmlns:a16="http://schemas.microsoft.com/office/drawing/2014/main" id="{503D6CF8-D7C6-4432-8270-4D54AF2B20C9}"/>
              </a:ext>
            </a:extLst>
          </p:cNvPr>
          <p:cNvSpPr>
            <a:spLocks noChangeArrowheads="1"/>
          </p:cNvSpPr>
          <p:nvPr/>
        </p:nvSpPr>
        <p:spPr bwMode="auto">
          <a:xfrm>
            <a:off x="7675563" y="3878263"/>
            <a:ext cx="304800" cy="2057400"/>
          </a:xfrm>
          <a:prstGeom prst="rect">
            <a:avLst/>
          </a:prstGeom>
          <a:gradFill rotWithShape="0">
            <a:gsLst>
              <a:gs pos="0">
                <a:srgbClr val="005E76"/>
              </a:gs>
              <a:gs pos="50000">
                <a:srgbClr val="00CCFF"/>
              </a:gs>
              <a:gs pos="100000">
                <a:srgbClr val="005E76"/>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1276" name="Rectangle 12">
            <a:extLst>
              <a:ext uri="{FF2B5EF4-FFF2-40B4-BE49-F238E27FC236}">
                <a16:creationId xmlns:a16="http://schemas.microsoft.com/office/drawing/2014/main" id="{DE4D7C28-4330-4EBA-B66E-0360517BA13E}"/>
              </a:ext>
            </a:extLst>
          </p:cNvPr>
          <p:cNvSpPr>
            <a:spLocks noChangeArrowheads="1"/>
          </p:cNvSpPr>
          <p:nvPr/>
        </p:nvSpPr>
        <p:spPr bwMode="auto">
          <a:xfrm>
            <a:off x="6303963" y="3878263"/>
            <a:ext cx="304800" cy="2057400"/>
          </a:xfrm>
          <a:prstGeom prst="rect">
            <a:avLst/>
          </a:prstGeom>
          <a:gradFill rotWithShape="0">
            <a:gsLst>
              <a:gs pos="0">
                <a:srgbClr val="005E76"/>
              </a:gs>
              <a:gs pos="50000">
                <a:srgbClr val="00CCFF"/>
              </a:gs>
              <a:gs pos="100000">
                <a:srgbClr val="005E76"/>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graphicFrame>
        <p:nvGraphicFramePr>
          <p:cNvPr id="11277" name="Object 13">
            <a:extLst>
              <a:ext uri="{FF2B5EF4-FFF2-40B4-BE49-F238E27FC236}">
                <a16:creationId xmlns:a16="http://schemas.microsoft.com/office/drawing/2014/main" id="{251C2F18-7D7B-4E33-A95B-E2C4888E28AA}"/>
              </a:ext>
            </a:extLst>
          </p:cNvPr>
          <p:cNvGraphicFramePr>
            <a:graphicFrameLocks/>
          </p:cNvGraphicFramePr>
          <p:nvPr>
            <p:extLst>
              <p:ext uri="{D42A27DB-BD31-4B8C-83A1-F6EECF244321}">
                <p14:modId xmlns:p14="http://schemas.microsoft.com/office/powerpoint/2010/main" val="3009267936"/>
              </p:ext>
            </p:extLst>
          </p:nvPr>
        </p:nvGraphicFramePr>
        <p:xfrm>
          <a:off x="6281738" y="6196013"/>
          <a:ext cx="1892300" cy="420687"/>
        </p:xfrm>
        <a:graphic>
          <a:graphicData uri="http://schemas.openxmlformats.org/presentationml/2006/ole">
            <mc:AlternateContent xmlns:mc="http://schemas.openxmlformats.org/markup-compatibility/2006">
              <mc:Choice xmlns:v="urn:schemas-microsoft-com:vml" Requires="v">
                <p:oleObj spid="_x0000_s174134" name="公式" r:id="rId7" imgW="1800166" imgH="314280" progId="Equation.3">
                  <p:embed/>
                </p:oleObj>
              </mc:Choice>
              <mc:Fallback>
                <p:oleObj name="公式" r:id="rId7" imgW="1800166" imgH="314280" progId="Equation.3">
                  <p:embed/>
                  <p:pic>
                    <p:nvPicPr>
                      <p:cNvPr id="11277" name="Object 13">
                        <a:extLst>
                          <a:ext uri="{FF2B5EF4-FFF2-40B4-BE49-F238E27FC236}">
                            <a16:creationId xmlns:a16="http://schemas.microsoft.com/office/drawing/2014/main" id="{251C2F18-7D7B-4E33-A95B-E2C4888E28AA}"/>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81738" y="6196013"/>
                        <a:ext cx="1892300" cy="420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8" name="Line 14">
            <a:extLst>
              <a:ext uri="{FF2B5EF4-FFF2-40B4-BE49-F238E27FC236}">
                <a16:creationId xmlns:a16="http://schemas.microsoft.com/office/drawing/2014/main" id="{B0615706-6D32-43EA-92A5-80937B3105F7}"/>
              </a:ext>
            </a:extLst>
          </p:cNvPr>
          <p:cNvSpPr>
            <a:spLocks noChangeShapeType="1"/>
          </p:cNvSpPr>
          <p:nvPr/>
        </p:nvSpPr>
        <p:spPr bwMode="auto">
          <a:xfrm flipV="1">
            <a:off x="5713413" y="3725863"/>
            <a:ext cx="0" cy="838200"/>
          </a:xfrm>
          <a:prstGeom prst="line">
            <a:avLst/>
          </a:prstGeom>
          <a:noFill/>
          <a:ln w="381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aphicFrame>
        <p:nvGraphicFramePr>
          <p:cNvPr id="11279" name="Object 15">
            <a:extLst>
              <a:ext uri="{FF2B5EF4-FFF2-40B4-BE49-F238E27FC236}">
                <a16:creationId xmlns:a16="http://schemas.microsoft.com/office/drawing/2014/main" id="{1B2E0133-731B-4715-B219-CC27E1419E48}"/>
              </a:ext>
            </a:extLst>
          </p:cNvPr>
          <p:cNvGraphicFramePr>
            <a:graphicFrameLocks/>
          </p:cNvGraphicFramePr>
          <p:nvPr>
            <p:extLst>
              <p:ext uri="{D42A27DB-BD31-4B8C-83A1-F6EECF244321}">
                <p14:modId xmlns:p14="http://schemas.microsoft.com/office/powerpoint/2010/main" val="1514011040"/>
              </p:ext>
            </p:extLst>
          </p:nvPr>
        </p:nvGraphicFramePr>
        <p:xfrm>
          <a:off x="5559425" y="3254375"/>
          <a:ext cx="201613" cy="292100"/>
        </p:xfrm>
        <a:graphic>
          <a:graphicData uri="http://schemas.openxmlformats.org/presentationml/2006/ole">
            <mc:AlternateContent xmlns:mc="http://schemas.openxmlformats.org/markup-compatibility/2006">
              <mc:Choice xmlns:v="urn:schemas-microsoft-com:vml" Requires="v">
                <p:oleObj spid="_x0000_s174135" name="公式" r:id="rId9" imgW="95357" imgH="200070" progId="Equation.3">
                  <p:embed/>
                </p:oleObj>
              </mc:Choice>
              <mc:Fallback>
                <p:oleObj name="公式" r:id="rId9" imgW="95357" imgH="200070" progId="Equation.3">
                  <p:embed/>
                  <p:pic>
                    <p:nvPicPr>
                      <p:cNvPr id="11279" name="Object 15">
                        <a:extLst>
                          <a:ext uri="{FF2B5EF4-FFF2-40B4-BE49-F238E27FC236}">
                            <a16:creationId xmlns:a16="http://schemas.microsoft.com/office/drawing/2014/main" id="{1B2E0133-731B-4715-B219-CC27E1419E48}"/>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59425" y="3254375"/>
                        <a:ext cx="201613"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0" name="Line 16">
            <a:extLst>
              <a:ext uri="{FF2B5EF4-FFF2-40B4-BE49-F238E27FC236}">
                <a16:creationId xmlns:a16="http://schemas.microsoft.com/office/drawing/2014/main" id="{31310EF0-C568-4703-A2E1-C93CD209F918}"/>
              </a:ext>
            </a:extLst>
          </p:cNvPr>
          <p:cNvSpPr>
            <a:spLocks noChangeShapeType="1"/>
          </p:cNvSpPr>
          <p:nvPr/>
        </p:nvSpPr>
        <p:spPr bwMode="auto">
          <a:xfrm flipH="1">
            <a:off x="6684963" y="4868863"/>
            <a:ext cx="381000" cy="0"/>
          </a:xfrm>
          <a:prstGeom prst="line">
            <a:avLst/>
          </a:prstGeom>
          <a:noFill/>
          <a:ln w="508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sp>
        <p:nvSpPr>
          <p:cNvPr id="11281" name="Rectangle 17">
            <a:extLst>
              <a:ext uri="{FF2B5EF4-FFF2-40B4-BE49-F238E27FC236}">
                <a16:creationId xmlns:a16="http://schemas.microsoft.com/office/drawing/2014/main" id="{43244384-3942-4BB5-87FE-2BE200DF1AEE}"/>
              </a:ext>
            </a:extLst>
          </p:cNvPr>
          <p:cNvSpPr>
            <a:spLocks noChangeArrowheads="1"/>
          </p:cNvSpPr>
          <p:nvPr/>
        </p:nvSpPr>
        <p:spPr bwMode="auto">
          <a:xfrm>
            <a:off x="6075363" y="3360738"/>
            <a:ext cx="2133600" cy="2855912"/>
          </a:xfrm>
          <a:prstGeom prst="rect">
            <a:avLst/>
          </a:prstGeom>
          <a:noFill/>
          <a:ln w="9525">
            <a:solidFill>
              <a:srgbClr val="FFFF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1282" name="Text Box 18">
            <a:extLst>
              <a:ext uri="{FF2B5EF4-FFF2-40B4-BE49-F238E27FC236}">
                <a16:creationId xmlns:a16="http://schemas.microsoft.com/office/drawing/2014/main" id="{6D1E6906-C05C-46B7-8FA1-E0834469F4CE}"/>
              </a:ext>
            </a:extLst>
          </p:cNvPr>
          <p:cNvSpPr txBox="1">
            <a:spLocks noChangeArrowheads="1"/>
          </p:cNvSpPr>
          <p:nvPr/>
        </p:nvSpPr>
        <p:spPr bwMode="auto">
          <a:xfrm>
            <a:off x="6659563" y="5726113"/>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000" b="1">
                <a:solidFill>
                  <a:schemeClr val="bg1"/>
                </a:solidFill>
                <a:latin typeface="Times New Roman" panose="02020603050405020304" pitchFamily="18" charset="0"/>
                <a:ea typeface="楷体_GB2312" pitchFamily="49" charset="-122"/>
              </a:rPr>
              <a:t>电源</a:t>
            </a:r>
          </a:p>
        </p:txBody>
      </p:sp>
      <p:sp>
        <p:nvSpPr>
          <p:cNvPr id="11283" name="Line 19">
            <a:extLst>
              <a:ext uri="{FF2B5EF4-FFF2-40B4-BE49-F238E27FC236}">
                <a16:creationId xmlns:a16="http://schemas.microsoft.com/office/drawing/2014/main" id="{89EF9729-D2AC-4C6A-9A13-D3800DA3897D}"/>
              </a:ext>
            </a:extLst>
          </p:cNvPr>
          <p:cNvSpPr>
            <a:spLocks noChangeShapeType="1"/>
          </p:cNvSpPr>
          <p:nvPr/>
        </p:nvSpPr>
        <p:spPr bwMode="auto">
          <a:xfrm flipH="1">
            <a:off x="6761163" y="4411663"/>
            <a:ext cx="762000" cy="0"/>
          </a:xfrm>
          <a:prstGeom prst="line">
            <a:avLst/>
          </a:prstGeom>
          <a:noFill/>
          <a:ln w="412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aphicFrame>
        <p:nvGraphicFramePr>
          <p:cNvPr id="11284" name="Object 20">
            <a:extLst>
              <a:ext uri="{FF2B5EF4-FFF2-40B4-BE49-F238E27FC236}">
                <a16:creationId xmlns:a16="http://schemas.microsoft.com/office/drawing/2014/main" id="{B7FDAC6F-F399-4FB6-B367-58A7CBDE5B06}"/>
              </a:ext>
            </a:extLst>
          </p:cNvPr>
          <p:cNvGraphicFramePr>
            <a:graphicFrameLocks/>
          </p:cNvGraphicFramePr>
          <p:nvPr>
            <p:extLst>
              <p:ext uri="{D42A27DB-BD31-4B8C-83A1-F6EECF244321}">
                <p14:modId xmlns:p14="http://schemas.microsoft.com/office/powerpoint/2010/main" val="240080650"/>
              </p:ext>
            </p:extLst>
          </p:nvPr>
        </p:nvGraphicFramePr>
        <p:xfrm>
          <a:off x="6985000" y="3846513"/>
          <a:ext cx="420688" cy="457200"/>
        </p:xfrm>
        <a:graphic>
          <a:graphicData uri="http://schemas.openxmlformats.org/presentationml/2006/ole">
            <mc:AlternateContent xmlns:mc="http://schemas.openxmlformats.org/markup-compatibility/2006">
              <mc:Choice xmlns:v="urn:schemas-microsoft-com:vml" Requires="v">
                <p:oleObj spid="_x0000_s174136" name="公式" r:id="rId11" imgW="314435" imgH="352350" progId="Equation.3">
                  <p:embed/>
                </p:oleObj>
              </mc:Choice>
              <mc:Fallback>
                <p:oleObj name="公式" r:id="rId11" imgW="314435" imgH="352350" progId="Equation.3">
                  <p:embed/>
                  <p:pic>
                    <p:nvPicPr>
                      <p:cNvPr id="11284" name="Object 20">
                        <a:extLst>
                          <a:ext uri="{FF2B5EF4-FFF2-40B4-BE49-F238E27FC236}">
                            <a16:creationId xmlns:a16="http://schemas.microsoft.com/office/drawing/2014/main" id="{B7FDAC6F-F399-4FB6-B367-58A7CBDE5B06}"/>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85000" y="3846513"/>
                        <a:ext cx="4206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285" name="Group 36">
            <a:extLst>
              <a:ext uri="{FF2B5EF4-FFF2-40B4-BE49-F238E27FC236}">
                <a16:creationId xmlns:a16="http://schemas.microsoft.com/office/drawing/2014/main" id="{02EA54CA-C57D-4FBC-AA42-11861C7D4655}"/>
              </a:ext>
            </a:extLst>
          </p:cNvPr>
          <p:cNvGrpSpPr>
            <a:grpSpLocks/>
          </p:cNvGrpSpPr>
          <p:nvPr/>
        </p:nvGrpSpPr>
        <p:grpSpPr bwMode="auto">
          <a:xfrm>
            <a:off x="7065963" y="4725988"/>
            <a:ext cx="303212" cy="285750"/>
            <a:chOff x="4608" y="1206"/>
            <a:chExt cx="191" cy="180"/>
          </a:xfrm>
        </p:grpSpPr>
        <p:sp>
          <p:nvSpPr>
            <p:cNvPr id="38" name="Oval 37">
              <a:extLst>
                <a:ext uri="{FF2B5EF4-FFF2-40B4-BE49-F238E27FC236}">
                  <a16:creationId xmlns:a16="http://schemas.microsoft.com/office/drawing/2014/main" id="{AE4D094B-8242-447B-AD61-7D2B9ADC2CBB}"/>
                </a:ext>
              </a:extLst>
            </p:cNvPr>
            <p:cNvSpPr>
              <a:spLocks noChangeArrowheads="1"/>
            </p:cNvSpPr>
            <p:nvPr/>
          </p:nvSpPr>
          <p:spPr bwMode="auto">
            <a:xfrm>
              <a:off x="4608" y="1206"/>
              <a:ext cx="191" cy="18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p:spPr>
          <p:txBody>
            <a:bodyPr wrap="none" anchor="ctr"/>
            <a:lstStyle/>
            <a:p>
              <a:pPr algn="l" eaLnBrk="1" hangingPunct="1">
                <a:defRPr/>
              </a:pPr>
              <a:endParaRPr kumimoji="1" lang="zh-CN" altLang="en-US" sz="3600" b="1">
                <a:solidFill>
                  <a:srgbClr val="CC3300"/>
                </a:solidFill>
                <a:latin typeface="Times New Roman" pitchFamily="18" charset="0"/>
                <a:ea typeface="宋体" charset="-122"/>
              </a:endParaRPr>
            </a:p>
          </p:txBody>
        </p:sp>
        <p:sp>
          <p:nvSpPr>
            <p:cNvPr id="11331" name="Line 38">
              <a:extLst>
                <a:ext uri="{FF2B5EF4-FFF2-40B4-BE49-F238E27FC236}">
                  <a16:creationId xmlns:a16="http://schemas.microsoft.com/office/drawing/2014/main" id="{1F768C34-853D-4224-8B38-FEFD32E4D0A8}"/>
                </a:ext>
              </a:extLst>
            </p:cNvPr>
            <p:cNvSpPr>
              <a:spLocks noChangeShapeType="1"/>
            </p:cNvSpPr>
            <p:nvPr/>
          </p:nvSpPr>
          <p:spPr bwMode="auto">
            <a:xfrm>
              <a:off x="4642" y="1295"/>
              <a:ext cx="129"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sp>
          <p:nvSpPr>
            <p:cNvPr id="11332" name="Line 39">
              <a:extLst>
                <a:ext uri="{FF2B5EF4-FFF2-40B4-BE49-F238E27FC236}">
                  <a16:creationId xmlns:a16="http://schemas.microsoft.com/office/drawing/2014/main" id="{A756FA36-8030-495E-AF1D-ADC76EC3F498}"/>
                </a:ext>
              </a:extLst>
            </p:cNvPr>
            <p:cNvSpPr>
              <a:spLocks noChangeShapeType="1"/>
            </p:cNvSpPr>
            <p:nvPr/>
          </p:nvSpPr>
          <p:spPr bwMode="auto">
            <a:xfrm>
              <a:off x="4706" y="1247"/>
              <a:ext cx="0" cy="113"/>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nvGrpSpPr>
          <p:cNvPr id="11286" name="Group 40">
            <a:extLst>
              <a:ext uri="{FF2B5EF4-FFF2-40B4-BE49-F238E27FC236}">
                <a16:creationId xmlns:a16="http://schemas.microsoft.com/office/drawing/2014/main" id="{58F2695E-6C28-4B34-9D05-D8FF90087AAF}"/>
              </a:ext>
            </a:extLst>
          </p:cNvPr>
          <p:cNvGrpSpPr>
            <a:grpSpLocks/>
          </p:cNvGrpSpPr>
          <p:nvPr/>
        </p:nvGrpSpPr>
        <p:grpSpPr bwMode="auto">
          <a:xfrm>
            <a:off x="6357938" y="4129088"/>
            <a:ext cx="196850" cy="1555750"/>
            <a:chOff x="-479" y="1471"/>
            <a:chExt cx="124" cy="980"/>
          </a:xfrm>
        </p:grpSpPr>
        <p:grpSp>
          <p:nvGrpSpPr>
            <p:cNvPr id="11306" name="Group 41">
              <a:extLst>
                <a:ext uri="{FF2B5EF4-FFF2-40B4-BE49-F238E27FC236}">
                  <a16:creationId xmlns:a16="http://schemas.microsoft.com/office/drawing/2014/main" id="{FFCD86EE-C725-4829-BB47-5BE5785E4FDA}"/>
                </a:ext>
              </a:extLst>
            </p:cNvPr>
            <p:cNvGrpSpPr>
              <a:grpSpLocks/>
            </p:cNvGrpSpPr>
            <p:nvPr/>
          </p:nvGrpSpPr>
          <p:grpSpPr bwMode="auto">
            <a:xfrm>
              <a:off x="-479" y="1471"/>
              <a:ext cx="124" cy="135"/>
              <a:chOff x="2352" y="1776"/>
              <a:chExt cx="144" cy="144"/>
            </a:xfrm>
          </p:grpSpPr>
          <p:sp>
            <p:nvSpPr>
              <p:cNvPr id="11327" name="Oval 42">
                <a:extLst>
                  <a:ext uri="{FF2B5EF4-FFF2-40B4-BE49-F238E27FC236}">
                    <a16:creationId xmlns:a16="http://schemas.microsoft.com/office/drawing/2014/main" id="{95B91615-A511-4F28-9637-29484C6C1BF5}"/>
                  </a:ext>
                </a:extLst>
              </p:cNvPr>
              <p:cNvSpPr>
                <a:spLocks noChangeArrowheads="1"/>
              </p:cNvSpPr>
              <p:nvPr/>
            </p:nvSpPr>
            <p:spPr bwMode="auto">
              <a:xfrm>
                <a:off x="2352" y="1776"/>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1328" name="Line 43">
                <a:extLst>
                  <a:ext uri="{FF2B5EF4-FFF2-40B4-BE49-F238E27FC236}">
                    <a16:creationId xmlns:a16="http://schemas.microsoft.com/office/drawing/2014/main" id="{CDA5F00A-368E-484A-BBFC-FB4E76E529A0}"/>
                  </a:ext>
                </a:extLst>
              </p:cNvPr>
              <p:cNvSpPr>
                <a:spLocks noChangeShapeType="1"/>
              </p:cNvSpPr>
              <p:nvPr/>
            </p:nvSpPr>
            <p:spPr bwMode="auto">
              <a:xfrm>
                <a:off x="2385" y="1850"/>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sp>
            <p:nvSpPr>
              <p:cNvPr id="11329" name="Line 44">
                <a:extLst>
                  <a:ext uri="{FF2B5EF4-FFF2-40B4-BE49-F238E27FC236}">
                    <a16:creationId xmlns:a16="http://schemas.microsoft.com/office/drawing/2014/main" id="{7F790824-4C26-4F34-9DEF-D4DC64C42E01}"/>
                  </a:ext>
                </a:extLst>
              </p:cNvPr>
              <p:cNvSpPr>
                <a:spLocks noChangeShapeType="1"/>
              </p:cNvSpPr>
              <p:nvPr/>
            </p:nvSpPr>
            <p:spPr bwMode="auto">
              <a:xfrm>
                <a:off x="2433" y="1809"/>
                <a:ext cx="0"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nvGrpSpPr>
            <p:cNvPr id="11307" name="Group 45">
              <a:extLst>
                <a:ext uri="{FF2B5EF4-FFF2-40B4-BE49-F238E27FC236}">
                  <a16:creationId xmlns:a16="http://schemas.microsoft.com/office/drawing/2014/main" id="{06566025-3792-4A95-AFFA-5CF028A17B80}"/>
                </a:ext>
              </a:extLst>
            </p:cNvPr>
            <p:cNvGrpSpPr>
              <a:grpSpLocks/>
            </p:cNvGrpSpPr>
            <p:nvPr/>
          </p:nvGrpSpPr>
          <p:grpSpPr bwMode="auto">
            <a:xfrm>
              <a:off x="-479" y="1640"/>
              <a:ext cx="124" cy="135"/>
              <a:chOff x="2352" y="1776"/>
              <a:chExt cx="144" cy="144"/>
            </a:xfrm>
          </p:grpSpPr>
          <p:sp>
            <p:nvSpPr>
              <p:cNvPr id="11324" name="Oval 46">
                <a:extLst>
                  <a:ext uri="{FF2B5EF4-FFF2-40B4-BE49-F238E27FC236}">
                    <a16:creationId xmlns:a16="http://schemas.microsoft.com/office/drawing/2014/main" id="{08AA9314-2F2C-4ABC-94FF-A374D57C59AF}"/>
                  </a:ext>
                </a:extLst>
              </p:cNvPr>
              <p:cNvSpPr>
                <a:spLocks noChangeArrowheads="1"/>
              </p:cNvSpPr>
              <p:nvPr/>
            </p:nvSpPr>
            <p:spPr bwMode="auto">
              <a:xfrm>
                <a:off x="2352" y="1776"/>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1325" name="Line 47">
                <a:extLst>
                  <a:ext uri="{FF2B5EF4-FFF2-40B4-BE49-F238E27FC236}">
                    <a16:creationId xmlns:a16="http://schemas.microsoft.com/office/drawing/2014/main" id="{FBBF56C7-B7FB-41B8-9927-B8E3CA66B745}"/>
                  </a:ext>
                </a:extLst>
              </p:cNvPr>
              <p:cNvSpPr>
                <a:spLocks noChangeShapeType="1"/>
              </p:cNvSpPr>
              <p:nvPr/>
            </p:nvSpPr>
            <p:spPr bwMode="auto">
              <a:xfrm>
                <a:off x="2385" y="1850"/>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sp>
            <p:nvSpPr>
              <p:cNvPr id="11326" name="Line 48">
                <a:extLst>
                  <a:ext uri="{FF2B5EF4-FFF2-40B4-BE49-F238E27FC236}">
                    <a16:creationId xmlns:a16="http://schemas.microsoft.com/office/drawing/2014/main" id="{F4563118-F60F-40DC-BD08-C8215797E028}"/>
                  </a:ext>
                </a:extLst>
              </p:cNvPr>
              <p:cNvSpPr>
                <a:spLocks noChangeShapeType="1"/>
              </p:cNvSpPr>
              <p:nvPr/>
            </p:nvSpPr>
            <p:spPr bwMode="auto">
              <a:xfrm>
                <a:off x="2433" y="1809"/>
                <a:ext cx="0"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nvGrpSpPr>
            <p:cNvPr id="11308" name="Group 49">
              <a:extLst>
                <a:ext uri="{FF2B5EF4-FFF2-40B4-BE49-F238E27FC236}">
                  <a16:creationId xmlns:a16="http://schemas.microsoft.com/office/drawing/2014/main" id="{37D3B723-388D-4FF8-8291-7F90791D4F71}"/>
                </a:ext>
              </a:extLst>
            </p:cNvPr>
            <p:cNvGrpSpPr>
              <a:grpSpLocks/>
            </p:cNvGrpSpPr>
            <p:nvPr/>
          </p:nvGrpSpPr>
          <p:grpSpPr bwMode="auto">
            <a:xfrm>
              <a:off x="-479" y="1809"/>
              <a:ext cx="124" cy="135"/>
              <a:chOff x="2352" y="1776"/>
              <a:chExt cx="144" cy="144"/>
            </a:xfrm>
          </p:grpSpPr>
          <p:sp>
            <p:nvSpPr>
              <p:cNvPr id="11321" name="Oval 50">
                <a:extLst>
                  <a:ext uri="{FF2B5EF4-FFF2-40B4-BE49-F238E27FC236}">
                    <a16:creationId xmlns:a16="http://schemas.microsoft.com/office/drawing/2014/main" id="{DE1E1215-5FE8-4DCB-88A3-243B176F3342}"/>
                  </a:ext>
                </a:extLst>
              </p:cNvPr>
              <p:cNvSpPr>
                <a:spLocks noChangeArrowheads="1"/>
              </p:cNvSpPr>
              <p:nvPr/>
            </p:nvSpPr>
            <p:spPr bwMode="auto">
              <a:xfrm>
                <a:off x="2352" y="1776"/>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1322" name="Line 51">
                <a:extLst>
                  <a:ext uri="{FF2B5EF4-FFF2-40B4-BE49-F238E27FC236}">
                    <a16:creationId xmlns:a16="http://schemas.microsoft.com/office/drawing/2014/main" id="{DE559495-E377-44C1-ADBB-363F35CE9348}"/>
                  </a:ext>
                </a:extLst>
              </p:cNvPr>
              <p:cNvSpPr>
                <a:spLocks noChangeShapeType="1"/>
              </p:cNvSpPr>
              <p:nvPr/>
            </p:nvSpPr>
            <p:spPr bwMode="auto">
              <a:xfrm>
                <a:off x="2385" y="1850"/>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sp>
            <p:nvSpPr>
              <p:cNvPr id="11323" name="Line 52">
                <a:extLst>
                  <a:ext uri="{FF2B5EF4-FFF2-40B4-BE49-F238E27FC236}">
                    <a16:creationId xmlns:a16="http://schemas.microsoft.com/office/drawing/2014/main" id="{16D9F526-D2B0-4119-94B8-16160EF76744}"/>
                  </a:ext>
                </a:extLst>
              </p:cNvPr>
              <p:cNvSpPr>
                <a:spLocks noChangeShapeType="1"/>
              </p:cNvSpPr>
              <p:nvPr/>
            </p:nvSpPr>
            <p:spPr bwMode="auto">
              <a:xfrm>
                <a:off x="2433" y="1809"/>
                <a:ext cx="0"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nvGrpSpPr>
            <p:cNvPr id="11309" name="Group 53">
              <a:extLst>
                <a:ext uri="{FF2B5EF4-FFF2-40B4-BE49-F238E27FC236}">
                  <a16:creationId xmlns:a16="http://schemas.microsoft.com/office/drawing/2014/main" id="{5852EB91-8E2C-4D53-97B4-6BADAEE54DAD}"/>
                </a:ext>
              </a:extLst>
            </p:cNvPr>
            <p:cNvGrpSpPr>
              <a:grpSpLocks/>
            </p:cNvGrpSpPr>
            <p:nvPr/>
          </p:nvGrpSpPr>
          <p:grpSpPr bwMode="auto">
            <a:xfrm>
              <a:off x="-479" y="1978"/>
              <a:ext cx="124" cy="135"/>
              <a:chOff x="2352" y="1776"/>
              <a:chExt cx="144" cy="144"/>
            </a:xfrm>
          </p:grpSpPr>
          <p:sp>
            <p:nvSpPr>
              <p:cNvPr id="11318" name="Oval 54">
                <a:extLst>
                  <a:ext uri="{FF2B5EF4-FFF2-40B4-BE49-F238E27FC236}">
                    <a16:creationId xmlns:a16="http://schemas.microsoft.com/office/drawing/2014/main" id="{F9FAD885-4A86-4378-9E5C-5E9E0D0BE19F}"/>
                  </a:ext>
                </a:extLst>
              </p:cNvPr>
              <p:cNvSpPr>
                <a:spLocks noChangeArrowheads="1"/>
              </p:cNvSpPr>
              <p:nvPr/>
            </p:nvSpPr>
            <p:spPr bwMode="auto">
              <a:xfrm>
                <a:off x="2352" y="1776"/>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1319" name="Line 55">
                <a:extLst>
                  <a:ext uri="{FF2B5EF4-FFF2-40B4-BE49-F238E27FC236}">
                    <a16:creationId xmlns:a16="http://schemas.microsoft.com/office/drawing/2014/main" id="{74CB791A-23B9-4710-8E91-EBC5F69D042D}"/>
                  </a:ext>
                </a:extLst>
              </p:cNvPr>
              <p:cNvSpPr>
                <a:spLocks noChangeShapeType="1"/>
              </p:cNvSpPr>
              <p:nvPr/>
            </p:nvSpPr>
            <p:spPr bwMode="auto">
              <a:xfrm>
                <a:off x="2385" y="1850"/>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sp>
            <p:nvSpPr>
              <p:cNvPr id="11320" name="Line 56">
                <a:extLst>
                  <a:ext uri="{FF2B5EF4-FFF2-40B4-BE49-F238E27FC236}">
                    <a16:creationId xmlns:a16="http://schemas.microsoft.com/office/drawing/2014/main" id="{83F6E187-7FA2-4728-8F4A-37C8F0D092E2}"/>
                  </a:ext>
                </a:extLst>
              </p:cNvPr>
              <p:cNvSpPr>
                <a:spLocks noChangeShapeType="1"/>
              </p:cNvSpPr>
              <p:nvPr/>
            </p:nvSpPr>
            <p:spPr bwMode="auto">
              <a:xfrm>
                <a:off x="2433" y="1809"/>
                <a:ext cx="0"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nvGrpSpPr>
            <p:cNvPr id="11310" name="Group 57">
              <a:extLst>
                <a:ext uri="{FF2B5EF4-FFF2-40B4-BE49-F238E27FC236}">
                  <a16:creationId xmlns:a16="http://schemas.microsoft.com/office/drawing/2014/main" id="{6910ACB6-0133-43F3-A702-79C2F98EF22E}"/>
                </a:ext>
              </a:extLst>
            </p:cNvPr>
            <p:cNvGrpSpPr>
              <a:grpSpLocks/>
            </p:cNvGrpSpPr>
            <p:nvPr/>
          </p:nvGrpSpPr>
          <p:grpSpPr bwMode="auto">
            <a:xfrm>
              <a:off x="-479" y="2147"/>
              <a:ext cx="124" cy="135"/>
              <a:chOff x="2352" y="1776"/>
              <a:chExt cx="144" cy="144"/>
            </a:xfrm>
          </p:grpSpPr>
          <p:sp>
            <p:nvSpPr>
              <p:cNvPr id="11315" name="Oval 58">
                <a:extLst>
                  <a:ext uri="{FF2B5EF4-FFF2-40B4-BE49-F238E27FC236}">
                    <a16:creationId xmlns:a16="http://schemas.microsoft.com/office/drawing/2014/main" id="{AEE21DAA-4635-4905-85C5-8551434763D5}"/>
                  </a:ext>
                </a:extLst>
              </p:cNvPr>
              <p:cNvSpPr>
                <a:spLocks noChangeArrowheads="1"/>
              </p:cNvSpPr>
              <p:nvPr/>
            </p:nvSpPr>
            <p:spPr bwMode="auto">
              <a:xfrm>
                <a:off x="2352" y="1776"/>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1316" name="Line 59">
                <a:extLst>
                  <a:ext uri="{FF2B5EF4-FFF2-40B4-BE49-F238E27FC236}">
                    <a16:creationId xmlns:a16="http://schemas.microsoft.com/office/drawing/2014/main" id="{DF4B108D-608F-470D-9EEC-F613F4161D9D}"/>
                  </a:ext>
                </a:extLst>
              </p:cNvPr>
              <p:cNvSpPr>
                <a:spLocks noChangeShapeType="1"/>
              </p:cNvSpPr>
              <p:nvPr/>
            </p:nvSpPr>
            <p:spPr bwMode="auto">
              <a:xfrm>
                <a:off x="2385" y="1850"/>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sp>
            <p:nvSpPr>
              <p:cNvPr id="11317" name="Line 60">
                <a:extLst>
                  <a:ext uri="{FF2B5EF4-FFF2-40B4-BE49-F238E27FC236}">
                    <a16:creationId xmlns:a16="http://schemas.microsoft.com/office/drawing/2014/main" id="{69D1F2E3-DC73-4515-B275-D2D73FDE7E42}"/>
                  </a:ext>
                </a:extLst>
              </p:cNvPr>
              <p:cNvSpPr>
                <a:spLocks noChangeShapeType="1"/>
              </p:cNvSpPr>
              <p:nvPr/>
            </p:nvSpPr>
            <p:spPr bwMode="auto">
              <a:xfrm>
                <a:off x="2433" y="1809"/>
                <a:ext cx="0"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nvGrpSpPr>
            <p:cNvPr id="11311" name="Group 61">
              <a:extLst>
                <a:ext uri="{FF2B5EF4-FFF2-40B4-BE49-F238E27FC236}">
                  <a16:creationId xmlns:a16="http://schemas.microsoft.com/office/drawing/2014/main" id="{7872A0B9-B584-4DED-B0BD-A2C0AD590C18}"/>
                </a:ext>
              </a:extLst>
            </p:cNvPr>
            <p:cNvGrpSpPr>
              <a:grpSpLocks/>
            </p:cNvGrpSpPr>
            <p:nvPr/>
          </p:nvGrpSpPr>
          <p:grpSpPr bwMode="auto">
            <a:xfrm>
              <a:off x="-479" y="2316"/>
              <a:ext cx="124" cy="135"/>
              <a:chOff x="2352" y="1776"/>
              <a:chExt cx="144" cy="144"/>
            </a:xfrm>
          </p:grpSpPr>
          <p:sp>
            <p:nvSpPr>
              <p:cNvPr id="11312" name="Oval 62">
                <a:extLst>
                  <a:ext uri="{FF2B5EF4-FFF2-40B4-BE49-F238E27FC236}">
                    <a16:creationId xmlns:a16="http://schemas.microsoft.com/office/drawing/2014/main" id="{4EDAB3D0-0FB3-47C5-8FC2-AC075686B1DC}"/>
                  </a:ext>
                </a:extLst>
              </p:cNvPr>
              <p:cNvSpPr>
                <a:spLocks noChangeArrowheads="1"/>
              </p:cNvSpPr>
              <p:nvPr/>
            </p:nvSpPr>
            <p:spPr bwMode="auto">
              <a:xfrm>
                <a:off x="2352" y="1776"/>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1313" name="Line 63">
                <a:extLst>
                  <a:ext uri="{FF2B5EF4-FFF2-40B4-BE49-F238E27FC236}">
                    <a16:creationId xmlns:a16="http://schemas.microsoft.com/office/drawing/2014/main" id="{FEE4F3BB-2247-4E3A-AFF0-026B68BCB6A1}"/>
                  </a:ext>
                </a:extLst>
              </p:cNvPr>
              <p:cNvSpPr>
                <a:spLocks noChangeShapeType="1"/>
              </p:cNvSpPr>
              <p:nvPr/>
            </p:nvSpPr>
            <p:spPr bwMode="auto">
              <a:xfrm>
                <a:off x="2385" y="1850"/>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sp>
            <p:nvSpPr>
              <p:cNvPr id="11314" name="Line 64">
                <a:extLst>
                  <a:ext uri="{FF2B5EF4-FFF2-40B4-BE49-F238E27FC236}">
                    <a16:creationId xmlns:a16="http://schemas.microsoft.com/office/drawing/2014/main" id="{41F7DEFB-BF14-4C48-A25C-8431408B3C58}"/>
                  </a:ext>
                </a:extLst>
              </p:cNvPr>
              <p:cNvSpPr>
                <a:spLocks noChangeShapeType="1"/>
              </p:cNvSpPr>
              <p:nvPr/>
            </p:nvSpPr>
            <p:spPr bwMode="auto">
              <a:xfrm>
                <a:off x="2433" y="1809"/>
                <a:ext cx="0"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grpSp>
        <p:nvGrpSpPr>
          <p:cNvPr id="11287" name="Group 65">
            <a:extLst>
              <a:ext uri="{FF2B5EF4-FFF2-40B4-BE49-F238E27FC236}">
                <a16:creationId xmlns:a16="http://schemas.microsoft.com/office/drawing/2014/main" id="{A2388D30-0672-4495-BC30-9D15F17E88D3}"/>
              </a:ext>
            </a:extLst>
          </p:cNvPr>
          <p:cNvGrpSpPr>
            <a:grpSpLocks/>
          </p:cNvGrpSpPr>
          <p:nvPr/>
        </p:nvGrpSpPr>
        <p:grpSpPr bwMode="auto">
          <a:xfrm>
            <a:off x="7727950" y="4133850"/>
            <a:ext cx="193675" cy="1517650"/>
            <a:chOff x="-431" y="1158"/>
            <a:chExt cx="122" cy="956"/>
          </a:xfrm>
        </p:grpSpPr>
        <p:grpSp>
          <p:nvGrpSpPr>
            <p:cNvPr id="11288" name="Group 66">
              <a:extLst>
                <a:ext uri="{FF2B5EF4-FFF2-40B4-BE49-F238E27FC236}">
                  <a16:creationId xmlns:a16="http://schemas.microsoft.com/office/drawing/2014/main" id="{1F96479B-42F5-4A34-B229-4B054B4F3069}"/>
                </a:ext>
              </a:extLst>
            </p:cNvPr>
            <p:cNvGrpSpPr>
              <a:grpSpLocks/>
            </p:cNvGrpSpPr>
            <p:nvPr/>
          </p:nvGrpSpPr>
          <p:grpSpPr bwMode="auto">
            <a:xfrm>
              <a:off x="-431" y="1158"/>
              <a:ext cx="122" cy="133"/>
              <a:chOff x="2715" y="722"/>
              <a:chExt cx="144" cy="144"/>
            </a:xfrm>
          </p:grpSpPr>
          <p:sp>
            <p:nvSpPr>
              <p:cNvPr id="11304" name="Oval 67">
                <a:extLst>
                  <a:ext uri="{FF2B5EF4-FFF2-40B4-BE49-F238E27FC236}">
                    <a16:creationId xmlns:a16="http://schemas.microsoft.com/office/drawing/2014/main" id="{77D2D4D2-D798-49E7-930D-4A5E17A0E89A}"/>
                  </a:ext>
                </a:extLst>
              </p:cNvPr>
              <p:cNvSpPr>
                <a:spLocks noChangeArrowheads="1"/>
              </p:cNvSpPr>
              <p:nvPr/>
            </p:nvSpPr>
            <p:spPr bwMode="auto">
              <a:xfrm>
                <a:off x="2715" y="722"/>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1305" name="Line 68">
                <a:extLst>
                  <a:ext uri="{FF2B5EF4-FFF2-40B4-BE49-F238E27FC236}">
                    <a16:creationId xmlns:a16="http://schemas.microsoft.com/office/drawing/2014/main" id="{FE835BCE-1A7F-47B6-9CC1-9F8139AB8999}"/>
                  </a:ext>
                </a:extLst>
              </p:cNvPr>
              <p:cNvSpPr>
                <a:spLocks noChangeShapeType="1"/>
              </p:cNvSpPr>
              <p:nvPr/>
            </p:nvSpPr>
            <p:spPr bwMode="auto">
              <a:xfrm>
                <a:off x="2741" y="807"/>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nvGrpSpPr>
            <p:cNvPr id="11289" name="Group 69">
              <a:extLst>
                <a:ext uri="{FF2B5EF4-FFF2-40B4-BE49-F238E27FC236}">
                  <a16:creationId xmlns:a16="http://schemas.microsoft.com/office/drawing/2014/main" id="{E8952E39-E299-4F5A-A93D-9C05C855D526}"/>
                </a:ext>
              </a:extLst>
            </p:cNvPr>
            <p:cNvGrpSpPr>
              <a:grpSpLocks/>
            </p:cNvGrpSpPr>
            <p:nvPr/>
          </p:nvGrpSpPr>
          <p:grpSpPr bwMode="auto">
            <a:xfrm>
              <a:off x="-431" y="1322"/>
              <a:ext cx="122" cy="133"/>
              <a:chOff x="2715" y="722"/>
              <a:chExt cx="144" cy="144"/>
            </a:xfrm>
          </p:grpSpPr>
          <p:sp>
            <p:nvSpPr>
              <p:cNvPr id="11302" name="Oval 70">
                <a:extLst>
                  <a:ext uri="{FF2B5EF4-FFF2-40B4-BE49-F238E27FC236}">
                    <a16:creationId xmlns:a16="http://schemas.microsoft.com/office/drawing/2014/main" id="{D7C7E0CF-1BA8-4C1E-B335-5EA41DC1CE9F}"/>
                  </a:ext>
                </a:extLst>
              </p:cNvPr>
              <p:cNvSpPr>
                <a:spLocks noChangeArrowheads="1"/>
              </p:cNvSpPr>
              <p:nvPr/>
            </p:nvSpPr>
            <p:spPr bwMode="auto">
              <a:xfrm>
                <a:off x="2715" y="722"/>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1303" name="Line 71">
                <a:extLst>
                  <a:ext uri="{FF2B5EF4-FFF2-40B4-BE49-F238E27FC236}">
                    <a16:creationId xmlns:a16="http://schemas.microsoft.com/office/drawing/2014/main" id="{E484BB50-BA77-4644-B7CB-AE044BCEC131}"/>
                  </a:ext>
                </a:extLst>
              </p:cNvPr>
              <p:cNvSpPr>
                <a:spLocks noChangeShapeType="1"/>
              </p:cNvSpPr>
              <p:nvPr/>
            </p:nvSpPr>
            <p:spPr bwMode="auto">
              <a:xfrm>
                <a:off x="2741" y="807"/>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nvGrpSpPr>
            <p:cNvPr id="11290" name="Group 72">
              <a:extLst>
                <a:ext uri="{FF2B5EF4-FFF2-40B4-BE49-F238E27FC236}">
                  <a16:creationId xmlns:a16="http://schemas.microsoft.com/office/drawing/2014/main" id="{FE3C3048-83EA-4732-BA9C-691F1F347640}"/>
                </a:ext>
              </a:extLst>
            </p:cNvPr>
            <p:cNvGrpSpPr>
              <a:grpSpLocks/>
            </p:cNvGrpSpPr>
            <p:nvPr/>
          </p:nvGrpSpPr>
          <p:grpSpPr bwMode="auto">
            <a:xfrm>
              <a:off x="-431" y="1487"/>
              <a:ext cx="122" cy="133"/>
              <a:chOff x="2715" y="722"/>
              <a:chExt cx="144" cy="144"/>
            </a:xfrm>
          </p:grpSpPr>
          <p:sp>
            <p:nvSpPr>
              <p:cNvPr id="11300" name="Oval 73">
                <a:extLst>
                  <a:ext uri="{FF2B5EF4-FFF2-40B4-BE49-F238E27FC236}">
                    <a16:creationId xmlns:a16="http://schemas.microsoft.com/office/drawing/2014/main" id="{D258657E-5155-473D-B989-41C084BF304B}"/>
                  </a:ext>
                </a:extLst>
              </p:cNvPr>
              <p:cNvSpPr>
                <a:spLocks noChangeArrowheads="1"/>
              </p:cNvSpPr>
              <p:nvPr/>
            </p:nvSpPr>
            <p:spPr bwMode="auto">
              <a:xfrm>
                <a:off x="2715" y="722"/>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1301" name="Line 74">
                <a:extLst>
                  <a:ext uri="{FF2B5EF4-FFF2-40B4-BE49-F238E27FC236}">
                    <a16:creationId xmlns:a16="http://schemas.microsoft.com/office/drawing/2014/main" id="{A1790E63-8D22-4C5B-813A-9500865AF89E}"/>
                  </a:ext>
                </a:extLst>
              </p:cNvPr>
              <p:cNvSpPr>
                <a:spLocks noChangeShapeType="1"/>
              </p:cNvSpPr>
              <p:nvPr/>
            </p:nvSpPr>
            <p:spPr bwMode="auto">
              <a:xfrm>
                <a:off x="2741" y="807"/>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nvGrpSpPr>
            <p:cNvPr id="11291" name="Group 75">
              <a:extLst>
                <a:ext uri="{FF2B5EF4-FFF2-40B4-BE49-F238E27FC236}">
                  <a16:creationId xmlns:a16="http://schemas.microsoft.com/office/drawing/2014/main" id="{1355C8AA-D878-455D-AC56-6FCDC4B0A3BF}"/>
                </a:ext>
              </a:extLst>
            </p:cNvPr>
            <p:cNvGrpSpPr>
              <a:grpSpLocks/>
            </p:cNvGrpSpPr>
            <p:nvPr/>
          </p:nvGrpSpPr>
          <p:grpSpPr bwMode="auto">
            <a:xfrm>
              <a:off x="-431" y="1651"/>
              <a:ext cx="122" cy="133"/>
              <a:chOff x="2715" y="722"/>
              <a:chExt cx="144" cy="144"/>
            </a:xfrm>
          </p:grpSpPr>
          <p:sp>
            <p:nvSpPr>
              <p:cNvPr id="11298" name="Oval 76">
                <a:extLst>
                  <a:ext uri="{FF2B5EF4-FFF2-40B4-BE49-F238E27FC236}">
                    <a16:creationId xmlns:a16="http://schemas.microsoft.com/office/drawing/2014/main" id="{67425E51-0C10-4EBA-B600-88E554EFA6D5}"/>
                  </a:ext>
                </a:extLst>
              </p:cNvPr>
              <p:cNvSpPr>
                <a:spLocks noChangeArrowheads="1"/>
              </p:cNvSpPr>
              <p:nvPr/>
            </p:nvSpPr>
            <p:spPr bwMode="auto">
              <a:xfrm>
                <a:off x="2715" y="722"/>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1299" name="Line 77">
                <a:extLst>
                  <a:ext uri="{FF2B5EF4-FFF2-40B4-BE49-F238E27FC236}">
                    <a16:creationId xmlns:a16="http://schemas.microsoft.com/office/drawing/2014/main" id="{0F2B74C9-06F6-42FE-AF59-71CD6F3D78EC}"/>
                  </a:ext>
                </a:extLst>
              </p:cNvPr>
              <p:cNvSpPr>
                <a:spLocks noChangeShapeType="1"/>
              </p:cNvSpPr>
              <p:nvPr/>
            </p:nvSpPr>
            <p:spPr bwMode="auto">
              <a:xfrm>
                <a:off x="2741" y="807"/>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nvGrpSpPr>
            <p:cNvPr id="11292" name="Group 78">
              <a:extLst>
                <a:ext uri="{FF2B5EF4-FFF2-40B4-BE49-F238E27FC236}">
                  <a16:creationId xmlns:a16="http://schemas.microsoft.com/office/drawing/2014/main" id="{9CC4D07E-5AEA-4D3B-A34F-A5FA145380EA}"/>
                </a:ext>
              </a:extLst>
            </p:cNvPr>
            <p:cNvGrpSpPr>
              <a:grpSpLocks/>
            </p:cNvGrpSpPr>
            <p:nvPr/>
          </p:nvGrpSpPr>
          <p:grpSpPr bwMode="auto">
            <a:xfrm>
              <a:off x="-431" y="1816"/>
              <a:ext cx="122" cy="133"/>
              <a:chOff x="2715" y="722"/>
              <a:chExt cx="144" cy="144"/>
            </a:xfrm>
          </p:grpSpPr>
          <p:sp>
            <p:nvSpPr>
              <p:cNvPr id="11296" name="Oval 79">
                <a:extLst>
                  <a:ext uri="{FF2B5EF4-FFF2-40B4-BE49-F238E27FC236}">
                    <a16:creationId xmlns:a16="http://schemas.microsoft.com/office/drawing/2014/main" id="{CFC341B0-171C-4FE9-A40B-BCF412A41628}"/>
                  </a:ext>
                </a:extLst>
              </p:cNvPr>
              <p:cNvSpPr>
                <a:spLocks noChangeArrowheads="1"/>
              </p:cNvSpPr>
              <p:nvPr/>
            </p:nvSpPr>
            <p:spPr bwMode="auto">
              <a:xfrm>
                <a:off x="2715" y="722"/>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1297" name="Line 80">
                <a:extLst>
                  <a:ext uri="{FF2B5EF4-FFF2-40B4-BE49-F238E27FC236}">
                    <a16:creationId xmlns:a16="http://schemas.microsoft.com/office/drawing/2014/main" id="{5A8C5129-222A-4B15-A06F-5B1924F66BB4}"/>
                  </a:ext>
                </a:extLst>
              </p:cNvPr>
              <p:cNvSpPr>
                <a:spLocks noChangeShapeType="1"/>
              </p:cNvSpPr>
              <p:nvPr/>
            </p:nvSpPr>
            <p:spPr bwMode="auto">
              <a:xfrm>
                <a:off x="2741" y="807"/>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nvGrpSpPr>
            <p:cNvPr id="11293" name="Group 81">
              <a:extLst>
                <a:ext uri="{FF2B5EF4-FFF2-40B4-BE49-F238E27FC236}">
                  <a16:creationId xmlns:a16="http://schemas.microsoft.com/office/drawing/2014/main" id="{15B9E8B4-DA98-424D-88F4-B5CF906BC928}"/>
                </a:ext>
              </a:extLst>
            </p:cNvPr>
            <p:cNvGrpSpPr>
              <a:grpSpLocks/>
            </p:cNvGrpSpPr>
            <p:nvPr/>
          </p:nvGrpSpPr>
          <p:grpSpPr bwMode="auto">
            <a:xfrm>
              <a:off x="-431" y="1981"/>
              <a:ext cx="122" cy="133"/>
              <a:chOff x="2715" y="722"/>
              <a:chExt cx="144" cy="144"/>
            </a:xfrm>
          </p:grpSpPr>
          <p:sp>
            <p:nvSpPr>
              <p:cNvPr id="11294" name="Oval 82">
                <a:extLst>
                  <a:ext uri="{FF2B5EF4-FFF2-40B4-BE49-F238E27FC236}">
                    <a16:creationId xmlns:a16="http://schemas.microsoft.com/office/drawing/2014/main" id="{0A5142E7-60EF-48FF-B088-845C3E7981AC}"/>
                  </a:ext>
                </a:extLst>
              </p:cNvPr>
              <p:cNvSpPr>
                <a:spLocks noChangeArrowheads="1"/>
              </p:cNvSpPr>
              <p:nvPr/>
            </p:nvSpPr>
            <p:spPr bwMode="auto">
              <a:xfrm>
                <a:off x="2715" y="722"/>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1295" name="Line 83">
                <a:extLst>
                  <a:ext uri="{FF2B5EF4-FFF2-40B4-BE49-F238E27FC236}">
                    <a16:creationId xmlns:a16="http://schemas.microsoft.com/office/drawing/2014/main" id="{FF68CA26-7C95-4A57-BEEF-63EB8E7BDC76}"/>
                  </a:ext>
                </a:extLst>
              </p:cNvPr>
              <p:cNvSpPr>
                <a:spLocks noChangeShapeType="1"/>
              </p:cNvSpPr>
              <p:nvPr/>
            </p:nvSpPr>
            <p:spPr bwMode="auto">
              <a:xfrm>
                <a:off x="2741" y="807"/>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spTree>
  </p:cSld>
  <p:clrMapOvr>
    <a:masterClrMapping/>
  </p:clrMapOvr>
  <p:transition spd="slow">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2">
            <a:extLst>
              <a:ext uri="{FF2B5EF4-FFF2-40B4-BE49-F238E27FC236}">
                <a16:creationId xmlns:a16="http://schemas.microsoft.com/office/drawing/2014/main" id="{2935AC1F-8EF0-42B9-AFB4-E71EFD321E58}"/>
              </a:ext>
            </a:extLst>
          </p:cNvPr>
          <p:cNvSpPr>
            <a:spLocks noChangeArrowheads="1"/>
          </p:cNvSpPr>
          <p:nvPr/>
        </p:nvSpPr>
        <p:spPr bwMode="auto">
          <a:xfrm>
            <a:off x="84138" y="85725"/>
            <a:ext cx="3249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FFFF00"/>
                </a:solidFill>
                <a:latin typeface="Times New Roman" panose="02020603050405020304" pitchFamily="18" charset="0"/>
              </a:rPr>
              <a:t>四</a:t>
            </a:r>
            <a:r>
              <a:rPr kumimoji="1" lang="en-US" altLang="zh-CN" sz="2800" b="1">
                <a:solidFill>
                  <a:srgbClr val="FFFF00"/>
                </a:solidFill>
                <a:latin typeface="Times New Roman" panose="02020603050405020304" pitchFamily="18" charset="0"/>
              </a:rPr>
              <a:t>. </a:t>
            </a:r>
            <a:r>
              <a:rPr kumimoji="1" lang="zh-CN" altLang="en-US" sz="2800" b="1">
                <a:solidFill>
                  <a:srgbClr val="FFFF00"/>
                </a:solidFill>
                <a:latin typeface="Times New Roman" panose="02020603050405020304" pitchFamily="18" charset="0"/>
              </a:rPr>
              <a:t>电源及其电动势</a:t>
            </a:r>
          </a:p>
        </p:txBody>
      </p:sp>
      <p:grpSp>
        <p:nvGrpSpPr>
          <p:cNvPr id="12291" name="Group 3">
            <a:extLst>
              <a:ext uri="{FF2B5EF4-FFF2-40B4-BE49-F238E27FC236}">
                <a16:creationId xmlns:a16="http://schemas.microsoft.com/office/drawing/2014/main" id="{3B3316F9-F1B7-48F1-B3F5-E15220B1B245}"/>
              </a:ext>
            </a:extLst>
          </p:cNvPr>
          <p:cNvGrpSpPr>
            <a:grpSpLocks/>
          </p:cNvGrpSpPr>
          <p:nvPr/>
        </p:nvGrpSpPr>
        <p:grpSpPr bwMode="auto">
          <a:xfrm>
            <a:off x="6116638" y="304800"/>
            <a:ext cx="2474912" cy="1752600"/>
            <a:chOff x="864" y="1584"/>
            <a:chExt cx="1824" cy="1104"/>
          </a:xfrm>
        </p:grpSpPr>
        <p:sp>
          <p:nvSpPr>
            <p:cNvPr id="12364" name="Line 4">
              <a:extLst>
                <a:ext uri="{FF2B5EF4-FFF2-40B4-BE49-F238E27FC236}">
                  <a16:creationId xmlns:a16="http://schemas.microsoft.com/office/drawing/2014/main" id="{49C6F90E-9041-4CEB-B63A-389861E06454}"/>
                </a:ext>
              </a:extLst>
            </p:cNvPr>
            <p:cNvSpPr>
              <a:spLocks noChangeShapeType="1"/>
            </p:cNvSpPr>
            <p:nvPr/>
          </p:nvSpPr>
          <p:spPr bwMode="auto">
            <a:xfrm flipH="1">
              <a:off x="864" y="2688"/>
              <a:ext cx="432"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65" name="Line 5">
              <a:extLst>
                <a:ext uri="{FF2B5EF4-FFF2-40B4-BE49-F238E27FC236}">
                  <a16:creationId xmlns:a16="http://schemas.microsoft.com/office/drawing/2014/main" id="{F2CAC96B-6CF8-4F06-84E5-A95AE032B53E}"/>
                </a:ext>
              </a:extLst>
            </p:cNvPr>
            <p:cNvSpPr>
              <a:spLocks noChangeShapeType="1"/>
            </p:cNvSpPr>
            <p:nvPr/>
          </p:nvSpPr>
          <p:spPr bwMode="auto">
            <a:xfrm flipH="1">
              <a:off x="2256" y="2688"/>
              <a:ext cx="432"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66" name="Line 6">
              <a:extLst>
                <a:ext uri="{FF2B5EF4-FFF2-40B4-BE49-F238E27FC236}">
                  <a16:creationId xmlns:a16="http://schemas.microsoft.com/office/drawing/2014/main" id="{51947E08-6EDA-4E93-88CF-049A173C374D}"/>
                </a:ext>
              </a:extLst>
            </p:cNvPr>
            <p:cNvSpPr>
              <a:spLocks noChangeShapeType="1"/>
            </p:cNvSpPr>
            <p:nvPr/>
          </p:nvSpPr>
          <p:spPr bwMode="auto">
            <a:xfrm>
              <a:off x="864" y="1584"/>
              <a:ext cx="1824"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67" name="Line 7">
              <a:extLst>
                <a:ext uri="{FF2B5EF4-FFF2-40B4-BE49-F238E27FC236}">
                  <a16:creationId xmlns:a16="http://schemas.microsoft.com/office/drawing/2014/main" id="{99721FC3-8FEE-4298-9A04-84724EBB2868}"/>
                </a:ext>
              </a:extLst>
            </p:cNvPr>
            <p:cNvSpPr>
              <a:spLocks noChangeShapeType="1"/>
            </p:cNvSpPr>
            <p:nvPr/>
          </p:nvSpPr>
          <p:spPr bwMode="auto">
            <a:xfrm>
              <a:off x="864" y="1584"/>
              <a:ext cx="0" cy="1104"/>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68" name="Line 8">
              <a:extLst>
                <a:ext uri="{FF2B5EF4-FFF2-40B4-BE49-F238E27FC236}">
                  <a16:creationId xmlns:a16="http://schemas.microsoft.com/office/drawing/2014/main" id="{3B87A64B-5BE2-44B0-8913-D51E37C29FB7}"/>
                </a:ext>
              </a:extLst>
            </p:cNvPr>
            <p:cNvSpPr>
              <a:spLocks noChangeShapeType="1"/>
            </p:cNvSpPr>
            <p:nvPr/>
          </p:nvSpPr>
          <p:spPr bwMode="auto">
            <a:xfrm>
              <a:off x="2688" y="1584"/>
              <a:ext cx="0" cy="1104"/>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2292" name="Object 9">
            <a:extLst>
              <a:ext uri="{FF2B5EF4-FFF2-40B4-BE49-F238E27FC236}">
                <a16:creationId xmlns:a16="http://schemas.microsoft.com/office/drawing/2014/main" id="{913F8715-E825-4AF9-8C0C-3C2F1C50C883}"/>
              </a:ext>
            </a:extLst>
          </p:cNvPr>
          <p:cNvGraphicFramePr>
            <a:graphicFrameLocks/>
          </p:cNvGraphicFramePr>
          <p:nvPr>
            <p:extLst>
              <p:ext uri="{D42A27DB-BD31-4B8C-83A1-F6EECF244321}">
                <p14:modId xmlns:p14="http://schemas.microsoft.com/office/powerpoint/2010/main" val="307417092"/>
              </p:ext>
            </p:extLst>
          </p:nvPr>
        </p:nvGraphicFramePr>
        <p:xfrm>
          <a:off x="6530975" y="652463"/>
          <a:ext cx="280988" cy="306387"/>
        </p:xfrm>
        <a:graphic>
          <a:graphicData uri="http://schemas.openxmlformats.org/presentationml/2006/ole">
            <mc:AlternateContent xmlns:mc="http://schemas.openxmlformats.org/markup-compatibility/2006">
              <mc:Choice xmlns:v="urn:schemas-microsoft-com:vml" Requires="v">
                <p:oleObj spid="_x0000_s175176" name="公式" r:id="rId3" imgW="171534" imgH="200070" progId="Equation.3">
                  <p:embed/>
                </p:oleObj>
              </mc:Choice>
              <mc:Fallback>
                <p:oleObj name="公式" r:id="rId3" imgW="171534" imgH="200070" progId="Equation.3">
                  <p:embed/>
                  <p:pic>
                    <p:nvPicPr>
                      <p:cNvPr id="12292" name="Object 9">
                        <a:extLst>
                          <a:ext uri="{FF2B5EF4-FFF2-40B4-BE49-F238E27FC236}">
                            <a16:creationId xmlns:a16="http://schemas.microsoft.com/office/drawing/2014/main" id="{913F8715-E825-4AF9-8C0C-3C2F1C50C883}"/>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0975" y="652463"/>
                        <a:ext cx="280988"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3" name="Object 10">
            <a:extLst>
              <a:ext uri="{FF2B5EF4-FFF2-40B4-BE49-F238E27FC236}">
                <a16:creationId xmlns:a16="http://schemas.microsoft.com/office/drawing/2014/main" id="{D5D6FDB8-5A9D-49CD-B571-A1D3E7669ECB}"/>
              </a:ext>
            </a:extLst>
          </p:cNvPr>
          <p:cNvGraphicFramePr>
            <a:graphicFrameLocks/>
          </p:cNvGraphicFramePr>
          <p:nvPr>
            <p:extLst>
              <p:ext uri="{D42A27DB-BD31-4B8C-83A1-F6EECF244321}">
                <p14:modId xmlns:p14="http://schemas.microsoft.com/office/powerpoint/2010/main" val="111654449"/>
              </p:ext>
            </p:extLst>
          </p:nvPr>
        </p:nvGraphicFramePr>
        <p:xfrm>
          <a:off x="7942263" y="650875"/>
          <a:ext cx="280987" cy="292100"/>
        </p:xfrm>
        <a:graphic>
          <a:graphicData uri="http://schemas.openxmlformats.org/presentationml/2006/ole">
            <mc:AlternateContent xmlns:mc="http://schemas.openxmlformats.org/markup-compatibility/2006">
              <mc:Choice xmlns:v="urn:schemas-microsoft-com:vml" Requires="v">
                <p:oleObj spid="_x0000_s175177" name="公式" r:id="rId5" imgW="171534" imgH="200070" progId="Equation.3">
                  <p:embed/>
                </p:oleObj>
              </mc:Choice>
              <mc:Fallback>
                <p:oleObj name="公式" r:id="rId5" imgW="171534" imgH="200070" progId="Equation.3">
                  <p:embed/>
                  <p:pic>
                    <p:nvPicPr>
                      <p:cNvPr id="12293" name="Object 10">
                        <a:extLst>
                          <a:ext uri="{FF2B5EF4-FFF2-40B4-BE49-F238E27FC236}">
                            <a16:creationId xmlns:a16="http://schemas.microsoft.com/office/drawing/2014/main" id="{D5D6FDB8-5A9D-49CD-B571-A1D3E7669ECB}"/>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42263" y="650875"/>
                        <a:ext cx="280987"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4" name="Rectangle 11">
            <a:extLst>
              <a:ext uri="{FF2B5EF4-FFF2-40B4-BE49-F238E27FC236}">
                <a16:creationId xmlns:a16="http://schemas.microsoft.com/office/drawing/2014/main" id="{0D6222C7-B9A0-490F-BE96-07C1C8489DAC}"/>
              </a:ext>
            </a:extLst>
          </p:cNvPr>
          <p:cNvSpPr>
            <a:spLocks noChangeArrowheads="1"/>
          </p:cNvSpPr>
          <p:nvPr/>
        </p:nvSpPr>
        <p:spPr bwMode="auto">
          <a:xfrm>
            <a:off x="7924800" y="1066800"/>
            <a:ext cx="304800" cy="2057400"/>
          </a:xfrm>
          <a:prstGeom prst="rect">
            <a:avLst/>
          </a:prstGeom>
          <a:gradFill rotWithShape="0">
            <a:gsLst>
              <a:gs pos="0">
                <a:srgbClr val="005E76"/>
              </a:gs>
              <a:gs pos="50000">
                <a:srgbClr val="00CCFF"/>
              </a:gs>
              <a:gs pos="100000">
                <a:srgbClr val="005E76"/>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2295" name="Rectangle 12">
            <a:extLst>
              <a:ext uri="{FF2B5EF4-FFF2-40B4-BE49-F238E27FC236}">
                <a16:creationId xmlns:a16="http://schemas.microsoft.com/office/drawing/2014/main" id="{1C477BC6-8458-4DA9-AC77-929CDEE91BAF}"/>
              </a:ext>
            </a:extLst>
          </p:cNvPr>
          <p:cNvSpPr>
            <a:spLocks noChangeArrowheads="1"/>
          </p:cNvSpPr>
          <p:nvPr/>
        </p:nvSpPr>
        <p:spPr bwMode="auto">
          <a:xfrm>
            <a:off x="6553200" y="1066800"/>
            <a:ext cx="304800" cy="2057400"/>
          </a:xfrm>
          <a:prstGeom prst="rect">
            <a:avLst/>
          </a:prstGeom>
          <a:gradFill rotWithShape="0">
            <a:gsLst>
              <a:gs pos="0">
                <a:srgbClr val="005E76"/>
              </a:gs>
              <a:gs pos="50000">
                <a:srgbClr val="00CCFF"/>
              </a:gs>
              <a:gs pos="100000">
                <a:srgbClr val="005E76"/>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graphicFrame>
        <p:nvGraphicFramePr>
          <p:cNvPr id="12296" name="Object 13">
            <a:extLst>
              <a:ext uri="{FF2B5EF4-FFF2-40B4-BE49-F238E27FC236}">
                <a16:creationId xmlns:a16="http://schemas.microsoft.com/office/drawing/2014/main" id="{B332AAB1-7072-4D17-9336-875F4DB70D14}"/>
              </a:ext>
            </a:extLst>
          </p:cNvPr>
          <p:cNvGraphicFramePr>
            <a:graphicFrameLocks/>
          </p:cNvGraphicFramePr>
          <p:nvPr>
            <p:extLst>
              <p:ext uri="{D42A27DB-BD31-4B8C-83A1-F6EECF244321}">
                <p14:modId xmlns:p14="http://schemas.microsoft.com/office/powerpoint/2010/main" val="2761008054"/>
              </p:ext>
            </p:extLst>
          </p:nvPr>
        </p:nvGraphicFramePr>
        <p:xfrm>
          <a:off x="6530975" y="3384550"/>
          <a:ext cx="1892300" cy="420688"/>
        </p:xfrm>
        <a:graphic>
          <a:graphicData uri="http://schemas.openxmlformats.org/presentationml/2006/ole">
            <mc:AlternateContent xmlns:mc="http://schemas.openxmlformats.org/markup-compatibility/2006">
              <mc:Choice xmlns:v="urn:schemas-microsoft-com:vml" Requires="v">
                <p:oleObj spid="_x0000_s175178" name="公式" r:id="rId7" imgW="1800166" imgH="314280" progId="Equation.3">
                  <p:embed/>
                </p:oleObj>
              </mc:Choice>
              <mc:Fallback>
                <p:oleObj name="公式" r:id="rId7" imgW="1800166" imgH="314280" progId="Equation.3">
                  <p:embed/>
                  <p:pic>
                    <p:nvPicPr>
                      <p:cNvPr id="12296" name="Object 13">
                        <a:extLst>
                          <a:ext uri="{FF2B5EF4-FFF2-40B4-BE49-F238E27FC236}">
                            <a16:creationId xmlns:a16="http://schemas.microsoft.com/office/drawing/2014/main" id="{B332AAB1-7072-4D17-9336-875F4DB70D14}"/>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30975" y="3384550"/>
                        <a:ext cx="1892300"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7" name="Line 14">
            <a:extLst>
              <a:ext uri="{FF2B5EF4-FFF2-40B4-BE49-F238E27FC236}">
                <a16:creationId xmlns:a16="http://schemas.microsoft.com/office/drawing/2014/main" id="{755B5F72-A764-4E74-BE04-39515467AE3F}"/>
              </a:ext>
            </a:extLst>
          </p:cNvPr>
          <p:cNvSpPr>
            <a:spLocks noChangeShapeType="1"/>
          </p:cNvSpPr>
          <p:nvPr/>
        </p:nvSpPr>
        <p:spPr bwMode="auto">
          <a:xfrm flipV="1">
            <a:off x="5962650" y="914400"/>
            <a:ext cx="0" cy="838200"/>
          </a:xfrm>
          <a:prstGeom prst="line">
            <a:avLst/>
          </a:prstGeom>
          <a:noFill/>
          <a:ln w="381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aphicFrame>
        <p:nvGraphicFramePr>
          <p:cNvPr id="12298" name="Object 15">
            <a:extLst>
              <a:ext uri="{FF2B5EF4-FFF2-40B4-BE49-F238E27FC236}">
                <a16:creationId xmlns:a16="http://schemas.microsoft.com/office/drawing/2014/main" id="{B7E45CDD-DEF7-47D5-84DB-FA913FFE77BA}"/>
              </a:ext>
            </a:extLst>
          </p:cNvPr>
          <p:cNvGraphicFramePr>
            <a:graphicFrameLocks/>
          </p:cNvGraphicFramePr>
          <p:nvPr>
            <p:extLst>
              <p:ext uri="{D42A27DB-BD31-4B8C-83A1-F6EECF244321}">
                <p14:modId xmlns:p14="http://schemas.microsoft.com/office/powerpoint/2010/main" val="971299543"/>
              </p:ext>
            </p:extLst>
          </p:nvPr>
        </p:nvGraphicFramePr>
        <p:xfrm>
          <a:off x="5808663" y="442913"/>
          <a:ext cx="201612" cy="292100"/>
        </p:xfrm>
        <a:graphic>
          <a:graphicData uri="http://schemas.openxmlformats.org/presentationml/2006/ole">
            <mc:AlternateContent xmlns:mc="http://schemas.openxmlformats.org/markup-compatibility/2006">
              <mc:Choice xmlns:v="urn:schemas-microsoft-com:vml" Requires="v">
                <p:oleObj spid="_x0000_s175179" name="公式" r:id="rId9" imgW="95357" imgH="200070" progId="Equation.3">
                  <p:embed/>
                </p:oleObj>
              </mc:Choice>
              <mc:Fallback>
                <p:oleObj name="公式" r:id="rId9" imgW="95357" imgH="200070" progId="Equation.3">
                  <p:embed/>
                  <p:pic>
                    <p:nvPicPr>
                      <p:cNvPr id="12298" name="Object 15">
                        <a:extLst>
                          <a:ext uri="{FF2B5EF4-FFF2-40B4-BE49-F238E27FC236}">
                            <a16:creationId xmlns:a16="http://schemas.microsoft.com/office/drawing/2014/main" id="{B7E45CDD-DEF7-47D5-84DB-FA913FFE77BA}"/>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08663" y="442913"/>
                        <a:ext cx="201612"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9" name="Line 16">
            <a:extLst>
              <a:ext uri="{FF2B5EF4-FFF2-40B4-BE49-F238E27FC236}">
                <a16:creationId xmlns:a16="http://schemas.microsoft.com/office/drawing/2014/main" id="{AFF158E3-1366-4B32-9A6D-51BFE4FAF957}"/>
              </a:ext>
            </a:extLst>
          </p:cNvPr>
          <p:cNvSpPr>
            <a:spLocks noChangeShapeType="1"/>
          </p:cNvSpPr>
          <p:nvPr/>
        </p:nvSpPr>
        <p:spPr bwMode="auto">
          <a:xfrm flipH="1">
            <a:off x="6934200" y="2057400"/>
            <a:ext cx="381000" cy="0"/>
          </a:xfrm>
          <a:prstGeom prst="line">
            <a:avLst/>
          </a:prstGeom>
          <a:noFill/>
          <a:ln w="508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sp>
        <p:nvSpPr>
          <p:cNvPr id="12300" name="Rectangle 17">
            <a:extLst>
              <a:ext uri="{FF2B5EF4-FFF2-40B4-BE49-F238E27FC236}">
                <a16:creationId xmlns:a16="http://schemas.microsoft.com/office/drawing/2014/main" id="{4DDA992D-3C76-4565-8550-DA4894E1F5AD}"/>
              </a:ext>
            </a:extLst>
          </p:cNvPr>
          <p:cNvSpPr>
            <a:spLocks noChangeArrowheads="1"/>
          </p:cNvSpPr>
          <p:nvPr/>
        </p:nvSpPr>
        <p:spPr bwMode="auto">
          <a:xfrm>
            <a:off x="6324600" y="549275"/>
            <a:ext cx="2133600" cy="2855913"/>
          </a:xfrm>
          <a:prstGeom prst="rect">
            <a:avLst/>
          </a:prstGeom>
          <a:noFill/>
          <a:ln w="9525">
            <a:solidFill>
              <a:srgbClr val="FFFF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2301" name="Text Box 18">
            <a:extLst>
              <a:ext uri="{FF2B5EF4-FFF2-40B4-BE49-F238E27FC236}">
                <a16:creationId xmlns:a16="http://schemas.microsoft.com/office/drawing/2014/main" id="{5293E2C0-11A6-45E0-97C5-8F2B21C391D0}"/>
              </a:ext>
            </a:extLst>
          </p:cNvPr>
          <p:cNvSpPr txBox="1">
            <a:spLocks noChangeArrowheads="1"/>
          </p:cNvSpPr>
          <p:nvPr/>
        </p:nvSpPr>
        <p:spPr bwMode="auto">
          <a:xfrm>
            <a:off x="6908800" y="29146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000" b="1">
                <a:solidFill>
                  <a:schemeClr val="bg1"/>
                </a:solidFill>
                <a:latin typeface="Times New Roman" panose="02020603050405020304" pitchFamily="18" charset="0"/>
                <a:ea typeface="楷体_GB2312" pitchFamily="49" charset="-122"/>
              </a:rPr>
              <a:t>电源</a:t>
            </a:r>
          </a:p>
        </p:txBody>
      </p:sp>
      <p:sp>
        <p:nvSpPr>
          <p:cNvPr id="12302" name="Line 19">
            <a:extLst>
              <a:ext uri="{FF2B5EF4-FFF2-40B4-BE49-F238E27FC236}">
                <a16:creationId xmlns:a16="http://schemas.microsoft.com/office/drawing/2014/main" id="{5153236E-FDB9-4BE5-B6A1-9E6ADDD89266}"/>
              </a:ext>
            </a:extLst>
          </p:cNvPr>
          <p:cNvSpPr>
            <a:spLocks noChangeShapeType="1"/>
          </p:cNvSpPr>
          <p:nvPr/>
        </p:nvSpPr>
        <p:spPr bwMode="auto">
          <a:xfrm flipH="1">
            <a:off x="7010400" y="1600200"/>
            <a:ext cx="762000" cy="0"/>
          </a:xfrm>
          <a:prstGeom prst="line">
            <a:avLst/>
          </a:prstGeom>
          <a:noFill/>
          <a:ln w="412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aphicFrame>
        <p:nvGraphicFramePr>
          <p:cNvPr id="12303" name="Object 20">
            <a:extLst>
              <a:ext uri="{FF2B5EF4-FFF2-40B4-BE49-F238E27FC236}">
                <a16:creationId xmlns:a16="http://schemas.microsoft.com/office/drawing/2014/main" id="{0090E85F-6434-413E-9113-FCDB484E516E}"/>
              </a:ext>
            </a:extLst>
          </p:cNvPr>
          <p:cNvGraphicFramePr>
            <a:graphicFrameLocks/>
          </p:cNvGraphicFramePr>
          <p:nvPr>
            <p:extLst>
              <p:ext uri="{D42A27DB-BD31-4B8C-83A1-F6EECF244321}">
                <p14:modId xmlns:p14="http://schemas.microsoft.com/office/powerpoint/2010/main" val="2308330927"/>
              </p:ext>
            </p:extLst>
          </p:nvPr>
        </p:nvGraphicFramePr>
        <p:xfrm>
          <a:off x="7234238" y="1035050"/>
          <a:ext cx="420687" cy="457200"/>
        </p:xfrm>
        <a:graphic>
          <a:graphicData uri="http://schemas.openxmlformats.org/presentationml/2006/ole">
            <mc:AlternateContent xmlns:mc="http://schemas.openxmlformats.org/markup-compatibility/2006">
              <mc:Choice xmlns:v="urn:schemas-microsoft-com:vml" Requires="v">
                <p:oleObj spid="_x0000_s175180" name="公式" r:id="rId11" imgW="314435" imgH="352350" progId="Equation.3">
                  <p:embed/>
                </p:oleObj>
              </mc:Choice>
              <mc:Fallback>
                <p:oleObj name="公式" r:id="rId11" imgW="314435" imgH="352350" progId="Equation.3">
                  <p:embed/>
                  <p:pic>
                    <p:nvPicPr>
                      <p:cNvPr id="12303" name="Object 20">
                        <a:extLst>
                          <a:ext uri="{FF2B5EF4-FFF2-40B4-BE49-F238E27FC236}">
                            <a16:creationId xmlns:a16="http://schemas.microsoft.com/office/drawing/2014/main" id="{0090E85F-6434-413E-9113-FCDB484E516E}"/>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34238" y="1035050"/>
                        <a:ext cx="4206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4" name="Text Box 21">
            <a:extLst>
              <a:ext uri="{FF2B5EF4-FFF2-40B4-BE49-F238E27FC236}">
                <a16:creationId xmlns:a16="http://schemas.microsoft.com/office/drawing/2014/main" id="{B620780A-62D1-4300-A376-5662111703C9}"/>
              </a:ext>
            </a:extLst>
          </p:cNvPr>
          <p:cNvSpPr txBox="1">
            <a:spLocks noChangeArrowheads="1"/>
          </p:cNvSpPr>
          <p:nvPr/>
        </p:nvSpPr>
        <p:spPr bwMode="auto">
          <a:xfrm>
            <a:off x="746125" y="1196975"/>
            <a:ext cx="50419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25000"/>
              </a:lnSpc>
            </a:pPr>
            <a:r>
              <a:rPr kumimoji="1" lang="zh-CN" altLang="en-US" sz="2400" b="1">
                <a:solidFill>
                  <a:schemeClr val="bg1"/>
                </a:solidFill>
                <a:latin typeface="Times New Roman" panose="02020603050405020304" pitchFamily="18" charset="0"/>
              </a:rPr>
              <a:t>将单位正电荷从电源负极推向电源正极的过程中，非静电力所作的功</a:t>
            </a:r>
          </a:p>
        </p:txBody>
      </p:sp>
      <p:sp>
        <p:nvSpPr>
          <p:cNvPr id="12305" name="Text Box 22">
            <a:extLst>
              <a:ext uri="{FF2B5EF4-FFF2-40B4-BE49-F238E27FC236}">
                <a16:creationId xmlns:a16="http://schemas.microsoft.com/office/drawing/2014/main" id="{3F08A8D9-18A6-452D-8E0C-73FA632BE6A8}"/>
              </a:ext>
            </a:extLst>
          </p:cNvPr>
          <p:cNvSpPr txBox="1">
            <a:spLocks noChangeArrowheads="1"/>
          </p:cNvSpPr>
          <p:nvPr/>
        </p:nvSpPr>
        <p:spPr bwMode="auto">
          <a:xfrm>
            <a:off x="368300" y="730250"/>
            <a:ext cx="28956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rgbClr val="FFFF00"/>
                </a:solidFill>
                <a:latin typeface="宋体" panose="02010600030101010101" pitchFamily="2" charset="-122"/>
              </a:rPr>
              <a:t>电动势的</a:t>
            </a:r>
            <a:r>
              <a:rPr kumimoji="1" lang="zh-CN" altLang="en-US" sz="2400" b="1">
                <a:solidFill>
                  <a:srgbClr val="66FFFF"/>
                </a:solidFill>
                <a:latin typeface="Times New Roman" panose="02020603050405020304" pitchFamily="18" charset="0"/>
              </a:rPr>
              <a:t>定义</a:t>
            </a:r>
          </a:p>
        </p:txBody>
      </p:sp>
      <p:graphicFrame>
        <p:nvGraphicFramePr>
          <p:cNvPr id="12306" name="Object 23">
            <a:extLst>
              <a:ext uri="{FF2B5EF4-FFF2-40B4-BE49-F238E27FC236}">
                <a16:creationId xmlns:a16="http://schemas.microsoft.com/office/drawing/2014/main" id="{0C2B7E37-C221-4BB5-BEE6-C7CD10046EE9}"/>
              </a:ext>
            </a:extLst>
          </p:cNvPr>
          <p:cNvGraphicFramePr>
            <a:graphicFrameLocks/>
          </p:cNvGraphicFramePr>
          <p:nvPr>
            <p:extLst>
              <p:ext uri="{D42A27DB-BD31-4B8C-83A1-F6EECF244321}">
                <p14:modId xmlns:p14="http://schemas.microsoft.com/office/powerpoint/2010/main" val="1832882309"/>
              </p:ext>
            </p:extLst>
          </p:nvPr>
        </p:nvGraphicFramePr>
        <p:xfrm>
          <a:off x="1271588" y="2279650"/>
          <a:ext cx="1042987" cy="900113"/>
        </p:xfrm>
        <a:graphic>
          <a:graphicData uri="http://schemas.openxmlformats.org/presentationml/2006/ole">
            <mc:AlternateContent xmlns:mc="http://schemas.openxmlformats.org/markup-compatibility/2006">
              <mc:Choice xmlns:v="urn:schemas-microsoft-com:vml" Requires="v">
                <p:oleObj spid="_x0000_s175181" name="公式" r:id="rId13" imgW="933579" imgH="809730" progId="Equation.3">
                  <p:embed/>
                </p:oleObj>
              </mc:Choice>
              <mc:Fallback>
                <p:oleObj name="公式" r:id="rId13" imgW="933579" imgH="809730" progId="Equation.3">
                  <p:embed/>
                  <p:pic>
                    <p:nvPicPr>
                      <p:cNvPr id="12306" name="Object 23">
                        <a:extLst>
                          <a:ext uri="{FF2B5EF4-FFF2-40B4-BE49-F238E27FC236}">
                            <a16:creationId xmlns:a16="http://schemas.microsoft.com/office/drawing/2014/main" id="{0C2B7E37-C221-4BB5-BEE6-C7CD10046EE9}"/>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71588" y="2279650"/>
                        <a:ext cx="1042987" cy="900113"/>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7" name="AutoShape 24">
            <a:extLst>
              <a:ext uri="{FF2B5EF4-FFF2-40B4-BE49-F238E27FC236}">
                <a16:creationId xmlns:a16="http://schemas.microsoft.com/office/drawing/2014/main" id="{6F603C08-3688-4118-B139-D6BC5BA2EBB2}"/>
              </a:ext>
            </a:extLst>
          </p:cNvPr>
          <p:cNvSpPr>
            <a:spLocks noChangeArrowheads="1"/>
          </p:cNvSpPr>
          <p:nvPr/>
        </p:nvSpPr>
        <p:spPr bwMode="auto">
          <a:xfrm>
            <a:off x="2647950" y="2555875"/>
            <a:ext cx="838200" cy="365125"/>
          </a:xfrm>
          <a:prstGeom prst="leftRightArrow">
            <a:avLst>
              <a:gd name="adj1" fmla="val 50000"/>
              <a:gd name="adj2" fmla="val 45913"/>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graphicFrame>
        <p:nvGraphicFramePr>
          <p:cNvPr id="12308" name="Object 25">
            <a:extLst>
              <a:ext uri="{FF2B5EF4-FFF2-40B4-BE49-F238E27FC236}">
                <a16:creationId xmlns:a16="http://schemas.microsoft.com/office/drawing/2014/main" id="{AAFDF9E4-8138-4AA5-85C8-2C4A23A6D151}"/>
              </a:ext>
            </a:extLst>
          </p:cNvPr>
          <p:cNvGraphicFramePr>
            <a:graphicFrameLocks/>
          </p:cNvGraphicFramePr>
          <p:nvPr>
            <p:extLst>
              <p:ext uri="{D42A27DB-BD31-4B8C-83A1-F6EECF244321}">
                <p14:modId xmlns:p14="http://schemas.microsoft.com/office/powerpoint/2010/main" val="3734482697"/>
              </p:ext>
            </p:extLst>
          </p:nvPr>
        </p:nvGraphicFramePr>
        <p:xfrm>
          <a:off x="3846513" y="2233613"/>
          <a:ext cx="1181100" cy="900112"/>
        </p:xfrm>
        <a:graphic>
          <a:graphicData uri="http://schemas.openxmlformats.org/presentationml/2006/ole">
            <mc:AlternateContent xmlns:mc="http://schemas.openxmlformats.org/markup-compatibility/2006">
              <mc:Choice xmlns:v="urn:schemas-microsoft-com:vml" Requires="v">
                <p:oleObj spid="_x0000_s175182" name="公式" r:id="rId15" imgW="1076210" imgH="809730" progId="Equation.3">
                  <p:embed/>
                </p:oleObj>
              </mc:Choice>
              <mc:Fallback>
                <p:oleObj name="公式" r:id="rId15" imgW="1076210" imgH="809730" progId="Equation.3">
                  <p:embed/>
                  <p:pic>
                    <p:nvPicPr>
                      <p:cNvPr id="12308" name="Object 25">
                        <a:extLst>
                          <a:ext uri="{FF2B5EF4-FFF2-40B4-BE49-F238E27FC236}">
                            <a16:creationId xmlns:a16="http://schemas.microsoft.com/office/drawing/2014/main" id="{AAFDF9E4-8138-4AA5-85C8-2C4A23A6D151}"/>
                          </a:ext>
                        </a:extLst>
                      </p:cNvPr>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46513" y="2233613"/>
                        <a:ext cx="1181100" cy="900112"/>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9" name="Text Box 26">
            <a:extLst>
              <a:ext uri="{FF2B5EF4-FFF2-40B4-BE49-F238E27FC236}">
                <a16:creationId xmlns:a16="http://schemas.microsoft.com/office/drawing/2014/main" id="{71148B8C-ED44-465C-A58B-3C486FBAD723}"/>
              </a:ext>
            </a:extLst>
          </p:cNvPr>
          <p:cNvSpPr txBox="1">
            <a:spLocks noChangeArrowheads="1"/>
          </p:cNvSpPr>
          <p:nvPr/>
        </p:nvSpPr>
        <p:spPr bwMode="auto">
          <a:xfrm>
            <a:off x="674688" y="414655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chemeClr val="bg1"/>
                </a:solidFill>
                <a:latin typeface="宋体" panose="02010600030101010101" pitchFamily="2" charset="-122"/>
                <a:cs typeface="Times New Roman" panose="02020603050405020304" pitchFamily="18" charset="0"/>
              </a:rPr>
              <a:t> </a:t>
            </a:r>
            <a:r>
              <a:rPr kumimoji="1" lang="zh-CN" altLang="en-US" sz="2400" b="1">
                <a:solidFill>
                  <a:schemeClr val="bg1"/>
                </a:solidFill>
                <a:latin typeface="宋体" panose="02010600030101010101" pitchFamily="2" charset="-122"/>
              </a:rPr>
              <a:t>表征了电源非静电力作功本领的大小</a:t>
            </a:r>
          </a:p>
        </p:txBody>
      </p:sp>
      <p:sp>
        <p:nvSpPr>
          <p:cNvPr id="12310" name="Text Box 27">
            <a:extLst>
              <a:ext uri="{FF2B5EF4-FFF2-40B4-BE49-F238E27FC236}">
                <a16:creationId xmlns:a16="http://schemas.microsoft.com/office/drawing/2014/main" id="{53D05A6E-B26B-4BA2-8FF5-15C1113592C4}"/>
              </a:ext>
            </a:extLst>
          </p:cNvPr>
          <p:cNvSpPr txBox="1">
            <a:spLocks noChangeArrowheads="1"/>
          </p:cNvSpPr>
          <p:nvPr/>
        </p:nvSpPr>
        <p:spPr bwMode="auto">
          <a:xfrm>
            <a:off x="827088" y="4695825"/>
            <a:ext cx="8401050" cy="50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25000"/>
              </a:lnSpc>
            </a:pPr>
            <a:r>
              <a:rPr kumimoji="1" lang="zh-CN" altLang="en-US" sz="2400" b="1">
                <a:solidFill>
                  <a:schemeClr val="bg1"/>
                </a:solidFill>
                <a:latin typeface="Times New Roman" panose="02020603050405020304" pitchFamily="18" charset="0"/>
              </a:rPr>
              <a:t>反映电源将其它形式的能量转化为电 能本领的大小</a:t>
            </a:r>
          </a:p>
        </p:txBody>
      </p:sp>
      <p:sp>
        <p:nvSpPr>
          <p:cNvPr id="12311" name="Rectangle 34">
            <a:extLst>
              <a:ext uri="{FF2B5EF4-FFF2-40B4-BE49-F238E27FC236}">
                <a16:creationId xmlns:a16="http://schemas.microsoft.com/office/drawing/2014/main" id="{D04E2364-0C91-47C6-93FF-BAD5B51B3807}"/>
              </a:ext>
            </a:extLst>
          </p:cNvPr>
          <p:cNvSpPr>
            <a:spLocks noChangeArrowheads="1"/>
          </p:cNvSpPr>
          <p:nvPr/>
        </p:nvSpPr>
        <p:spPr bwMode="auto">
          <a:xfrm>
            <a:off x="506413" y="4046538"/>
            <a:ext cx="3619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4000" b="1">
                <a:solidFill>
                  <a:srgbClr val="FFFF66"/>
                </a:solidFill>
                <a:latin typeface="Times New Roman" panose="02020603050405020304" pitchFamily="18" charset="0"/>
              </a:rPr>
              <a:t>•</a:t>
            </a:r>
          </a:p>
        </p:txBody>
      </p:sp>
      <p:sp>
        <p:nvSpPr>
          <p:cNvPr id="12312" name="Rectangle 35">
            <a:extLst>
              <a:ext uri="{FF2B5EF4-FFF2-40B4-BE49-F238E27FC236}">
                <a16:creationId xmlns:a16="http://schemas.microsoft.com/office/drawing/2014/main" id="{C6FC9256-C865-48EC-90AB-FD8CB3BBDF62}"/>
              </a:ext>
            </a:extLst>
          </p:cNvPr>
          <p:cNvSpPr>
            <a:spLocks noChangeArrowheads="1"/>
          </p:cNvSpPr>
          <p:nvPr/>
        </p:nvSpPr>
        <p:spPr bwMode="auto">
          <a:xfrm>
            <a:off x="487363" y="4608513"/>
            <a:ext cx="3619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4000" b="1">
                <a:solidFill>
                  <a:srgbClr val="FFFF66"/>
                </a:solidFill>
                <a:latin typeface="Times New Roman" panose="02020603050405020304" pitchFamily="18" charset="0"/>
              </a:rPr>
              <a:t>•</a:t>
            </a:r>
          </a:p>
        </p:txBody>
      </p:sp>
      <p:grpSp>
        <p:nvGrpSpPr>
          <p:cNvPr id="12313" name="Group 36">
            <a:extLst>
              <a:ext uri="{FF2B5EF4-FFF2-40B4-BE49-F238E27FC236}">
                <a16:creationId xmlns:a16="http://schemas.microsoft.com/office/drawing/2014/main" id="{5608CF88-7B24-467D-9181-8A01FD0BA8EE}"/>
              </a:ext>
            </a:extLst>
          </p:cNvPr>
          <p:cNvGrpSpPr>
            <a:grpSpLocks/>
          </p:cNvGrpSpPr>
          <p:nvPr/>
        </p:nvGrpSpPr>
        <p:grpSpPr bwMode="auto">
          <a:xfrm>
            <a:off x="7315200" y="1914525"/>
            <a:ext cx="303213" cy="285750"/>
            <a:chOff x="4608" y="1206"/>
            <a:chExt cx="191" cy="180"/>
          </a:xfrm>
        </p:grpSpPr>
        <p:sp>
          <p:nvSpPr>
            <p:cNvPr id="120" name="Oval 37">
              <a:extLst>
                <a:ext uri="{FF2B5EF4-FFF2-40B4-BE49-F238E27FC236}">
                  <a16:creationId xmlns:a16="http://schemas.microsoft.com/office/drawing/2014/main" id="{ED016827-A211-4E36-928B-4C2138834D26}"/>
                </a:ext>
              </a:extLst>
            </p:cNvPr>
            <p:cNvSpPr>
              <a:spLocks noChangeArrowheads="1"/>
            </p:cNvSpPr>
            <p:nvPr/>
          </p:nvSpPr>
          <p:spPr bwMode="auto">
            <a:xfrm>
              <a:off x="4608" y="1206"/>
              <a:ext cx="191" cy="18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p:spPr>
          <p:txBody>
            <a:bodyPr wrap="none" anchor="ctr"/>
            <a:lstStyle/>
            <a:p>
              <a:pPr algn="l" eaLnBrk="1" hangingPunct="1">
                <a:defRPr/>
              </a:pPr>
              <a:endParaRPr kumimoji="1" lang="zh-CN" altLang="en-US" sz="3600" b="1">
                <a:solidFill>
                  <a:srgbClr val="CC3300"/>
                </a:solidFill>
                <a:latin typeface="Times New Roman" pitchFamily="18" charset="0"/>
                <a:ea typeface="宋体" charset="-122"/>
              </a:endParaRPr>
            </a:p>
          </p:txBody>
        </p:sp>
        <p:sp>
          <p:nvSpPr>
            <p:cNvPr id="12362" name="Line 38">
              <a:extLst>
                <a:ext uri="{FF2B5EF4-FFF2-40B4-BE49-F238E27FC236}">
                  <a16:creationId xmlns:a16="http://schemas.microsoft.com/office/drawing/2014/main" id="{9113F1C0-98D5-41BC-A15F-6B1C66CEC70D}"/>
                </a:ext>
              </a:extLst>
            </p:cNvPr>
            <p:cNvSpPr>
              <a:spLocks noChangeShapeType="1"/>
            </p:cNvSpPr>
            <p:nvPr/>
          </p:nvSpPr>
          <p:spPr bwMode="auto">
            <a:xfrm>
              <a:off x="4642" y="1295"/>
              <a:ext cx="129"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sp>
          <p:nvSpPr>
            <p:cNvPr id="12363" name="Line 39">
              <a:extLst>
                <a:ext uri="{FF2B5EF4-FFF2-40B4-BE49-F238E27FC236}">
                  <a16:creationId xmlns:a16="http://schemas.microsoft.com/office/drawing/2014/main" id="{D1950C48-11D3-4CDF-870A-AF652FBE295C}"/>
                </a:ext>
              </a:extLst>
            </p:cNvPr>
            <p:cNvSpPr>
              <a:spLocks noChangeShapeType="1"/>
            </p:cNvSpPr>
            <p:nvPr/>
          </p:nvSpPr>
          <p:spPr bwMode="auto">
            <a:xfrm>
              <a:off x="4706" y="1247"/>
              <a:ext cx="0" cy="113"/>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nvGrpSpPr>
          <p:cNvPr id="12314" name="Group 40">
            <a:extLst>
              <a:ext uri="{FF2B5EF4-FFF2-40B4-BE49-F238E27FC236}">
                <a16:creationId xmlns:a16="http://schemas.microsoft.com/office/drawing/2014/main" id="{7BFE3671-EA3F-4027-99DB-60066D328B1D}"/>
              </a:ext>
            </a:extLst>
          </p:cNvPr>
          <p:cNvGrpSpPr>
            <a:grpSpLocks/>
          </p:cNvGrpSpPr>
          <p:nvPr/>
        </p:nvGrpSpPr>
        <p:grpSpPr bwMode="auto">
          <a:xfrm>
            <a:off x="6607175" y="1317625"/>
            <a:ext cx="196850" cy="1555750"/>
            <a:chOff x="-479" y="1471"/>
            <a:chExt cx="124" cy="980"/>
          </a:xfrm>
        </p:grpSpPr>
        <p:grpSp>
          <p:nvGrpSpPr>
            <p:cNvPr id="12337" name="Group 41">
              <a:extLst>
                <a:ext uri="{FF2B5EF4-FFF2-40B4-BE49-F238E27FC236}">
                  <a16:creationId xmlns:a16="http://schemas.microsoft.com/office/drawing/2014/main" id="{44E761F5-8C31-4C12-9CEF-4C7D2E915950}"/>
                </a:ext>
              </a:extLst>
            </p:cNvPr>
            <p:cNvGrpSpPr>
              <a:grpSpLocks/>
            </p:cNvGrpSpPr>
            <p:nvPr/>
          </p:nvGrpSpPr>
          <p:grpSpPr bwMode="auto">
            <a:xfrm>
              <a:off x="-479" y="1471"/>
              <a:ext cx="124" cy="135"/>
              <a:chOff x="2352" y="1776"/>
              <a:chExt cx="144" cy="144"/>
            </a:xfrm>
          </p:grpSpPr>
          <p:sp>
            <p:nvSpPr>
              <p:cNvPr id="12358" name="Oval 42">
                <a:extLst>
                  <a:ext uri="{FF2B5EF4-FFF2-40B4-BE49-F238E27FC236}">
                    <a16:creationId xmlns:a16="http://schemas.microsoft.com/office/drawing/2014/main" id="{2688C074-3EDF-4C8F-9036-D790978E5048}"/>
                  </a:ext>
                </a:extLst>
              </p:cNvPr>
              <p:cNvSpPr>
                <a:spLocks noChangeArrowheads="1"/>
              </p:cNvSpPr>
              <p:nvPr/>
            </p:nvSpPr>
            <p:spPr bwMode="auto">
              <a:xfrm>
                <a:off x="2352" y="1776"/>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2359" name="Line 43">
                <a:extLst>
                  <a:ext uri="{FF2B5EF4-FFF2-40B4-BE49-F238E27FC236}">
                    <a16:creationId xmlns:a16="http://schemas.microsoft.com/office/drawing/2014/main" id="{7AB5EE7E-BA3A-4882-BBAF-D0C609454C8B}"/>
                  </a:ext>
                </a:extLst>
              </p:cNvPr>
              <p:cNvSpPr>
                <a:spLocks noChangeShapeType="1"/>
              </p:cNvSpPr>
              <p:nvPr/>
            </p:nvSpPr>
            <p:spPr bwMode="auto">
              <a:xfrm>
                <a:off x="2385" y="1850"/>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sp>
            <p:nvSpPr>
              <p:cNvPr id="12360" name="Line 44">
                <a:extLst>
                  <a:ext uri="{FF2B5EF4-FFF2-40B4-BE49-F238E27FC236}">
                    <a16:creationId xmlns:a16="http://schemas.microsoft.com/office/drawing/2014/main" id="{4EDF678E-9C83-40F0-A9AB-16640AA10A3A}"/>
                  </a:ext>
                </a:extLst>
              </p:cNvPr>
              <p:cNvSpPr>
                <a:spLocks noChangeShapeType="1"/>
              </p:cNvSpPr>
              <p:nvPr/>
            </p:nvSpPr>
            <p:spPr bwMode="auto">
              <a:xfrm>
                <a:off x="2433" y="1809"/>
                <a:ext cx="0"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nvGrpSpPr>
            <p:cNvPr id="12338" name="Group 45">
              <a:extLst>
                <a:ext uri="{FF2B5EF4-FFF2-40B4-BE49-F238E27FC236}">
                  <a16:creationId xmlns:a16="http://schemas.microsoft.com/office/drawing/2014/main" id="{2095C134-B463-480E-941B-2AE0184FBB97}"/>
                </a:ext>
              </a:extLst>
            </p:cNvPr>
            <p:cNvGrpSpPr>
              <a:grpSpLocks/>
            </p:cNvGrpSpPr>
            <p:nvPr/>
          </p:nvGrpSpPr>
          <p:grpSpPr bwMode="auto">
            <a:xfrm>
              <a:off x="-479" y="1640"/>
              <a:ext cx="124" cy="135"/>
              <a:chOff x="2352" y="1776"/>
              <a:chExt cx="144" cy="144"/>
            </a:xfrm>
          </p:grpSpPr>
          <p:sp>
            <p:nvSpPr>
              <p:cNvPr id="12355" name="Oval 46">
                <a:extLst>
                  <a:ext uri="{FF2B5EF4-FFF2-40B4-BE49-F238E27FC236}">
                    <a16:creationId xmlns:a16="http://schemas.microsoft.com/office/drawing/2014/main" id="{83C888CF-A073-440B-A5BD-76248406237D}"/>
                  </a:ext>
                </a:extLst>
              </p:cNvPr>
              <p:cNvSpPr>
                <a:spLocks noChangeArrowheads="1"/>
              </p:cNvSpPr>
              <p:nvPr/>
            </p:nvSpPr>
            <p:spPr bwMode="auto">
              <a:xfrm>
                <a:off x="2352" y="1776"/>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2356" name="Line 47">
                <a:extLst>
                  <a:ext uri="{FF2B5EF4-FFF2-40B4-BE49-F238E27FC236}">
                    <a16:creationId xmlns:a16="http://schemas.microsoft.com/office/drawing/2014/main" id="{99470C93-1FD5-4094-B83C-EC8E702BF4B6}"/>
                  </a:ext>
                </a:extLst>
              </p:cNvPr>
              <p:cNvSpPr>
                <a:spLocks noChangeShapeType="1"/>
              </p:cNvSpPr>
              <p:nvPr/>
            </p:nvSpPr>
            <p:spPr bwMode="auto">
              <a:xfrm>
                <a:off x="2385" y="1850"/>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sp>
            <p:nvSpPr>
              <p:cNvPr id="12357" name="Line 48">
                <a:extLst>
                  <a:ext uri="{FF2B5EF4-FFF2-40B4-BE49-F238E27FC236}">
                    <a16:creationId xmlns:a16="http://schemas.microsoft.com/office/drawing/2014/main" id="{67E9E27A-E0FC-470F-9D36-B6A58252063E}"/>
                  </a:ext>
                </a:extLst>
              </p:cNvPr>
              <p:cNvSpPr>
                <a:spLocks noChangeShapeType="1"/>
              </p:cNvSpPr>
              <p:nvPr/>
            </p:nvSpPr>
            <p:spPr bwMode="auto">
              <a:xfrm>
                <a:off x="2433" y="1809"/>
                <a:ext cx="0"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nvGrpSpPr>
            <p:cNvPr id="12339" name="Group 49">
              <a:extLst>
                <a:ext uri="{FF2B5EF4-FFF2-40B4-BE49-F238E27FC236}">
                  <a16:creationId xmlns:a16="http://schemas.microsoft.com/office/drawing/2014/main" id="{996611AB-983A-4457-9BE3-ACAB9C0C24F1}"/>
                </a:ext>
              </a:extLst>
            </p:cNvPr>
            <p:cNvGrpSpPr>
              <a:grpSpLocks/>
            </p:cNvGrpSpPr>
            <p:nvPr/>
          </p:nvGrpSpPr>
          <p:grpSpPr bwMode="auto">
            <a:xfrm>
              <a:off x="-479" y="1809"/>
              <a:ext cx="124" cy="135"/>
              <a:chOff x="2352" y="1776"/>
              <a:chExt cx="144" cy="144"/>
            </a:xfrm>
          </p:grpSpPr>
          <p:sp>
            <p:nvSpPr>
              <p:cNvPr id="12352" name="Oval 50">
                <a:extLst>
                  <a:ext uri="{FF2B5EF4-FFF2-40B4-BE49-F238E27FC236}">
                    <a16:creationId xmlns:a16="http://schemas.microsoft.com/office/drawing/2014/main" id="{7CB471D9-944D-4C8C-A9E0-3BA336B0419E}"/>
                  </a:ext>
                </a:extLst>
              </p:cNvPr>
              <p:cNvSpPr>
                <a:spLocks noChangeArrowheads="1"/>
              </p:cNvSpPr>
              <p:nvPr/>
            </p:nvSpPr>
            <p:spPr bwMode="auto">
              <a:xfrm>
                <a:off x="2352" y="1776"/>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2353" name="Line 51">
                <a:extLst>
                  <a:ext uri="{FF2B5EF4-FFF2-40B4-BE49-F238E27FC236}">
                    <a16:creationId xmlns:a16="http://schemas.microsoft.com/office/drawing/2014/main" id="{EA9412F4-EC05-4E96-A89B-9A53EADBE6E8}"/>
                  </a:ext>
                </a:extLst>
              </p:cNvPr>
              <p:cNvSpPr>
                <a:spLocks noChangeShapeType="1"/>
              </p:cNvSpPr>
              <p:nvPr/>
            </p:nvSpPr>
            <p:spPr bwMode="auto">
              <a:xfrm>
                <a:off x="2385" y="1850"/>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sp>
            <p:nvSpPr>
              <p:cNvPr id="12354" name="Line 52">
                <a:extLst>
                  <a:ext uri="{FF2B5EF4-FFF2-40B4-BE49-F238E27FC236}">
                    <a16:creationId xmlns:a16="http://schemas.microsoft.com/office/drawing/2014/main" id="{820EF5A4-269A-445C-A7B7-B78E1D301412}"/>
                  </a:ext>
                </a:extLst>
              </p:cNvPr>
              <p:cNvSpPr>
                <a:spLocks noChangeShapeType="1"/>
              </p:cNvSpPr>
              <p:nvPr/>
            </p:nvSpPr>
            <p:spPr bwMode="auto">
              <a:xfrm>
                <a:off x="2433" y="1809"/>
                <a:ext cx="0"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nvGrpSpPr>
            <p:cNvPr id="12340" name="Group 53">
              <a:extLst>
                <a:ext uri="{FF2B5EF4-FFF2-40B4-BE49-F238E27FC236}">
                  <a16:creationId xmlns:a16="http://schemas.microsoft.com/office/drawing/2014/main" id="{1252C8E9-03F8-47C2-9AA8-B1CF95F42038}"/>
                </a:ext>
              </a:extLst>
            </p:cNvPr>
            <p:cNvGrpSpPr>
              <a:grpSpLocks/>
            </p:cNvGrpSpPr>
            <p:nvPr/>
          </p:nvGrpSpPr>
          <p:grpSpPr bwMode="auto">
            <a:xfrm>
              <a:off x="-479" y="1978"/>
              <a:ext cx="124" cy="135"/>
              <a:chOff x="2352" y="1776"/>
              <a:chExt cx="144" cy="144"/>
            </a:xfrm>
          </p:grpSpPr>
          <p:sp>
            <p:nvSpPr>
              <p:cNvPr id="12349" name="Oval 54">
                <a:extLst>
                  <a:ext uri="{FF2B5EF4-FFF2-40B4-BE49-F238E27FC236}">
                    <a16:creationId xmlns:a16="http://schemas.microsoft.com/office/drawing/2014/main" id="{4607DF88-7803-4E4B-8622-F747A174510B}"/>
                  </a:ext>
                </a:extLst>
              </p:cNvPr>
              <p:cNvSpPr>
                <a:spLocks noChangeArrowheads="1"/>
              </p:cNvSpPr>
              <p:nvPr/>
            </p:nvSpPr>
            <p:spPr bwMode="auto">
              <a:xfrm>
                <a:off x="2352" y="1776"/>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2350" name="Line 55">
                <a:extLst>
                  <a:ext uri="{FF2B5EF4-FFF2-40B4-BE49-F238E27FC236}">
                    <a16:creationId xmlns:a16="http://schemas.microsoft.com/office/drawing/2014/main" id="{86D8DC14-E009-48E8-8A1C-B42035775FBF}"/>
                  </a:ext>
                </a:extLst>
              </p:cNvPr>
              <p:cNvSpPr>
                <a:spLocks noChangeShapeType="1"/>
              </p:cNvSpPr>
              <p:nvPr/>
            </p:nvSpPr>
            <p:spPr bwMode="auto">
              <a:xfrm>
                <a:off x="2385" y="1850"/>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sp>
            <p:nvSpPr>
              <p:cNvPr id="12351" name="Line 56">
                <a:extLst>
                  <a:ext uri="{FF2B5EF4-FFF2-40B4-BE49-F238E27FC236}">
                    <a16:creationId xmlns:a16="http://schemas.microsoft.com/office/drawing/2014/main" id="{F89A848E-6F50-4CE2-B18B-66BDF6E1F921}"/>
                  </a:ext>
                </a:extLst>
              </p:cNvPr>
              <p:cNvSpPr>
                <a:spLocks noChangeShapeType="1"/>
              </p:cNvSpPr>
              <p:nvPr/>
            </p:nvSpPr>
            <p:spPr bwMode="auto">
              <a:xfrm>
                <a:off x="2433" y="1809"/>
                <a:ext cx="0"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nvGrpSpPr>
            <p:cNvPr id="12341" name="Group 57">
              <a:extLst>
                <a:ext uri="{FF2B5EF4-FFF2-40B4-BE49-F238E27FC236}">
                  <a16:creationId xmlns:a16="http://schemas.microsoft.com/office/drawing/2014/main" id="{CF6CABBA-AAD9-4F4F-887D-05B6F776A56E}"/>
                </a:ext>
              </a:extLst>
            </p:cNvPr>
            <p:cNvGrpSpPr>
              <a:grpSpLocks/>
            </p:cNvGrpSpPr>
            <p:nvPr/>
          </p:nvGrpSpPr>
          <p:grpSpPr bwMode="auto">
            <a:xfrm>
              <a:off x="-479" y="2147"/>
              <a:ext cx="124" cy="135"/>
              <a:chOff x="2352" y="1776"/>
              <a:chExt cx="144" cy="144"/>
            </a:xfrm>
          </p:grpSpPr>
          <p:sp>
            <p:nvSpPr>
              <p:cNvPr id="12346" name="Oval 58">
                <a:extLst>
                  <a:ext uri="{FF2B5EF4-FFF2-40B4-BE49-F238E27FC236}">
                    <a16:creationId xmlns:a16="http://schemas.microsoft.com/office/drawing/2014/main" id="{6B8F5637-F225-48FC-A753-78F2A514FD0B}"/>
                  </a:ext>
                </a:extLst>
              </p:cNvPr>
              <p:cNvSpPr>
                <a:spLocks noChangeArrowheads="1"/>
              </p:cNvSpPr>
              <p:nvPr/>
            </p:nvSpPr>
            <p:spPr bwMode="auto">
              <a:xfrm>
                <a:off x="2352" y="1776"/>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2347" name="Line 59">
                <a:extLst>
                  <a:ext uri="{FF2B5EF4-FFF2-40B4-BE49-F238E27FC236}">
                    <a16:creationId xmlns:a16="http://schemas.microsoft.com/office/drawing/2014/main" id="{A4A6E5DF-4AA7-4990-9778-91B20C1BEE8B}"/>
                  </a:ext>
                </a:extLst>
              </p:cNvPr>
              <p:cNvSpPr>
                <a:spLocks noChangeShapeType="1"/>
              </p:cNvSpPr>
              <p:nvPr/>
            </p:nvSpPr>
            <p:spPr bwMode="auto">
              <a:xfrm>
                <a:off x="2385" y="1850"/>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sp>
            <p:nvSpPr>
              <p:cNvPr id="12348" name="Line 60">
                <a:extLst>
                  <a:ext uri="{FF2B5EF4-FFF2-40B4-BE49-F238E27FC236}">
                    <a16:creationId xmlns:a16="http://schemas.microsoft.com/office/drawing/2014/main" id="{2B755698-DD18-442E-8644-1BF40ED93232}"/>
                  </a:ext>
                </a:extLst>
              </p:cNvPr>
              <p:cNvSpPr>
                <a:spLocks noChangeShapeType="1"/>
              </p:cNvSpPr>
              <p:nvPr/>
            </p:nvSpPr>
            <p:spPr bwMode="auto">
              <a:xfrm>
                <a:off x="2433" y="1809"/>
                <a:ext cx="0"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nvGrpSpPr>
            <p:cNvPr id="12342" name="Group 61">
              <a:extLst>
                <a:ext uri="{FF2B5EF4-FFF2-40B4-BE49-F238E27FC236}">
                  <a16:creationId xmlns:a16="http://schemas.microsoft.com/office/drawing/2014/main" id="{6FA75F18-C90C-4EB7-BA19-B5D15BD3ABB8}"/>
                </a:ext>
              </a:extLst>
            </p:cNvPr>
            <p:cNvGrpSpPr>
              <a:grpSpLocks/>
            </p:cNvGrpSpPr>
            <p:nvPr/>
          </p:nvGrpSpPr>
          <p:grpSpPr bwMode="auto">
            <a:xfrm>
              <a:off x="-479" y="2316"/>
              <a:ext cx="124" cy="135"/>
              <a:chOff x="2352" y="1776"/>
              <a:chExt cx="144" cy="144"/>
            </a:xfrm>
          </p:grpSpPr>
          <p:sp>
            <p:nvSpPr>
              <p:cNvPr id="12343" name="Oval 62">
                <a:extLst>
                  <a:ext uri="{FF2B5EF4-FFF2-40B4-BE49-F238E27FC236}">
                    <a16:creationId xmlns:a16="http://schemas.microsoft.com/office/drawing/2014/main" id="{91972FD4-90AA-4166-9A4E-6B15E8D70D96}"/>
                  </a:ext>
                </a:extLst>
              </p:cNvPr>
              <p:cNvSpPr>
                <a:spLocks noChangeArrowheads="1"/>
              </p:cNvSpPr>
              <p:nvPr/>
            </p:nvSpPr>
            <p:spPr bwMode="auto">
              <a:xfrm>
                <a:off x="2352" y="1776"/>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2344" name="Line 63">
                <a:extLst>
                  <a:ext uri="{FF2B5EF4-FFF2-40B4-BE49-F238E27FC236}">
                    <a16:creationId xmlns:a16="http://schemas.microsoft.com/office/drawing/2014/main" id="{966BDDAC-D71B-4DAB-B6A6-078B2625DEFB}"/>
                  </a:ext>
                </a:extLst>
              </p:cNvPr>
              <p:cNvSpPr>
                <a:spLocks noChangeShapeType="1"/>
              </p:cNvSpPr>
              <p:nvPr/>
            </p:nvSpPr>
            <p:spPr bwMode="auto">
              <a:xfrm>
                <a:off x="2385" y="1850"/>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sp>
            <p:nvSpPr>
              <p:cNvPr id="12345" name="Line 64">
                <a:extLst>
                  <a:ext uri="{FF2B5EF4-FFF2-40B4-BE49-F238E27FC236}">
                    <a16:creationId xmlns:a16="http://schemas.microsoft.com/office/drawing/2014/main" id="{18A434F4-96EF-4229-8317-2B379EF70074}"/>
                  </a:ext>
                </a:extLst>
              </p:cNvPr>
              <p:cNvSpPr>
                <a:spLocks noChangeShapeType="1"/>
              </p:cNvSpPr>
              <p:nvPr/>
            </p:nvSpPr>
            <p:spPr bwMode="auto">
              <a:xfrm>
                <a:off x="2433" y="1809"/>
                <a:ext cx="0"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grpSp>
        <p:nvGrpSpPr>
          <p:cNvPr id="12315" name="Group 65">
            <a:extLst>
              <a:ext uri="{FF2B5EF4-FFF2-40B4-BE49-F238E27FC236}">
                <a16:creationId xmlns:a16="http://schemas.microsoft.com/office/drawing/2014/main" id="{00A3BBF4-CBF2-4EF0-9749-2EA9FC47B0D4}"/>
              </a:ext>
            </a:extLst>
          </p:cNvPr>
          <p:cNvGrpSpPr>
            <a:grpSpLocks/>
          </p:cNvGrpSpPr>
          <p:nvPr/>
        </p:nvGrpSpPr>
        <p:grpSpPr bwMode="auto">
          <a:xfrm>
            <a:off x="7977188" y="1322388"/>
            <a:ext cx="193675" cy="1517650"/>
            <a:chOff x="-431" y="1158"/>
            <a:chExt cx="122" cy="956"/>
          </a:xfrm>
        </p:grpSpPr>
        <p:grpSp>
          <p:nvGrpSpPr>
            <p:cNvPr id="12319" name="Group 66">
              <a:extLst>
                <a:ext uri="{FF2B5EF4-FFF2-40B4-BE49-F238E27FC236}">
                  <a16:creationId xmlns:a16="http://schemas.microsoft.com/office/drawing/2014/main" id="{D2C0F7AE-B4DF-46BE-99BD-F13A262C30DF}"/>
                </a:ext>
              </a:extLst>
            </p:cNvPr>
            <p:cNvGrpSpPr>
              <a:grpSpLocks/>
            </p:cNvGrpSpPr>
            <p:nvPr/>
          </p:nvGrpSpPr>
          <p:grpSpPr bwMode="auto">
            <a:xfrm>
              <a:off x="-431" y="1158"/>
              <a:ext cx="122" cy="133"/>
              <a:chOff x="2715" y="722"/>
              <a:chExt cx="144" cy="144"/>
            </a:xfrm>
          </p:grpSpPr>
          <p:sp>
            <p:nvSpPr>
              <p:cNvPr id="12335" name="Oval 67">
                <a:extLst>
                  <a:ext uri="{FF2B5EF4-FFF2-40B4-BE49-F238E27FC236}">
                    <a16:creationId xmlns:a16="http://schemas.microsoft.com/office/drawing/2014/main" id="{FBD65CED-4BB2-46B3-909A-04D83992B818}"/>
                  </a:ext>
                </a:extLst>
              </p:cNvPr>
              <p:cNvSpPr>
                <a:spLocks noChangeArrowheads="1"/>
              </p:cNvSpPr>
              <p:nvPr/>
            </p:nvSpPr>
            <p:spPr bwMode="auto">
              <a:xfrm>
                <a:off x="2715" y="722"/>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2336" name="Line 68">
                <a:extLst>
                  <a:ext uri="{FF2B5EF4-FFF2-40B4-BE49-F238E27FC236}">
                    <a16:creationId xmlns:a16="http://schemas.microsoft.com/office/drawing/2014/main" id="{2D8B8652-E67A-4C08-A3EF-22352C8A1014}"/>
                  </a:ext>
                </a:extLst>
              </p:cNvPr>
              <p:cNvSpPr>
                <a:spLocks noChangeShapeType="1"/>
              </p:cNvSpPr>
              <p:nvPr/>
            </p:nvSpPr>
            <p:spPr bwMode="auto">
              <a:xfrm>
                <a:off x="2741" y="807"/>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nvGrpSpPr>
            <p:cNvPr id="12320" name="Group 69">
              <a:extLst>
                <a:ext uri="{FF2B5EF4-FFF2-40B4-BE49-F238E27FC236}">
                  <a16:creationId xmlns:a16="http://schemas.microsoft.com/office/drawing/2014/main" id="{6B30AE03-6BF3-42DC-A205-423E5D2B056D}"/>
                </a:ext>
              </a:extLst>
            </p:cNvPr>
            <p:cNvGrpSpPr>
              <a:grpSpLocks/>
            </p:cNvGrpSpPr>
            <p:nvPr/>
          </p:nvGrpSpPr>
          <p:grpSpPr bwMode="auto">
            <a:xfrm>
              <a:off x="-431" y="1322"/>
              <a:ext cx="122" cy="133"/>
              <a:chOff x="2715" y="722"/>
              <a:chExt cx="144" cy="144"/>
            </a:xfrm>
          </p:grpSpPr>
          <p:sp>
            <p:nvSpPr>
              <p:cNvPr id="12333" name="Oval 70">
                <a:extLst>
                  <a:ext uri="{FF2B5EF4-FFF2-40B4-BE49-F238E27FC236}">
                    <a16:creationId xmlns:a16="http://schemas.microsoft.com/office/drawing/2014/main" id="{C03B8402-6C2B-45F8-BA05-AC2FD8DA9425}"/>
                  </a:ext>
                </a:extLst>
              </p:cNvPr>
              <p:cNvSpPr>
                <a:spLocks noChangeArrowheads="1"/>
              </p:cNvSpPr>
              <p:nvPr/>
            </p:nvSpPr>
            <p:spPr bwMode="auto">
              <a:xfrm>
                <a:off x="2715" y="722"/>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2334" name="Line 71">
                <a:extLst>
                  <a:ext uri="{FF2B5EF4-FFF2-40B4-BE49-F238E27FC236}">
                    <a16:creationId xmlns:a16="http://schemas.microsoft.com/office/drawing/2014/main" id="{3348A2ED-A2D7-4D66-BACD-F13D7393D9D2}"/>
                  </a:ext>
                </a:extLst>
              </p:cNvPr>
              <p:cNvSpPr>
                <a:spLocks noChangeShapeType="1"/>
              </p:cNvSpPr>
              <p:nvPr/>
            </p:nvSpPr>
            <p:spPr bwMode="auto">
              <a:xfrm>
                <a:off x="2741" y="807"/>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nvGrpSpPr>
            <p:cNvPr id="12321" name="Group 72">
              <a:extLst>
                <a:ext uri="{FF2B5EF4-FFF2-40B4-BE49-F238E27FC236}">
                  <a16:creationId xmlns:a16="http://schemas.microsoft.com/office/drawing/2014/main" id="{E54300B1-F14B-4FFB-A642-02F63626CEFA}"/>
                </a:ext>
              </a:extLst>
            </p:cNvPr>
            <p:cNvGrpSpPr>
              <a:grpSpLocks/>
            </p:cNvGrpSpPr>
            <p:nvPr/>
          </p:nvGrpSpPr>
          <p:grpSpPr bwMode="auto">
            <a:xfrm>
              <a:off x="-431" y="1487"/>
              <a:ext cx="122" cy="133"/>
              <a:chOff x="2715" y="722"/>
              <a:chExt cx="144" cy="144"/>
            </a:xfrm>
          </p:grpSpPr>
          <p:sp>
            <p:nvSpPr>
              <p:cNvPr id="12331" name="Oval 73">
                <a:extLst>
                  <a:ext uri="{FF2B5EF4-FFF2-40B4-BE49-F238E27FC236}">
                    <a16:creationId xmlns:a16="http://schemas.microsoft.com/office/drawing/2014/main" id="{813BA306-1D7D-4713-A06E-DB642870CD78}"/>
                  </a:ext>
                </a:extLst>
              </p:cNvPr>
              <p:cNvSpPr>
                <a:spLocks noChangeArrowheads="1"/>
              </p:cNvSpPr>
              <p:nvPr/>
            </p:nvSpPr>
            <p:spPr bwMode="auto">
              <a:xfrm>
                <a:off x="2715" y="722"/>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2332" name="Line 74">
                <a:extLst>
                  <a:ext uri="{FF2B5EF4-FFF2-40B4-BE49-F238E27FC236}">
                    <a16:creationId xmlns:a16="http://schemas.microsoft.com/office/drawing/2014/main" id="{338E151C-0FBE-4B76-A0BB-14B39E8E49C9}"/>
                  </a:ext>
                </a:extLst>
              </p:cNvPr>
              <p:cNvSpPr>
                <a:spLocks noChangeShapeType="1"/>
              </p:cNvSpPr>
              <p:nvPr/>
            </p:nvSpPr>
            <p:spPr bwMode="auto">
              <a:xfrm>
                <a:off x="2741" y="807"/>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nvGrpSpPr>
            <p:cNvPr id="12322" name="Group 75">
              <a:extLst>
                <a:ext uri="{FF2B5EF4-FFF2-40B4-BE49-F238E27FC236}">
                  <a16:creationId xmlns:a16="http://schemas.microsoft.com/office/drawing/2014/main" id="{CA1B0264-B7B3-42EF-B04F-BBB1204A26D8}"/>
                </a:ext>
              </a:extLst>
            </p:cNvPr>
            <p:cNvGrpSpPr>
              <a:grpSpLocks/>
            </p:cNvGrpSpPr>
            <p:nvPr/>
          </p:nvGrpSpPr>
          <p:grpSpPr bwMode="auto">
            <a:xfrm>
              <a:off x="-431" y="1651"/>
              <a:ext cx="122" cy="133"/>
              <a:chOff x="2715" y="722"/>
              <a:chExt cx="144" cy="144"/>
            </a:xfrm>
          </p:grpSpPr>
          <p:sp>
            <p:nvSpPr>
              <p:cNvPr id="12329" name="Oval 76">
                <a:extLst>
                  <a:ext uri="{FF2B5EF4-FFF2-40B4-BE49-F238E27FC236}">
                    <a16:creationId xmlns:a16="http://schemas.microsoft.com/office/drawing/2014/main" id="{51808379-C3A7-4316-A785-6893DADC2DB3}"/>
                  </a:ext>
                </a:extLst>
              </p:cNvPr>
              <p:cNvSpPr>
                <a:spLocks noChangeArrowheads="1"/>
              </p:cNvSpPr>
              <p:nvPr/>
            </p:nvSpPr>
            <p:spPr bwMode="auto">
              <a:xfrm>
                <a:off x="2715" y="722"/>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2330" name="Line 77">
                <a:extLst>
                  <a:ext uri="{FF2B5EF4-FFF2-40B4-BE49-F238E27FC236}">
                    <a16:creationId xmlns:a16="http://schemas.microsoft.com/office/drawing/2014/main" id="{69EE7CD7-9324-4163-B2F0-F8803C4F2F83}"/>
                  </a:ext>
                </a:extLst>
              </p:cNvPr>
              <p:cNvSpPr>
                <a:spLocks noChangeShapeType="1"/>
              </p:cNvSpPr>
              <p:nvPr/>
            </p:nvSpPr>
            <p:spPr bwMode="auto">
              <a:xfrm>
                <a:off x="2741" y="807"/>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nvGrpSpPr>
            <p:cNvPr id="12323" name="Group 78">
              <a:extLst>
                <a:ext uri="{FF2B5EF4-FFF2-40B4-BE49-F238E27FC236}">
                  <a16:creationId xmlns:a16="http://schemas.microsoft.com/office/drawing/2014/main" id="{1B967C11-2351-4A90-8BE0-DFBCF50FF897}"/>
                </a:ext>
              </a:extLst>
            </p:cNvPr>
            <p:cNvGrpSpPr>
              <a:grpSpLocks/>
            </p:cNvGrpSpPr>
            <p:nvPr/>
          </p:nvGrpSpPr>
          <p:grpSpPr bwMode="auto">
            <a:xfrm>
              <a:off x="-431" y="1816"/>
              <a:ext cx="122" cy="133"/>
              <a:chOff x="2715" y="722"/>
              <a:chExt cx="144" cy="144"/>
            </a:xfrm>
          </p:grpSpPr>
          <p:sp>
            <p:nvSpPr>
              <p:cNvPr id="12327" name="Oval 79">
                <a:extLst>
                  <a:ext uri="{FF2B5EF4-FFF2-40B4-BE49-F238E27FC236}">
                    <a16:creationId xmlns:a16="http://schemas.microsoft.com/office/drawing/2014/main" id="{401296B8-2D64-406F-A64A-BA3F8B4B86FA}"/>
                  </a:ext>
                </a:extLst>
              </p:cNvPr>
              <p:cNvSpPr>
                <a:spLocks noChangeArrowheads="1"/>
              </p:cNvSpPr>
              <p:nvPr/>
            </p:nvSpPr>
            <p:spPr bwMode="auto">
              <a:xfrm>
                <a:off x="2715" y="722"/>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2328" name="Line 80">
                <a:extLst>
                  <a:ext uri="{FF2B5EF4-FFF2-40B4-BE49-F238E27FC236}">
                    <a16:creationId xmlns:a16="http://schemas.microsoft.com/office/drawing/2014/main" id="{B8FD553A-CED4-4D65-A2CD-49D0FB7318C9}"/>
                  </a:ext>
                </a:extLst>
              </p:cNvPr>
              <p:cNvSpPr>
                <a:spLocks noChangeShapeType="1"/>
              </p:cNvSpPr>
              <p:nvPr/>
            </p:nvSpPr>
            <p:spPr bwMode="auto">
              <a:xfrm>
                <a:off x="2741" y="807"/>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nvGrpSpPr>
            <p:cNvPr id="12324" name="Group 81">
              <a:extLst>
                <a:ext uri="{FF2B5EF4-FFF2-40B4-BE49-F238E27FC236}">
                  <a16:creationId xmlns:a16="http://schemas.microsoft.com/office/drawing/2014/main" id="{D563D9CF-A910-4784-AF38-8269458AE27D}"/>
                </a:ext>
              </a:extLst>
            </p:cNvPr>
            <p:cNvGrpSpPr>
              <a:grpSpLocks/>
            </p:cNvGrpSpPr>
            <p:nvPr/>
          </p:nvGrpSpPr>
          <p:grpSpPr bwMode="auto">
            <a:xfrm>
              <a:off x="-431" y="1981"/>
              <a:ext cx="122" cy="133"/>
              <a:chOff x="2715" y="722"/>
              <a:chExt cx="144" cy="144"/>
            </a:xfrm>
          </p:grpSpPr>
          <p:sp>
            <p:nvSpPr>
              <p:cNvPr id="12325" name="Oval 82">
                <a:extLst>
                  <a:ext uri="{FF2B5EF4-FFF2-40B4-BE49-F238E27FC236}">
                    <a16:creationId xmlns:a16="http://schemas.microsoft.com/office/drawing/2014/main" id="{AA565268-9A3D-4417-81C3-354657C27488}"/>
                  </a:ext>
                </a:extLst>
              </p:cNvPr>
              <p:cNvSpPr>
                <a:spLocks noChangeArrowheads="1"/>
              </p:cNvSpPr>
              <p:nvPr/>
            </p:nvSpPr>
            <p:spPr bwMode="auto">
              <a:xfrm>
                <a:off x="2715" y="722"/>
                <a:ext cx="14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2326" name="Line 83">
                <a:extLst>
                  <a:ext uri="{FF2B5EF4-FFF2-40B4-BE49-F238E27FC236}">
                    <a16:creationId xmlns:a16="http://schemas.microsoft.com/office/drawing/2014/main" id="{85376564-BF9C-4DE7-A140-F26EF785E734}"/>
                  </a:ext>
                </a:extLst>
              </p:cNvPr>
              <p:cNvSpPr>
                <a:spLocks noChangeShapeType="1"/>
              </p:cNvSpPr>
              <p:nvPr/>
            </p:nvSpPr>
            <p:spPr bwMode="auto">
              <a:xfrm>
                <a:off x="2741" y="807"/>
                <a:ext cx="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pSp>
      </p:grpSp>
      <p:sp>
        <p:nvSpPr>
          <p:cNvPr id="12316" name="文本框 1">
            <a:extLst>
              <a:ext uri="{FF2B5EF4-FFF2-40B4-BE49-F238E27FC236}">
                <a16:creationId xmlns:a16="http://schemas.microsoft.com/office/drawing/2014/main" id="{27AB4A69-009D-455A-9904-47631AE21EF8}"/>
              </a:ext>
            </a:extLst>
          </p:cNvPr>
          <p:cNvSpPr txBox="1">
            <a:spLocks noChangeArrowheads="1"/>
          </p:cNvSpPr>
          <p:nvPr/>
        </p:nvSpPr>
        <p:spPr bwMode="auto">
          <a:xfrm>
            <a:off x="833438" y="3429000"/>
            <a:ext cx="1335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kumimoji="1" lang="zh-CN" altLang="en-US" sz="2400" b="1">
                <a:solidFill>
                  <a:schemeClr val="bg1"/>
                </a:solidFill>
                <a:latin typeface="Times New Roman" panose="02020603050405020304" pitchFamily="18" charset="0"/>
              </a:rPr>
              <a:t>单位：</a:t>
            </a:r>
            <a:r>
              <a:rPr kumimoji="1" lang="en-US" altLang="zh-CN" sz="2400" b="1">
                <a:solidFill>
                  <a:schemeClr val="bg1"/>
                </a:solidFill>
                <a:latin typeface="Times New Roman" panose="02020603050405020304" pitchFamily="18" charset="0"/>
              </a:rPr>
              <a:t>V</a:t>
            </a:r>
            <a:endParaRPr kumimoji="1" lang="zh-CN" altLang="en-US" sz="2400" b="1">
              <a:solidFill>
                <a:schemeClr val="bg1"/>
              </a:solidFill>
              <a:latin typeface="Times New Roman" panose="02020603050405020304" pitchFamily="18" charset="0"/>
            </a:endParaRPr>
          </a:p>
        </p:txBody>
      </p:sp>
      <p:sp>
        <p:nvSpPr>
          <p:cNvPr id="12317" name="文本框 168">
            <a:extLst>
              <a:ext uri="{FF2B5EF4-FFF2-40B4-BE49-F238E27FC236}">
                <a16:creationId xmlns:a16="http://schemas.microsoft.com/office/drawing/2014/main" id="{579AE63E-4CEF-43C7-840B-0157E2928CDF}"/>
              </a:ext>
            </a:extLst>
          </p:cNvPr>
          <p:cNvSpPr txBox="1">
            <a:spLocks noChangeArrowheads="1"/>
          </p:cNvSpPr>
          <p:nvPr/>
        </p:nvSpPr>
        <p:spPr bwMode="auto">
          <a:xfrm>
            <a:off x="827088" y="5483225"/>
            <a:ext cx="46323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kumimoji="1" lang="zh-CN" altLang="en-US" sz="2400" b="1">
                <a:solidFill>
                  <a:schemeClr val="bg1"/>
                </a:solidFill>
                <a:latin typeface="Times New Roman" panose="02020603050405020304" pitchFamily="18" charset="0"/>
              </a:rPr>
              <a:t>电动势的方向：电源内部电势升高的方向。</a:t>
            </a:r>
          </a:p>
        </p:txBody>
      </p:sp>
      <p:pic>
        <p:nvPicPr>
          <p:cNvPr id="12318" name="图片 4">
            <a:extLst>
              <a:ext uri="{FF2B5EF4-FFF2-40B4-BE49-F238E27FC236}">
                <a16:creationId xmlns:a16="http://schemas.microsoft.com/office/drawing/2014/main" id="{A5B5EF3E-D61D-41A4-B41B-24594EC5D8F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69025" y="5524500"/>
            <a:ext cx="180498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矩形 2">
            <a:extLst>
              <a:ext uri="{FF2B5EF4-FFF2-40B4-BE49-F238E27FC236}">
                <a16:creationId xmlns:a16="http://schemas.microsoft.com/office/drawing/2014/main" id="{65F0AF98-15E2-4E0F-9E0F-D0AB0582CDEF}"/>
              </a:ext>
            </a:extLst>
          </p:cNvPr>
          <p:cNvSpPr>
            <a:spLocks noChangeArrowheads="1"/>
          </p:cNvSpPr>
          <p:nvPr/>
        </p:nvSpPr>
        <p:spPr bwMode="auto">
          <a:xfrm>
            <a:off x="84138" y="85725"/>
            <a:ext cx="3249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FFFF00"/>
                </a:solidFill>
                <a:latin typeface="Times New Roman" panose="02020603050405020304" pitchFamily="18" charset="0"/>
              </a:rPr>
              <a:t>四</a:t>
            </a:r>
            <a:r>
              <a:rPr kumimoji="1" lang="en-US" altLang="zh-CN" sz="2800" b="1">
                <a:solidFill>
                  <a:srgbClr val="FFFF00"/>
                </a:solidFill>
                <a:latin typeface="Times New Roman" panose="02020603050405020304" pitchFamily="18" charset="0"/>
              </a:rPr>
              <a:t>. </a:t>
            </a:r>
            <a:r>
              <a:rPr kumimoji="1" lang="zh-CN" altLang="en-US" sz="2800" b="1">
                <a:solidFill>
                  <a:srgbClr val="FFFF00"/>
                </a:solidFill>
                <a:latin typeface="Times New Roman" panose="02020603050405020304" pitchFamily="18" charset="0"/>
              </a:rPr>
              <a:t>电源及其电动势</a:t>
            </a:r>
          </a:p>
        </p:txBody>
      </p:sp>
      <p:sp>
        <p:nvSpPr>
          <p:cNvPr id="13315" name="Text Box 28">
            <a:extLst>
              <a:ext uri="{FF2B5EF4-FFF2-40B4-BE49-F238E27FC236}">
                <a16:creationId xmlns:a16="http://schemas.microsoft.com/office/drawing/2014/main" id="{BD53A39C-A5BE-42B5-8FF6-878F59DE5EF6}"/>
              </a:ext>
            </a:extLst>
          </p:cNvPr>
          <p:cNvSpPr txBox="1">
            <a:spLocks noChangeArrowheads="1"/>
          </p:cNvSpPr>
          <p:nvPr/>
        </p:nvSpPr>
        <p:spPr bwMode="auto">
          <a:xfrm>
            <a:off x="741363" y="814388"/>
            <a:ext cx="2295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66FFFF"/>
                </a:solidFill>
                <a:latin typeface="宋体" panose="02010600030101010101" pitchFamily="2" charset="-122"/>
              </a:rPr>
              <a:t>非静电性场强</a:t>
            </a:r>
          </a:p>
        </p:txBody>
      </p:sp>
      <p:graphicFrame>
        <p:nvGraphicFramePr>
          <p:cNvPr id="13316" name="Object 29">
            <a:extLst>
              <a:ext uri="{FF2B5EF4-FFF2-40B4-BE49-F238E27FC236}">
                <a16:creationId xmlns:a16="http://schemas.microsoft.com/office/drawing/2014/main" id="{24397238-FD98-4ECB-85A6-5AEBBF16E67C}"/>
              </a:ext>
            </a:extLst>
          </p:cNvPr>
          <p:cNvGraphicFramePr>
            <a:graphicFrameLocks/>
          </p:cNvGraphicFramePr>
          <p:nvPr/>
        </p:nvGraphicFramePr>
        <p:xfrm>
          <a:off x="3733800" y="836613"/>
          <a:ext cx="1676400" cy="457200"/>
        </p:xfrm>
        <a:graphic>
          <a:graphicData uri="http://schemas.openxmlformats.org/presentationml/2006/ole">
            <mc:AlternateContent xmlns:mc="http://schemas.openxmlformats.org/markup-compatibility/2006">
              <mc:Choice xmlns:v="urn:schemas-microsoft-com:vml" Requires="v">
                <p:oleObj spid="_x0000_s176230" name="公式" r:id="rId3" imgW="1571633" imgH="352350" progId="Equation.3">
                  <p:embed/>
                </p:oleObj>
              </mc:Choice>
              <mc:Fallback>
                <p:oleObj name="公式" r:id="rId3" imgW="1571633" imgH="352350" progId="Equation.3">
                  <p:embed/>
                  <p:pic>
                    <p:nvPicPr>
                      <p:cNvPr id="13316" name="Object 29">
                        <a:extLst>
                          <a:ext uri="{FF2B5EF4-FFF2-40B4-BE49-F238E27FC236}">
                            <a16:creationId xmlns:a16="http://schemas.microsoft.com/office/drawing/2014/main" id="{24397238-FD98-4ECB-85A6-5AEBBF16E67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836613"/>
                        <a:ext cx="1676400" cy="457200"/>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7" name="Object 30">
            <a:extLst>
              <a:ext uri="{FF2B5EF4-FFF2-40B4-BE49-F238E27FC236}">
                <a16:creationId xmlns:a16="http://schemas.microsoft.com/office/drawing/2014/main" id="{0847E8F2-571F-495F-8F54-151A106D90F8}"/>
              </a:ext>
            </a:extLst>
          </p:cNvPr>
          <p:cNvGraphicFramePr>
            <a:graphicFrameLocks/>
          </p:cNvGraphicFramePr>
          <p:nvPr/>
        </p:nvGraphicFramePr>
        <p:xfrm>
          <a:off x="1120775" y="1519238"/>
          <a:ext cx="2070100" cy="684212"/>
        </p:xfrm>
        <a:graphic>
          <a:graphicData uri="http://schemas.openxmlformats.org/presentationml/2006/ole">
            <mc:AlternateContent xmlns:mc="http://schemas.openxmlformats.org/markup-compatibility/2006">
              <mc:Choice xmlns:v="urn:schemas-microsoft-com:vml" Requires="v">
                <p:oleObj spid="_x0000_s176231" name="公式" r:id="rId5" imgW="1962246" imgH="581040" progId="Equation.3">
                  <p:embed/>
                </p:oleObj>
              </mc:Choice>
              <mc:Fallback>
                <p:oleObj name="公式" r:id="rId5" imgW="1962246" imgH="581040" progId="Equation.3">
                  <p:embed/>
                  <p:pic>
                    <p:nvPicPr>
                      <p:cNvPr id="13317" name="Object 30">
                        <a:extLst>
                          <a:ext uri="{FF2B5EF4-FFF2-40B4-BE49-F238E27FC236}">
                            <a16:creationId xmlns:a16="http://schemas.microsoft.com/office/drawing/2014/main" id="{0847E8F2-571F-495F-8F54-151A106D90F8}"/>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0775" y="1519238"/>
                        <a:ext cx="2070100" cy="684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8" name="Object 31">
            <a:extLst>
              <a:ext uri="{FF2B5EF4-FFF2-40B4-BE49-F238E27FC236}">
                <a16:creationId xmlns:a16="http://schemas.microsoft.com/office/drawing/2014/main" id="{DFF3579F-81A4-45CC-8892-966A217A410F}"/>
              </a:ext>
            </a:extLst>
          </p:cNvPr>
          <p:cNvGraphicFramePr>
            <a:graphicFrameLocks/>
          </p:cNvGraphicFramePr>
          <p:nvPr/>
        </p:nvGraphicFramePr>
        <p:xfrm>
          <a:off x="3262313" y="1508125"/>
          <a:ext cx="1790700" cy="684213"/>
        </p:xfrm>
        <a:graphic>
          <a:graphicData uri="http://schemas.openxmlformats.org/presentationml/2006/ole">
            <mc:AlternateContent xmlns:mc="http://schemas.openxmlformats.org/markup-compatibility/2006">
              <mc:Choice xmlns:v="urn:schemas-microsoft-com:vml" Requires="v">
                <p:oleObj spid="_x0000_s176232" name="公式" r:id="rId7" imgW="1685900" imgH="581040" progId="Equation.3">
                  <p:embed/>
                </p:oleObj>
              </mc:Choice>
              <mc:Fallback>
                <p:oleObj name="公式" r:id="rId7" imgW="1685900" imgH="581040" progId="Equation.3">
                  <p:embed/>
                  <p:pic>
                    <p:nvPicPr>
                      <p:cNvPr id="13318" name="Object 31">
                        <a:extLst>
                          <a:ext uri="{FF2B5EF4-FFF2-40B4-BE49-F238E27FC236}">
                            <a16:creationId xmlns:a16="http://schemas.microsoft.com/office/drawing/2014/main" id="{DFF3579F-81A4-45CC-8892-966A217A410F}"/>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2313" y="1508125"/>
                        <a:ext cx="1790700" cy="684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9" name="Object 32">
            <a:extLst>
              <a:ext uri="{FF2B5EF4-FFF2-40B4-BE49-F238E27FC236}">
                <a16:creationId xmlns:a16="http://schemas.microsoft.com/office/drawing/2014/main" id="{339E3B86-FB3B-4332-8682-282F39EA5206}"/>
              </a:ext>
            </a:extLst>
          </p:cNvPr>
          <p:cNvGraphicFramePr>
            <a:graphicFrameLocks/>
          </p:cNvGraphicFramePr>
          <p:nvPr/>
        </p:nvGraphicFramePr>
        <p:xfrm>
          <a:off x="6292850" y="1503363"/>
          <a:ext cx="1857375" cy="687387"/>
        </p:xfrm>
        <a:graphic>
          <a:graphicData uri="http://schemas.openxmlformats.org/presentationml/2006/ole">
            <mc:AlternateContent xmlns:mc="http://schemas.openxmlformats.org/markup-compatibility/2006">
              <mc:Choice xmlns:v="urn:schemas-microsoft-com:vml" Requires="v">
                <p:oleObj spid="_x0000_s176233" name="公式" r:id="rId9" imgW="1762077" imgH="581040" progId="Equation.3">
                  <p:embed/>
                </p:oleObj>
              </mc:Choice>
              <mc:Fallback>
                <p:oleObj name="公式" r:id="rId9" imgW="1762077" imgH="581040" progId="Equation.3">
                  <p:embed/>
                  <p:pic>
                    <p:nvPicPr>
                      <p:cNvPr id="13319" name="Object 32">
                        <a:extLst>
                          <a:ext uri="{FF2B5EF4-FFF2-40B4-BE49-F238E27FC236}">
                            <a16:creationId xmlns:a16="http://schemas.microsoft.com/office/drawing/2014/main" id="{339E3B86-FB3B-4332-8682-282F39EA5206}"/>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92850" y="1503363"/>
                        <a:ext cx="1857375" cy="687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0" name="AutoShape 33">
            <a:extLst>
              <a:ext uri="{FF2B5EF4-FFF2-40B4-BE49-F238E27FC236}">
                <a16:creationId xmlns:a16="http://schemas.microsoft.com/office/drawing/2014/main" id="{4788941B-C1FF-4DF8-886F-1A64CEAE698D}"/>
              </a:ext>
            </a:extLst>
          </p:cNvPr>
          <p:cNvSpPr>
            <a:spLocks noChangeArrowheads="1"/>
          </p:cNvSpPr>
          <p:nvPr/>
        </p:nvSpPr>
        <p:spPr bwMode="auto">
          <a:xfrm>
            <a:off x="5351463" y="1752600"/>
            <a:ext cx="609600" cy="242888"/>
          </a:xfrm>
          <a:prstGeom prst="rightArrow">
            <a:avLst>
              <a:gd name="adj1" fmla="val 50000"/>
              <a:gd name="adj2" fmla="val 62745"/>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21" name="Text Box 84">
            <a:extLst>
              <a:ext uri="{FF2B5EF4-FFF2-40B4-BE49-F238E27FC236}">
                <a16:creationId xmlns:a16="http://schemas.microsoft.com/office/drawing/2014/main" id="{BF59ECF5-4F8B-40E9-9269-AE4B84AA1B76}"/>
              </a:ext>
            </a:extLst>
          </p:cNvPr>
          <p:cNvSpPr txBox="1">
            <a:spLocks noChangeArrowheads="1"/>
          </p:cNvSpPr>
          <p:nvPr/>
        </p:nvSpPr>
        <p:spPr bwMode="auto">
          <a:xfrm>
            <a:off x="820738" y="2343150"/>
            <a:ext cx="2295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宋体" panose="02010600030101010101" pitchFamily="2" charset="-122"/>
              </a:rPr>
              <a:t>对闭合电路</a:t>
            </a:r>
          </a:p>
        </p:txBody>
      </p:sp>
      <p:graphicFrame>
        <p:nvGraphicFramePr>
          <p:cNvPr id="13322" name="Object 85">
            <a:extLst>
              <a:ext uri="{FF2B5EF4-FFF2-40B4-BE49-F238E27FC236}">
                <a16:creationId xmlns:a16="http://schemas.microsoft.com/office/drawing/2014/main" id="{67D74EC8-220E-4A97-B754-B48006BA62C7}"/>
              </a:ext>
            </a:extLst>
          </p:cNvPr>
          <p:cNvGraphicFramePr>
            <a:graphicFrameLocks/>
          </p:cNvGraphicFramePr>
          <p:nvPr/>
        </p:nvGraphicFramePr>
        <p:xfrm>
          <a:off x="2897188" y="2306638"/>
          <a:ext cx="1768475" cy="585787"/>
        </p:xfrm>
        <a:graphic>
          <a:graphicData uri="http://schemas.openxmlformats.org/presentationml/2006/ole">
            <mc:AlternateContent xmlns:mc="http://schemas.openxmlformats.org/markup-compatibility/2006">
              <mc:Choice xmlns:v="urn:schemas-microsoft-com:vml" Requires="v">
                <p:oleObj spid="_x0000_s176234" name="公式" r:id="rId11" imgW="1657266" imgH="476280" progId="Equation.3">
                  <p:embed/>
                </p:oleObj>
              </mc:Choice>
              <mc:Fallback>
                <p:oleObj name="公式" r:id="rId11" imgW="1657266" imgH="476280" progId="Equation.3">
                  <p:embed/>
                  <p:pic>
                    <p:nvPicPr>
                      <p:cNvPr id="13322" name="Object 85">
                        <a:extLst>
                          <a:ext uri="{FF2B5EF4-FFF2-40B4-BE49-F238E27FC236}">
                            <a16:creationId xmlns:a16="http://schemas.microsoft.com/office/drawing/2014/main" id="{67D74EC8-220E-4A97-B754-B48006BA62C7}"/>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97188" y="2306638"/>
                        <a:ext cx="1768475" cy="58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3" name="Object 14">
            <a:extLst>
              <a:ext uri="{FF2B5EF4-FFF2-40B4-BE49-F238E27FC236}">
                <a16:creationId xmlns:a16="http://schemas.microsoft.com/office/drawing/2014/main" id="{2996ED03-A314-4F50-922A-06D54DFB9919}"/>
              </a:ext>
            </a:extLst>
          </p:cNvPr>
          <p:cNvGraphicFramePr>
            <a:graphicFrameLocks noChangeAspect="1"/>
          </p:cNvGraphicFramePr>
          <p:nvPr/>
        </p:nvGraphicFramePr>
        <p:xfrm>
          <a:off x="6084888" y="2800350"/>
          <a:ext cx="2349500" cy="619125"/>
        </p:xfrm>
        <a:graphic>
          <a:graphicData uri="http://schemas.openxmlformats.org/presentationml/2006/ole">
            <mc:AlternateContent xmlns:mc="http://schemas.openxmlformats.org/markup-compatibility/2006">
              <mc:Choice xmlns:v="urn:schemas-microsoft-com:vml" Requires="v">
                <p:oleObj spid="_x0000_s176235" name="Equation" r:id="rId13" imgW="920647" imgH="234906" progId="Equation.DSMT4">
                  <p:embed/>
                </p:oleObj>
              </mc:Choice>
              <mc:Fallback>
                <p:oleObj name="Equation" r:id="rId13" imgW="920647" imgH="234906" progId="Equation.DSMT4">
                  <p:embed/>
                  <p:pic>
                    <p:nvPicPr>
                      <p:cNvPr id="13323" name="Object 14">
                        <a:extLst>
                          <a:ext uri="{FF2B5EF4-FFF2-40B4-BE49-F238E27FC236}">
                            <a16:creationId xmlns:a16="http://schemas.microsoft.com/office/drawing/2014/main" id="{2996ED03-A314-4F50-922A-06D54DFB991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84888" y="2800350"/>
                        <a:ext cx="23495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4" name="文本框 7168">
            <a:extLst>
              <a:ext uri="{FF2B5EF4-FFF2-40B4-BE49-F238E27FC236}">
                <a16:creationId xmlns:a16="http://schemas.microsoft.com/office/drawing/2014/main" id="{0AA3FCCD-BEE7-4DF1-8CDF-8DDB60DC2B6F}"/>
              </a:ext>
            </a:extLst>
          </p:cNvPr>
          <p:cNvSpPr txBox="1">
            <a:spLocks noChangeArrowheads="1"/>
          </p:cNvSpPr>
          <p:nvPr/>
        </p:nvSpPr>
        <p:spPr bwMode="auto">
          <a:xfrm>
            <a:off x="115888" y="2881313"/>
            <a:ext cx="57546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dirty="0">
                <a:solidFill>
                  <a:schemeClr val="bg1"/>
                </a:solidFill>
                <a:latin typeface="宋体" panose="02010600030101010101" pitchFamily="2" charset="-122"/>
              </a:rPr>
              <a:t>考虑到非静电性场强后，欧姆定律表示为</a:t>
            </a:r>
          </a:p>
        </p:txBody>
      </p:sp>
      <p:sp>
        <p:nvSpPr>
          <p:cNvPr id="13325" name="文本框 7170">
            <a:extLst>
              <a:ext uri="{FF2B5EF4-FFF2-40B4-BE49-F238E27FC236}">
                <a16:creationId xmlns:a16="http://schemas.microsoft.com/office/drawing/2014/main" id="{D8A1F5CC-5F7C-4900-BE15-BE84EE42C6BC}"/>
              </a:ext>
            </a:extLst>
          </p:cNvPr>
          <p:cNvSpPr txBox="1">
            <a:spLocks noChangeArrowheads="1"/>
          </p:cNvSpPr>
          <p:nvPr/>
        </p:nvSpPr>
        <p:spPr bwMode="auto">
          <a:xfrm>
            <a:off x="468313" y="3570288"/>
            <a:ext cx="79660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kumimoji="1" lang="zh-CN" altLang="en-US" sz="2400" b="1" dirty="0">
                <a:solidFill>
                  <a:schemeClr val="bg1"/>
                </a:solidFill>
                <a:latin typeface="宋体" panose="02010600030101010101" pitchFamily="2" charset="-122"/>
              </a:rPr>
              <a:t>由于闭合回路静电场不做功，所以稳恒电流电路中所有能量来源于非静电场（电源）做功，静电场起着调节电荷分布和能量中转的作用。</a:t>
            </a:r>
          </a:p>
        </p:txBody>
      </p:sp>
      <p:graphicFrame>
        <p:nvGraphicFramePr>
          <p:cNvPr id="13326" name="Object 14">
            <a:extLst>
              <a:ext uri="{FF2B5EF4-FFF2-40B4-BE49-F238E27FC236}">
                <a16:creationId xmlns:a16="http://schemas.microsoft.com/office/drawing/2014/main" id="{31D7031E-ABF0-4BD9-B7FD-2C34BDD39DF5}"/>
              </a:ext>
            </a:extLst>
          </p:cNvPr>
          <p:cNvGraphicFramePr>
            <a:graphicFrameLocks noChangeAspect="1"/>
          </p:cNvGraphicFramePr>
          <p:nvPr/>
        </p:nvGraphicFramePr>
        <p:xfrm>
          <a:off x="1033463" y="4937125"/>
          <a:ext cx="1352550" cy="619125"/>
        </p:xfrm>
        <a:graphic>
          <a:graphicData uri="http://schemas.openxmlformats.org/presentationml/2006/ole">
            <mc:AlternateContent xmlns:mc="http://schemas.openxmlformats.org/markup-compatibility/2006">
              <mc:Choice xmlns:v="urn:schemas-microsoft-com:vml" Requires="v">
                <p:oleObj spid="_x0000_s176236" name="Equation" r:id="rId15" imgW="527136" imgH="234906" progId="Equation.DSMT4">
                  <p:embed/>
                </p:oleObj>
              </mc:Choice>
              <mc:Fallback>
                <p:oleObj name="Equation" r:id="rId15" imgW="527136" imgH="234906" progId="Equation.DSMT4">
                  <p:embed/>
                  <p:pic>
                    <p:nvPicPr>
                      <p:cNvPr id="13326" name="Object 14">
                        <a:extLst>
                          <a:ext uri="{FF2B5EF4-FFF2-40B4-BE49-F238E27FC236}">
                            <a16:creationId xmlns:a16="http://schemas.microsoft.com/office/drawing/2014/main" id="{31D7031E-ABF0-4BD9-B7FD-2C34BDD39DF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33463" y="4937125"/>
                        <a:ext cx="13525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7" name="Object 14">
            <a:extLst>
              <a:ext uri="{FF2B5EF4-FFF2-40B4-BE49-F238E27FC236}">
                <a16:creationId xmlns:a16="http://schemas.microsoft.com/office/drawing/2014/main" id="{05BE35EE-6CCB-42E0-8645-9FEF543FCB25}"/>
              </a:ext>
            </a:extLst>
          </p:cNvPr>
          <p:cNvGraphicFramePr>
            <a:graphicFrameLocks noChangeAspect="1"/>
          </p:cNvGraphicFramePr>
          <p:nvPr/>
        </p:nvGraphicFramePr>
        <p:xfrm>
          <a:off x="3168650" y="4937125"/>
          <a:ext cx="1223963" cy="619125"/>
        </p:xfrm>
        <a:graphic>
          <a:graphicData uri="http://schemas.openxmlformats.org/presentationml/2006/ole">
            <mc:AlternateContent xmlns:mc="http://schemas.openxmlformats.org/markup-compatibility/2006">
              <mc:Choice xmlns:v="urn:schemas-microsoft-com:vml" Requires="v">
                <p:oleObj spid="_x0000_s176237" name="Equation" r:id="rId17" imgW="476106" imgH="234906" progId="Equation.DSMT4">
                  <p:embed/>
                </p:oleObj>
              </mc:Choice>
              <mc:Fallback>
                <p:oleObj name="Equation" r:id="rId17" imgW="476106" imgH="234906" progId="Equation.DSMT4">
                  <p:embed/>
                  <p:pic>
                    <p:nvPicPr>
                      <p:cNvPr id="13327" name="Object 14">
                        <a:extLst>
                          <a:ext uri="{FF2B5EF4-FFF2-40B4-BE49-F238E27FC236}">
                            <a16:creationId xmlns:a16="http://schemas.microsoft.com/office/drawing/2014/main" id="{05BE35EE-6CCB-42E0-8645-9FEF543FCB2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68650" y="4937125"/>
                        <a:ext cx="1223963"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8" name="文本框 7171">
            <a:extLst>
              <a:ext uri="{FF2B5EF4-FFF2-40B4-BE49-F238E27FC236}">
                <a16:creationId xmlns:a16="http://schemas.microsoft.com/office/drawing/2014/main" id="{E9685A55-4D8F-4CBB-9BB2-95819763D462}"/>
              </a:ext>
            </a:extLst>
          </p:cNvPr>
          <p:cNvSpPr txBox="1">
            <a:spLocks noChangeArrowheads="1"/>
          </p:cNvSpPr>
          <p:nvPr/>
        </p:nvSpPr>
        <p:spPr bwMode="auto">
          <a:xfrm>
            <a:off x="508000" y="4981575"/>
            <a:ext cx="493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a:solidFill>
                  <a:schemeClr val="bg1"/>
                </a:solidFill>
                <a:latin typeface="宋体" panose="02010600030101010101" pitchFamily="2" charset="-122"/>
              </a:rPr>
              <a:t>由</a:t>
            </a:r>
          </a:p>
        </p:txBody>
      </p:sp>
      <p:sp>
        <p:nvSpPr>
          <p:cNvPr id="13329" name="文本框 7172">
            <a:extLst>
              <a:ext uri="{FF2B5EF4-FFF2-40B4-BE49-F238E27FC236}">
                <a16:creationId xmlns:a16="http://schemas.microsoft.com/office/drawing/2014/main" id="{02B8FEF2-5175-46E7-AABD-969072041F44}"/>
              </a:ext>
            </a:extLst>
          </p:cNvPr>
          <p:cNvSpPr txBox="1">
            <a:spLocks noChangeArrowheads="1"/>
          </p:cNvSpPr>
          <p:nvPr/>
        </p:nvSpPr>
        <p:spPr bwMode="auto">
          <a:xfrm>
            <a:off x="2386013" y="5016500"/>
            <a:ext cx="803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a:solidFill>
                  <a:schemeClr val="bg1"/>
                </a:solidFill>
                <a:latin typeface="宋体" panose="02010600030101010101" pitchFamily="2" charset="-122"/>
              </a:rPr>
              <a:t>代入</a:t>
            </a:r>
          </a:p>
        </p:txBody>
      </p:sp>
      <p:sp>
        <p:nvSpPr>
          <p:cNvPr id="13330" name="文本框 7173">
            <a:extLst>
              <a:ext uri="{FF2B5EF4-FFF2-40B4-BE49-F238E27FC236}">
                <a16:creationId xmlns:a16="http://schemas.microsoft.com/office/drawing/2014/main" id="{C5D00375-7B87-436F-B397-091FCAA975B9}"/>
              </a:ext>
            </a:extLst>
          </p:cNvPr>
          <p:cNvSpPr txBox="1">
            <a:spLocks noChangeArrowheads="1"/>
          </p:cNvSpPr>
          <p:nvPr/>
        </p:nvSpPr>
        <p:spPr bwMode="auto">
          <a:xfrm>
            <a:off x="4403725" y="5016500"/>
            <a:ext cx="493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a:solidFill>
                  <a:schemeClr val="bg1"/>
                </a:solidFill>
                <a:latin typeface="宋体" panose="02010600030101010101" pitchFamily="2" charset="-122"/>
              </a:rPr>
              <a:t>得</a:t>
            </a:r>
          </a:p>
        </p:txBody>
      </p:sp>
      <p:graphicFrame>
        <p:nvGraphicFramePr>
          <p:cNvPr id="13331" name="Object 14">
            <a:extLst>
              <a:ext uri="{FF2B5EF4-FFF2-40B4-BE49-F238E27FC236}">
                <a16:creationId xmlns:a16="http://schemas.microsoft.com/office/drawing/2014/main" id="{FEF864E8-AC4A-42A8-BBF6-9AD9C743DCEA}"/>
              </a:ext>
            </a:extLst>
          </p:cNvPr>
          <p:cNvGraphicFramePr>
            <a:graphicFrameLocks noChangeAspect="1"/>
          </p:cNvGraphicFramePr>
          <p:nvPr/>
        </p:nvGraphicFramePr>
        <p:xfrm>
          <a:off x="4897438" y="4924425"/>
          <a:ext cx="1417637" cy="554038"/>
        </p:xfrm>
        <a:graphic>
          <a:graphicData uri="http://schemas.openxmlformats.org/presentationml/2006/ole">
            <mc:AlternateContent xmlns:mc="http://schemas.openxmlformats.org/markup-compatibility/2006">
              <mc:Choice xmlns:v="urn:schemas-microsoft-com:vml" Requires="v">
                <p:oleObj spid="_x0000_s176238" name="Equation" r:id="rId19" imgW="552388" imgH="209681" progId="Equation.DSMT4">
                  <p:embed/>
                </p:oleObj>
              </mc:Choice>
              <mc:Fallback>
                <p:oleObj name="Equation" r:id="rId19" imgW="552388" imgH="209681" progId="Equation.DSMT4">
                  <p:embed/>
                  <p:pic>
                    <p:nvPicPr>
                      <p:cNvPr id="13331" name="Object 14">
                        <a:extLst>
                          <a:ext uri="{FF2B5EF4-FFF2-40B4-BE49-F238E27FC236}">
                            <a16:creationId xmlns:a16="http://schemas.microsoft.com/office/drawing/2014/main" id="{FEF864E8-AC4A-42A8-BBF6-9AD9C743DCE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97438" y="4924425"/>
                        <a:ext cx="141763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32" name="文本框 7174">
            <a:extLst>
              <a:ext uri="{FF2B5EF4-FFF2-40B4-BE49-F238E27FC236}">
                <a16:creationId xmlns:a16="http://schemas.microsoft.com/office/drawing/2014/main" id="{D3C999B5-9C0D-4C6F-A51D-FB6802C8C999}"/>
              </a:ext>
            </a:extLst>
          </p:cNvPr>
          <p:cNvSpPr txBox="1">
            <a:spLocks noChangeArrowheads="1"/>
          </p:cNvSpPr>
          <p:nvPr/>
        </p:nvSpPr>
        <p:spPr bwMode="auto">
          <a:xfrm>
            <a:off x="508000" y="5614988"/>
            <a:ext cx="71596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kumimoji="1" lang="zh-CN" altLang="en-US" sz="2400" b="1" dirty="0">
                <a:solidFill>
                  <a:schemeClr val="bg1"/>
                </a:solidFill>
                <a:latin typeface="宋体" panose="02010600030101010101" pitchFamily="2" charset="-122"/>
              </a:rPr>
              <a:t>对比电场高斯定理微分形式可知：</a:t>
            </a:r>
            <a:endParaRPr kumimoji="1" lang="en-US" altLang="zh-CN" sz="2400" b="1" dirty="0">
              <a:solidFill>
                <a:schemeClr val="bg1"/>
              </a:solidFill>
              <a:latin typeface="宋体" panose="02010600030101010101" pitchFamily="2" charset="-122"/>
            </a:endParaRPr>
          </a:p>
          <a:p>
            <a:pPr algn="l"/>
            <a:r>
              <a:rPr kumimoji="1" lang="zh-CN" altLang="en-US" sz="2400" b="1" dirty="0">
                <a:solidFill>
                  <a:schemeClr val="bg1"/>
                </a:solidFill>
                <a:latin typeface="宋体" panose="02010600030101010101" pitchFamily="2" charset="-122"/>
              </a:rPr>
              <a:t>即稳恒电流导体内部宏观自由电荷密度为</a:t>
            </a:r>
            <a:r>
              <a:rPr kumimoji="1" lang="en-US" altLang="zh-CN" sz="2400" b="1" dirty="0">
                <a:solidFill>
                  <a:schemeClr val="bg1"/>
                </a:solidFill>
                <a:latin typeface="宋体" panose="02010600030101010101" pitchFamily="2" charset="-122"/>
              </a:rPr>
              <a:t>0</a:t>
            </a:r>
            <a:endParaRPr kumimoji="1" lang="zh-CN" altLang="en-US" sz="2400" b="1" dirty="0">
              <a:solidFill>
                <a:schemeClr val="bg1"/>
              </a:solidFill>
              <a:latin typeface="宋体" panose="02010600030101010101" pitchFamily="2" charset="-122"/>
            </a:endParaRPr>
          </a:p>
        </p:txBody>
      </p:sp>
      <p:graphicFrame>
        <p:nvGraphicFramePr>
          <p:cNvPr id="13333" name="Object 14">
            <a:extLst>
              <a:ext uri="{FF2B5EF4-FFF2-40B4-BE49-F238E27FC236}">
                <a16:creationId xmlns:a16="http://schemas.microsoft.com/office/drawing/2014/main" id="{4DCC2192-7556-421C-8E6C-5516E18E8687}"/>
              </a:ext>
            </a:extLst>
          </p:cNvPr>
          <p:cNvGraphicFramePr>
            <a:graphicFrameLocks noChangeAspect="1"/>
          </p:cNvGraphicFramePr>
          <p:nvPr>
            <p:extLst>
              <p:ext uri="{D42A27DB-BD31-4B8C-83A1-F6EECF244321}">
                <p14:modId xmlns:p14="http://schemas.microsoft.com/office/powerpoint/2010/main" val="3943106419"/>
              </p:ext>
            </p:extLst>
          </p:nvPr>
        </p:nvGraphicFramePr>
        <p:xfrm>
          <a:off x="5220072" y="5556250"/>
          <a:ext cx="966788" cy="520700"/>
        </p:xfrm>
        <a:graphic>
          <a:graphicData uri="http://schemas.openxmlformats.org/presentationml/2006/ole">
            <mc:AlternateContent xmlns:mc="http://schemas.openxmlformats.org/markup-compatibility/2006">
              <mc:Choice xmlns:v="urn:schemas-microsoft-com:vml" Requires="v">
                <p:oleObj spid="_x0000_s176239" name="Equation" r:id="rId21" imgW="374572" imgH="197069" progId="Equation.DSMT4">
                  <p:embed/>
                </p:oleObj>
              </mc:Choice>
              <mc:Fallback>
                <p:oleObj name="Equation" r:id="rId21" imgW="374572" imgH="197069" progId="Equation.DSMT4">
                  <p:embed/>
                  <p:pic>
                    <p:nvPicPr>
                      <p:cNvPr id="13333" name="Object 14">
                        <a:extLst>
                          <a:ext uri="{FF2B5EF4-FFF2-40B4-BE49-F238E27FC236}">
                            <a16:creationId xmlns:a16="http://schemas.microsoft.com/office/drawing/2014/main" id="{4DCC2192-7556-421C-8E6C-5516E18E8687}"/>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20072" y="5556250"/>
                        <a:ext cx="96678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3">
            <a:extLst>
              <a:ext uri="{FF2B5EF4-FFF2-40B4-BE49-F238E27FC236}">
                <a16:creationId xmlns:a16="http://schemas.microsoft.com/office/drawing/2014/main" id="{A4AA3F5C-4390-4BCA-8E94-C3549ABA0732}"/>
              </a:ext>
            </a:extLst>
          </p:cNvPr>
          <p:cNvSpPr txBox="1">
            <a:spLocks noChangeArrowheads="1"/>
          </p:cNvSpPr>
          <p:nvPr/>
        </p:nvSpPr>
        <p:spPr bwMode="auto">
          <a:xfrm>
            <a:off x="179388" y="684213"/>
            <a:ext cx="45370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FFFF00"/>
                </a:solidFill>
                <a:latin typeface="Times New Roman" panose="02020603050405020304" pitchFamily="18" charset="0"/>
              </a:rPr>
              <a:t>一</a:t>
            </a:r>
            <a:r>
              <a:rPr kumimoji="1" lang="en-US" altLang="zh-CN" sz="2800" b="1">
                <a:solidFill>
                  <a:srgbClr val="FFFF00"/>
                </a:solidFill>
                <a:latin typeface="Times New Roman" panose="02020603050405020304" pitchFamily="18" charset="0"/>
              </a:rPr>
              <a:t>. </a:t>
            </a:r>
            <a:r>
              <a:rPr kumimoji="1" lang="zh-CN" altLang="en-US" sz="2800" b="1">
                <a:solidFill>
                  <a:srgbClr val="FFFF00"/>
                </a:solidFill>
                <a:latin typeface="Times New Roman" panose="02020603050405020304" pitchFamily="18" charset="0"/>
              </a:rPr>
              <a:t>磁现象、电流与磁场</a:t>
            </a:r>
          </a:p>
        </p:txBody>
      </p:sp>
      <p:sp>
        <p:nvSpPr>
          <p:cNvPr id="14339" name="TextBox 2">
            <a:extLst>
              <a:ext uri="{FF2B5EF4-FFF2-40B4-BE49-F238E27FC236}">
                <a16:creationId xmlns:a16="http://schemas.microsoft.com/office/drawing/2014/main" id="{D0044793-F653-4517-BA8F-3C576C77E7F4}"/>
              </a:ext>
            </a:extLst>
          </p:cNvPr>
          <p:cNvSpPr txBox="1">
            <a:spLocks noChangeArrowheads="1"/>
          </p:cNvSpPr>
          <p:nvPr/>
        </p:nvSpPr>
        <p:spPr bwMode="auto">
          <a:xfrm>
            <a:off x="519113" y="1325563"/>
            <a:ext cx="11128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66FFFF"/>
                </a:solidFill>
              </a:rPr>
              <a:t>磁现象</a:t>
            </a:r>
          </a:p>
        </p:txBody>
      </p:sp>
      <p:pic>
        <p:nvPicPr>
          <p:cNvPr id="14340" name="Picture 21">
            <a:extLst>
              <a:ext uri="{FF2B5EF4-FFF2-40B4-BE49-F238E27FC236}">
                <a16:creationId xmlns:a16="http://schemas.microsoft.com/office/drawing/2014/main" id="{539745D5-8882-450D-8BAA-981BE38FC1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113" y="2349500"/>
            <a:ext cx="3184525" cy="2535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2">
            <a:extLst>
              <a:ext uri="{FF2B5EF4-FFF2-40B4-BE49-F238E27FC236}">
                <a16:creationId xmlns:a16="http://schemas.microsoft.com/office/drawing/2014/main" id="{C4B9EFD1-7CC2-47C2-9279-1B0A16F276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7038" y="1052513"/>
            <a:ext cx="3876675"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3">
            <a:extLst>
              <a:ext uri="{FF2B5EF4-FFF2-40B4-BE49-F238E27FC236}">
                <a16:creationId xmlns:a16="http://schemas.microsoft.com/office/drawing/2014/main" id="{C197A962-0653-4568-B1D3-7B2A4DEA54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4508500"/>
            <a:ext cx="3819525"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343" name="Text Box 2">
            <a:extLst>
              <a:ext uri="{FF2B5EF4-FFF2-40B4-BE49-F238E27FC236}">
                <a16:creationId xmlns:a16="http://schemas.microsoft.com/office/drawing/2014/main" id="{9B9F2497-595C-4D04-B65A-183EA0EAE583}"/>
              </a:ext>
            </a:extLst>
          </p:cNvPr>
          <p:cNvSpPr txBox="1">
            <a:spLocks noChangeArrowheads="1"/>
          </p:cNvSpPr>
          <p:nvPr/>
        </p:nvSpPr>
        <p:spPr bwMode="auto">
          <a:xfrm>
            <a:off x="0" y="82550"/>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3200" b="1">
                <a:solidFill>
                  <a:srgbClr val="00FF00"/>
                </a:solidFill>
                <a:latin typeface="Times New Roman" panose="02020603050405020304" pitchFamily="18" charset="0"/>
                <a:ea typeface="黑体" panose="02010609060101010101" pitchFamily="49" charset="-122"/>
              </a:rPr>
              <a:t>10.2  </a:t>
            </a:r>
            <a:r>
              <a:rPr kumimoji="1" lang="zh-CN" altLang="en-US" sz="3200" b="1">
                <a:solidFill>
                  <a:srgbClr val="00FF00"/>
                </a:solidFill>
                <a:latin typeface="Times New Roman" panose="02020603050405020304" pitchFamily="18" charset="0"/>
                <a:ea typeface="黑体" panose="02010609060101010101" pitchFamily="49" charset="-122"/>
              </a:rPr>
              <a:t>磁场与毕奥－萨伐尔定律</a:t>
            </a:r>
            <a:r>
              <a:rPr kumimoji="1" lang="zh-CN" altLang="en-US" sz="3200" b="1">
                <a:solidFill>
                  <a:srgbClr val="00FF00"/>
                </a:solidFill>
                <a:latin typeface="Times New Roman" panose="02020603050405020304" pitchFamily="18" charset="0"/>
              </a:rPr>
              <a:t> </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448EC630-7490-4EAF-A68A-352E665F0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 y="404813"/>
            <a:ext cx="3622675" cy="2592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6563" name="Picture 3">
            <a:extLst>
              <a:ext uri="{FF2B5EF4-FFF2-40B4-BE49-F238E27FC236}">
                <a16:creationId xmlns:a16="http://schemas.microsoft.com/office/drawing/2014/main" id="{F1BA3EF1-D52C-4F79-8C18-B51EEFDAE0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260350"/>
            <a:ext cx="3562350" cy="386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6564" name="Picture 4">
            <a:extLst>
              <a:ext uri="{FF2B5EF4-FFF2-40B4-BE49-F238E27FC236}">
                <a16:creationId xmlns:a16="http://schemas.microsoft.com/office/drawing/2014/main" id="{0C9C4EB1-2F19-4ACC-977E-540DD3A940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4124325"/>
            <a:ext cx="5903912" cy="2424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5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1">
            <a:extLst>
              <a:ext uri="{FF2B5EF4-FFF2-40B4-BE49-F238E27FC236}">
                <a16:creationId xmlns:a16="http://schemas.microsoft.com/office/drawing/2014/main" id="{FF7881F5-A59B-48CE-B2DA-DD6EAFA68581}"/>
              </a:ext>
            </a:extLst>
          </p:cNvPr>
          <p:cNvSpPr txBox="1">
            <a:spLocks noChangeArrowheads="1"/>
          </p:cNvSpPr>
          <p:nvPr/>
        </p:nvSpPr>
        <p:spPr bwMode="auto">
          <a:xfrm>
            <a:off x="1501254" y="2718668"/>
            <a:ext cx="1517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66FFFF"/>
                </a:solidFill>
                <a:latin typeface="Times New Roman" panose="02020603050405020304" pitchFamily="18" charset="0"/>
              </a:rPr>
              <a:t>安培提出</a:t>
            </a:r>
            <a:r>
              <a:rPr kumimoji="1" lang="en-US" altLang="zh-CN" sz="2400" b="1">
                <a:solidFill>
                  <a:srgbClr val="66FFFF"/>
                </a:solidFill>
                <a:latin typeface="Times New Roman" panose="02020603050405020304" pitchFamily="18" charset="0"/>
              </a:rPr>
              <a:t>:</a:t>
            </a:r>
          </a:p>
        </p:txBody>
      </p:sp>
      <p:sp>
        <p:nvSpPr>
          <p:cNvPr id="3" name="Text Box 12">
            <a:extLst>
              <a:ext uri="{FF2B5EF4-FFF2-40B4-BE49-F238E27FC236}">
                <a16:creationId xmlns:a16="http://schemas.microsoft.com/office/drawing/2014/main" id="{3EA2056E-8481-4648-B3A2-4F623E11E510}"/>
              </a:ext>
            </a:extLst>
          </p:cNvPr>
          <p:cNvSpPr txBox="1">
            <a:spLocks noChangeArrowheads="1"/>
          </p:cNvSpPr>
          <p:nvPr/>
        </p:nvSpPr>
        <p:spPr bwMode="auto">
          <a:xfrm>
            <a:off x="3085579" y="2732956"/>
            <a:ext cx="491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Times New Roman" panose="02020603050405020304" pitchFamily="18" charset="0"/>
              </a:rPr>
              <a:t>一切磁现象起源于电荷运动</a:t>
            </a:r>
          </a:p>
        </p:txBody>
      </p:sp>
      <p:sp>
        <p:nvSpPr>
          <p:cNvPr id="4" name="Text Box 13">
            <a:extLst>
              <a:ext uri="{FF2B5EF4-FFF2-40B4-BE49-F238E27FC236}">
                <a16:creationId xmlns:a16="http://schemas.microsoft.com/office/drawing/2014/main" id="{F0F671AD-BD2C-4649-BACC-76DF6E22D511}"/>
              </a:ext>
            </a:extLst>
          </p:cNvPr>
          <p:cNvSpPr txBox="1">
            <a:spLocks noChangeArrowheads="1"/>
          </p:cNvSpPr>
          <p:nvPr/>
        </p:nvSpPr>
        <p:spPr bwMode="auto">
          <a:xfrm>
            <a:off x="1369492" y="3480668"/>
            <a:ext cx="1895475" cy="538163"/>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b="1">
                <a:solidFill>
                  <a:schemeClr val="bg1"/>
                </a:solidFill>
                <a:latin typeface="Times New Roman" panose="02020603050405020304" pitchFamily="18" charset="0"/>
              </a:rPr>
              <a:t>运动电荷</a:t>
            </a:r>
          </a:p>
        </p:txBody>
      </p:sp>
      <p:sp>
        <p:nvSpPr>
          <p:cNvPr id="5" name="Text Box 14">
            <a:extLst>
              <a:ext uri="{FF2B5EF4-FFF2-40B4-BE49-F238E27FC236}">
                <a16:creationId xmlns:a16="http://schemas.microsoft.com/office/drawing/2014/main" id="{0185F424-76E2-4EF9-889B-25F4F7908F2C}"/>
              </a:ext>
            </a:extLst>
          </p:cNvPr>
          <p:cNvSpPr txBox="1">
            <a:spLocks noChangeArrowheads="1"/>
          </p:cNvSpPr>
          <p:nvPr/>
        </p:nvSpPr>
        <p:spPr bwMode="auto">
          <a:xfrm>
            <a:off x="5562079" y="3480668"/>
            <a:ext cx="1879600" cy="538163"/>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b="1">
                <a:solidFill>
                  <a:schemeClr val="bg1"/>
                </a:solidFill>
                <a:latin typeface="Times New Roman" panose="02020603050405020304" pitchFamily="18" charset="0"/>
              </a:rPr>
              <a:t>运动电荷</a:t>
            </a:r>
          </a:p>
        </p:txBody>
      </p:sp>
      <p:sp>
        <p:nvSpPr>
          <p:cNvPr id="6" name="AutoShape 15">
            <a:extLst>
              <a:ext uri="{FF2B5EF4-FFF2-40B4-BE49-F238E27FC236}">
                <a16:creationId xmlns:a16="http://schemas.microsoft.com/office/drawing/2014/main" id="{97C304D2-1055-4DA4-970A-0825B6F18582}"/>
              </a:ext>
            </a:extLst>
          </p:cNvPr>
          <p:cNvSpPr>
            <a:spLocks noChangeArrowheads="1"/>
          </p:cNvSpPr>
          <p:nvPr/>
        </p:nvSpPr>
        <p:spPr bwMode="auto">
          <a:xfrm>
            <a:off x="3409429" y="3428281"/>
            <a:ext cx="2057400" cy="609600"/>
          </a:xfrm>
          <a:prstGeom prst="leftRightArrowCallout">
            <a:avLst>
              <a:gd name="adj1" fmla="val 25000"/>
              <a:gd name="adj2" fmla="val 25000"/>
              <a:gd name="adj3" fmla="val 42188"/>
              <a:gd name="adj4" fmla="val 50000"/>
            </a:avLst>
          </a:prstGeom>
          <a:solidFill>
            <a:srgbClr val="66FFCC">
              <a:alpha val="39999"/>
            </a:srgbClr>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b="1">
                <a:solidFill>
                  <a:srgbClr val="FF3300"/>
                </a:solidFill>
                <a:latin typeface="Times New Roman" panose="02020603050405020304" pitchFamily="18" charset="0"/>
              </a:rPr>
              <a:t>磁场</a:t>
            </a:r>
          </a:p>
        </p:txBody>
      </p:sp>
      <p:sp>
        <p:nvSpPr>
          <p:cNvPr id="7" name="Text Box 16">
            <a:extLst>
              <a:ext uri="{FF2B5EF4-FFF2-40B4-BE49-F238E27FC236}">
                <a16:creationId xmlns:a16="http://schemas.microsoft.com/office/drawing/2014/main" id="{2E3BF1E2-5F13-4597-ABCA-4FE9F7E9B046}"/>
              </a:ext>
            </a:extLst>
          </p:cNvPr>
          <p:cNvSpPr txBox="1">
            <a:spLocks noChangeArrowheads="1"/>
          </p:cNvSpPr>
          <p:nvPr/>
        </p:nvSpPr>
        <p:spPr bwMode="auto">
          <a:xfrm>
            <a:off x="893242" y="4458568"/>
            <a:ext cx="2601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66FFFF"/>
                </a:solidFill>
                <a:latin typeface="Times New Roman" panose="02020603050405020304" pitchFamily="18" charset="0"/>
              </a:rPr>
              <a:t>磁场的性质</a:t>
            </a:r>
          </a:p>
        </p:txBody>
      </p:sp>
      <p:sp>
        <p:nvSpPr>
          <p:cNvPr id="8" name="Text Box 17">
            <a:extLst>
              <a:ext uri="{FF2B5EF4-FFF2-40B4-BE49-F238E27FC236}">
                <a16:creationId xmlns:a16="http://schemas.microsoft.com/office/drawing/2014/main" id="{7AADA8DC-239C-4123-B0F5-E9727B24A8B4}"/>
              </a:ext>
            </a:extLst>
          </p:cNvPr>
          <p:cNvSpPr txBox="1">
            <a:spLocks noChangeArrowheads="1"/>
          </p:cNvSpPr>
          <p:nvPr/>
        </p:nvSpPr>
        <p:spPr bwMode="auto">
          <a:xfrm>
            <a:off x="899592" y="4941168"/>
            <a:ext cx="5764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chemeClr val="bg1"/>
                </a:solidFill>
                <a:latin typeface="Times New Roman" panose="02020603050405020304" pitchFamily="18" charset="0"/>
              </a:rPr>
              <a:t>(1) </a:t>
            </a:r>
            <a:r>
              <a:rPr kumimoji="1" lang="zh-CN" altLang="en-US" sz="2400" b="1">
                <a:solidFill>
                  <a:schemeClr val="bg1"/>
                </a:solidFill>
                <a:latin typeface="Times New Roman" panose="02020603050405020304" pitchFamily="18" charset="0"/>
              </a:rPr>
              <a:t>对运动电荷</a:t>
            </a:r>
            <a:r>
              <a:rPr kumimoji="1" lang="en-US" altLang="zh-CN" sz="2400" b="1">
                <a:solidFill>
                  <a:schemeClr val="bg1"/>
                </a:solidFill>
                <a:latin typeface="Times New Roman" panose="02020603050405020304" pitchFamily="18" charset="0"/>
              </a:rPr>
              <a:t>(</a:t>
            </a:r>
            <a:r>
              <a:rPr kumimoji="1" lang="zh-CN" altLang="en-US" sz="2400" b="1">
                <a:solidFill>
                  <a:schemeClr val="bg1"/>
                </a:solidFill>
                <a:latin typeface="Times New Roman" panose="02020603050405020304" pitchFamily="18" charset="0"/>
              </a:rPr>
              <a:t>或电流</a:t>
            </a:r>
            <a:r>
              <a:rPr kumimoji="1" lang="en-US" altLang="zh-CN" sz="2400" b="1">
                <a:solidFill>
                  <a:schemeClr val="bg1"/>
                </a:solidFill>
                <a:latin typeface="Times New Roman" panose="02020603050405020304" pitchFamily="18" charset="0"/>
              </a:rPr>
              <a:t>)</a:t>
            </a:r>
            <a:r>
              <a:rPr kumimoji="1" lang="zh-CN" altLang="en-US" sz="2400" b="1">
                <a:solidFill>
                  <a:schemeClr val="bg1"/>
                </a:solidFill>
                <a:latin typeface="Times New Roman" panose="02020603050405020304" pitchFamily="18" charset="0"/>
              </a:rPr>
              <a:t>有力的作用</a:t>
            </a:r>
            <a:r>
              <a:rPr kumimoji="1" lang="en-US" altLang="zh-CN" sz="2400" b="1">
                <a:solidFill>
                  <a:schemeClr val="bg1"/>
                </a:solidFill>
                <a:latin typeface="Times New Roman" panose="02020603050405020304" pitchFamily="18" charset="0"/>
              </a:rPr>
              <a:t>;</a:t>
            </a:r>
          </a:p>
        </p:txBody>
      </p:sp>
      <p:sp>
        <p:nvSpPr>
          <p:cNvPr id="9" name="Text Box 18">
            <a:extLst>
              <a:ext uri="{FF2B5EF4-FFF2-40B4-BE49-F238E27FC236}">
                <a16:creationId xmlns:a16="http://schemas.microsoft.com/office/drawing/2014/main" id="{F36F651C-F262-44A2-92F1-103BFDAF71B6}"/>
              </a:ext>
            </a:extLst>
          </p:cNvPr>
          <p:cNvSpPr txBox="1">
            <a:spLocks noChangeArrowheads="1"/>
          </p:cNvSpPr>
          <p:nvPr/>
        </p:nvSpPr>
        <p:spPr bwMode="auto">
          <a:xfrm>
            <a:off x="1187624" y="5380905"/>
            <a:ext cx="2733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chemeClr val="bg1"/>
                </a:solidFill>
                <a:latin typeface="Times New Roman" panose="02020603050405020304" pitchFamily="18" charset="0"/>
              </a:rPr>
              <a:t>(2) </a:t>
            </a:r>
            <a:r>
              <a:rPr kumimoji="1" lang="zh-CN" altLang="en-US" sz="2400" b="1">
                <a:solidFill>
                  <a:schemeClr val="bg1"/>
                </a:solidFill>
                <a:latin typeface="Times New Roman" panose="02020603050405020304" pitchFamily="18" charset="0"/>
              </a:rPr>
              <a:t>磁场有能量。</a:t>
            </a:r>
          </a:p>
        </p:txBody>
      </p:sp>
      <p:sp>
        <p:nvSpPr>
          <p:cNvPr id="10" name="Text Box 4">
            <a:extLst>
              <a:ext uri="{FF2B5EF4-FFF2-40B4-BE49-F238E27FC236}">
                <a16:creationId xmlns:a16="http://schemas.microsoft.com/office/drawing/2014/main" id="{71F27A16-D25A-4C55-B940-D900736E0569}"/>
              </a:ext>
            </a:extLst>
          </p:cNvPr>
          <p:cNvSpPr txBox="1">
            <a:spLocks noChangeArrowheads="1"/>
          </p:cNvSpPr>
          <p:nvPr/>
        </p:nvSpPr>
        <p:spPr bwMode="auto">
          <a:xfrm>
            <a:off x="2520429" y="691431"/>
            <a:ext cx="998538" cy="538162"/>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chemeClr val="bg1"/>
                </a:solidFill>
                <a:latin typeface="Times New Roman" panose="02020603050405020304" pitchFamily="18" charset="0"/>
              </a:rPr>
              <a:t>磁体</a:t>
            </a:r>
          </a:p>
        </p:txBody>
      </p:sp>
      <p:sp>
        <p:nvSpPr>
          <p:cNvPr id="11" name="Text Box 5">
            <a:extLst>
              <a:ext uri="{FF2B5EF4-FFF2-40B4-BE49-F238E27FC236}">
                <a16:creationId xmlns:a16="http://schemas.microsoft.com/office/drawing/2014/main" id="{0081225A-9BE4-4E3D-AE8E-86F7CD355D69}"/>
              </a:ext>
            </a:extLst>
          </p:cNvPr>
          <p:cNvSpPr txBox="1">
            <a:spLocks noChangeArrowheads="1"/>
          </p:cNvSpPr>
          <p:nvPr/>
        </p:nvSpPr>
        <p:spPr bwMode="auto">
          <a:xfrm>
            <a:off x="5357292" y="691431"/>
            <a:ext cx="998537" cy="538162"/>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chemeClr val="bg1"/>
                </a:solidFill>
                <a:latin typeface="Times New Roman" panose="02020603050405020304" pitchFamily="18" charset="0"/>
              </a:rPr>
              <a:t>磁体</a:t>
            </a:r>
          </a:p>
        </p:txBody>
      </p:sp>
      <p:sp>
        <p:nvSpPr>
          <p:cNvPr id="12" name="AutoShape 6">
            <a:extLst>
              <a:ext uri="{FF2B5EF4-FFF2-40B4-BE49-F238E27FC236}">
                <a16:creationId xmlns:a16="http://schemas.microsoft.com/office/drawing/2014/main" id="{7DB0FA8E-E465-4509-A65A-25F97C8802C1}"/>
              </a:ext>
            </a:extLst>
          </p:cNvPr>
          <p:cNvSpPr>
            <a:spLocks noChangeArrowheads="1"/>
          </p:cNvSpPr>
          <p:nvPr/>
        </p:nvSpPr>
        <p:spPr bwMode="auto">
          <a:xfrm>
            <a:off x="3815829" y="783506"/>
            <a:ext cx="1214438" cy="417512"/>
          </a:xfrm>
          <a:prstGeom prst="leftRightArrow">
            <a:avLst>
              <a:gd name="adj1" fmla="val 50000"/>
              <a:gd name="adj2" fmla="val 58175"/>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3" name="Text Box 7">
            <a:extLst>
              <a:ext uri="{FF2B5EF4-FFF2-40B4-BE49-F238E27FC236}">
                <a16:creationId xmlns:a16="http://schemas.microsoft.com/office/drawing/2014/main" id="{7FF70293-2954-4292-90B4-986665E1CEA3}"/>
              </a:ext>
            </a:extLst>
          </p:cNvPr>
          <p:cNvSpPr txBox="1">
            <a:spLocks noChangeArrowheads="1"/>
          </p:cNvSpPr>
          <p:nvPr/>
        </p:nvSpPr>
        <p:spPr bwMode="auto">
          <a:xfrm>
            <a:off x="2495029" y="1891581"/>
            <a:ext cx="1023938" cy="538162"/>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chemeClr val="bg1"/>
                </a:solidFill>
                <a:latin typeface="Times New Roman" panose="02020603050405020304" pitchFamily="18" charset="0"/>
              </a:rPr>
              <a:t>电流</a:t>
            </a:r>
          </a:p>
        </p:txBody>
      </p:sp>
      <p:sp>
        <p:nvSpPr>
          <p:cNvPr id="14" name="Text Box 8">
            <a:extLst>
              <a:ext uri="{FF2B5EF4-FFF2-40B4-BE49-F238E27FC236}">
                <a16:creationId xmlns:a16="http://schemas.microsoft.com/office/drawing/2014/main" id="{EB58D664-B454-42B6-A790-9834089E6BFA}"/>
              </a:ext>
            </a:extLst>
          </p:cNvPr>
          <p:cNvSpPr txBox="1">
            <a:spLocks noChangeArrowheads="1"/>
          </p:cNvSpPr>
          <p:nvPr/>
        </p:nvSpPr>
        <p:spPr bwMode="auto">
          <a:xfrm>
            <a:off x="5416029" y="1864593"/>
            <a:ext cx="939800" cy="538163"/>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chemeClr val="bg1"/>
                </a:solidFill>
                <a:latin typeface="Times New Roman" panose="02020603050405020304" pitchFamily="18" charset="0"/>
              </a:rPr>
              <a:t>电流</a:t>
            </a:r>
          </a:p>
        </p:txBody>
      </p:sp>
      <p:sp>
        <p:nvSpPr>
          <p:cNvPr id="15" name="AutoShape 9">
            <a:extLst>
              <a:ext uri="{FF2B5EF4-FFF2-40B4-BE49-F238E27FC236}">
                <a16:creationId xmlns:a16="http://schemas.microsoft.com/office/drawing/2014/main" id="{B741B284-3F1D-4BC0-BA6E-9FCA9C90126E}"/>
              </a:ext>
            </a:extLst>
          </p:cNvPr>
          <p:cNvSpPr>
            <a:spLocks noChangeArrowheads="1"/>
          </p:cNvSpPr>
          <p:nvPr/>
        </p:nvSpPr>
        <p:spPr bwMode="auto">
          <a:xfrm>
            <a:off x="3892029" y="2010643"/>
            <a:ext cx="1214438" cy="373063"/>
          </a:xfrm>
          <a:prstGeom prst="leftRightArrow">
            <a:avLst>
              <a:gd name="adj1" fmla="val 50000"/>
              <a:gd name="adj2" fmla="val 65106"/>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6" name="AutoShape 10">
            <a:extLst>
              <a:ext uri="{FF2B5EF4-FFF2-40B4-BE49-F238E27FC236}">
                <a16:creationId xmlns:a16="http://schemas.microsoft.com/office/drawing/2014/main" id="{A3C1A5E9-CE2B-47D5-AD9B-74B00AE637AC}"/>
              </a:ext>
            </a:extLst>
          </p:cNvPr>
          <p:cNvSpPr>
            <a:spLocks noChangeArrowheads="1"/>
          </p:cNvSpPr>
          <p:nvPr/>
        </p:nvSpPr>
        <p:spPr bwMode="auto">
          <a:xfrm>
            <a:off x="2749029" y="1305793"/>
            <a:ext cx="457200" cy="533400"/>
          </a:xfrm>
          <a:prstGeom prst="upDownArrow">
            <a:avLst>
              <a:gd name="adj1" fmla="val 50000"/>
              <a:gd name="adj2" fmla="val 23333"/>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outVertical)">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arn(outHorizontal)">
                                      <p:cBhvr>
                                        <p:cTn id="27" dur="500"/>
                                        <p:tgtEl>
                                          <p:spTgt spid="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arn(outVertical)">
                                      <p:cBhvr>
                                        <p:cTn id="37" dur="500"/>
                                        <p:tgtEl>
                                          <p:spTgt spid="1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500"/>
                                        <p:tgtEl>
                                          <p:spTgt spid="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left)">
                                      <p:cBhvr>
                                        <p:cTn id="47" dur="500"/>
                                        <p:tgtEl>
                                          <p:spTgt spid="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left)">
                                      <p:cBhvr>
                                        <p:cTn id="52" dur="500"/>
                                        <p:tgtEl>
                                          <p:spTgt spid="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left)">
                                      <p:cBhvr>
                                        <p:cTn id="57" dur="500"/>
                                        <p:tgtEl>
                                          <p:spTgt spid="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wipe(left)">
                                      <p:cBhvr>
                                        <p:cTn id="62" dur="500"/>
                                        <p:tgtEl>
                                          <p:spTgt spid="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wipe(left)">
                                      <p:cBhvr>
                                        <p:cTn id="67" dur="500"/>
                                        <p:tgtEl>
                                          <p:spTgt spid="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wipe(left)">
                                      <p:cBhvr>
                                        <p:cTn id="72" dur="500"/>
                                        <p:tgtEl>
                                          <p:spTgt spid="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wipe(left)">
                                      <p:cBhvr>
                                        <p:cTn id="7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animBg="1" autoUpdateAnimBg="0"/>
      <p:bldP spid="5" grpId="0" animBg="1" autoUpdateAnimBg="0"/>
      <p:bldP spid="6" grpId="0" animBg="1" autoUpdateAnimBg="0"/>
      <p:bldP spid="7" grpId="0" autoUpdateAnimBg="0"/>
      <p:bldP spid="8" grpId="0" autoUpdateAnimBg="0"/>
      <p:bldP spid="9" grpId="0" autoUpdateAnimBg="0"/>
      <p:bldP spid="10" grpId="0" animBg="1" autoUpdateAnimBg="0"/>
      <p:bldP spid="11" grpId="0" animBg="1" autoUpdateAnimBg="0"/>
      <p:bldP spid="12" grpId="0" animBg="1"/>
      <p:bldP spid="13" grpId="0" animBg="1" autoUpdateAnimBg="0"/>
      <p:bldP spid="14" grpId="0" animBg="1" autoUpdateAnimBg="0"/>
      <p:bldP spid="15"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a:extLst>
              <a:ext uri="{FF2B5EF4-FFF2-40B4-BE49-F238E27FC236}">
                <a16:creationId xmlns:a16="http://schemas.microsoft.com/office/drawing/2014/main" id="{E7D8D9FA-361D-4A9E-A916-70D46794E6DD}"/>
              </a:ext>
            </a:extLst>
          </p:cNvPr>
          <p:cNvSpPr txBox="1">
            <a:spLocks noChangeArrowheads="1"/>
          </p:cNvSpPr>
          <p:nvPr/>
        </p:nvSpPr>
        <p:spPr bwMode="auto">
          <a:xfrm>
            <a:off x="212725" y="319088"/>
            <a:ext cx="3206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800" b="1">
                <a:solidFill>
                  <a:srgbClr val="FFFF00"/>
                </a:solidFill>
                <a:latin typeface="Times New Roman" panose="02020603050405020304" pitchFamily="18" charset="0"/>
              </a:rPr>
              <a:t>二</a:t>
            </a:r>
            <a:r>
              <a:rPr kumimoji="1" lang="en-US" altLang="zh-CN" sz="2800" b="1">
                <a:solidFill>
                  <a:srgbClr val="FFFF00"/>
                </a:solidFill>
                <a:latin typeface="Times New Roman" panose="02020603050405020304" pitchFamily="18" charset="0"/>
              </a:rPr>
              <a:t>. </a:t>
            </a:r>
            <a:r>
              <a:rPr kumimoji="1" lang="zh-CN" altLang="en-US" sz="2800" b="1">
                <a:solidFill>
                  <a:srgbClr val="FFFF00"/>
                </a:solidFill>
                <a:latin typeface="Times New Roman" panose="02020603050405020304" pitchFamily="18" charset="0"/>
              </a:rPr>
              <a:t>磁感应强度</a:t>
            </a:r>
          </a:p>
        </p:txBody>
      </p:sp>
      <p:sp>
        <p:nvSpPr>
          <p:cNvPr id="106499" name="Text Box 3">
            <a:extLst>
              <a:ext uri="{FF2B5EF4-FFF2-40B4-BE49-F238E27FC236}">
                <a16:creationId xmlns:a16="http://schemas.microsoft.com/office/drawing/2014/main" id="{EE906C3F-5AD5-4E3D-9962-3A11BBAC373B}"/>
              </a:ext>
            </a:extLst>
          </p:cNvPr>
          <p:cNvSpPr txBox="1">
            <a:spLocks noChangeArrowheads="1"/>
          </p:cNvSpPr>
          <p:nvPr/>
        </p:nvSpPr>
        <p:spPr bwMode="auto">
          <a:xfrm>
            <a:off x="727075" y="809625"/>
            <a:ext cx="3844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在闭合回路中取电流元</a:t>
            </a:r>
          </a:p>
        </p:txBody>
      </p:sp>
      <p:graphicFrame>
        <p:nvGraphicFramePr>
          <p:cNvPr id="106500" name="Object 4">
            <a:extLst>
              <a:ext uri="{FF2B5EF4-FFF2-40B4-BE49-F238E27FC236}">
                <a16:creationId xmlns:a16="http://schemas.microsoft.com/office/drawing/2014/main" id="{A6E56357-2882-4906-99B2-A9F21005E6C0}"/>
              </a:ext>
            </a:extLst>
          </p:cNvPr>
          <p:cNvGraphicFramePr>
            <a:graphicFrameLocks noChangeAspect="1"/>
          </p:cNvGraphicFramePr>
          <p:nvPr/>
        </p:nvGraphicFramePr>
        <p:xfrm>
          <a:off x="3968750" y="844550"/>
          <a:ext cx="520700" cy="368300"/>
        </p:xfrm>
        <a:graphic>
          <a:graphicData uri="http://schemas.openxmlformats.org/presentationml/2006/ole">
            <mc:AlternateContent xmlns:mc="http://schemas.openxmlformats.org/markup-compatibility/2006">
              <mc:Choice xmlns:v="urn:schemas-microsoft-com:vml" Requires="v">
                <p:oleObj spid="_x0000_s106623" name="Equation" r:id="rId3" imgW="520560" imgH="368280" progId="Equation.3">
                  <p:embed/>
                </p:oleObj>
              </mc:Choice>
              <mc:Fallback>
                <p:oleObj name="Equation" r:id="rId3" imgW="520560" imgH="3682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8750" y="844550"/>
                        <a:ext cx="5207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501" name="Freeform 5">
            <a:extLst>
              <a:ext uri="{FF2B5EF4-FFF2-40B4-BE49-F238E27FC236}">
                <a16:creationId xmlns:a16="http://schemas.microsoft.com/office/drawing/2014/main" id="{F63CE234-094A-4F92-AEA6-7C5A0409BC4C}"/>
              </a:ext>
            </a:extLst>
          </p:cNvPr>
          <p:cNvSpPr>
            <a:spLocks/>
          </p:cNvSpPr>
          <p:nvPr/>
        </p:nvSpPr>
        <p:spPr bwMode="auto">
          <a:xfrm>
            <a:off x="6443663" y="620713"/>
            <a:ext cx="1625600" cy="2070100"/>
          </a:xfrm>
          <a:custGeom>
            <a:avLst/>
            <a:gdLst>
              <a:gd name="T0" fmla="*/ 464 w 1024"/>
              <a:gd name="T1" fmla="*/ 144 h 1304"/>
              <a:gd name="T2" fmla="*/ 272 w 1024"/>
              <a:gd name="T3" fmla="*/ 336 h 1304"/>
              <a:gd name="T4" fmla="*/ 272 w 1024"/>
              <a:gd name="T5" fmla="*/ 624 h 1304"/>
              <a:gd name="T6" fmla="*/ 32 w 1024"/>
              <a:gd name="T7" fmla="*/ 912 h 1304"/>
              <a:gd name="T8" fmla="*/ 464 w 1024"/>
              <a:gd name="T9" fmla="*/ 1296 h 1304"/>
              <a:gd name="T10" fmla="*/ 944 w 1024"/>
              <a:gd name="T11" fmla="*/ 864 h 1304"/>
              <a:gd name="T12" fmla="*/ 944 w 1024"/>
              <a:gd name="T13" fmla="*/ 144 h 1304"/>
              <a:gd name="T14" fmla="*/ 608 w 1024"/>
              <a:gd name="T15" fmla="*/ 0 h 1304"/>
              <a:gd name="T16" fmla="*/ 464 w 1024"/>
              <a:gd name="T17" fmla="*/ 144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4" h="1304">
                <a:moveTo>
                  <a:pt x="464" y="144"/>
                </a:moveTo>
                <a:cubicBezTo>
                  <a:pt x="408" y="200"/>
                  <a:pt x="304" y="256"/>
                  <a:pt x="272" y="336"/>
                </a:cubicBezTo>
                <a:cubicBezTo>
                  <a:pt x="240" y="416"/>
                  <a:pt x="312" y="528"/>
                  <a:pt x="272" y="624"/>
                </a:cubicBezTo>
                <a:cubicBezTo>
                  <a:pt x="232" y="720"/>
                  <a:pt x="0" y="800"/>
                  <a:pt x="32" y="912"/>
                </a:cubicBezTo>
                <a:cubicBezTo>
                  <a:pt x="64" y="1024"/>
                  <a:pt x="312" y="1304"/>
                  <a:pt x="464" y="1296"/>
                </a:cubicBezTo>
                <a:cubicBezTo>
                  <a:pt x="616" y="1288"/>
                  <a:pt x="864" y="1056"/>
                  <a:pt x="944" y="864"/>
                </a:cubicBezTo>
                <a:cubicBezTo>
                  <a:pt x="1024" y="672"/>
                  <a:pt x="1000" y="288"/>
                  <a:pt x="944" y="144"/>
                </a:cubicBezTo>
                <a:cubicBezTo>
                  <a:pt x="888" y="0"/>
                  <a:pt x="680" y="0"/>
                  <a:pt x="608" y="0"/>
                </a:cubicBezTo>
                <a:cubicBezTo>
                  <a:pt x="536" y="0"/>
                  <a:pt x="520" y="88"/>
                  <a:pt x="464" y="144"/>
                </a:cubicBezTo>
                <a:close/>
              </a:path>
            </a:pathLst>
          </a:custGeom>
          <a:noFill/>
          <a:ln w="38100" cmpd="sng">
            <a:solidFill>
              <a:srgbClr val="00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02" name="Line 6">
            <a:extLst>
              <a:ext uri="{FF2B5EF4-FFF2-40B4-BE49-F238E27FC236}">
                <a16:creationId xmlns:a16="http://schemas.microsoft.com/office/drawing/2014/main" id="{4FC706D3-E2C9-45D7-AA5B-EEBC8F8D90AA}"/>
              </a:ext>
            </a:extLst>
          </p:cNvPr>
          <p:cNvSpPr>
            <a:spLocks noChangeShapeType="1"/>
          </p:cNvSpPr>
          <p:nvPr/>
        </p:nvSpPr>
        <p:spPr bwMode="auto">
          <a:xfrm rot="20531378" flipV="1">
            <a:off x="7519988" y="2208213"/>
            <a:ext cx="387350" cy="222250"/>
          </a:xfrm>
          <a:prstGeom prst="line">
            <a:avLst/>
          </a:prstGeom>
          <a:noFill/>
          <a:ln w="57150">
            <a:solidFill>
              <a:srgbClr val="FF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6503" name="Object 7">
            <a:extLst>
              <a:ext uri="{FF2B5EF4-FFF2-40B4-BE49-F238E27FC236}">
                <a16:creationId xmlns:a16="http://schemas.microsoft.com/office/drawing/2014/main" id="{23410C2A-3A28-4809-9F24-572EFDC96369}"/>
              </a:ext>
            </a:extLst>
          </p:cNvPr>
          <p:cNvGraphicFramePr>
            <a:graphicFrameLocks noChangeAspect="1"/>
          </p:cNvGraphicFramePr>
          <p:nvPr/>
        </p:nvGraphicFramePr>
        <p:xfrm>
          <a:off x="7681913" y="2316163"/>
          <a:ext cx="496887" cy="350837"/>
        </p:xfrm>
        <a:graphic>
          <a:graphicData uri="http://schemas.openxmlformats.org/presentationml/2006/ole">
            <mc:AlternateContent xmlns:mc="http://schemas.openxmlformats.org/markup-compatibility/2006">
              <mc:Choice xmlns:v="urn:schemas-microsoft-com:vml" Requires="v">
                <p:oleObj spid="_x0000_s106624" name="Equation" r:id="rId5" imgW="520560" imgH="368280" progId="Equation.3">
                  <p:embed/>
                </p:oleObj>
              </mc:Choice>
              <mc:Fallback>
                <p:oleObj name="Equation" r:id="rId5" imgW="520560" imgH="36828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1913" y="2316163"/>
                        <a:ext cx="496887" cy="350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504" name="Text Box 8">
            <a:extLst>
              <a:ext uri="{FF2B5EF4-FFF2-40B4-BE49-F238E27FC236}">
                <a16:creationId xmlns:a16="http://schemas.microsoft.com/office/drawing/2014/main" id="{AF072416-F717-4A28-A2D0-DC7EE7887E2B}"/>
              </a:ext>
            </a:extLst>
          </p:cNvPr>
          <p:cNvSpPr txBox="1">
            <a:spLocks noChangeArrowheads="1"/>
          </p:cNvSpPr>
          <p:nvPr/>
        </p:nvSpPr>
        <p:spPr bwMode="auto">
          <a:xfrm>
            <a:off x="709613" y="1301750"/>
            <a:ext cx="495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rgbClr val="66FFFF"/>
                </a:solidFill>
                <a:latin typeface="Times New Roman" panose="02020603050405020304" pitchFamily="18" charset="0"/>
              </a:rPr>
              <a:t>电流元在磁场中的受力特点</a:t>
            </a:r>
            <a:r>
              <a:rPr kumimoji="1" lang="en-US" altLang="zh-CN" sz="2400" b="1">
                <a:solidFill>
                  <a:srgbClr val="66FFFF"/>
                </a:solidFill>
                <a:latin typeface="Times New Roman" panose="02020603050405020304" pitchFamily="18" charset="0"/>
              </a:rPr>
              <a:t>:</a:t>
            </a:r>
          </a:p>
        </p:txBody>
      </p:sp>
      <p:sp>
        <p:nvSpPr>
          <p:cNvPr id="106505" name="Text Box 9">
            <a:extLst>
              <a:ext uri="{FF2B5EF4-FFF2-40B4-BE49-F238E27FC236}">
                <a16:creationId xmlns:a16="http://schemas.microsoft.com/office/drawing/2014/main" id="{7B75478D-AA9D-46AA-8452-F3ECE1E4B66C}"/>
              </a:ext>
            </a:extLst>
          </p:cNvPr>
          <p:cNvSpPr txBox="1">
            <a:spLocks noChangeArrowheads="1"/>
          </p:cNvSpPr>
          <p:nvPr/>
        </p:nvSpPr>
        <p:spPr bwMode="auto">
          <a:xfrm>
            <a:off x="774700" y="1676400"/>
            <a:ext cx="46355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eaLnBrk="0" hangingPunct="0">
              <a:defRPr>
                <a:solidFill>
                  <a:schemeClr val="tx1"/>
                </a:solidFill>
                <a:latin typeface="Arial" panose="020B0604020202020204" pitchFamily="34" charset="0"/>
                <a:ea typeface="宋体" panose="02010600030101010101" pitchFamily="2" charset="-122"/>
              </a:defRPr>
            </a:lvl1pPr>
            <a:lvl2pPr marL="914400" indent="-457200" algn="l" eaLnBrk="0" hangingPunct="0">
              <a:defRPr>
                <a:solidFill>
                  <a:schemeClr val="tx1"/>
                </a:solidFill>
                <a:latin typeface="Arial" panose="020B0604020202020204" pitchFamily="34" charset="0"/>
                <a:ea typeface="宋体" panose="02010600030101010101" pitchFamily="2" charset="-122"/>
              </a:defRPr>
            </a:lvl2pPr>
            <a:lvl3pPr marL="1371600" indent="-457200" algn="l" eaLnBrk="0" hangingPunct="0">
              <a:defRPr>
                <a:solidFill>
                  <a:schemeClr val="tx1"/>
                </a:solidFill>
                <a:latin typeface="Arial" panose="020B0604020202020204" pitchFamily="34" charset="0"/>
                <a:ea typeface="宋体" panose="02010600030101010101" pitchFamily="2" charset="-122"/>
              </a:defRPr>
            </a:lvl3pPr>
            <a:lvl4pPr marL="1828800" indent="-457200" algn="l" eaLnBrk="0" hangingPunct="0">
              <a:defRPr>
                <a:solidFill>
                  <a:schemeClr val="tx1"/>
                </a:solidFill>
                <a:latin typeface="Arial" panose="020B0604020202020204" pitchFamily="34" charset="0"/>
                <a:ea typeface="宋体" panose="02010600030101010101" pitchFamily="2" charset="-122"/>
              </a:defRPr>
            </a:lvl4pPr>
            <a:lvl5pPr marL="2286000" indent="-457200" algn="l" eaLnBrk="0" hangingPunct="0">
              <a:defRPr>
                <a:solidFill>
                  <a:schemeClr val="tx1"/>
                </a:solidFill>
                <a:latin typeface="Arial" panose="020B0604020202020204" pitchFamily="34" charset="0"/>
                <a:ea typeface="宋体" panose="02010600030101010101" pitchFamily="2" charset="-122"/>
              </a:defRPr>
            </a:lvl5pPr>
            <a:lvl6pPr marL="27432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en-US" altLang="zh-CN" sz="2400" b="1">
                <a:solidFill>
                  <a:schemeClr val="bg1"/>
                </a:solidFill>
                <a:latin typeface="Times New Roman" panose="02020603050405020304" pitchFamily="18" charset="0"/>
              </a:rPr>
              <a:t>(1) </a:t>
            </a:r>
            <a:r>
              <a:rPr kumimoji="1" lang="zh-CN" altLang="en-US" sz="2400" b="1">
                <a:solidFill>
                  <a:schemeClr val="bg1"/>
                </a:solidFill>
                <a:latin typeface="Times New Roman" panose="02020603050405020304" pitchFamily="18" charset="0"/>
              </a:rPr>
              <a:t>电流元在磁场中的方向不同</a:t>
            </a:r>
            <a:r>
              <a:rPr kumimoji="1" lang="en-US" altLang="zh-CN" sz="2400" b="1">
                <a:solidFill>
                  <a:schemeClr val="bg1"/>
                </a:solidFill>
                <a:latin typeface="Times New Roman" panose="02020603050405020304" pitchFamily="18" charset="0"/>
              </a:rPr>
              <a:t>,</a:t>
            </a:r>
            <a:r>
              <a:rPr kumimoji="1" lang="zh-CN" altLang="en-US" sz="2400" b="1">
                <a:solidFill>
                  <a:schemeClr val="bg1"/>
                </a:solidFill>
                <a:latin typeface="Times New Roman" panose="02020603050405020304" pitchFamily="18" charset="0"/>
              </a:rPr>
              <a:t>受力也不同</a:t>
            </a:r>
            <a:r>
              <a:rPr kumimoji="1" lang="en-US" altLang="zh-CN" sz="2400" b="1">
                <a:solidFill>
                  <a:schemeClr val="bg1"/>
                </a:solidFill>
                <a:latin typeface="Times New Roman" panose="02020603050405020304" pitchFamily="18" charset="0"/>
              </a:rPr>
              <a:t>;</a:t>
            </a:r>
          </a:p>
        </p:txBody>
      </p:sp>
      <p:sp>
        <p:nvSpPr>
          <p:cNvPr id="106506" name="Text Box 10">
            <a:extLst>
              <a:ext uri="{FF2B5EF4-FFF2-40B4-BE49-F238E27FC236}">
                <a16:creationId xmlns:a16="http://schemas.microsoft.com/office/drawing/2014/main" id="{E747CE1F-A11D-4902-A2EE-DCA5F7C09F46}"/>
              </a:ext>
            </a:extLst>
          </p:cNvPr>
          <p:cNvSpPr txBox="1">
            <a:spLocks noChangeArrowheads="1"/>
          </p:cNvSpPr>
          <p:nvPr/>
        </p:nvSpPr>
        <p:spPr bwMode="auto">
          <a:xfrm>
            <a:off x="1241425" y="2678113"/>
            <a:ext cx="233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存在一个方向使</a:t>
            </a:r>
          </a:p>
        </p:txBody>
      </p:sp>
      <p:graphicFrame>
        <p:nvGraphicFramePr>
          <p:cNvPr id="106507" name="Object 11">
            <a:extLst>
              <a:ext uri="{FF2B5EF4-FFF2-40B4-BE49-F238E27FC236}">
                <a16:creationId xmlns:a16="http://schemas.microsoft.com/office/drawing/2014/main" id="{FAFF8CAA-B792-4E62-B915-BEADCBC735AA}"/>
              </a:ext>
            </a:extLst>
          </p:cNvPr>
          <p:cNvGraphicFramePr>
            <a:graphicFrameLocks/>
          </p:cNvGraphicFramePr>
          <p:nvPr/>
        </p:nvGraphicFramePr>
        <p:xfrm>
          <a:off x="3829050" y="2743200"/>
          <a:ext cx="989013" cy="315913"/>
        </p:xfrm>
        <a:graphic>
          <a:graphicData uri="http://schemas.openxmlformats.org/presentationml/2006/ole">
            <mc:AlternateContent xmlns:mc="http://schemas.openxmlformats.org/markup-compatibility/2006">
              <mc:Choice xmlns:v="urn:schemas-microsoft-com:vml" Requires="v">
                <p:oleObj spid="_x0000_s106625" name="Equation" r:id="rId7" imgW="990360" imgH="317160" progId="Equation.3">
                  <p:embed/>
                </p:oleObj>
              </mc:Choice>
              <mc:Fallback>
                <p:oleObj name="Equation" r:id="rId7" imgW="990360" imgH="317160" progId="Equation.3">
                  <p:embed/>
                  <p:pic>
                    <p:nvPicPr>
                      <p:cNvPr id="0" name="Object 1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29050" y="2743200"/>
                        <a:ext cx="989013"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08" name="Object 12">
            <a:extLst>
              <a:ext uri="{FF2B5EF4-FFF2-40B4-BE49-F238E27FC236}">
                <a16:creationId xmlns:a16="http://schemas.microsoft.com/office/drawing/2014/main" id="{176612A2-F0C7-41B8-B461-712C5540D00F}"/>
              </a:ext>
            </a:extLst>
          </p:cNvPr>
          <p:cNvGraphicFramePr>
            <a:graphicFrameLocks noChangeAspect="1"/>
          </p:cNvGraphicFramePr>
          <p:nvPr/>
        </p:nvGraphicFramePr>
        <p:xfrm>
          <a:off x="6553200" y="3505200"/>
          <a:ext cx="522288" cy="368300"/>
        </p:xfrm>
        <a:graphic>
          <a:graphicData uri="http://schemas.openxmlformats.org/presentationml/2006/ole">
            <mc:AlternateContent xmlns:mc="http://schemas.openxmlformats.org/markup-compatibility/2006">
              <mc:Choice xmlns:v="urn:schemas-microsoft-com:vml" Requires="v">
                <p:oleObj spid="_x0000_s106626" name="Equation" r:id="rId9" imgW="520560" imgH="368280" progId="Equation.3">
                  <p:embed/>
                </p:oleObj>
              </mc:Choice>
              <mc:Fallback>
                <p:oleObj name="Equation" r:id="rId9" imgW="520560" imgH="36828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53200" y="3505200"/>
                        <a:ext cx="522288"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09" name="Object 13">
            <a:extLst>
              <a:ext uri="{FF2B5EF4-FFF2-40B4-BE49-F238E27FC236}">
                <a16:creationId xmlns:a16="http://schemas.microsoft.com/office/drawing/2014/main" id="{44702400-F489-41B3-82DE-EFC9E1EC62CE}"/>
              </a:ext>
            </a:extLst>
          </p:cNvPr>
          <p:cNvGraphicFramePr>
            <a:graphicFrameLocks noChangeAspect="1"/>
          </p:cNvGraphicFramePr>
          <p:nvPr/>
        </p:nvGraphicFramePr>
        <p:xfrm>
          <a:off x="7239000" y="4184650"/>
          <a:ext cx="989013" cy="315913"/>
        </p:xfrm>
        <a:graphic>
          <a:graphicData uri="http://schemas.openxmlformats.org/presentationml/2006/ole">
            <mc:AlternateContent xmlns:mc="http://schemas.openxmlformats.org/markup-compatibility/2006">
              <mc:Choice xmlns:v="urn:schemas-microsoft-com:vml" Requires="v">
                <p:oleObj spid="_x0000_s106627" name="Equation" r:id="rId11" imgW="990360" imgH="317160" progId="Equation.3">
                  <p:embed/>
                </p:oleObj>
              </mc:Choice>
              <mc:Fallback>
                <p:oleObj name="Equation" r:id="rId11" imgW="990360" imgH="31716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39000" y="4184650"/>
                        <a:ext cx="989013"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510" name="Text Box 14">
            <a:extLst>
              <a:ext uri="{FF2B5EF4-FFF2-40B4-BE49-F238E27FC236}">
                <a16:creationId xmlns:a16="http://schemas.microsoft.com/office/drawing/2014/main" id="{7105DD16-BC0B-43DA-95DF-F2F42CAB5AE4}"/>
              </a:ext>
            </a:extLst>
          </p:cNvPr>
          <p:cNvSpPr txBox="1">
            <a:spLocks noChangeArrowheads="1"/>
          </p:cNvSpPr>
          <p:nvPr/>
        </p:nvSpPr>
        <p:spPr bwMode="auto">
          <a:xfrm>
            <a:off x="1238250" y="50292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rgbClr val="66FFFF"/>
                </a:solidFill>
                <a:latin typeface="Times New Roman" panose="02020603050405020304" pitchFamily="18" charset="0"/>
              </a:rPr>
              <a:t>定义</a:t>
            </a:r>
          </a:p>
        </p:txBody>
      </p:sp>
      <p:graphicFrame>
        <p:nvGraphicFramePr>
          <p:cNvPr id="106511" name="Object 15">
            <a:extLst>
              <a:ext uri="{FF2B5EF4-FFF2-40B4-BE49-F238E27FC236}">
                <a16:creationId xmlns:a16="http://schemas.microsoft.com/office/drawing/2014/main" id="{2614F7EC-1A43-473D-ABB1-36A15B47A600}"/>
              </a:ext>
            </a:extLst>
          </p:cNvPr>
          <p:cNvGraphicFramePr>
            <a:graphicFrameLocks/>
          </p:cNvGraphicFramePr>
          <p:nvPr/>
        </p:nvGraphicFramePr>
        <p:xfrm>
          <a:off x="2260600" y="5638800"/>
          <a:ext cx="1436688" cy="823913"/>
        </p:xfrm>
        <a:graphic>
          <a:graphicData uri="http://schemas.openxmlformats.org/presentationml/2006/ole">
            <mc:AlternateContent xmlns:mc="http://schemas.openxmlformats.org/markup-compatibility/2006">
              <mc:Choice xmlns:v="urn:schemas-microsoft-com:vml" Requires="v">
                <p:oleObj spid="_x0000_s106628" name="Equation" r:id="rId13" imgW="1434960" imgH="825480" progId="Equation.3">
                  <p:embed/>
                </p:oleObj>
              </mc:Choice>
              <mc:Fallback>
                <p:oleObj name="Equation" r:id="rId13" imgW="1434960" imgH="825480" progId="Equation.3">
                  <p:embed/>
                  <p:pic>
                    <p:nvPicPr>
                      <p:cNvPr id="0" name="Object 15"/>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60600" y="5638800"/>
                        <a:ext cx="1436688" cy="823913"/>
                      </a:xfrm>
                      <a:prstGeom prst="rect">
                        <a:avLst/>
                      </a:prstGeom>
                      <a:noFill/>
                      <a:ln w="19050">
                        <a:solidFill>
                          <a:srgbClr val="66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512" name="Object 16">
            <a:extLst>
              <a:ext uri="{FF2B5EF4-FFF2-40B4-BE49-F238E27FC236}">
                <a16:creationId xmlns:a16="http://schemas.microsoft.com/office/drawing/2014/main" id="{AF920F24-017A-49B2-A209-E6BC719AA12E}"/>
              </a:ext>
            </a:extLst>
          </p:cNvPr>
          <p:cNvGraphicFramePr>
            <a:graphicFrameLocks/>
          </p:cNvGraphicFramePr>
          <p:nvPr/>
        </p:nvGraphicFramePr>
        <p:xfrm>
          <a:off x="7829550" y="3429000"/>
          <a:ext cx="280988" cy="341313"/>
        </p:xfrm>
        <a:graphic>
          <a:graphicData uri="http://schemas.openxmlformats.org/presentationml/2006/ole">
            <mc:AlternateContent xmlns:mc="http://schemas.openxmlformats.org/markup-compatibility/2006">
              <mc:Choice xmlns:v="urn:schemas-microsoft-com:vml" Requires="v">
                <p:oleObj spid="_x0000_s106629" name="Equation" r:id="rId15" imgW="279360" imgH="342720" progId="Equation.3">
                  <p:embed/>
                </p:oleObj>
              </mc:Choice>
              <mc:Fallback>
                <p:oleObj name="Equation" r:id="rId15" imgW="279360" imgH="342720" progId="Equation.3">
                  <p:embed/>
                  <p:pic>
                    <p:nvPicPr>
                      <p:cNvPr id="0" name="Object 16"/>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829550" y="3429000"/>
                        <a:ext cx="280988"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513" name="Text Box 17">
            <a:extLst>
              <a:ext uri="{FF2B5EF4-FFF2-40B4-BE49-F238E27FC236}">
                <a16:creationId xmlns:a16="http://schemas.microsoft.com/office/drawing/2014/main" id="{2F3FDDF4-B32E-4676-916D-07101BA2D026}"/>
              </a:ext>
            </a:extLst>
          </p:cNvPr>
          <p:cNvSpPr txBox="1">
            <a:spLocks noChangeArrowheads="1"/>
          </p:cNvSpPr>
          <p:nvPr/>
        </p:nvSpPr>
        <p:spPr bwMode="auto">
          <a:xfrm>
            <a:off x="755650" y="3570288"/>
            <a:ext cx="4824413"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76250" indent="-476250" algn="l" eaLnBrk="0" hangingPunct="0">
              <a:defRPr>
                <a:solidFill>
                  <a:schemeClr val="tx1"/>
                </a:solidFill>
                <a:latin typeface="Arial" panose="020B0604020202020204" pitchFamily="34" charset="0"/>
                <a:ea typeface="宋体" panose="02010600030101010101" pitchFamily="2" charset="-122"/>
              </a:defRPr>
            </a:lvl1pPr>
            <a:lvl2pPr marL="666750" algn="l" eaLnBrk="0" hangingPunct="0">
              <a:defRPr>
                <a:solidFill>
                  <a:schemeClr val="tx1"/>
                </a:solidFill>
                <a:latin typeface="Arial" panose="020B0604020202020204" pitchFamily="34" charset="0"/>
                <a:ea typeface="宋体" panose="02010600030101010101" pitchFamily="2" charset="-122"/>
              </a:defRPr>
            </a:lvl2pPr>
            <a:lvl3pPr algn="l" eaLnBrk="0" hangingPunct="0">
              <a:defRPr>
                <a:solidFill>
                  <a:schemeClr val="tx1"/>
                </a:solidFill>
                <a:latin typeface="Arial" panose="020B0604020202020204" pitchFamily="34" charset="0"/>
                <a:ea typeface="宋体" panose="02010600030101010101" pitchFamily="2" charset="-122"/>
              </a:defRPr>
            </a:lvl3pPr>
            <a:lvl4pPr algn="l" eaLnBrk="0" hangingPunct="0">
              <a:defRPr>
                <a:solidFill>
                  <a:schemeClr val="tx1"/>
                </a:solidFill>
                <a:latin typeface="Arial" panose="020B0604020202020204" pitchFamily="34" charset="0"/>
                <a:ea typeface="宋体" panose="02010600030101010101" pitchFamily="2" charset="-122"/>
              </a:defRPr>
            </a:lvl4pPr>
            <a:lvl5pPr algn="l"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en-US" altLang="zh-CN" sz="2400" b="1">
                <a:solidFill>
                  <a:schemeClr val="bg1"/>
                </a:solidFill>
                <a:latin typeface="Times New Roman" panose="02020603050405020304" pitchFamily="18" charset="0"/>
              </a:rPr>
              <a:t>(2) </a:t>
            </a:r>
            <a:r>
              <a:rPr kumimoji="1" lang="zh-CN" altLang="en-US" sz="2400" b="1">
                <a:solidFill>
                  <a:schemeClr val="bg1"/>
                </a:solidFill>
                <a:latin typeface="Times New Roman" panose="02020603050405020304" pitchFamily="18" charset="0"/>
              </a:rPr>
              <a:t>当电流元的取向与 磁感应强度的方向垂 直时</a:t>
            </a:r>
            <a:r>
              <a:rPr kumimoji="1" lang="en-US" altLang="zh-CN" sz="2400" b="1">
                <a:solidFill>
                  <a:schemeClr val="bg1"/>
                </a:solidFill>
                <a:latin typeface="Times New Roman" panose="02020603050405020304" pitchFamily="18" charset="0"/>
              </a:rPr>
              <a:t>,</a:t>
            </a:r>
            <a:r>
              <a:rPr kumimoji="1" lang="zh-CN" altLang="en-US" sz="2400" b="1">
                <a:solidFill>
                  <a:schemeClr val="bg1"/>
                </a:solidFill>
                <a:latin typeface="Times New Roman" panose="02020603050405020304" pitchFamily="18" charset="0"/>
              </a:rPr>
              <a:t>受到的磁场力最 大</a:t>
            </a:r>
            <a:r>
              <a:rPr kumimoji="1" lang="en-US" altLang="zh-CN" sz="2400" b="1">
                <a:solidFill>
                  <a:schemeClr val="bg1"/>
                </a:solidFill>
                <a:latin typeface="Times New Roman" panose="02020603050405020304" pitchFamily="18" charset="0"/>
              </a:rPr>
              <a:t>;</a:t>
            </a:r>
          </a:p>
        </p:txBody>
      </p:sp>
      <p:sp>
        <p:nvSpPr>
          <p:cNvPr id="106514" name="Rectangle 18">
            <a:extLst>
              <a:ext uri="{FF2B5EF4-FFF2-40B4-BE49-F238E27FC236}">
                <a16:creationId xmlns:a16="http://schemas.microsoft.com/office/drawing/2014/main" id="{A2939046-1D33-44E4-9B96-B1790100F903}"/>
              </a:ext>
            </a:extLst>
          </p:cNvPr>
          <p:cNvSpPr>
            <a:spLocks noChangeArrowheads="1"/>
          </p:cNvSpPr>
          <p:nvPr/>
        </p:nvSpPr>
        <p:spPr bwMode="auto">
          <a:xfrm>
            <a:off x="2000250" y="5029200"/>
            <a:ext cx="3651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磁感应强度的大小</a:t>
            </a:r>
          </a:p>
        </p:txBody>
      </p:sp>
      <p:sp>
        <p:nvSpPr>
          <p:cNvPr id="106515" name="Rectangle 19">
            <a:extLst>
              <a:ext uri="{FF2B5EF4-FFF2-40B4-BE49-F238E27FC236}">
                <a16:creationId xmlns:a16="http://schemas.microsoft.com/office/drawing/2014/main" id="{6CDA4D4D-E92E-40DF-980C-8E6704DA0E55}"/>
              </a:ext>
            </a:extLst>
          </p:cNvPr>
          <p:cNvSpPr>
            <a:spLocks noChangeArrowheads="1"/>
          </p:cNvSpPr>
          <p:nvPr/>
        </p:nvSpPr>
        <p:spPr bwMode="auto">
          <a:xfrm>
            <a:off x="1238250" y="3143250"/>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rgbClr val="66FFFF"/>
                </a:solidFill>
                <a:latin typeface="Times New Roman" panose="02020603050405020304" pitchFamily="18" charset="0"/>
              </a:rPr>
              <a:t>定义</a:t>
            </a:r>
            <a:r>
              <a:rPr kumimoji="1" lang="zh-CN" altLang="en-US" sz="2400" b="1">
                <a:solidFill>
                  <a:schemeClr val="bg1"/>
                </a:solidFill>
                <a:latin typeface="Times New Roman" panose="02020603050405020304" pitchFamily="18" charset="0"/>
              </a:rPr>
              <a:t>该方向为磁感应强度的方向</a:t>
            </a:r>
          </a:p>
        </p:txBody>
      </p:sp>
      <p:sp>
        <p:nvSpPr>
          <p:cNvPr id="106516" name="Line 20">
            <a:extLst>
              <a:ext uri="{FF2B5EF4-FFF2-40B4-BE49-F238E27FC236}">
                <a16:creationId xmlns:a16="http://schemas.microsoft.com/office/drawing/2014/main" id="{95DB9475-2A71-42C1-843A-D08860ACEBAA}"/>
              </a:ext>
            </a:extLst>
          </p:cNvPr>
          <p:cNvSpPr>
            <a:spLocks noChangeShapeType="1"/>
          </p:cNvSpPr>
          <p:nvPr/>
        </p:nvSpPr>
        <p:spPr bwMode="auto">
          <a:xfrm flipV="1">
            <a:off x="7010400" y="3597275"/>
            <a:ext cx="609600" cy="365125"/>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6517" name="Object 21">
            <a:extLst>
              <a:ext uri="{FF2B5EF4-FFF2-40B4-BE49-F238E27FC236}">
                <a16:creationId xmlns:a16="http://schemas.microsoft.com/office/drawing/2014/main" id="{F8ADA718-7CB3-42DF-BDAB-9ED02625D8D2}"/>
              </a:ext>
            </a:extLst>
          </p:cNvPr>
          <p:cNvGraphicFramePr>
            <a:graphicFrameLocks/>
          </p:cNvGraphicFramePr>
          <p:nvPr/>
        </p:nvGraphicFramePr>
        <p:xfrm>
          <a:off x="7900988" y="5200650"/>
          <a:ext cx="280987" cy="341313"/>
        </p:xfrm>
        <a:graphic>
          <a:graphicData uri="http://schemas.openxmlformats.org/presentationml/2006/ole">
            <mc:AlternateContent xmlns:mc="http://schemas.openxmlformats.org/markup-compatibility/2006">
              <mc:Choice xmlns:v="urn:schemas-microsoft-com:vml" Requires="v">
                <p:oleObj spid="_x0000_s106630" name="Equation" r:id="rId17" imgW="279360" imgH="342720" progId="Equation.3">
                  <p:embed/>
                </p:oleObj>
              </mc:Choice>
              <mc:Fallback>
                <p:oleObj name="Equation" r:id="rId17" imgW="279360" imgH="342720" progId="Equation.3">
                  <p:embed/>
                  <p:pic>
                    <p:nvPicPr>
                      <p:cNvPr id="0" name="Object 21"/>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900988" y="5200650"/>
                        <a:ext cx="280987"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518" name="Line 22">
            <a:extLst>
              <a:ext uri="{FF2B5EF4-FFF2-40B4-BE49-F238E27FC236}">
                <a16:creationId xmlns:a16="http://schemas.microsoft.com/office/drawing/2014/main" id="{B41466D3-5734-43C8-975B-8C8BD27AB8E1}"/>
              </a:ext>
            </a:extLst>
          </p:cNvPr>
          <p:cNvSpPr>
            <a:spLocks noChangeShapeType="1"/>
          </p:cNvSpPr>
          <p:nvPr/>
        </p:nvSpPr>
        <p:spPr bwMode="auto">
          <a:xfrm flipV="1">
            <a:off x="7164388" y="5368925"/>
            <a:ext cx="609600" cy="365125"/>
          </a:xfrm>
          <a:prstGeom prst="line">
            <a:avLst/>
          </a:prstGeom>
          <a:noFill/>
          <a:ln w="285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19" name="Line 23">
            <a:extLst>
              <a:ext uri="{FF2B5EF4-FFF2-40B4-BE49-F238E27FC236}">
                <a16:creationId xmlns:a16="http://schemas.microsoft.com/office/drawing/2014/main" id="{415A5008-EB2D-4909-B84F-3DFCE28FCAC3}"/>
              </a:ext>
            </a:extLst>
          </p:cNvPr>
          <p:cNvSpPr>
            <a:spLocks noChangeShapeType="1"/>
          </p:cNvSpPr>
          <p:nvPr/>
        </p:nvSpPr>
        <p:spPr bwMode="auto">
          <a:xfrm flipH="1" flipV="1">
            <a:off x="6948488" y="5314950"/>
            <a:ext cx="215900" cy="433388"/>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20" name="Line 24">
            <a:extLst>
              <a:ext uri="{FF2B5EF4-FFF2-40B4-BE49-F238E27FC236}">
                <a16:creationId xmlns:a16="http://schemas.microsoft.com/office/drawing/2014/main" id="{25EC306F-5AAE-4354-A8D5-CF80845D3B2B}"/>
              </a:ext>
            </a:extLst>
          </p:cNvPr>
          <p:cNvSpPr>
            <a:spLocks noChangeShapeType="1"/>
          </p:cNvSpPr>
          <p:nvPr/>
        </p:nvSpPr>
        <p:spPr bwMode="auto">
          <a:xfrm flipV="1">
            <a:off x="7010400" y="3732213"/>
            <a:ext cx="381000" cy="22860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6521" name="Object 25">
            <a:extLst>
              <a:ext uri="{FF2B5EF4-FFF2-40B4-BE49-F238E27FC236}">
                <a16:creationId xmlns:a16="http://schemas.microsoft.com/office/drawing/2014/main" id="{9506491B-7CE4-466C-8FC1-F623CFCF780D}"/>
              </a:ext>
            </a:extLst>
          </p:cNvPr>
          <p:cNvGraphicFramePr>
            <a:graphicFrameLocks noChangeAspect="1"/>
          </p:cNvGraphicFramePr>
          <p:nvPr/>
        </p:nvGraphicFramePr>
        <p:xfrm>
          <a:off x="6372225" y="5445125"/>
          <a:ext cx="522288" cy="368300"/>
        </p:xfrm>
        <a:graphic>
          <a:graphicData uri="http://schemas.openxmlformats.org/presentationml/2006/ole">
            <mc:AlternateContent xmlns:mc="http://schemas.openxmlformats.org/markup-compatibility/2006">
              <mc:Choice xmlns:v="urn:schemas-microsoft-com:vml" Requires="v">
                <p:oleObj spid="_x0000_s106631" name="Equation" r:id="rId19" imgW="520560" imgH="368280" progId="Equation.3">
                  <p:embed/>
                </p:oleObj>
              </mc:Choice>
              <mc:Fallback>
                <p:oleObj name="Equation" r:id="rId19" imgW="520560" imgH="368280" progId="Equation.3">
                  <p:embed/>
                  <p:pic>
                    <p:nvPicPr>
                      <p:cNvPr id="0" name="Object 2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372225" y="5445125"/>
                        <a:ext cx="522288"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22" name="Object 26">
            <a:extLst>
              <a:ext uri="{FF2B5EF4-FFF2-40B4-BE49-F238E27FC236}">
                <a16:creationId xmlns:a16="http://schemas.microsoft.com/office/drawing/2014/main" id="{B9198656-9E67-405E-B4E0-72B9B2B18C0F}"/>
              </a:ext>
            </a:extLst>
          </p:cNvPr>
          <p:cNvGraphicFramePr>
            <a:graphicFrameLocks noChangeAspect="1"/>
          </p:cNvGraphicFramePr>
          <p:nvPr/>
        </p:nvGraphicFramePr>
        <p:xfrm>
          <a:off x="7165975" y="5749925"/>
          <a:ext cx="1560513" cy="428625"/>
        </p:xfrm>
        <a:graphic>
          <a:graphicData uri="http://schemas.openxmlformats.org/presentationml/2006/ole">
            <mc:AlternateContent xmlns:mc="http://schemas.openxmlformats.org/markup-compatibility/2006">
              <mc:Choice xmlns:v="urn:schemas-microsoft-com:vml" Requires="v">
                <p:oleObj spid="_x0000_s106632" name="公式" r:id="rId21" imgW="1562040" imgH="431640" progId="Equation.3">
                  <p:embed/>
                </p:oleObj>
              </mc:Choice>
              <mc:Fallback>
                <p:oleObj name="公式" r:id="rId21" imgW="1562040" imgH="431640" progId="Equation.3">
                  <p:embed/>
                  <p:pic>
                    <p:nvPicPr>
                      <p:cNvPr id="0" name="Object 2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165975" y="5749925"/>
                        <a:ext cx="1560513"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6498"/>
                                        </p:tgtEl>
                                        <p:attrNameLst>
                                          <p:attrName>style.visibility</p:attrName>
                                        </p:attrNameLst>
                                      </p:cBhvr>
                                      <p:to>
                                        <p:strVal val="visible"/>
                                      </p:to>
                                    </p:set>
                                    <p:animEffect transition="in" filter="wipe(left)">
                                      <p:cBhvr>
                                        <p:cTn id="7" dur="500"/>
                                        <p:tgtEl>
                                          <p:spTgt spid="1064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6499"/>
                                        </p:tgtEl>
                                        <p:attrNameLst>
                                          <p:attrName>style.visibility</p:attrName>
                                        </p:attrNameLst>
                                      </p:cBhvr>
                                      <p:to>
                                        <p:strVal val="visible"/>
                                      </p:to>
                                    </p:set>
                                    <p:animEffect transition="in" filter="wipe(left)">
                                      <p:cBhvr>
                                        <p:cTn id="12" dur="500"/>
                                        <p:tgtEl>
                                          <p:spTgt spid="106499"/>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06500"/>
                                        </p:tgtEl>
                                        <p:attrNameLst>
                                          <p:attrName>style.visibility</p:attrName>
                                        </p:attrNameLst>
                                      </p:cBhvr>
                                      <p:to>
                                        <p:strVal val="visible"/>
                                      </p:to>
                                    </p:set>
                                    <p:animEffect transition="in" filter="wipe(left)">
                                      <p:cBhvr>
                                        <p:cTn id="16" dur="500"/>
                                        <p:tgtEl>
                                          <p:spTgt spid="10650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106501"/>
                                        </p:tgtEl>
                                        <p:attrNameLst>
                                          <p:attrName>style.visibility</p:attrName>
                                        </p:attrNameLst>
                                      </p:cBhvr>
                                      <p:to>
                                        <p:strVal val="visible"/>
                                      </p:to>
                                    </p:set>
                                    <p:animEffect transition="in" filter="blinds(horizontal)">
                                      <p:cBhvr>
                                        <p:cTn id="21" dur="500"/>
                                        <p:tgtEl>
                                          <p:spTgt spid="10650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106502"/>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106503"/>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06504"/>
                                        </p:tgtEl>
                                        <p:attrNameLst>
                                          <p:attrName>style.visibility</p:attrName>
                                        </p:attrNameLst>
                                      </p:cBhvr>
                                      <p:to>
                                        <p:strVal val="visible"/>
                                      </p:to>
                                    </p:set>
                                    <p:animEffect transition="in" filter="wipe(left)">
                                      <p:cBhvr>
                                        <p:cTn id="34" dur="500"/>
                                        <p:tgtEl>
                                          <p:spTgt spid="10650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06505"/>
                                        </p:tgtEl>
                                        <p:attrNameLst>
                                          <p:attrName>style.visibility</p:attrName>
                                        </p:attrNameLst>
                                      </p:cBhvr>
                                      <p:to>
                                        <p:strVal val="visible"/>
                                      </p:to>
                                    </p:set>
                                    <p:animEffect transition="in" filter="wipe(left)">
                                      <p:cBhvr>
                                        <p:cTn id="39" dur="500"/>
                                        <p:tgtEl>
                                          <p:spTgt spid="10650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06506"/>
                                        </p:tgtEl>
                                        <p:attrNameLst>
                                          <p:attrName>style.visibility</p:attrName>
                                        </p:attrNameLst>
                                      </p:cBhvr>
                                      <p:to>
                                        <p:strVal val="visible"/>
                                      </p:to>
                                    </p:set>
                                    <p:animEffect transition="in" filter="wipe(left)">
                                      <p:cBhvr>
                                        <p:cTn id="44" dur="500"/>
                                        <p:tgtEl>
                                          <p:spTgt spid="10650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106507"/>
                                        </p:tgtEl>
                                        <p:attrNameLst>
                                          <p:attrName>style.visibility</p:attrName>
                                        </p:attrNameLst>
                                      </p:cBhvr>
                                      <p:to>
                                        <p:strVal val="visible"/>
                                      </p:to>
                                    </p:set>
                                    <p:animEffect transition="in" filter="wipe(left)">
                                      <p:cBhvr>
                                        <p:cTn id="49" dur="500"/>
                                        <p:tgtEl>
                                          <p:spTgt spid="10650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06515"/>
                                        </p:tgtEl>
                                        <p:attrNameLst>
                                          <p:attrName>style.visibility</p:attrName>
                                        </p:attrNameLst>
                                      </p:cBhvr>
                                      <p:to>
                                        <p:strVal val="visible"/>
                                      </p:to>
                                    </p:set>
                                    <p:animEffect transition="in" filter="wipe(left)">
                                      <p:cBhvr>
                                        <p:cTn id="54" dur="500"/>
                                        <p:tgtEl>
                                          <p:spTgt spid="10651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106520"/>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10650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106509"/>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106516"/>
                                        </p:tgtEl>
                                        <p:attrNameLst>
                                          <p:attrName>style.visibility</p:attrName>
                                        </p:attrNameLst>
                                      </p:cBhvr>
                                      <p:to>
                                        <p:strVal val="visible"/>
                                      </p:to>
                                    </p:set>
                                    <p:animEffect transition="in" filter="wipe(left)">
                                      <p:cBhvr>
                                        <p:cTn id="71" dur="500"/>
                                        <p:tgtEl>
                                          <p:spTgt spid="106516"/>
                                        </p:tgtEl>
                                      </p:cBhvr>
                                    </p:animEffect>
                                  </p:childTnLst>
                                </p:cTn>
                              </p:par>
                            </p:childTnLst>
                          </p:cTn>
                        </p:par>
                        <p:par>
                          <p:cTn id="72" fill="hold" nodeType="afterGroup">
                            <p:stCondLst>
                              <p:cond delay="500"/>
                            </p:stCondLst>
                            <p:childTnLst>
                              <p:par>
                                <p:cTn id="73" presetID="1" presetClass="entr" presetSubtype="0" fill="hold" nodeType="afterEffect">
                                  <p:stCondLst>
                                    <p:cond delay="0"/>
                                  </p:stCondLst>
                                  <p:childTnLst>
                                    <p:set>
                                      <p:cBhvr>
                                        <p:cTn id="74" dur="1" fill="hold">
                                          <p:stCondLst>
                                            <p:cond delay="499"/>
                                          </p:stCondLst>
                                        </p:cTn>
                                        <p:tgtEl>
                                          <p:spTgt spid="10651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06513"/>
                                        </p:tgtEl>
                                        <p:attrNameLst>
                                          <p:attrName>style.visibility</p:attrName>
                                        </p:attrNameLst>
                                      </p:cBhvr>
                                      <p:to>
                                        <p:strVal val="visible"/>
                                      </p:to>
                                    </p:set>
                                    <p:animEffect transition="in" filter="wipe(left)">
                                      <p:cBhvr>
                                        <p:cTn id="79" dur="500"/>
                                        <p:tgtEl>
                                          <p:spTgt spid="106513"/>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nodeType="clickEffect">
                                  <p:stCondLst>
                                    <p:cond delay="0"/>
                                  </p:stCondLst>
                                  <p:childTnLst>
                                    <p:set>
                                      <p:cBhvr>
                                        <p:cTn id="83" dur="1" fill="hold">
                                          <p:stCondLst>
                                            <p:cond delay="0"/>
                                          </p:stCondLst>
                                        </p:cTn>
                                        <p:tgtEl>
                                          <p:spTgt spid="106518"/>
                                        </p:tgtEl>
                                        <p:attrNameLst>
                                          <p:attrName>style.visibility</p:attrName>
                                        </p:attrNameLst>
                                      </p:cBhvr>
                                      <p:to>
                                        <p:strVal val="visible"/>
                                      </p:to>
                                    </p:set>
                                    <p:animEffect transition="in" filter="wipe(left)">
                                      <p:cBhvr>
                                        <p:cTn id="84" dur="500"/>
                                        <p:tgtEl>
                                          <p:spTgt spid="106518"/>
                                        </p:tgtEl>
                                      </p:cBhvr>
                                    </p:animEffect>
                                  </p:childTnLst>
                                </p:cTn>
                              </p:par>
                            </p:childTnLst>
                          </p:cTn>
                        </p:par>
                        <p:par>
                          <p:cTn id="85" fill="hold" nodeType="afterGroup">
                            <p:stCondLst>
                              <p:cond delay="500"/>
                            </p:stCondLst>
                            <p:childTnLst>
                              <p:par>
                                <p:cTn id="86" presetID="1" presetClass="entr" presetSubtype="0" fill="hold" nodeType="afterEffect">
                                  <p:stCondLst>
                                    <p:cond delay="0"/>
                                  </p:stCondLst>
                                  <p:childTnLst>
                                    <p:set>
                                      <p:cBhvr>
                                        <p:cTn id="87" dur="1" fill="hold">
                                          <p:stCondLst>
                                            <p:cond delay="499"/>
                                          </p:stCondLst>
                                        </p:cTn>
                                        <p:tgtEl>
                                          <p:spTgt spid="106517"/>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4" fill="hold" nodeType="clickEffect">
                                  <p:stCondLst>
                                    <p:cond delay="0"/>
                                  </p:stCondLst>
                                  <p:childTnLst>
                                    <p:set>
                                      <p:cBhvr>
                                        <p:cTn id="91" dur="1" fill="hold">
                                          <p:stCondLst>
                                            <p:cond delay="0"/>
                                          </p:stCondLst>
                                        </p:cTn>
                                        <p:tgtEl>
                                          <p:spTgt spid="106519"/>
                                        </p:tgtEl>
                                        <p:attrNameLst>
                                          <p:attrName>style.visibility</p:attrName>
                                        </p:attrNameLst>
                                      </p:cBhvr>
                                      <p:to>
                                        <p:strVal val="visible"/>
                                      </p:to>
                                    </p:set>
                                    <p:animEffect transition="in" filter="wipe(down)">
                                      <p:cBhvr>
                                        <p:cTn id="92" dur="500"/>
                                        <p:tgtEl>
                                          <p:spTgt spid="106519"/>
                                        </p:tgtEl>
                                      </p:cBhvr>
                                    </p:animEffect>
                                  </p:childTnLst>
                                </p:cTn>
                              </p:par>
                            </p:childTnLst>
                          </p:cTn>
                        </p:par>
                        <p:par>
                          <p:cTn id="93" fill="hold" nodeType="afterGroup">
                            <p:stCondLst>
                              <p:cond delay="500"/>
                            </p:stCondLst>
                            <p:childTnLst>
                              <p:par>
                                <p:cTn id="94" presetID="1" presetClass="entr" presetSubtype="0" fill="hold" nodeType="afterEffect">
                                  <p:stCondLst>
                                    <p:cond delay="0"/>
                                  </p:stCondLst>
                                  <p:childTnLst>
                                    <p:set>
                                      <p:cBhvr>
                                        <p:cTn id="95" dur="1" fill="hold">
                                          <p:stCondLst>
                                            <p:cond delay="499"/>
                                          </p:stCondLst>
                                        </p:cTn>
                                        <p:tgtEl>
                                          <p:spTgt spid="106521"/>
                                        </p:tgtEl>
                                        <p:attrNameLst>
                                          <p:attrName>style.visibility</p:attrName>
                                        </p:attrNameLst>
                                      </p:cBhvr>
                                      <p:to>
                                        <p:strVal val="visible"/>
                                      </p:to>
                                    </p:set>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ntr" presetSubtype="0" fill="hold" nodeType="clickEffect">
                                  <p:stCondLst>
                                    <p:cond delay="0"/>
                                  </p:stCondLst>
                                  <p:childTnLst>
                                    <p:set>
                                      <p:cBhvr>
                                        <p:cTn id="99" dur="1" fill="hold">
                                          <p:stCondLst>
                                            <p:cond delay="0"/>
                                          </p:stCondLst>
                                        </p:cTn>
                                        <p:tgtEl>
                                          <p:spTgt spid="106522"/>
                                        </p:tgtEl>
                                        <p:attrNameLst>
                                          <p:attrName>style.visibility</p:attrName>
                                        </p:attrNameLst>
                                      </p:cBhvr>
                                      <p:to>
                                        <p:strVal val="visible"/>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106510"/>
                                        </p:tgtEl>
                                        <p:attrNameLst>
                                          <p:attrName>style.visibility</p:attrName>
                                        </p:attrNameLst>
                                      </p:cBhvr>
                                      <p:to>
                                        <p:strVal val="visible"/>
                                      </p:to>
                                    </p:set>
                                    <p:animEffect transition="in" filter="wipe(left)">
                                      <p:cBhvr>
                                        <p:cTn id="104" dur="500"/>
                                        <p:tgtEl>
                                          <p:spTgt spid="106510"/>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106514"/>
                                        </p:tgtEl>
                                        <p:attrNameLst>
                                          <p:attrName>style.visibility</p:attrName>
                                        </p:attrNameLst>
                                      </p:cBhvr>
                                      <p:to>
                                        <p:strVal val="visible"/>
                                      </p:to>
                                    </p:set>
                                    <p:animEffect transition="in" filter="wipe(left)">
                                      <p:cBhvr>
                                        <p:cTn id="109" dur="500"/>
                                        <p:tgtEl>
                                          <p:spTgt spid="106514"/>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ntr" presetSubtype="0" fill="hold" nodeType="clickEffect">
                                  <p:stCondLst>
                                    <p:cond delay="0"/>
                                  </p:stCondLst>
                                  <p:childTnLst>
                                    <p:set>
                                      <p:cBhvr>
                                        <p:cTn id="113" dur="1" fill="hold">
                                          <p:stCondLst>
                                            <p:cond delay="499"/>
                                          </p:stCondLst>
                                        </p:cTn>
                                        <p:tgtEl>
                                          <p:spTgt spid="106522"/>
                                        </p:tgtEl>
                                        <p:attrNameLst>
                                          <p:attrName>style.visibility</p:attrName>
                                        </p:attrNameLst>
                                      </p:cBhvr>
                                      <p:to>
                                        <p:strVal val="visible"/>
                                      </p:to>
                                    </p:se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8" fill="hold" nodeType="clickEffect">
                                  <p:stCondLst>
                                    <p:cond delay="0"/>
                                  </p:stCondLst>
                                  <p:childTnLst>
                                    <p:set>
                                      <p:cBhvr>
                                        <p:cTn id="117" dur="1" fill="hold">
                                          <p:stCondLst>
                                            <p:cond delay="0"/>
                                          </p:stCondLst>
                                        </p:cTn>
                                        <p:tgtEl>
                                          <p:spTgt spid="106511"/>
                                        </p:tgtEl>
                                        <p:attrNameLst>
                                          <p:attrName>style.visibility</p:attrName>
                                        </p:attrNameLst>
                                      </p:cBhvr>
                                      <p:to>
                                        <p:strVal val="visible"/>
                                      </p:to>
                                    </p:set>
                                    <p:animEffect transition="in" filter="wipe(left)">
                                      <p:cBhvr>
                                        <p:cTn id="118" dur="500"/>
                                        <p:tgtEl>
                                          <p:spTgt spid="106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autoUpdateAnimBg="0"/>
      <p:bldP spid="106499" grpId="0" autoUpdateAnimBg="0"/>
      <p:bldP spid="106504" grpId="0" autoUpdateAnimBg="0"/>
      <p:bldP spid="106505" grpId="0" autoUpdateAnimBg="0"/>
      <p:bldP spid="106506" grpId="0" autoUpdateAnimBg="0"/>
      <p:bldP spid="106510" grpId="0" autoUpdateAnimBg="0"/>
      <p:bldP spid="106513" grpId="0" autoUpdateAnimBg="0"/>
      <p:bldP spid="106514" grpId="0" autoUpdateAnimBg="0"/>
      <p:bldP spid="10651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a:extLst>
              <a:ext uri="{FF2B5EF4-FFF2-40B4-BE49-F238E27FC236}">
                <a16:creationId xmlns:a16="http://schemas.microsoft.com/office/drawing/2014/main" id="{AEDD1CE6-1488-43A8-B039-14EF832360C6}"/>
              </a:ext>
            </a:extLst>
          </p:cNvPr>
          <p:cNvSpPr txBox="1">
            <a:spLocks noChangeArrowheads="1"/>
          </p:cNvSpPr>
          <p:nvPr/>
        </p:nvSpPr>
        <p:spPr bwMode="auto">
          <a:xfrm>
            <a:off x="4038526" y="1806501"/>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满足  </a:t>
            </a:r>
          </a:p>
        </p:txBody>
      </p:sp>
      <p:graphicFrame>
        <p:nvGraphicFramePr>
          <p:cNvPr id="107523" name="Object 3">
            <a:extLst>
              <a:ext uri="{FF2B5EF4-FFF2-40B4-BE49-F238E27FC236}">
                <a16:creationId xmlns:a16="http://schemas.microsoft.com/office/drawing/2014/main" id="{95E675E1-295D-43EC-BE9A-4568C407FD8D}"/>
              </a:ext>
            </a:extLst>
          </p:cNvPr>
          <p:cNvGraphicFramePr>
            <a:graphicFrameLocks/>
          </p:cNvGraphicFramePr>
          <p:nvPr>
            <p:extLst>
              <p:ext uri="{D42A27DB-BD31-4B8C-83A1-F6EECF244321}">
                <p14:modId xmlns:p14="http://schemas.microsoft.com/office/powerpoint/2010/main" val="2540562828"/>
              </p:ext>
            </p:extLst>
          </p:nvPr>
        </p:nvGraphicFramePr>
        <p:xfrm>
          <a:off x="2262114" y="1211188"/>
          <a:ext cx="774700" cy="444500"/>
        </p:xfrm>
        <a:graphic>
          <a:graphicData uri="http://schemas.openxmlformats.org/presentationml/2006/ole">
            <mc:AlternateContent xmlns:mc="http://schemas.openxmlformats.org/markup-compatibility/2006">
              <mc:Choice xmlns:v="urn:schemas-microsoft-com:vml" Requires="v">
                <p:oleObj spid="_x0000_s107611" name="Equation" r:id="rId3" imgW="774360" imgH="444240" progId="Equation.3">
                  <p:embed/>
                </p:oleObj>
              </mc:Choice>
              <mc:Fallback>
                <p:oleObj name="Equation" r:id="rId3" imgW="774360" imgH="444240"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2114" y="1211188"/>
                        <a:ext cx="7747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524" name="Freeform 4">
            <a:extLst>
              <a:ext uri="{FF2B5EF4-FFF2-40B4-BE49-F238E27FC236}">
                <a16:creationId xmlns:a16="http://schemas.microsoft.com/office/drawing/2014/main" id="{D3E4F16C-5FC4-4F28-BB91-0219F5AE3A7D}"/>
              </a:ext>
            </a:extLst>
          </p:cNvPr>
          <p:cNvSpPr>
            <a:spLocks/>
          </p:cNvSpPr>
          <p:nvPr/>
        </p:nvSpPr>
        <p:spPr bwMode="auto">
          <a:xfrm>
            <a:off x="5314876" y="2090663"/>
            <a:ext cx="3200400" cy="1524000"/>
          </a:xfrm>
          <a:custGeom>
            <a:avLst/>
            <a:gdLst>
              <a:gd name="T0" fmla="*/ 432 w 1872"/>
              <a:gd name="T1" fmla="*/ 0 h 960"/>
              <a:gd name="T2" fmla="*/ 1872 w 1872"/>
              <a:gd name="T3" fmla="*/ 0 h 960"/>
              <a:gd name="T4" fmla="*/ 1440 w 1872"/>
              <a:gd name="T5" fmla="*/ 960 h 960"/>
              <a:gd name="T6" fmla="*/ 0 w 1872"/>
              <a:gd name="T7" fmla="*/ 960 h 960"/>
              <a:gd name="T8" fmla="*/ 432 w 1872"/>
              <a:gd name="T9" fmla="*/ 0 h 960"/>
            </a:gdLst>
            <a:ahLst/>
            <a:cxnLst>
              <a:cxn ang="0">
                <a:pos x="T0" y="T1"/>
              </a:cxn>
              <a:cxn ang="0">
                <a:pos x="T2" y="T3"/>
              </a:cxn>
              <a:cxn ang="0">
                <a:pos x="T4" y="T5"/>
              </a:cxn>
              <a:cxn ang="0">
                <a:pos x="T6" y="T7"/>
              </a:cxn>
              <a:cxn ang="0">
                <a:pos x="T8" y="T9"/>
              </a:cxn>
            </a:cxnLst>
            <a:rect l="0" t="0" r="r" b="b"/>
            <a:pathLst>
              <a:path w="1872" h="960">
                <a:moveTo>
                  <a:pt x="432" y="0"/>
                </a:moveTo>
                <a:lnTo>
                  <a:pt x="1872" y="0"/>
                </a:lnTo>
                <a:lnTo>
                  <a:pt x="1440" y="960"/>
                </a:lnTo>
                <a:lnTo>
                  <a:pt x="0" y="960"/>
                </a:lnTo>
                <a:lnTo>
                  <a:pt x="432" y="0"/>
                </a:lnTo>
                <a:close/>
              </a:path>
            </a:pathLst>
          </a:custGeom>
          <a:solidFill>
            <a:srgbClr val="3333CC">
              <a:alpha val="41000"/>
            </a:srgbClr>
          </a:solidFill>
          <a:ln w="9525">
            <a:solidFill>
              <a:srgbClr val="66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525" name="Line 5">
            <a:extLst>
              <a:ext uri="{FF2B5EF4-FFF2-40B4-BE49-F238E27FC236}">
                <a16:creationId xmlns:a16="http://schemas.microsoft.com/office/drawing/2014/main" id="{1BD71A68-1B5C-4BC5-B2E2-5287F5C20BC6}"/>
              </a:ext>
            </a:extLst>
          </p:cNvPr>
          <p:cNvSpPr>
            <a:spLocks noChangeShapeType="1"/>
          </p:cNvSpPr>
          <p:nvPr/>
        </p:nvSpPr>
        <p:spPr bwMode="auto">
          <a:xfrm>
            <a:off x="6534076" y="3081263"/>
            <a:ext cx="762000" cy="0"/>
          </a:xfrm>
          <a:prstGeom prst="line">
            <a:avLst/>
          </a:prstGeom>
          <a:noFill/>
          <a:ln w="38100">
            <a:solidFill>
              <a:srgbClr val="66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7526" name="Object 6">
            <a:extLst>
              <a:ext uri="{FF2B5EF4-FFF2-40B4-BE49-F238E27FC236}">
                <a16:creationId xmlns:a16="http://schemas.microsoft.com/office/drawing/2014/main" id="{A25B269A-7F84-4F4F-9083-E0AB89990DCF}"/>
              </a:ext>
            </a:extLst>
          </p:cNvPr>
          <p:cNvGraphicFramePr>
            <a:graphicFrameLocks/>
          </p:cNvGraphicFramePr>
          <p:nvPr>
            <p:extLst>
              <p:ext uri="{D42A27DB-BD31-4B8C-83A1-F6EECF244321}">
                <p14:modId xmlns:p14="http://schemas.microsoft.com/office/powerpoint/2010/main" val="1831316400"/>
              </p:ext>
            </p:extLst>
          </p:nvPr>
        </p:nvGraphicFramePr>
        <p:xfrm>
          <a:off x="7372276" y="2876476"/>
          <a:ext cx="522288" cy="366712"/>
        </p:xfrm>
        <a:graphic>
          <a:graphicData uri="http://schemas.openxmlformats.org/presentationml/2006/ole">
            <mc:AlternateContent xmlns:mc="http://schemas.openxmlformats.org/markup-compatibility/2006">
              <mc:Choice xmlns:v="urn:schemas-microsoft-com:vml" Requires="v">
                <p:oleObj spid="_x0000_s107612" name="Equation" r:id="rId5" imgW="520560" imgH="368280" progId="Equation.3">
                  <p:embed/>
                </p:oleObj>
              </mc:Choice>
              <mc:Fallback>
                <p:oleObj name="Equation" r:id="rId5" imgW="520560" imgH="368280" progId="Equation.3">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2276" y="2876476"/>
                        <a:ext cx="522288"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527" name="Line 7">
            <a:extLst>
              <a:ext uri="{FF2B5EF4-FFF2-40B4-BE49-F238E27FC236}">
                <a16:creationId xmlns:a16="http://schemas.microsoft.com/office/drawing/2014/main" id="{386082F3-AB42-48C3-87BA-2F575B3347AD}"/>
              </a:ext>
            </a:extLst>
          </p:cNvPr>
          <p:cNvSpPr>
            <a:spLocks noChangeShapeType="1"/>
          </p:cNvSpPr>
          <p:nvPr/>
        </p:nvSpPr>
        <p:spPr bwMode="auto">
          <a:xfrm flipV="1">
            <a:off x="6534076" y="2319263"/>
            <a:ext cx="304800" cy="762000"/>
          </a:xfrm>
          <a:prstGeom prst="line">
            <a:avLst/>
          </a:prstGeom>
          <a:noFill/>
          <a:ln w="38100">
            <a:solidFill>
              <a:srgbClr val="66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7528" name="Object 8">
            <a:extLst>
              <a:ext uri="{FF2B5EF4-FFF2-40B4-BE49-F238E27FC236}">
                <a16:creationId xmlns:a16="http://schemas.microsoft.com/office/drawing/2014/main" id="{1280D5F1-FCC8-4E46-8145-773AAAF68F90}"/>
              </a:ext>
            </a:extLst>
          </p:cNvPr>
          <p:cNvGraphicFramePr>
            <a:graphicFrameLocks/>
          </p:cNvGraphicFramePr>
          <p:nvPr>
            <p:extLst>
              <p:ext uri="{D42A27DB-BD31-4B8C-83A1-F6EECF244321}">
                <p14:modId xmlns:p14="http://schemas.microsoft.com/office/powerpoint/2010/main" val="61510933"/>
              </p:ext>
            </p:extLst>
          </p:nvPr>
        </p:nvGraphicFramePr>
        <p:xfrm>
          <a:off x="6896026" y="2243063"/>
          <a:ext cx="280988" cy="341313"/>
        </p:xfrm>
        <a:graphic>
          <a:graphicData uri="http://schemas.openxmlformats.org/presentationml/2006/ole">
            <mc:AlternateContent xmlns:mc="http://schemas.openxmlformats.org/markup-compatibility/2006">
              <mc:Choice xmlns:v="urn:schemas-microsoft-com:vml" Requires="v">
                <p:oleObj spid="_x0000_s107613" name="Equation" r:id="rId7" imgW="279360" imgH="342720" progId="Equation.3">
                  <p:embed/>
                </p:oleObj>
              </mc:Choice>
              <mc:Fallback>
                <p:oleObj name="Equation" r:id="rId7" imgW="279360" imgH="342720" progId="Equation.3">
                  <p:embed/>
                  <p:pic>
                    <p:nvPicPr>
                      <p:cNvPr id="0" name="Object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96026" y="2243063"/>
                        <a:ext cx="280988"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529" name="Line 9">
            <a:extLst>
              <a:ext uri="{FF2B5EF4-FFF2-40B4-BE49-F238E27FC236}">
                <a16:creationId xmlns:a16="http://schemas.microsoft.com/office/drawing/2014/main" id="{900C4AD8-0D65-4262-BD38-65D4358C3545}"/>
              </a:ext>
            </a:extLst>
          </p:cNvPr>
          <p:cNvSpPr>
            <a:spLocks noChangeShapeType="1"/>
          </p:cNvSpPr>
          <p:nvPr/>
        </p:nvSpPr>
        <p:spPr bwMode="auto">
          <a:xfrm flipV="1">
            <a:off x="6534076" y="1843013"/>
            <a:ext cx="0" cy="1236663"/>
          </a:xfrm>
          <a:prstGeom prst="line">
            <a:avLst/>
          </a:prstGeom>
          <a:noFill/>
          <a:ln w="3810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7530" name="Object 10">
            <a:extLst>
              <a:ext uri="{FF2B5EF4-FFF2-40B4-BE49-F238E27FC236}">
                <a16:creationId xmlns:a16="http://schemas.microsoft.com/office/drawing/2014/main" id="{4D7C8015-863F-4028-BA5E-DFF54C92A515}"/>
              </a:ext>
            </a:extLst>
          </p:cNvPr>
          <p:cNvGraphicFramePr>
            <a:graphicFrameLocks noChangeAspect="1"/>
          </p:cNvGraphicFramePr>
          <p:nvPr>
            <p:extLst>
              <p:ext uri="{D42A27DB-BD31-4B8C-83A1-F6EECF244321}">
                <p14:modId xmlns:p14="http://schemas.microsoft.com/office/powerpoint/2010/main" val="3082923823"/>
              </p:ext>
            </p:extLst>
          </p:nvPr>
        </p:nvGraphicFramePr>
        <p:xfrm>
          <a:off x="6076876" y="1328663"/>
          <a:ext cx="769938" cy="441325"/>
        </p:xfrm>
        <a:graphic>
          <a:graphicData uri="http://schemas.openxmlformats.org/presentationml/2006/ole">
            <mc:AlternateContent xmlns:mc="http://schemas.openxmlformats.org/markup-compatibility/2006">
              <mc:Choice xmlns:v="urn:schemas-microsoft-com:vml" Requires="v">
                <p:oleObj spid="_x0000_s107614" name="Equation" r:id="rId9" imgW="774360" imgH="444240" progId="Equation.3">
                  <p:embed/>
                </p:oleObj>
              </mc:Choice>
              <mc:Fallback>
                <p:oleObj name="Equation" r:id="rId9" imgW="774360" imgH="44424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76876" y="1328663"/>
                        <a:ext cx="769938"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531" name="Object 11">
            <a:extLst>
              <a:ext uri="{FF2B5EF4-FFF2-40B4-BE49-F238E27FC236}">
                <a16:creationId xmlns:a16="http://schemas.microsoft.com/office/drawing/2014/main" id="{D0A8F31A-6CBA-4DE1-9BBC-A842DB7B7D6E}"/>
              </a:ext>
            </a:extLst>
          </p:cNvPr>
          <p:cNvGraphicFramePr>
            <a:graphicFrameLocks noChangeAspect="1"/>
          </p:cNvGraphicFramePr>
          <p:nvPr>
            <p:extLst>
              <p:ext uri="{D42A27DB-BD31-4B8C-83A1-F6EECF244321}">
                <p14:modId xmlns:p14="http://schemas.microsoft.com/office/powerpoint/2010/main" val="4231913885"/>
              </p:ext>
            </p:extLst>
          </p:nvPr>
        </p:nvGraphicFramePr>
        <p:xfrm>
          <a:off x="1962076" y="3057451"/>
          <a:ext cx="1865313" cy="369887"/>
        </p:xfrm>
        <a:graphic>
          <a:graphicData uri="http://schemas.openxmlformats.org/presentationml/2006/ole">
            <mc:AlternateContent xmlns:mc="http://schemas.openxmlformats.org/markup-compatibility/2006">
              <mc:Choice xmlns:v="urn:schemas-microsoft-com:vml" Requires="v">
                <p:oleObj spid="_x0000_s107615" name="Equation" r:id="rId11" imgW="1828800" imgH="368280" progId="Equation.3">
                  <p:embed/>
                </p:oleObj>
              </mc:Choice>
              <mc:Fallback>
                <p:oleObj name="Equation" r:id="rId11" imgW="1828800" imgH="36828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62076" y="3057451"/>
                        <a:ext cx="18653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66FFFF"/>
                            </a:solidFill>
                            <a:miter lim="800000"/>
                            <a:headEnd/>
                            <a:tailEnd/>
                          </a14:hiddenLine>
                        </a:ext>
                      </a:extLst>
                    </p:spPr>
                  </p:pic>
                </p:oleObj>
              </mc:Fallback>
            </mc:AlternateContent>
          </a:graphicData>
        </a:graphic>
      </p:graphicFrame>
      <p:sp>
        <p:nvSpPr>
          <p:cNvPr id="107532" name="Rectangle 12">
            <a:extLst>
              <a:ext uri="{FF2B5EF4-FFF2-40B4-BE49-F238E27FC236}">
                <a16:creationId xmlns:a16="http://schemas.microsoft.com/office/drawing/2014/main" id="{649FD673-D0B1-4FF3-BEC0-4B0EA0C0F035}"/>
              </a:ext>
            </a:extLst>
          </p:cNvPr>
          <p:cNvSpPr>
            <a:spLocks noChangeArrowheads="1"/>
          </p:cNvSpPr>
          <p:nvPr/>
        </p:nvSpPr>
        <p:spPr bwMode="auto">
          <a:xfrm>
            <a:off x="436489" y="1193726"/>
            <a:ext cx="2308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a:t>
            </a:r>
            <a:r>
              <a:rPr kumimoji="1" lang="en-US" altLang="zh-CN" sz="2400" b="1">
                <a:solidFill>
                  <a:schemeClr val="bg1"/>
                </a:solidFill>
                <a:latin typeface="Times New Roman" panose="02020603050405020304" pitchFamily="18" charset="0"/>
              </a:rPr>
              <a:t>3</a:t>
            </a:r>
            <a:r>
              <a:rPr kumimoji="1" lang="zh-CN" altLang="en-US" sz="2400" b="1">
                <a:solidFill>
                  <a:schemeClr val="bg1"/>
                </a:solidFill>
                <a:latin typeface="Times New Roman" panose="02020603050405020304" pitchFamily="18" charset="0"/>
              </a:rPr>
              <a:t>）磁场力</a:t>
            </a:r>
          </a:p>
        </p:txBody>
      </p:sp>
      <p:sp>
        <p:nvSpPr>
          <p:cNvPr id="107533" name="Rectangle 13">
            <a:extLst>
              <a:ext uri="{FF2B5EF4-FFF2-40B4-BE49-F238E27FC236}">
                <a16:creationId xmlns:a16="http://schemas.microsoft.com/office/drawing/2014/main" id="{8CF375E9-4347-4962-ACDC-91F05F5656AB}"/>
              </a:ext>
            </a:extLst>
          </p:cNvPr>
          <p:cNvSpPr>
            <a:spLocks noChangeArrowheads="1"/>
          </p:cNvSpPr>
          <p:nvPr/>
        </p:nvSpPr>
        <p:spPr bwMode="auto">
          <a:xfrm>
            <a:off x="2660576" y="1176263"/>
            <a:ext cx="297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chemeClr val="bg1"/>
                </a:solidFill>
                <a:latin typeface="Times New Roman" panose="02020603050405020304" pitchFamily="18" charset="0"/>
              </a:rPr>
              <a:t>的方向与电流元</a:t>
            </a:r>
          </a:p>
        </p:txBody>
      </p:sp>
      <p:sp>
        <p:nvSpPr>
          <p:cNvPr id="107534" name="Rectangle 14">
            <a:extLst>
              <a:ext uri="{FF2B5EF4-FFF2-40B4-BE49-F238E27FC236}">
                <a16:creationId xmlns:a16="http://schemas.microsoft.com/office/drawing/2014/main" id="{BBA9FBDF-E447-47CD-9BC7-01DE1F978F54}"/>
              </a:ext>
            </a:extLst>
          </p:cNvPr>
          <p:cNvSpPr>
            <a:spLocks noChangeArrowheads="1"/>
          </p:cNvSpPr>
          <p:nvPr/>
        </p:nvSpPr>
        <p:spPr bwMode="auto">
          <a:xfrm>
            <a:off x="1795389" y="1796976"/>
            <a:ext cx="2892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和磁感应强度</a:t>
            </a:r>
          </a:p>
        </p:txBody>
      </p:sp>
      <p:graphicFrame>
        <p:nvGraphicFramePr>
          <p:cNvPr id="107535" name="Object 15">
            <a:extLst>
              <a:ext uri="{FF2B5EF4-FFF2-40B4-BE49-F238E27FC236}">
                <a16:creationId xmlns:a16="http://schemas.microsoft.com/office/drawing/2014/main" id="{CEB17466-6D35-4F14-8399-A772A97D92CB}"/>
              </a:ext>
            </a:extLst>
          </p:cNvPr>
          <p:cNvGraphicFramePr>
            <a:graphicFrameLocks/>
          </p:cNvGraphicFramePr>
          <p:nvPr>
            <p:extLst>
              <p:ext uri="{D42A27DB-BD31-4B8C-83A1-F6EECF244321}">
                <p14:modId xmlns:p14="http://schemas.microsoft.com/office/powerpoint/2010/main" val="1089306261"/>
              </p:ext>
            </p:extLst>
          </p:nvPr>
        </p:nvGraphicFramePr>
        <p:xfrm>
          <a:off x="3790876" y="1844601"/>
          <a:ext cx="279400" cy="342900"/>
        </p:xfrm>
        <a:graphic>
          <a:graphicData uri="http://schemas.openxmlformats.org/presentationml/2006/ole">
            <mc:AlternateContent xmlns:mc="http://schemas.openxmlformats.org/markup-compatibility/2006">
              <mc:Choice xmlns:v="urn:schemas-microsoft-com:vml" Requires="v">
                <p:oleObj spid="_x0000_s107616" name="Equation" r:id="rId13" imgW="279360" imgH="342720" progId="Equation.3">
                  <p:embed/>
                </p:oleObj>
              </mc:Choice>
              <mc:Fallback>
                <p:oleObj name="Equation" r:id="rId13" imgW="279360" imgH="342720" progId="Equation.3">
                  <p:embed/>
                  <p:pic>
                    <p:nvPicPr>
                      <p:cNvPr id="0" name="Object 15"/>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90876" y="1844601"/>
                        <a:ext cx="279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536" name="Rectangle 16">
            <a:extLst>
              <a:ext uri="{FF2B5EF4-FFF2-40B4-BE49-F238E27FC236}">
                <a16:creationId xmlns:a16="http://schemas.microsoft.com/office/drawing/2014/main" id="{12AD41AB-050C-4726-A542-4F625511336A}"/>
              </a:ext>
            </a:extLst>
          </p:cNvPr>
          <p:cNvSpPr>
            <a:spLocks noChangeArrowheads="1"/>
          </p:cNvSpPr>
          <p:nvPr/>
        </p:nvSpPr>
        <p:spPr bwMode="auto">
          <a:xfrm>
            <a:off x="1657276" y="3619426"/>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b="1">
                <a:solidFill>
                  <a:schemeClr val="bg1"/>
                </a:solidFill>
                <a:latin typeface="Times New Roman" panose="02020603050405020304" pitchFamily="18" charset="0"/>
              </a:rPr>
              <a:t>——</a:t>
            </a:r>
            <a:r>
              <a:rPr kumimoji="1" lang="zh-CN" altLang="en-US" sz="2400" b="1">
                <a:solidFill>
                  <a:schemeClr val="bg1"/>
                </a:solidFill>
                <a:latin typeface="Times New Roman" panose="02020603050405020304" pitchFamily="18" charset="0"/>
              </a:rPr>
              <a:t>安培力公式</a:t>
            </a:r>
          </a:p>
        </p:txBody>
      </p:sp>
      <p:graphicFrame>
        <p:nvGraphicFramePr>
          <p:cNvPr id="107537" name="Object 17">
            <a:extLst>
              <a:ext uri="{FF2B5EF4-FFF2-40B4-BE49-F238E27FC236}">
                <a16:creationId xmlns:a16="http://schemas.microsoft.com/office/drawing/2014/main" id="{7E6FF5D7-C3D5-4D33-BBE2-0C8B745348F6}"/>
              </a:ext>
            </a:extLst>
          </p:cNvPr>
          <p:cNvGraphicFramePr>
            <a:graphicFrameLocks noChangeAspect="1"/>
          </p:cNvGraphicFramePr>
          <p:nvPr>
            <p:extLst>
              <p:ext uri="{D42A27DB-BD31-4B8C-83A1-F6EECF244321}">
                <p14:modId xmlns:p14="http://schemas.microsoft.com/office/powerpoint/2010/main" val="196213684"/>
              </p:ext>
            </p:extLst>
          </p:nvPr>
        </p:nvGraphicFramePr>
        <p:xfrm>
          <a:off x="1333426" y="1844601"/>
          <a:ext cx="522288" cy="368300"/>
        </p:xfrm>
        <a:graphic>
          <a:graphicData uri="http://schemas.openxmlformats.org/presentationml/2006/ole">
            <mc:AlternateContent xmlns:mc="http://schemas.openxmlformats.org/markup-compatibility/2006">
              <mc:Choice xmlns:v="urn:schemas-microsoft-com:vml" Requires="v">
                <p:oleObj spid="_x0000_s107617" name="Equation" r:id="rId15" imgW="520560" imgH="368280" progId="Equation.3">
                  <p:embed/>
                </p:oleObj>
              </mc:Choice>
              <mc:Fallback>
                <p:oleObj name="Equation" r:id="rId15" imgW="520560" imgH="368280"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33426" y="1844601"/>
                        <a:ext cx="522288"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538" name="Text Box 18">
            <a:extLst>
              <a:ext uri="{FF2B5EF4-FFF2-40B4-BE49-F238E27FC236}">
                <a16:creationId xmlns:a16="http://schemas.microsoft.com/office/drawing/2014/main" id="{DA047091-37EC-454A-B3B7-AFA58F336C12}"/>
              </a:ext>
            </a:extLst>
          </p:cNvPr>
          <p:cNvSpPr txBox="1">
            <a:spLocks noChangeArrowheads="1"/>
          </p:cNvSpPr>
          <p:nvPr/>
        </p:nvSpPr>
        <p:spPr bwMode="auto">
          <a:xfrm>
            <a:off x="1225476" y="2395463"/>
            <a:ext cx="203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chemeClr val="bg1"/>
                </a:solidFill>
                <a:latin typeface="宋体" panose="02010600030101010101" pitchFamily="2" charset="-122"/>
              </a:rPr>
              <a:t>右手螺旋关系</a:t>
            </a:r>
          </a:p>
        </p:txBody>
      </p:sp>
      <p:sp>
        <p:nvSpPr>
          <p:cNvPr id="107539" name="Text Box 19">
            <a:extLst>
              <a:ext uri="{FF2B5EF4-FFF2-40B4-BE49-F238E27FC236}">
                <a16:creationId xmlns:a16="http://schemas.microsoft.com/office/drawing/2014/main" id="{3E329241-1547-42E9-ADAA-6A3E29538316}"/>
              </a:ext>
            </a:extLst>
          </p:cNvPr>
          <p:cNvSpPr txBox="1">
            <a:spLocks noChangeArrowheads="1"/>
          </p:cNvSpPr>
          <p:nvPr/>
        </p:nvSpPr>
        <p:spPr bwMode="auto">
          <a:xfrm>
            <a:off x="755576" y="4301026"/>
            <a:ext cx="7966075" cy="952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pPr>
            <a:r>
              <a:rPr lang="zh-CN" altLang="en-US" sz="2400" b="1" dirty="0">
                <a:solidFill>
                  <a:schemeClr val="bg1"/>
                </a:solidFill>
                <a:latin typeface="+mn-ea"/>
                <a:ea typeface="+mn-ea"/>
              </a:rPr>
              <a:t>磁感应强度有各种定义方法，除上述方法外，我们还可以用运动电荷在磁场中的受力来定义。</a:t>
            </a:r>
          </a:p>
        </p:txBody>
      </p:sp>
      <p:sp>
        <p:nvSpPr>
          <p:cNvPr id="107540" name="Oval 20">
            <a:extLst>
              <a:ext uri="{FF2B5EF4-FFF2-40B4-BE49-F238E27FC236}">
                <a16:creationId xmlns:a16="http://schemas.microsoft.com/office/drawing/2014/main" id="{F9B1988C-F841-434C-86DC-1DBA28954F89}"/>
              </a:ext>
            </a:extLst>
          </p:cNvPr>
          <p:cNvSpPr>
            <a:spLocks noChangeArrowheads="1"/>
          </p:cNvSpPr>
          <p:nvPr/>
        </p:nvSpPr>
        <p:spPr bwMode="auto">
          <a:xfrm>
            <a:off x="550789" y="4489376"/>
            <a:ext cx="144462" cy="144462"/>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7532"/>
                                        </p:tgtEl>
                                        <p:attrNameLst>
                                          <p:attrName>style.visibility</p:attrName>
                                        </p:attrNameLst>
                                      </p:cBhvr>
                                      <p:to>
                                        <p:strVal val="visible"/>
                                      </p:to>
                                    </p:set>
                                    <p:animEffect transition="in" filter="wipe(left)">
                                      <p:cBhvr>
                                        <p:cTn id="7" dur="500"/>
                                        <p:tgtEl>
                                          <p:spTgt spid="10753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07523"/>
                                        </p:tgtEl>
                                        <p:attrNameLst>
                                          <p:attrName>style.visibility</p:attrName>
                                        </p:attrNameLst>
                                      </p:cBhvr>
                                      <p:to>
                                        <p:strVal val="visible"/>
                                      </p:to>
                                    </p:set>
                                    <p:animEffect transition="in" filter="wipe(left)">
                                      <p:cBhvr>
                                        <p:cTn id="11" dur="500"/>
                                        <p:tgtEl>
                                          <p:spTgt spid="107523"/>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7533"/>
                                        </p:tgtEl>
                                        <p:attrNameLst>
                                          <p:attrName>style.visibility</p:attrName>
                                        </p:attrNameLst>
                                      </p:cBhvr>
                                      <p:to>
                                        <p:strVal val="visible"/>
                                      </p:to>
                                    </p:set>
                                    <p:animEffect transition="in" filter="wipe(left)">
                                      <p:cBhvr>
                                        <p:cTn id="15" dur="500"/>
                                        <p:tgtEl>
                                          <p:spTgt spid="107533"/>
                                        </p:tgtEl>
                                      </p:cBhvr>
                                    </p:animEffect>
                                  </p:childTnLst>
                                </p:cTn>
                              </p:par>
                            </p:childTnLst>
                          </p:cTn>
                        </p:par>
                        <p:par>
                          <p:cTn id="16" fill="hold" nodeType="afterGroup">
                            <p:stCondLst>
                              <p:cond delay="1500"/>
                            </p:stCondLst>
                            <p:childTnLst>
                              <p:par>
                                <p:cTn id="17" presetID="1" presetClass="entr" presetSubtype="0" fill="hold" nodeType="afterEffect">
                                  <p:stCondLst>
                                    <p:cond delay="0"/>
                                  </p:stCondLst>
                                  <p:childTnLst>
                                    <p:set>
                                      <p:cBhvr>
                                        <p:cTn id="18" dur="1" fill="hold">
                                          <p:stCondLst>
                                            <p:cond delay="499"/>
                                          </p:stCondLst>
                                        </p:cTn>
                                        <p:tgtEl>
                                          <p:spTgt spid="107537"/>
                                        </p:tgtEl>
                                        <p:attrNameLst>
                                          <p:attrName>style.visibility</p:attrName>
                                        </p:attrNameLst>
                                      </p:cBhvr>
                                      <p:to>
                                        <p:strVal val="visible"/>
                                      </p:to>
                                    </p:set>
                                  </p:childTnLst>
                                </p:cTn>
                              </p:par>
                            </p:childTnLst>
                          </p:cTn>
                        </p:par>
                        <p:par>
                          <p:cTn id="19" fill="hold" nodeType="afterGroup">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107534"/>
                                        </p:tgtEl>
                                        <p:attrNameLst>
                                          <p:attrName>style.visibility</p:attrName>
                                        </p:attrNameLst>
                                      </p:cBhvr>
                                      <p:to>
                                        <p:strVal val="visible"/>
                                      </p:to>
                                    </p:set>
                                    <p:animEffect transition="in" filter="wipe(left)">
                                      <p:cBhvr>
                                        <p:cTn id="22" dur="500"/>
                                        <p:tgtEl>
                                          <p:spTgt spid="107534"/>
                                        </p:tgtEl>
                                      </p:cBhvr>
                                    </p:animEffect>
                                  </p:childTnLst>
                                </p:cTn>
                              </p:par>
                            </p:childTnLst>
                          </p:cTn>
                        </p:par>
                        <p:par>
                          <p:cTn id="23" fill="hold" nodeType="afterGroup">
                            <p:stCondLst>
                              <p:cond delay="2500"/>
                            </p:stCondLst>
                            <p:childTnLst>
                              <p:par>
                                <p:cTn id="24" presetID="22" presetClass="entr" presetSubtype="8" fill="hold" nodeType="afterEffect">
                                  <p:stCondLst>
                                    <p:cond delay="0"/>
                                  </p:stCondLst>
                                  <p:childTnLst>
                                    <p:set>
                                      <p:cBhvr>
                                        <p:cTn id="25" dur="1" fill="hold">
                                          <p:stCondLst>
                                            <p:cond delay="0"/>
                                          </p:stCondLst>
                                        </p:cTn>
                                        <p:tgtEl>
                                          <p:spTgt spid="107535"/>
                                        </p:tgtEl>
                                        <p:attrNameLst>
                                          <p:attrName>style.visibility</p:attrName>
                                        </p:attrNameLst>
                                      </p:cBhvr>
                                      <p:to>
                                        <p:strVal val="visible"/>
                                      </p:to>
                                    </p:set>
                                    <p:animEffect transition="in" filter="wipe(left)">
                                      <p:cBhvr>
                                        <p:cTn id="26" dur="500"/>
                                        <p:tgtEl>
                                          <p:spTgt spid="107535"/>
                                        </p:tgtEl>
                                      </p:cBhvr>
                                    </p:animEffect>
                                  </p:childTnLst>
                                </p:cTn>
                              </p:par>
                            </p:childTnLst>
                          </p:cTn>
                        </p:par>
                        <p:par>
                          <p:cTn id="27" fill="hold" nodeType="afterGroup">
                            <p:stCondLst>
                              <p:cond delay="3000"/>
                            </p:stCondLst>
                            <p:childTnLst>
                              <p:par>
                                <p:cTn id="28" presetID="1" presetClass="entr" presetSubtype="0" fill="hold" grpId="0" nodeType="afterEffect">
                                  <p:stCondLst>
                                    <p:cond delay="0"/>
                                  </p:stCondLst>
                                  <p:childTnLst>
                                    <p:set>
                                      <p:cBhvr>
                                        <p:cTn id="29" dur="1" fill="hold">
                                          <p:stCondLst>
                                            <p:cond delay="499"/>
                                          </p:stCondLst>
                                        </p:cTn>
                                        <p:tgtEl>
                                          <p:spTgt spid="107522"/>
                                        </p:tgtEl>
                                        <p:attrNameLst>
                                          <p:attrName>style.visibility</p:attrName>
                                        </p:attrNameLst>
                                      </p:cBhvr>
                                      <p:to>
                                        <p:strVal val="visible"/>
                                      </p:to>
                                    </p:set>
                                  </p:childTnLst>
                                </p:cTn>
                              </p:par>
                            </p:childTnLst>
                          </p:cTn>
                        </p:par>
                        <p:par>
                          <p:cTn id="30" fill="hold" nodeType="afterGroup">
                            <p:stCondLst>
                              <p:cond delay="3500"/>
                            </p:stCondLst>
                            <p:childTnLst>
                              <p:par>
                                <p:cTn id="31" presetID="22" presetClass="entr" presetSubtype="8" fill="hold" grpId="0" nodeType="afterEffect">
                                  <p:stCondLst>
                                    <p:cond delay="0"/>
                                  </p:stCondLst>
                                  <p:childTnLst>
                                    <p:set>
                                      <p:cBhvr>
                                        <p:cTn id="32" dur="1" fill="hold">
                                          <p:stCondLst>
                                            <p:cond delay="0"/>
                                          </p:stCondLst>
                                        </p:cTn>
                                        <p:tgtEl>
                                          <p:spTgt spid="107538"/>
                                        </p:tgtEl>
                                        <p:attrNameLst>
                                          <p:attrName>style.visibility</p:attrName>
                                        </p:attrNameLst>
                                      </p:cBhvr>
                                      <p:to>
                                        <p:strVal val="visible"/>
                                      </p:to>
                                    </p:set>
                                    <p:animEffect transition="in" filter="wipe(left)">
                                      <p:cBhvr>
                                        <p:cTn id="33" dur="500"/>
                                        <p:tgtEl>
                                          <p:spTgt spid="10753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107524"/>
                                        </p:tgtEl>
                                        <p:attrNameLst>
                                          <p:attrName>style.visibility</p:attrName>
                                        </p:attrNameLst>
                                      </p:cBhvr>
                                      <p:to>
                                        <p:strVal val="visible"/>
                                      </p:to>
                                    </p:set>
                                    <p:animEffect transition="in" filter="blinds(horizontal)">
                                      <p:cBhvr>
                                        <p:cTn id="38" dur="500"/>
                                        <p:tgtEl>
                                          <p:spTgt spid="10752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8" fill="hold" nodeType="clickEffect">
                                  <p:stCondLst>
                                    <p:cond delay="0"/>
                                  </p:stCondLst>
                                  <p:childTnLst>
                                    <p:set>
                                      <p:cBhvr>
                                        <p:cTn id="42" dur="1" fill="hold">
                                          <p:stCondLst>
                                            <p:cond delay="0"/>
                                          </p:stCondLst>
                                        </p:cTn>
                                        <p:tgtEl>
                                          <p:spTgt spid="107525"/>
                                        </p:tgtEl>
                                        <p:attrNameLst>
                                          <p:attrName>style.visibility</p:attrName>
                                        </p:attrNameLst>
                                      </p:cBhvr>
                                      <p:to>
                                        <p:strVal val="visible"/>
                                      </p:to>
                                    </p:set>
                                    <p:anim calcmode="lin" valueType="num">
                                      <p:cBhvr>
                                        <p:cTn id="43" dur="500" fill="hold"/>
                                        <p:tgtEl>
                                          <p:spTgt spid="107525"/>
                                        </p:tgtEl>
                                        <p:attrNameLst>
                                          <p:attrName>ppt_x</p:attrName>
                                        </p:attrNameLst>
                                      </p:cBhvr>
                                      <p:tavLst>
                                        <p:tav tm="0">
                                          <p:val>
                                            <p:strVal val="#ppt_x-#ppt_w/2"/>
                                          </p:val>
                                        </p:tav>
                                        <p:tav tm="100000">
                                          <p:val>
                                            <p:strVal val="#ppt_x"/>
                                          </p:val>
                                        </p:tav>
                                      </p:tavLst>
                                    </p:anim>
                                    <p:anim calcmode="lin" valueType="num">
                                      <p:cBhvr>
                                        <p:cTn id="44" dur="500" fill="hold"/>
                                        <p:tgtEl>
                                          <p:spTgt spid="107525"/>
                                        </p:tgtEl>
                                        <p:attrNameLst>
                                          <p:attrName>ppt_y</p:attrName>
                                        </p:attrNameLst>
                                      </p:cBhvr>
                                      <p:tavLst>
                                        <p:tav tm="0">
                                          <p:val>
                                            <p:strVal val="#ppt_y"/>
                                          </p:val>
                                        </p:tav>
                                        <p:tav tm="100000">
                                          <p:val>
                                            <p:strVal val="#ppt_y"/>
                                          </p:val>
                                        </p:tav>
                                      </p:tavLst>
                                    </p:anim>
                                    <p:anim calcmode="lin" valueType="num">
                                      <p:cBhvr>
                                        <p:cTn id="45" dur="500" fill="hold"/>
                                        <p:tgtEl>
                                          <p:spTgt spid="107525"/>
                                        </p:tgtEl>
                                        <p:attrNameLst>
                                          <p:attrName>ppt_w</p:attrName>
                                        </p:attrNameLst>
                                      </p:cBhvr>
                                      <p:tavLst>
                                        <p:tav tm="0">
                                          <p:val>
                                            <p:fltVal val="0"/>
                                          </p:val>
                                        </p:tav>
                                        <p:tav tm="100000">
                                          <p:val>
                                            <p:strVal val="#ppt_w"/>
                                          </p:val>
                                        </p:tav>
                                      </p:tavLst>
                                    </p:anim>
                                    <p:anim calcmode="lin" valueType="num">
                                      <p:cBhvr>
                                        <p:cTn id="46" dur="500" fill="hold"/>
                                        <p:tgtEl>
                                          <p:spTgt spid="107525"/>
                                        </p:tgtEl>
                                        <p:attrNameLst>
                                          <p:attrName>ppt_h</p:attrName>
                                        </p:attrNameLst>
                                      </p:cBhvr>
                                      <p:tavLst>
                                        <p:tav tm="0">
                                          <p:val>
                                            <p:strVal val="#ppt_h"/>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10752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nodeType="clickEffect">
                                  <p:stCondLst>
                                    <p:cond delay="0"/>
                                  </p:stCondLst>
                                  <p:childTnLst>
                                    <p:set>
                                      <p:cBhvr>
                                        <p:cTn id="54" dur="1" fill="hold">
                                          <p:stCondLst>
                                            <p:cond delay="0"/>
                                          </p:stCondLst>
                                        </p:cTn>
                                        <p:tgtEl>
                                          <p:spTgt spid="107527"/>
                                        </p:tgtEl>
                                        <p:attrNameLst>
                                          <p:attrName>style.visibility</p:attrName>
                                        </p:attrNameLst>
                                      </p:cBhvr>
                                      <p:to>
                                        <p:strVal val="visible"/>
                                      </p:to>
                                    </p:set>
                                    <p:animEffect transition="in" filter="wipe(down)">
                                      <p:cBhvr>
                                        <p:cTn id="55" dur="500"/>
                                        <p:tgtEl>
                                          <p:spTgt spid="10752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499"/>
                                          </p:stCondLst>
                                        </p:cTn>
                                        <p:tgtEl>
                                          <p:spTgt spid="107528"/>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7" presetClass="entr" presetSubtype="4" fill="hold" nodeType="clickEffect">
                                  <p:stCondLst>
                                    <p:cond delay="0"/>
                                  </p:stCondLst>
                                  <p:childTnLst>
                                    <p:set>
                                      <p:cBhvr>
                                        <p:cTn id="63" dur="1" fill="hold">
                                          <p:stCondLst>
                                            <p:cond delay="0"/>
                                          </p:stCondLst>
                                        </p:cTn>
                                        <p:tgtEl>
                                          <p:spTgt spid="107529"/>
                                        </p:tgtEl>
                                        <p:attrNameLst>
                                          <p:attrName>style.visibility</p:attrName>
                                        </p:attrNameLst>
                                      </p:cBhvr>
                                      <p:to>
                                        <p:strVal val="visible"/>
                                      </p:to>
                                    </p:set>
                                    <p:anim calcmode="lin" valueType="num">
                                      <p:cBhvr>
                                        <p:cTn id="64" dur="500" fill="hold"/>
                                        <p:tgtEl>
                                          <p:spTgt spid="107529"/>
                                        </p:tgtEl>
                                        <p:attrNameLst>
                                          <p:attrName>ppt_x</p:attrName>
                                        </p:attrNameLst>
                                      </p:cBhvr>
                                      <p:tavLst>
                                        <p:tav tm="0">
                                          <p:val>
                                            <p:strVal val="#ppt_x"/>
                                          </p:val>
                                        </p:tav>
                                        <p:tav tm="100000">
                                          <p:val>
                                            <p:strVal val="#ppt_x"/>
                                          </p:val>
                                        </p:tav>
                                      </p:tavLst>
                                    </p:anim>
                                    <p:anim calcmode="lin" valueType="num">
                                      <p:cBhvr>
                                        <p:cTn id="65" dur="500" fill="hold"/>
                                        <p:tgtEl>
                                          <p:spTgt spid="107529"/>
                                        </p:tgtEl>
                                        <p:attrNameLst>
                                          <p:attrName>ppt_y</p:attrName>
                                        </p:attrNameLst>
                                      </p:cBhvr>
                                      <p:tavLst>
                                        <p:tav tm="0">
                                          <p:val>
                                            <p:strVal val="#ppt_y+#ppt_h/2"/>
                                          </p:val>
                                        </p:tav>
                                        <p:tav tm="100000">
                                          <p:val>
                                            <p:strVal val="#ppt_y"/>
                                          </p:val>
                                        </p:tav>
                                      </p:tavLst>
                                    </p:anim>
                                    <p:anim calcmode="lin" valueType="num">
                                      <p:cBhvr>
                                        <p:cTn id="66" dur="500" fill="hold"/>
                                        <p:tgtEl>
                                          <p:spTgt spid="107529"/>
                                        </p:tgtEl>
                                        <p:attrNameLst>
                                          <p:attrName>ppt_w</p:attrName>
                                        </p:attrNameLst>
                                      </p:cBhvr>
                                      <p:tavLst>
                                        <p:tav tm="0">
                                          <p:val>
                                            <p:strVal val="#ppt_w"/>
                                          </p:val>
                                        </p:tav>
                                        <p:tav tm="100000">
                                          <p:val>
                                            <p:strVal val="#ppt_w"/>
                                          </p:val>
                                        </p:tav>
                                      </p:tavLst>
                                    </p:anim>
                                    <p:anim calcmode="lin" valueType="num">
                                      <p:cBhvr>
                                        <p:cTn id="67" dur="500" fill="hold"/>
                                        <p:tgtEl>
                                          <p:spTgt spid="107529"/>
                                        </p:tgtEl>
                                        <p:attrNameLst>
                                          <p:attrName>ppt_h</p:attrName>
                                        </p:attrNameLst>
                                      </p:cBhvr>
                                      <p:tavLst>
                                        <p:tav tm="0">
                                          <p:val>
                                            <p:fltVal val="0"/>
                                          </p:val>
                                        </p:tav>
                                        <p:tav tm="100000">
                                          <p:val>
                                            <p:strVal val="#ppt_h"/>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nodeType="clickEffect">
                                  <p:stCondLst>
                                    <p:cond delay="0"/>
                                  </p:stCondLst>
                                  <p:childTnLst>
                                    <p:set>
                                      <p:cBhvr>
                                        <p:cTn id="71" dur="1" fill="hold">
                                          <p:stCondLst>
                                            <p:cond delay="499"/>
                                          </p:stCondLst>
                                        </p:cTn>
                                        <p:tgtEl>
                                          <p:spTgt spid="107530"/>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107531"/>
                                        </p:tgtEl>
                                        <p:attrNameLst>
                                          <p:attrName>style.visibility</p:attrName>
                                        </p:attrNameLst>
                                      </p:cBhvr>
                                      <p:to>
                                        <p:strVal val="visible"/>
                                      </p:to>
                                    </p:set>
                                    <p:animEffect transition="in" filter="wipe(left)">
                                      <p:cBhvr>
                                        <p:cTn id="76" dur="500"/>
                                        <p:tgtEl>
                                          <p:spTgt spid="107531"/>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07536"/>
                                        </p:tgtEl>
                                        <p:attrNameLst>
                                          <p:attrName>style.visibility</p:attrName>
                                        </p:attrNameLst>
                                      </p:cBhvr>
                                      <p:to>
                                        <p:strVal val="visible"/>
                                      </p:to>
                                    </p:set>
                                    <p:animEffect transition="in" filter="wipe(left)">
                                      <p:cBhvr>
                                        <p:cTn id="81" dur="500"/>
                                        <p:tgtEl>
                                          <p:spTgt spid="107536"/>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nodeType="clickEffect">
                                  <p:stCondLst>
                                    <p:cond delay="0"/>
                                  </p:stCondLst>
                                  <p:childTnLst>
                                    <p:set>
                                      <p:cBhvr>
                                        <p:cTn id="85" dur="1" fill="hold">
                                          <p:stCondLst>
                                            <p:cond delay="0"/>
                                          </p:stCondLst>
                                        </p:cTn>
                                        <p:tgtEl>
                                          <p:spTgt spid="107540"/>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07539"/>
                                        </p:tgtEl>
                                        <p:attrNameLst>
                                          <p:attrName>style.visibility</p:attrName>
                                        </p:attrNameLst>
                                      </p:cBhvr>
                                      <p:to>
                                        <p:strVal val="visible"/>
                                      </p:to>
                                    </p:set>
                                    <p:animEffect transition="in" filter="wipe(left)">
                                      <p:cBhvr>
                                        <p:cTn id="90" dur="500"/>
                                        <p:tgtEl>
                                          <p:spTgt spid="107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autoUpdateAnimBg="0"/>
      <p:bldP spid="107532" grpId="0" autoUpdateAnimBg="0"/>
      <p:bldP spid="107533" grpId="0" autoUpdateAnimBg="0"/>
      <p:bldP spid="107534" grpId="0" autoUpdateAnimBg="0"/>
      <p:bldP spid="107536" grpId="0" autoUpdateAnimBg="0"/>
      <p:bldP spid="107538" grpId="0" autoUpdateAnimBg="0"/>
      <p:bldP spid="1075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Text Box 3">
            <a:extLst>
              <a:ext uri="{FF2B5EF4-FFF2-40B4-BE49-F238E27FC236}">
                <a16:creationId xmlns:a16="http://schemas.microsoft.com/office/drawing/2014/main" id="{F0E45BE6-1E55-4C4A-8C71-2C206E196183}"/>
              </a:ext>
            </a:extLst>
          </p:cNvPr>
          <p:cNvSpPr txBox="1">
            <a:spLocks noChangeArrowheads="1"/>
          </p:cNvSpPr>
          <p:nvPr/>
        </p:nvSpPr>
        <p:spPr bwMode="auto">
          <a:xfrm>
            <a:off x="248334" y="260351"/>
            <a:ext cx="773361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2800" b="1" dirty="0">
                <a:solidFill>
                  <a:srgbClr val="FFFF00"/>
                </a:solidFill>
                <a:latin typeface="宋体" panose="02010600030101010101" pitchFamily="2" charset="-122"/>
              </a:rPr>
              <a:t>三</a:t>
            </a:r>
            <a:r>
              <a:rPr kumimoji="1" lang="en-US" altLang="zh-CN" sz="2800" b="1" dirty="0">
                <a:solidFill>
                  <a:srgbClr val="FFFF00"/>
                </a:solidFill>
                <a:latin typeface="宋体" panose="02010600030101010101" pitchFamily="2" charset="-122"/>
              </a:rPr>
              <a:t>.</a:t>
            </a:r>
            <a:r>
              <a:rPr kumimoji="1" lang="zh-CN" altLang="en-US" sz="2800" b="1" dirty="0">
                <a:solidFill>
                  <a:srgbClr val="FFFF00"/>
                </a:solidFill>
                <a:latin typeface="宋体" panose="02010600030101010101" pitchFamily="2" charset="-122"/>
              </a:rPr>
              <a:t>毕奥－萨伐尔定律</a:t>
            </a:r>
            <a:endParaRPr kumimoji="1" lang="en-US" altLang="zh-CN" sz="2800" b="1" dirty="0">
              <a:solidFill>
                <a:srgbClr val="FFFF00"/>
              </a:solidFill>
              <a:latin typeface="宋体" panose="02010600030101010101" pitchFamily="2" charset="-122"/>
            </a:endParaRPr>
          </a:p>
          <a:p>
            <a:pPr algn="l"/>
            <a:r>
              <a:rPr kumimoji="1" lang="en-US" altLang="zh-CN" sz="2800" b="1" dirty="0">
                <a:solidFill>
                  <a:srgbClr val="FFFF00"/>
                </a:solidFill>
                <a:latin typeface="宋体" panose="02010600030101010101" pitchFamily="2" charset="-122"/>
              </a:rPr>
              <a:t>    ——</a:t>
            </a:r>
            <a:r>
              <a:rPr kumimoji="1" lang="en-US" altLang="zh-CN" sz="2800" b="1" dirty="0">
                <a:solidFill>
                  <a:srgbClr val="FFFF66"/>
                </a:solidFill>
                <a:latin typeface="Times New Roman" panose="02020603050405020304" pitchFamily="18" charset="0"/>
              </a:rPr>
              <a:t> </a:t>
            </a:r>
            <a:r>
              <a:rPr kumimoji="1" lang="zh-CN" altLang="en-US" sz="2800" b="1" dirty="0">
                <a:solidFill>
                  <a:srgbClr val="FFFF66"/>
                </a:solidFill>
                <a:latin typeface="Times New Roman" panose="02020603050405020304" pitchFamily="18" charset="0"/>
              </a:rPr>
              <a:t>电流的磁场分布的定量计算</a:t>
            </a:r>
          </a:p>
        </p:txBody>
      </p:sp>
      <p:sp>
        <p:nvSpPr>
          <p:cNvPr id="108548" name="Text Box 4">
            <a:extLst>
              <a:ext uri="{FF2B5EF4-FFF2-40B4-BE49-F238E27FC236}">
                <a16:creationId xmlns:a16="http://schemas.microsoft.com/office/drawing/2014/main" id="{3EB5CDD2-F5FE-46B7-B717-882DF86FC098}"/>
              </a:ext>
            </a:extLst>
          </p:cNvPr>
          <p:cNvSpPr txBox="1">
            <a:spLocks noChangeArrowheads="1"/>
          </p:cNvSpPr>
          <p:nvPr/>
        </p:nvSpPr>
        <p:spPr bwMode="auto">
          <a:xfrm>
            <a:off x="763588" y="1482725"/>
            <a:ext cx="167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rgbClr val="66FFFF"/>
                </a:solidFill>
                <a:latin typeface="Times New Roman" panose="02020603050405020304" pitchFamily="18" charset="0"/>
              </a:rPr>
              <a:t>静电场</a:t>
            </a:r>
            <a:r>
              <a:rPr kumimoji="1" lang="en-US" altLang="zh-CN" sz="2400" b="1">
                <a:solidFill>
                  <a:srgbClr val="66FFFF"/>
                </a:solidFill>
                <a:latin typeface="Times New Roman" panose="02020603050405020304" pitchFamily="18" charset="0"/>
              </a:rPr>
              <a:t>:</a:t>
            </a:r>
          </a:p>
        </p:txBody>
      </p:sp>
      <p:sp>
        <p:nvSpPr>
          <p:cNvPr id="108549" name="Text Box 5">
            <a:extLst>
              <a:ext uri="{FF2B5EF4-FFF2-40B4-BE49-F238E27FC236}">
                <a16:creationId xmlns:a16="http://schemas.microsoft.com/office/drawing/2014/main" id="{51580135-72DB-4961-8177-03F0310FC37D}"/>
              </a:ext>
            </a:extLst>
          </p:cNvPr>
          <p:cNvSpPr txBox="1">
            <a:spLocks noChangeArrowheads="1"/>
          </p:cNvSpPr>
          <p:nvPr/>
        </p:nvSpPr>
        <p:spPr bwMode="auto">
          <a:xfrm>
            <a:off x="2117725" y="1462088"/>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取</a:t>
            </a:r>
          </a:p>
        </p:txBody>
      </p:sp>
      <p:graphicFrame>
        <p:nvGraphicFramePr>
          <p:cNvPr id="108550" name="Object 6">
            <a:extLst>
              <a:ext uri="{FF2B5EF4-FFF2-40B4-BE49-F238E27FC236}">
                <a16:creationId xmlns:a16="http://schemas.microsoft.com/office/drawing/2014/main" id="{2230F4CF-83C8-4B4D-9C4B-D1922A4BE8EF}"/>
              </a:ext>
            </a:extLst>
          </p:cNvPr>
          <p:cNvGraphicFramePr>
            <a:graphicFrameLocks/>
          </p:cNvGraphicFramePr>
          <p:nvPr/>
        </p:nvGraphicFramePr>
        <p:xfrm>
          <a:off x="2628900" y="1524000"/>
          <a:ext cx="392113" cy="392113"/>
        </p:xfrm>
        <a:graphic>
          <a:graphicData uri="http://schemas.openxmlformats.org/presentationml/2006/ole">
            <mc:AlternateContent xmlns:mc="http://schemas.openxmlformats.org/markup-compatibility/2006">
              <mc:Choice xmlns:v="urn:schemas-microsoft-com:vml" Requires="v">
                <p:oleObj spid="_x0000_s108731" name="Equation" r:id="rId3" imgW="393480" imgH="393480" progId="Equation.3">
                  <p:embed/>
                </p:oleObj>
              </mc:Choice>
              <mc:Fallback>
                <p:oleObj name="Equation" r:id="rId3" imgW="393480" imgH="393480" progId="Equation.3">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8900" y="1524000"/>
                        <a:ext cx="3921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51" name="Line 7">
            <a:extLst>
              <a:ext uri="{FF2B5EF4-FFF2-40B4-BE49-F238E27FC236}">
                <a16:creationId xmlns:a16="http://schemas.microsoft.com/office/drawing/2014/main" id="{F3D23FEF-0E8B-4DBE-933C-2CF6B6384EBC}"/>
              </a:ext>
            </a:extLst>
          </p:cNvPr>
          <p:cNvSpPr>
            <a:spLocks noChangeAspect="1" noChangeShapeType="1"/>
          </p:cNvSpPr>
          <p:nvPr/>
        </p:nvSpPr>
        <p:spPr bwMode="auto">
          <a:xfrm>
            <a:off x="3200400" y="1711325"/>
            <a:ext cx="1066800" cy="0"/>
          </a:xfrm>
          <a:prstGeom prst="line">
            <a:avLst/>
          </a:prstGeom>
          <a:noFill/>
          <a:ln w="381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8552" name="Object 8">
            <a:extLst>
              <a:ext uri="{FF2B5EF4-FFF2-40B4-BE49-F238E27FC236}">
                <a16:creationId xmlns:a16="http://schemas.microsoft.com/office/drawing/2014/main" id="{16883DD4-816B-476F-8492-19095EA51F3C}"/>
              </a:ext>
            </a:extLst>
          </p:cNvPr>
          <p:cNvGraphicFramePr>
            <a:graphicFrameLocks/>
          </p:cNvGraphicFramePr>
          <p:nvPr/>
        </p:nvGraphicFramePr>
        <p:xfrm>
          <a:off x="4457700" y="1541463"/>
          <a:ext cx="442913" cy="355600"/>
        </p:xfrm>
        <a:graphic>
          <a:graphicData uri="http://schemas.openxmlformats.org/presentationml/2006/ole">
            <mc:AlternateContent xmlns:mc="http://schemas.openxmlformats.org/markup-compatibility/2006">
              <mc:Choice xmlns:v="urn:schemas-microsoft-com:vml" Requires="v">
                <p:oleObj spid="_x0000_s108732" name="Equation" r:id="rId5" imgW="444240" imgH="355320" progId="Equation.3">
                  <p:embed/>
                </p:oleObj>
              </mc:Choice>
              <mc:Fallback>
                <p:oleObj name="Equation" r:id="rId5" imgW="444240" imgH="355320" progId="Equation.3">
                  <p:embed/>
                  <p:pic>
                    <p:nvPicPr>
                      <p:cNvPr id="0" name="Object 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7700" y="1541463"/>
                        <a:ext cx="44291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53" name="Line 9">
            <a:extLst>
              <a:ext uri="{FF2B5EF4-FFF2-40B4-BE49-F238E27FC236}">
                <a16:creationId xmlns:a16="http://schemas.microsoft.com/office/drawing/2014/main" id="{26198891-63E7-4FDF-9B7C-38050B630DF5}"/>
              </a:ext>
            </a:extLst>
          </p:cNvPr>
          <p:cNvSpPr>
            <a:spLocks noChangeShapeType="1"/>
          </p:cNvSpPr>
          <p:nvPr/>
        </p:nvSpPr>
        <p:spPr bwMode="auto">
          <a:xfrm>
            <a:off x="5181600" y="1711325"/>
            <a:ext cx="1143000" cy="0"/>
          </a:xfrm>
          <a:prstGeom prst="line">
            <a:avLst/>
          </a:prstGeom>
          <a:noFill/>
          <a:ln w="381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8554" name="Object 10">
            <a:extLst>
              <a:ext uri="{FF2B5EF4-FFF2-40B4-BE49-F238E27FC236}">
                <a16:creationId xmlns:a16="http://schemas.microsoft.com/office/drawing/2014/main" id="{1518C237-AA88-4ED8-9C48-C753797C5EBB}"/>
              </a:ext>
            </a:extLst>
          </p:cNvPr>
          <p:cNvGraphicFramePr>
            <a:graphicFrameLocks/>
          </p:cNvGraphicFramePr>
          <p:nvPr/>
        </p:nvGraphicFramePr>
        <p:xfrm>
          <a:off x="6527800" y="1465263"/>
          <a:ext cx="1244600" cy="582612"/>
        </p:xfrm>
        <a:graphic>
          <a:graphicData uri="http://schemas.openxmlformats.org/presentationml/2006/ole">
            <mc:AlternateContent xmlns:mc="http://schemas.openxmlformats.org/markup-compatibility/2006">
              <mc:Choice xmlns:v="urn:schemas-microsoft-com:vml" Requires="v">
                <p:oleObj spid="_x0000_s108733" name="Equation" r:id="rId7" imgW="1244520" imgH="583920" progId="Equation.3">
                  <p:embed/>
                </p:oleObj>
              </mc:Choice>
              <mc:Fallback>
                <p:oleObj name="Equation" r:id="rId7" imgW="1244520" imgH="583920" progId="Equation.3">
                  <p:embed/>
                  <p:pic>
                    <p:nvPicPr>
                      <p:cNvPr id="0" name="Object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27800" y="1465263"/>
                        <a:ext cx="1244600" cy="582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55" name="Text Box 11">
            <a:extLst>
              <a:ext uri="{FF2B5EF4-FFF2-40B4-BE49-F238E27FC236}">
                <a16:creationId xmlns:a16="http://schemas.microsoft.com/office/drawing/2014/main" id="{73388895-D4FA-4F4F-9EC6-0A769DC3E8AE}"/>
              </a:ext>
            </a:extLst>
          </p:cNvPr>
          <p:cNvSpPr txBox="1">
            <a:spLocks noChangeArrowheads="1"/>
          </p:cNvSpPr>
          <p:nvPr/>
        </p:nvSpPr>
        <p:spPr bwMode="auto">
          <a:xfrm>
            <a:off x="779463" y="2157413"/>
            <a:ext cx="1887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rgbClr val="66FFFF"/>
                </a:solidFill>
                <a:latin typeface="Times New Roman" panose="02020603050405020304" pitchFamily="18" charset="0"/>
              </a:rPr>
              <a:t>磁    场：</a:t>
            </a:r>
          </a:p>
        </p:txBody>
      </p:sp>
      <p:sp>
        <p:nvSpPr>
          <p:cNvPr id="108556" name="Text Box 12">
            <a:extLst>
              <a:ext uri="{FF2B5EF4-FFF2-40B4-BE49-F238E27FC236}">
                <a16:creationId xmlns:a16="http://schemas.microsoft.com/office/drawing/2014/main" id="{C75859A1-21F2-4913-98C3-F7F3B6481F4E}"/>
              </a:ext>
            </a:extLst>
          </p:cNvPr>
          <p:cNvSpPr txBox="1">
            <a:spLocks noChangeArrowheads="1"/>
          </p:cNvSpPr>
          <p:nvPr/>
        </p:nvSpPr>
        <p:spPr bwMode="auto">
          <a:xfrm>
            <a:off x="2133600" y="2159000"/>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取</a:t>
            </a:r>
          </a:p>
        </p:txBody>
      </p:sp>
      <p:graphicFrame>
        <p:nvGraphicFramePr>
          <p:cNvPr id="108557" name="Object 13">
            <a:extLst>
              <a:ext uri="{FF2B5EF4-FFF2-40B4-BE49-F238E27FC236}">
                <a16:creationId xmlns:a16="http://schemas.microsoft.com/office/drawing/2014/main" id="{96FF4E65-7584-4945-A63C-C61CD72CBB4D}"/>
              </a:ext>
            </a:extLst>
          </p:cNvPr>
          <p:cNvGraphicFramePr>
            <a:graphicFrameLocks/>
          </p:cNvGraphicFramePr>
          <p:nvPr/>
        </p:nvGraphicFramePr>
        <p:xfrm>
          <a:off x="2616200" y="2168525"/>
          <a:ext cx="520700" cy="368300"/>
        </p:xfrm>
        <a:graphic>
          <a:graphicData uri="http://schemas.openxmlformats.org/presentationml/2006/ole">
            <mc:AlternateContent xmlns:mc="http://schemas.openxmlformats.org/markup-compatibility/2006">
              <mc:Choice xmlns:v="urn:schemas-microsoft-com:vml" Requires="v">
                <p:oleObj spid="_x0000_s108734" name="Equation" r:id="rId9" imgW="520560" imgH="368280" progId="Equation.3">
                  <p:embed/>
                </p:oleObj>
              </mc:Choice>
              <mc:Fallback>
                <p:oleObj name="Equation" r:id="rId9" imgW="520560" imgH="368280" progId="Equation.3">
                  <p:embed/>
                  <p:pic>
                    <p:nvPicPr>
                      <p:cNvPr id="0" name="Object 1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16200" y="2168525"/>
                        <a:ext cx="5207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58" name="Line 14">
            <a:extLst>
              <a:ext uri="{FF2B5EF4-FFF2-40B4-BE49-F238E27FC236}">
                <a16:creationId xmlns:a16="http://schemas.microsoft.com/office/drawing/2014/main" id="{174CA348-08C2-4F7D-BA4A-08442A0D431C}"/>
              </a:ext>
            </a:extLst>
          </p:cNvPr>
          <p:cNvSpPr>
            <a:spLocks noChangeShapeType="1"/>
          </p:cNvSpPr>
          <p:nvPr/>
        </p:nvSpPr>
        <p:spPr bwMode="auto">
          <a:xfrm>
            <a:off x="3276600" y="2397125"/>
            <a:ext cx="1066800" cy="0"/>
          </a:xfrm>
          <a:prstGeom prst="line">
            <a:avLst/>
          </a:prstGeom>
          <a:noFill/>
          <a:ln w="381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8559" name="Object 15">
            <a:extLst>
              <a:ext uri="{FF2B5EF4-FFF2-40B4-BE49-F238E27FC236}">
                <a16:creationId xmlns:a16="http://schemas.microsoft.com/office/drawing/2014/main" id="{AC476BA2-4135-4EE3-B4B6-0AB196312C40}"/>
              </a:ext>
            </a:extLst>
          </p:cNvPr>
          <p:cNvGraphicFramePr>
            <a:graphicFrameLocks/>
          </p:cNvGraphicFramePr>
          <p:nvPr/>
        </p:nvGraphicFramePr>
        <p:xfrm>
          <a:off x="4546600" y="2168525"/>
          <a:ext cx="431800" cy="355600"/>
        </p:xfrm>
        <a:graphic>
          <a:graphicData uri="http://schemas.openxmlformats.org/presentationml/2006/ole">
            <mc:AlternateContent xmlns:mc="http://schemas.openxmlformats.org/markup-compatibility/2006">
              <mc:Choice xmlns:v="urn:schemas-microsoft-com:vml" Requires="v">
                <p:oleObj spid="_x0000_s108735" name="Equation" r:id="rId11" imgW="431640" imgH="355320" progId="Equation.3">
                  <p:embed/>
                </p:oleObj>
              </mc:Choice>
              <mc:Fallback>
                <p:oleObj name="Equation" r:id="rId11" imgW="431640" imgH="355320" progId="Equation.3">
                  <p:embed/>
                  <p:pic>
                    <p:nvPicPr>
                      <p:cNvPr id="0" name="Object 15"/>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46600" y="2168525"/>
                        <a:ext cx="4318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60" name="Line 16">
            <a:extLst>
              <a:ext uri="{FF2B5EF4-FFF2-40B4-BE49-F238E27FC236}">
                <a16:creationId xmlns:a16="http://schemas.microsoft.com/office/drawing/2014/main" id="{6106D228-D9A0-4C43-A026-AB899F6B588A}"/>
              </a:ext>
            </a:extLst>
          </p:cNvPr>
          <p:cNvSpPr>
            <a:spLocks noChangeShapeType="1"/>
          </p:cNvSpPr>
          <p:nvPr/>
        </p:nvSpPr>
        <p:spPr bwMode="auto">
          <a:xfrm>
            <a:off x="5181600" y="2397125"/>
            <a:ext cx="1143000" cy="0"/>
          </a:xfrm>
          <a:prstGeom prst="line">
            <a:avLst/>
          </a:prstGeom>
          <a:noFill/>
          <a:ln w="381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8561" name="Object 17">
            <a:extLst>
              <a:ext uri="{FF2B5EF4-FFF2-40B4-BE49-F238E27FC236}">
                <a16:creationId xmlns:a16="http://schemas.microsoft.com/office/drawing/2014/main" id="{20FC8D73-96CE-44FF-B267-E32ED8D78D7F}"/>
              </a:ext>
            </a:extLst>
          </p:cNvPr>
          <p:cNvGraphicFramePr>
            <a:graphicFrameLocks/>
          </p:cNvGraphicFramePr>
          <p:nvPr/>
        </p:nvGraphicFramePr>
        <p:xfrm>
          <a:off x="6553200" y="2117725"/>
          <a:ext cx="1231900" cy="584200"/>
        </p:xfrm>
        <a:graphic>
          <a:graphicData uri="http://schemas.openxmlformats.org/presentationml/2006/ole">
            <mc:AlternateContent xmlns:mc="http://schemas.openxmlformats.org/markup-compatibility/2006">
              <mc:Choice xmlns:v="urn:schemas-microsoft-com:vml" Requires="v">
                <p:oleObj spid="_x0000_s108736" name="Equation" r:id="rId13" imgW="1231560" imgH="583920" progId="Equation.3">
                  <p:embed/>
                </p:oleObj>
              </mc:Choice>
              <mc:Fallback>
                <p:oleObj name="Equation" r:id="rId13" imgW="1231560" imgH="583920" progId="Equation.3">
                  <p:embed/>
                  <p:pic>
                    <p:nvPicPr>
                      <p:cNvPr id="0" name="Object 17"/>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53200" y="2117725"/>
                        <a:ext cx="12319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62" name="Object 18">
            <a:extLst>
              <a:ext uri="{FF2B5EF4-FFF2-40B4-BE49-F238E27FC236}">
                <a16:creationId xmlns:a16="http://schemas.microsoft.com/office/drawing/2014/main" id="{61DC0F4A-F834-4745-A5A7-BA441D2E669C}"/>
              </a:ext>
            </a:extLst>
          </p:cNvPr>
          <p:cNvGraphicFramePr>
            <a:graphicFrameLocks/>
          </p:cNvGraphicFramePr>
          <p:nvPr/>
        </p:nvGraphicFramePr>
        <p:xfrm>
          <a:off x="2819400" y="2930525"/>
          <a:ext cx="2271713" cy="847725"/>
        </p:xfrm>
        <a:graphic>
          <a:graphicData uri="http://schemas.openxmlformats.org/presentationml/2006/ole">
            <mc:AlternateContent xmlns:mc="http://schemas.openxmlformats.org/markup-compatibility/2006">
              <mc:Choice xmlns:v="urn:schemas-microsoft-com:vml" Requires="v">
                <p:oleObj spid="_x0000_s108737" name="Equation" r:id="rId15" imgW="2273040" imgH="850680" progId="Equation.3">
                  <p:embed/>
                </p:oleObj>
              </mc:Choice>
              <mc:Fallback>
                <p:oleObj name="Equation" r:id="rId15" imgW="2273040" imgH="850680" progId="Equation.3">
                  <p:embed/>
                  <p:pic>
                    <p:nvPicPr>
                      <p:cNvPr id="0" name="Object 18"/>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19400" y="2930525"/>
                        <a:ext cx="2271713" cy="847725"/>
                      </a:xfrm>
                      <a:prstGeom prst="rect">
                        <a:avLst/>
                      </a:prstGeom>
                      <a:noFill/>
                      <a:ln w="19050">
                        <a:solidFill>
                          <a:srgbClr val="66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563" name="Text Box 19">
            <a:extLst>
              <a:ext uri="{FF2B5EF4-FFF2-40B4-BE49-F238E27FC236}">
                <a16:creationId xmlns:a16="http://schemas.microsoft.com/office/drawing/2014/main" id="{6F28F0FC-D22A-4C33-998D-7AB7BE0F02C4}"/>
              </a:ext>
            </a:extLst>
          </p:cNvPr>
          <p:cNvSpPr txBox="1">
            <a:spLocks noChangeArrowheads="1"/>
          </p:cNvSpPr>
          <p:nvPr/>
        </p:nvSpPr>
        <p:spPr bwMode="auto">
          <a:xfrm>
            <a:off x="774700" y="3082925"/>
            <a:ext cx="3111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rgbClr val="66FFFF"/>
                </a:solidFill>
                <a:latin typeface="Times New Roman" panose="02020603050405020304" pitchFamily="18" charset="0"/>
              </a:rPr>
              <a:t>毕－萨定律：</a:t>
            </a:r>
            <a:r>
              <a:rPr kumimoji="1" lang="zh-CN" altLang="en-US" sz="2800" b="1">
                <a:solidFill>
                  <a:srgbClr val="66FFFF"/>
                </a:solidFill>
                <a:latin typeface="Times New Roman" panose="02020603050405020304" pitchFamily="18" charset="0"/>
              </a:rPr>
              <a:t> </a:t>
            </a:r>
          </a:p>
        </p:txBody>
      </p:sp>
      <p:graphicFrame>
        <p:nvGraphicFramePr>
          <p:cNvPr id="108564" name="Object 20">
            <a:extLst>
              <a:ext uri="{FF2B5EF4-FFF2-40B4-BE49-F238E27FC236}">
                <a16:creationId xmlns:a16="http://schemas.microsoft.com/office/drawing/2014/main" id="{B2B8D878-6A4F-4078-911D-FF7993455C0B}"/>
              </a:ext>
            </a:extLst>
          </p:cNvPr>
          <p:cNvGraphicFramePr>
            <a:graphicFrameLocks/>
          </p:cNvGraphicFramePr>
          <p:nvPr/>
        </p:nvGraphicFramePr>
        <p:xfrm>
          <a:off x="5791200" y="3106738"/>
          <a:ext cx="254000" cy="431800"/>
        </p:xfrm>
        <a:graphic>
          <a:graphicData uri="http://schemas.openxmlformats.org/presentationml/2006/ole">
            <mc:AlternateContent xmlns:mc="http://schemas.openxmlformats.org/markup-compatibility/2006">
              <mc:Choice xmlns:v="urn:schemas-microsoft-com:vml" Requires="v">
                <p:oleObj spid="_x0000_s108738" name="Equation" r:id="rId17" imgW="253800" imgH="431640" progId="Equation.3">
                  <p:embed/>
                </p:oleObj>
              </mc:Choice>
              <mc:Fallback>
                <p:oleObj name="Equation" r:id="rId17" imgW="253800" imgH="431640" progId="Equation.3">
                  <p:embed/>
                  <p:pic>
                    <p:nvPicPr>
                      <p:cNvPr id="0" name="Object 20"/>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91200" y="3106738"/>
                        <a:ext cx="2540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65" name="Text Box 21">
            <a:extLst>
              <a:ext uri="{FF2B5EF4-FFF2-40B4-BE49-F238E27FC236}">
                <a16:creationId xmlns:a16="http://schemas.microsoft.com/office/drawing/2014/main" id="{F1AE4691-45DF-4E88-A269-0D1B26866CEE}"/>
              </a:ext>
            </a:extLst>
          </p:cNvPr>
          <p:cNvSpPr txBox="1">
            <a:spLocks noChangeArrowheads="1"/>
          </p:cNvSpPr>
          <p:nvPr/>
        </p:nvSpPr>
        <p:spPr bwMode="auto">
          <a:xfrm>
            <a:off x="6686550" y="3082925"/>
            <a:ext cx="2305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单位矢量</a:t>
            </a:r>
          </a:p>
        </p:txBody>
      </p:sp>
      <p:sp>
        <p:nvSpPr>
          <p:cNvPr id="108566" name="Line 22">
            <a:extLst>
              <a:ext uri="{FF2B5EF4-FFF2-40B4-BE49-F238E27FC236}">
                <a16:creationId xmlns:a16="http://schemas.microsoft.com/office/drawing/2014/main" id="{0DB33D5F-34F7-4A4C-B29A-A09FDAE9066C}"/>
              </a:ext>
            </a:extLst>
          </p:cNvPr>
          <p:cNvSpPr>
            <a:spLocks noChangeShapeType="1"/>
          </p:cNvSpPr>
          <p:nvPr/>
        </p:nvSpPr>
        <p:spPr bwMode="auto">
          <a:xfrm>
            <a:off x="6248400" y="3367088"/>
            <a:ext cx="457200"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67" name="Rectangle 23">
            <a:extLst>
              <a:ext uri="{FF2B5EF4-FFF2-40B4-BE49-F238E27FC236}">
                <a16:creationId xmlns:a16="http://schemas.microsoft.com/office/drawing/2014/main" id="{8D0CA1F1-6319-4681-ACD9-FF6C93E9DFBC}"/>
              </a:ext>
            </a:extLst>
          </p:cNvPr>
          <p:cNvSpPr>
            <a:spLocks noChangeArrowheads="1"/>
          </p:cNvSpPr>
          <p:nvPr/>
        </p:nvSpPr>
        <p:spPr bwMode="auto">
          <a:xfrm>
            <a:off x="4648200" y="410845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真空中的磁导率 </a:t>
            </a:r>
          </a:p>
        </p:txBody>
      </p:sp>
      <p:graphicFrame>
        <p:nvGraphicFramePr>
          <p:cNvPr id="108568" name="Object 24">
            <a:extLst>
              <a:ext uri="{FF2B5EF4-FFF2-40B4-BE49-F238E27FC236}">
                <a16:creationId xmlns:a16="http://schemas.microsoft.com/office/drawing/2014/main" id="{97C9E7AF-0530-428E-B805-ED34D84529A8}"/>
              </a:ext>
            </a:extLst>
          </p:cNvPr>
          <p:cNvGraphicFramePr>
            <a:graphicFrameLocks/>
          </p:cNvGraphicFramePr>
          <p:nvPr/>
        </p:nvGraphicFramePr>
        <p:xfrm>
          <a:off x="909638" y="4073525"/>
          <a:ext cx="2881312" cy="482600"/>
        </p:xfrm>
        <a:graphic>
          <a:graphicData uri="http://schemas.openxmlformats.org/presentationml/2006/ole">
            <mc:AlternateContent xmlns:mc="http://schemas.openxmlformats.org/markup-compatibility/2006">
              <mc:Choice xmlns:v="urn:schemas-microsoft-com:vml" Requires="v">
                <p:oleObj spid="_x0000_s108739" name="Equation" r:id="rId19" imgW="2882880" imgH="482400" progId="Equation.3">
                  <p:embed/>
                </p:oleObj>
              </mc:Choice>
              <mc:Fallback>
                <p:oleObj name="Equation" r:id="rId19" imgW="2882880" imgH="482400" progId="Equation.3">
                  <p:embed/>
                  <p:pic>
                    <p:nvPicPr>
                      <p:cNvPr id="0" name="Object 24"/>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09638" y="4073525"/>
                        <a:ext cx="2881312"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569" name="Text Box 25">
            <a:extLst>
              <a:ext uri="{FF2B5EF4-FFF2-40B4-BE49-F238E27FC236}">
                <a16:creationId xmlns:a16="http://schemas.microsoft.com/office/drawing/2014/main" id="{80FBD5DB-42E8-4F86-9990-D029AF1CD191}"/>
              </a:ext>
            </a:extLst>
          </p:cNvPr>
          <p:cNvSpPr txBox="1">
            <a:spLocks noChangeArrowheads="1"/>
          </p:cNvSpPr>
          <p:nvPr/>
        </p:nvSpPr>
        <p:spPr bwMode="auto">
          <a:xfrm>
            <a:off x="857250" y="4906963"/>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大小：</a:t>
            </a:r>
          </a:p>
        </p:txBody>
      </p:sp>
      <p:graphicFrame>
        <p:nvGraphicFramePr>
          <p:cNvPr id="108570" name="Object 26">
            <a:extLst>
              <a:ext uri="{FF2B5EF4-FFF2-40B4-BE49-F238E27FC236}">
                <a16:creationId xmlns:a16="http://schemas.microsoft.com/office/drawing/2014/main" id="{B9CDD935-9D0F-4BC8-B6B2-064622A694C2}"/>
              </a:ext>
            </a:extLst>
          </p:cNvPr>
          <p:cNvGraphicFramePr>
            <a:graphicFrameLocks/>
          </p:cNvGraphicFramePr>
          <p:nvPr/>
        </p:nvGraphicFramePr>
        <p:xfrm>
          <a:off x="2120900" y="4773613"/>
          <a:ext cx="2374900" cy="823912"/>
        </p:xfrm>
        <a:graphic>
          <a:graphicData uri="http://schemas.openxmlformats.org/presentationml/2006/ole">
            <mc:AlternateContent xmlns:mc="http://schemas.openxmlformats.org/markup-compatibility/2006">
              <mc:Choice xmlns:v="urn:schemas-microsoft-com:vml" Requires="v">
                <p:oleObj spid="_x0000_s108740" name="Equation" r:id="rId21" imgW="2374560" imgH="825480" progId="Equation.3">
                  <p:embed/>
                </p:oleObj>
              </mc:Choice>
              <mc:Fallback>
                <p:oleObj name="Equation" r:id="rId21" imgW="2374560" imgH="825480" progId="Equation.3">
                  <p:embed/>
                  <p:pic>
                    <p:nvPicPr>
                      <p:cNvPr id="0" name="Object 26"/>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120900" y="4773613"/>
                        <a:ext cx="2374900" cy="823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571" name="Text Box 27">
            <a:extLst>
              <a:ext uri="{FF2B5EF4-FFF2-40B4-BE49-F238E27FC236}">
                <a16:creationId xmlns:a16="http://schemas.microsoft.com/office/drawing/2014/main" id="{CDBBF936-7751-46B2-9F1A-2FEEFBA54DF9}"/>
              </a:ext>
            </a:extLst>
          </p:cNvPr>
          <p:cNvSpPr txBox="1">
            <a:spLocks noChangeArrowheads="1"/>
          </p:cNvSpPr>
          <p:nvPr/>
        </p:nvSpPr>
        <p:spPr bwMode="auto">
          <a:xfrm>
            <a:off x="914400" y="5826125"/>
            <a:ext cx="3708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方向：右螺旋法则</a:t>
            </a:r>
            <a:r>
              <a:rPr kumimoji="1" lang="zh-CN" altLang="en-US" sz="2800" b="1">
                <a:solidFill>
                  <a:srgbClr val="66FFFF"/>
                </a:solidFill>
                <a:latin typeface="Times New Roman" panose="02020603050405020304" pitchFamily="18" charset="0"/>
              </a:rPr>
              <a:t> </a:t>
            </a:r>
          </a:p>
        </p:txBody>
      </p:sp>
      <p:sp>
        <p:nvSpPr>
          <p:cNvPr id="108572" name="Text Box 28">
            <a:extLst>
              <a:ext uri="{FF2B5EF4-FFF2-40B4-BE49-F238E27FC236}">
                <a16:creationId xmlns:a16="http://schemas.microsoft.com/office/drawing/2014/main" id="{E7A3785A-9B13-446B-A602-95643D566EA0}"/>
              </a:ext>
            </a:extLst>
          </p:cNvPr>
          <p:cNvSpPr txBox="1">
            <a:spLocks noChangeArrowheads="1"/>
          </p:cNvSpPr>
          <p:nvPr/>
        </p:nvSpPr>
        <p:spPr bwMode="auto">
          <a:xfrm>
            <a:off x="3470275" y="1881188"/>
            <a:ext cx="60325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6600" b="1">
                <a:solidFill>
                  <a:srgbClr val="FFCCFF"/>
                </a:solidFill>
                <a:latin typeface="Times New Roman" panose="02020603050405020304" pitchFamily="18" charset="0"/>
              </a:rPr>
              <a:t>?</a:t>
            </a:r>
          </a:p>
        </p:txBody>
      </p:sp>
      <p:sp>
        <p:nvSpPr>
          <p:cNvPr id="108573" name="Text Box 29">
            <a:extLst>
              <a:ext uri="{FF2B5EF4-FFF2-40B4-BE49-F238E27FC236}">
                <a16:creationId xmlns:a16="http://schemas.microsoft.com/office/drawing/2014/main" id="{BDC6CD4E-2088-42F7-9600-7141BC048D95}"/>
              </a:ext>
            </a:extLst>
          </p:cNvPr>
          <p:cNvSpPr txBox="1">
            <a:spLocks noChangeArrowheads="1"/>
          </p:cNvSpPr>
          <p:nvPr/>
        </p:nvSpPr>
        <p:spPr bwMode="auto">
          <a:xfrm>
            <a:off x="3448050" y="1873250"/>
            <a:ext cx="60325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6600" b="1">
                <a:solidFill>
                  <a:srgbClr val="FFCCFF"/>
                </a:solidFill>
                <a:latin typeface="Times New Roman" panose="02020603050405020304" pitchFamily="18" charset="0"/>
              </a:rPr>
              <a:t>?</a:t>
            </a:r>
          </a:p>
        </p:txBody>
      </p:sp>
      <p:sp>
        <p:nvSpPr>
          <p:cNvPr id="108574" name="Text Box 30">
            <a:extLst>
              <a:ext uri="{FF2B5EF4-FFF2-40B4-BE49-F238E27FC236}">
                <a16:creationId xmlns:a16="http://schemas.microsoft.com/office/drawing/2014/main" id="{8907F047-76A1-403A-9077-70282B5C8A02}"/>
              </a:ext>
            </a:extLst>
          </p:cNvPr>
          <p:cNvSpPr txBox="1">
            <a:spLocks noChangeArrowheads="1"/>
          </p:cNvSpPr>
          <p:nvPr/>
        </p:nvSpPr>
        <p:spPr bwMode="auto">
          <a:xfrm>
            <a:off x="3443288" y="1873250"/>
            <a:ext cx="60325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6600" b="1">
                <a:solidFill>
                  <a:srgbClr val="FFCCFF"/>
                </a:solidFill>
                <a:latin typeface="Times New Roman" panose="02020603050405020304" pitchFamily="18" charset="0"/>
              </a:rPr>
              <a:t>?</a:t>
            </a:r>
          </a:p>
        </p:txBody>
      </p:sp>
      <p:sp>
        <p:nvSpPr>
          <p:cNvPr id="108575" name="Freeform 31">
            <a:extLst>
              <a:ext uri="{FF2B5EF4-FFF2-40B4-BE49-F238E27FC236}">
                <a16:creationId xmlns:a16="http://schemas.microsoft.com/office/drawing/2014/main" id="{34262662-EB51-4B77-92BA-D1A2D8F3044B}"/>
              </a:ext>
            </a:extLst>
          </p:cNvPr>
          <p:cNvSpPr>
            <a:spLocks/>
          </p:cNvSpPr>
          <p:nvPr/>
        </p:nvSpPr>
        <p:spPr bwMode="auto">
          <a:xfrm>
            <a:off x="5410200" y="5102225"/>
            <a:ext cx="1295400" cy="1295400"/>
          </a:xfrm>
          <a:custGeom>
            <a:avLst/>
            <a:gdLst>
              <a:gd name="T0" fmla="*/ 0 w 816"/>
              <a:gd name="T1" fmla="*/ 0 h 816"/>
              <a:gd name="T2" fmla="*/ 576 w 816"/>
              <a:gd name="T3" fmla="*/ 192 h 816"/>
              <a:gd name="T4" fmla="*/ 816 w 816"/>
              <a:gd name="T5" fmla="*/ 816 h 816"/>
            </a:gdLst>
            <a:ahLst/>
            <a:cxnLst>
              <a:cxn ang="0">
                <a:pos x="T0" y="T1"/>
              </a:cxn>
              <a:cxn ang="0">
                <a:pos x="T2" y="T3"/>
              </a:cxn>
              <a:cxn ang="0">
                <a:pos x="T4" y="T5"/>
              </a:cxn>
            </a:cxnLst>
            <a:rect l="0" t="0" r="r" b="b"/>
            <a:pathLst>
              <a:path w="816" h="816">
                <a:moveTo>
                  <a:pt x="0" y="0"/>
                </a:moveTo>
                <a:cubicBezTo>
                  <a:pt x="220" y="28"/>
                  <a:pt x="440" y="56"/>
                  <a:pt x="576" y="192"/>
                </a:cubicBezTo>
                <a:cubicBezTo>
                  <a:pt x="712" y="328"/>
                  <a:pt x="764" y="572"/>
                  <a:pt x="816" y="816"/>
                </a:cubicBezTo>
              </a:path>
            </a:pathLst>
          </a:custGeom>
          <a:noFill/>
          <a:ln w="38100" cmpd="sng">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76" name="Line 32">
            <a:extLst>
              <a:ext uri="{FF2B5EF4-FFF2-40B4-BE49-F238E27FC236}">
                <a16:creationId xmlns:a16="http://schemas.microsoft.com/office/drawing/2014/main" id="{06D39AA5-01A9-49D9-9FB8-4413EECE8138}"/>
              </a:ext>
            </a:extLst>
          </p:cNvPr>
          <p:cNvSpPr>
            <a:spLocks noChangeShapeType="1"/>
          </p:cNvSpPr>
          <p:nvPr/>
        </p:nvSpPr>
        <p:spPr bwMode="auto">
          <a:xfrm rot="-560826" flipH="1" flipV="1">
            <a:off x="6586538" y="5770563"/>
            <a:ext cx="49212" cy="454025"/>
          </a:xfrm>
          <a:prstGeom prst="line">
            <a:avLst/>
          </a:prstGeom>
          <a:noFill/>
          <a:ln w="5715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8577" name="Group 33">
            <a:extLst>
              <a:ext uri="{FF2B5EF4-FFF2-40B4-BE49-F238E27FC236}">
                <a16:creationId xmlns:a16="http://schemas.microsoft.com/office/drawing/2014/main" id="{3F63D7FF-ED2D-4D9C-9A20-08FBE25347BF}"/>
              </a:ext>
            </a:extLst>
          </p:cNvPr>
          <p:cNvGrpSpPr>
            <a:grpSpLocks/>
          </p:cNvGrpSpPr>
          <p:nvPr/>
        </p:nvGrpSpPr>
        <p:grpSpPr bwMode="auto">
          <a:xfrm>
            <a:off x="6869113" y="4762500"/>
            <a:ext cx="522287" cy="457200"/>
            <a:chOff x="1303" y="26"/>
            <a:chExt cx="329" cy="288"/>
          </a:xfrm>
        </p:grpSpPr>
        <p:sp>
          <p:nvSpPr>
            <p:cNvPr id="108578" name="Oval 34">
              <a:extLst>
                <a:ext uri="{FF2B5EF4-FFF2-40B4-BE49-F238E27FC236}">
                  <a16:creationId xmlns:a16="http://schemas.microsoft.com/office/drawing/2014/main" id="{8E0488D1-820D-4ABE-B33C-0D489FEC7FBD}"/>
                </a:ext>
              </a:extLst>
            </p:cNvPr>
            <p:cNvSpPr>
              <a:spLocks noChangeArrowheads="1"/>
            </p:cNvSpPr>
            <p:nvPr/>
          </p:nvSpPr>
          <p:spPr bwMode="auto">
            <a:xfrm>
              <a:off x="1584" y="192"/>
              <a:ext cx="48" cy="48"/>
            </a:xfrm>
            <a:prstGeom prst="ellipse">
              <a:avLst/>
            </a:prstGeom>
            <a:solidFill>
              <a:srgbClr val="FFFF66"/>
            </a:solidFill>
            <a:ln w="9525">
              <a:solidFill>
                <a:srgbClr val="FFFF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79" name="Text Box 35">
              <a:extLst>
                <a:ext uri="{FF2B5EF4-FFF2-40B4-BE49-F238E27FC236}">
                  <a16:creationId xmlns:a16="http://schemas.microsoft.com/office/drawing/2014/main" id="{41026D2A-C4B5-4945-A97B-AA0BC3E249C9}"/>
                </a:ext>
              </a:extLst>
            </p:cNvPr>
            <p:cNvSpPr txBox="1">
              <a:spLocks noChangeArrowheads="1"/>
            </p:cNvSpPr>
            <p:nvPr/>
          </p:nvSpPr>
          <p:spPr bwMode="auto">
            <a:xfrm>
              <a:off x="1303" y="26"/>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FFFF66"/>
                  </a:solidFill>
                  <a:latin typeface="Times New Roman" panose="02020603050405020304" pitchFamily="18" charset="0"/>
                </a:rPr>
                <a:t>P</a:t>
              </a:r>
            </a:p>
          </p:txBody>
        </p:sp>
      </p:grpSp>
      <p:graphicFrame>
        <p:nvGraphicFramePr>
          <p:cNvPr id="108580" name="Object 36">
            <a:extLst>
              <a:ext uri="{FF2B5EF4-FFF2-40B4-BE49-F238E27FC236}">
                <a16:creationId xmlns:a16="http://schemas.microsoft.com/office/drawing/2014/main" id="{9D9C7465-DE43-4FBE-AD09-A4291923345C}"/>
              </a:ext>
            </a:extLst>
          </p:cNvPr>
          <p:cNvGraphicFramePr>
            <a:graphicFrameLocks/>
          </p:cNvGraphicFramePr>
          <p:nvPr/>
        </p:nvGraphicFramePr>
        <p:xfrm>
          <a:off x="6019800" y="5905500"/>
          <a:ext cx="522288" cy="366713"/>
        </p:xfrm>
        <a:graphic>
          <a:graphicData uri="http://schemas.openxmlformats.org/presentationml/2006/ole">
            <mc:AlternateContent xmlns:mc="http://schemas.openxmlformats.org/markup-compatibility/2006">
              <mc:Choice xmlns:v="urn:schemas-microsoft-com:vml" Requires="v">
                <p:oleObj spid="_x0000_s108741" name="Equation" r:id="rId23" imgW="520560" imgH="368280" progId="Equation.3">
                  <p:embed/>
                </p:oleObj>
              </mc:Choice>
              <mc:Fallback>
                <p:oleObj name="Equation" r:id="rId23" imgW="520560" imgH="368280" progId="Equation.3">
                  <p:embed/>
                  <p:pic>
                    <p:nvPicPr>
                      <p:cNvPr id="0" name="Object 36"/>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019800" y="5905500"/>
                        <a:ext cx="522288"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81" name="Line 37">
            <a:extLst>
              <a:ext uri="{FF2B5EF4-FFF2-40B4-BE49-F238E27FC236}">
                <a16:creationId xmlns:a16="http://schemas.microsoft.com/office/drawing/2014/main" id="{B485F2A1-094E-4AAC-B91B-7B70C7272CA3}"/>
              </a:ext>
            </a:extLst>
          </p:cNvPr>
          <p:cNvSpPr>
            <a:spLocks noChangeShapeType="1"/>
          </p:cNvSpPr>
          <p:nvPr/>
        </p:nvSpPr>
        <p:spPr bwMode="auto">
          <a:xfrm flipV="1">
            <a:off x="6659563" y="5094288"/>
            <a:ext cx="685800" cy="1143000"/>
          </a:xfrm>
          <a:prstGeom prst="line">
            <a:avLst/>
          </a:prstGeom>
          <a:noFill/>
          <a:ln w="38100">
            <a:solidFill>
              <a:srgbClr val="00FF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8582" name="Object 38">
            <a:extLst>
              <a:ext uri="{FF2B5EF4-FFF2-40B4-BE49-F238E27FC236}">
                <a16:creationId xmlns:a16="http://schemas.microsoft.com/office/drawing/2014/main" id="{AA7432E2-A64D-45D2-B5B6-278710632954}"/>
              </a:ext>
            </a:extLst>
          </p:cNvPr>
          <p:cNvGraphicFramePr>
            <a:graphicFrameLocks noChangeAspect="1"/>
          </p:cNvGraphicFramePr>
          <p:nvPr/>
        </p:nvGraphicFramePr>
        <p:xfrm>
          <a:off x="7086600" y="5635625"/>
          <a:ext cx="444500" cy="533400"/>
        </p:xfrm>
        <a:graphic>
          <a:graphicData uri="http://schemas.openxmlformats.org/presentationml/2006/ole">
            <mc:AlternateContent xmlns:mc="http://schemas.openxmlformats.org/markup-compatibility/2006">
              <mc:Choice xmlns:v="urn:schemas-microsoft-com:vml" Requires="v">
                <p:oleObj spid="_x0000_s108742" name="Equation" r:id="rId25" imgW="126720" imgH="152280" progId="Equation.3">
                  <p:embed/>
                </p:oleObj>
              </mc:Choice>
              <mc:Fallback>
                <p:oleObj name="Equation" r:id="rId25" imgW="126720" imgH="152280" progId="Equation.3">
                  <p:embed/>
                  <p:pic>
                    <p:nvPicPr>
                      <p:cNvPr id="0" name="Object 3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086600" y="5635625"/>
                        <a:ext cx="4445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83" name="Object 39">
            <a:extLst>
              <a:ext uri="{FF2B5EF4-FFF2-40B4-BE49-F238E27FC236}">
                <a16:creationId xmlns:a16="http://schemas.microsoft.com/office/drawing/2014/main" id="{964F575A-138A-41F0-A0B9-C596EE90A837}"/>
              </a:ext>
            </a:extLst>
          </p:cNvPr>
          <p:cNvGraphicFramePr>
            <a:graphicFrameLocks noChangeAspect="1"/>
          </p:cNvGraphicFramePr>
          <p:nvPr/>
        </p:nvGraphicFramePr>
        <p:xfrm>
          <a:off x="6594475" y="5483225"/>
          <a:ext cx="377825" cy="487363"/>
        </p:xfrm>
        <a:graphic>
          <a:graphicData uri="http://schemas.openxmlformats.org/presentationml/2006/ole">
            <mc:AlternateContent xmlns:mc="http://schemas.openxmlformats.org/markup-compatibility/2006">
              <mc:Choice xmlns:v="urn:schemas-microsoft-com:vml" Requires="v">
                <p:oleObj spid="_x0000_s108743" name="Equation" r:id="rId27" imgW="126720" imgH="177480" progId="Equation.3">
                  <p:embed/>
                </p:oleObj>
              </mc:Choice>
              <mc:Fallback>
                <p:oleObj name="Equation" r:id="rId27" imgW="126720" imgH="177480" progId="Equation.3">
                  <p:embed/>
                  <p:pic>
                    <p:nvPicPr>
                      <p:cNvPr id="0" name="Object 3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594475" y="5483225"/>
                        <a:ext cx="377825"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8584" name="Group 40">
            <a:extLst>
              <a:ext uri="{FF2B5EF4-FFF2-40B4-BE49-F238E27FC236}">
                <a16:creationId xmlns:a16="http://schemas.microsoft.com/office/drawing/2014/main" id="{0AF5C886-598E-423C-B3AA-084D87A70422}"/>
              </a:ext>
            </a:extLst>
          </p:cNvPr>
          <p:cNvGrpSpPr>
            <a:grpSpLocks/>
          </p:cNvGrpSpPr>
          <p:nvPr/>
        </p:nvGrpSpPr>
        <p:grpSpPr bwMode="auto">
          <a:xfrm>
            <a:off x="7543800" y="4949825"/>
            <a:ext cx="381000" cy="381000"/>
            <a:chOff x="2304" y="1968"/>
            <a:chExt cx="192" cy="192"/>
          </a:xfrm>
        </p:grpSpPr>
        <p:sp>
          <p:nvSpPr>
            <p:cNvPr id="108585" name="Oval 41">
              <a:extLst>
                <a:ext uri="{FF2B5EF4-FFF2-40B4-BE49-F238E27FC236}">
                  <a16:creationId xmlns:a16="http://schemas.microsoft.com/office/drawing/2014/main" id="{45B8FE7C-07A3-40A1-9848-A75820C346DC}"/>
                </a:ext>
              </a:extLst>
            </p:cNvPr>
            <p:cNvSpPr>
              <a:spLocks noChangeArrowheads="1"/>
            </p:cNvSpPr>
            <p:nvPr/>
          </p:nvSpPr>
          <p:spPr bwMode="auto">
            <a:xfrm>
              <a:off x="2304" y="1968"/>
              <a:ext cx="192" cy="192"/>
            </a:xfrm>
            <a:prstGeom prst="ellipse">
              <a:avLst/>
            </a:prstGeom>
            <a:noFill/>
            <a:ln w="9525">
              <a:solidFill>
                <a:srgbClr val="FFFF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8586" name="Group 42">
              <a:extLst>
                <a:ext uri="{FF2B5EF4-FFF2-40B4-BE49-F238E27FC236}">
                  <a16:creationId xmlns:a16="http://schemas.microsoft.com/office/drawing/2014/main" id="{163961A1-5FC7-4AAC-B270-03849DDBC3D6}"/>
                </a:ext>
              </a:extLst>
            </p:cNvPr>
            <p:cNvGrpSpPr>
              <a:grpSpLocks/>
            </p:cNvGrpSpPr>
            <p:nvPr/>
          </p:nvGrpSpPr>
          <p:grpSpPr bwMode="auto">
            <a:xfrm>
              <a:off x="2352" y="2027"/>
              <a:ext cx="100" cy="96"/>
              <a:chOff x="2352" y="2027"/>
              <a:chExt cx="100" cy="96"/>
            </a:xfrm>
          </p:grpSpPr>
          <p:sp>
            <p:nvSpPr>
              <p:cNvPr id="108587" name="Line 43">
                <a:extLst>
                  <a:ext uri="{FF2B5EF4-FFF2-40B4-BE49-F238E27FC236}">
                    <a16:creationId xmlns:a16="http://schemas.microsoft.com/office/drawing/2014/main" id="{8B1787CD-FA98-497F-8F90-F880C1EE9A3A}"/>
                  </a:ext>
                </a:extLst>
              </p:cNvPr>
              <p:cNvSpPr>
                <a:spLocks noChangeShapeType="1"/>
              </p:cNvSpPr>
              <p:nvPr/>
            </p:nvSpPr>
            <p:spPr bwMode="auto">
              <a:xfrm flipH="1">
                <a:off x="2352" y="2027"/>
                <a:ext cx="96" cy="96"/>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88" name="Line 44">
                <a:extLst>
                  <a:ext uri="{FF2B5EF4-FFF2-40B4-BE49-F238E27FC236}">
                    <a16:creationId xmlns:a16="http://schemas.microsoft.com/office/drawing/2014/main" id="{B05DC1CD-2292-4365-BEFA-1E1ED3B0B838}"/>
                  </a:ext>
                </a:extLst>
              </p:cNvPr>
              <p:cNvSpPr>
                <a:spLocks noChangeShapeType="1"/>
              </p:cNvSpPr>
              <p:nvPr/>
            </p:nvSpPr>
            <p:spPr bwMode="auto">
              <a:xfrm>
                <a:off x="2356" y="2027"/>
                <a:ext cx="96" cy="96"/>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aphicFrame>
        <p:nvGraphicFramePr>
          <p:cNvPr id="108589" name="Object 45">
            <a:extLst>
              <a:ext uri="{FF2B5EF4-FFF2-40B4-BE49-F238E27FC236}">
                <a16:creationId xmlns:a16="http://schemas.microsoft.com/office/drawing/2014/main" id="{3A0FF99D-CE95-4A92-86FB-1D19B5BF5B86}"/>
              </a:ext>
            </a:extLst>
          </p:cNvPr>
          <p:cNvGraphicFramePr>
            <a:graphicFrameLocks noChangeAspect="1"/>
          </p:cNvGraphicFramePr>
          <p:nvPr/>
        </p:nvGraphicFramePr>
        <p:xfrm>
          <a:off x="7981950" y="4854575"/>
          <a:ext cx="381000" cy="476250"/>
        </p:xfrm>
        <a:graphic>
          <a:graphicData uri="http://schemas.openxmlformats.org/presentationml/2006/ole">
            <mc:AlternateContent xmlns:mc="http://schemas.openxmlformats.org/markup-compatibility/2006">
              <mc:Choice xmlns:v="urn:schemas-microsoft-com:vml" Requires="v">
                <p:oleObj spid="_x0000_s108744" name="Equation" r:id="rId29" imgW="152280" imgH="190440" progId="Equation.3">
                  <p:embed/>
                </p:oleObj>
              </mc:Choice>
              <mc:Fallback>
                <p:oleObj name="Equation" r:id="rId29" imgW="152280" imgH="190440" progId="Equation.3">
                  <p:embed/>
                  <p:pic>
                    <p:nvPicPr>
                      <p:cNvPr id="0" name="Object 4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981950" y="4854575"/>
                        <a:ext cx="3810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90" name="Arc 46">
            <a:extLst>
              <a:ext uri="{FF2B5EF4-FFF2-40B4-BE49-F238E27FC236}">
                <a16:creationId xmlns:a16="http://schemas.microsoft.com/office/drawing/2014/main" id="{29E0A14F-96A7-456C-A6FD-1D9256867BA0}"/>
              </a:ext>
            </a:extLst>
          </p:cNvPr>
          <p:cNvSpPr>
            <a:spLocks/>
          </p:cNvSpPr>
          <p:nvPr/>
        </p:nvSpPr>
        <p:spPr bwMode="auto">
          <a:xfrm rot="13117856">
            <a:off x="6561138" y="5918200"/>
            <a:ext cx="211137" cy="285750"/>
          </a:xfrm>
          <a:custGeom>
            <a:avLst/>
            <a:gdLst>
              <a:gd name="G0" fmla="+- 0 0 0"/>
              <a:gd name="G1" fmla="+- 0 0 0"/>
              <a:gd name="G2" fmla="+- 21600 0 0"/>
              <a:gd name="T0" fmla="*/ 15748 w 15748"/>
              <a:gd name="T1" fmla="*/ 14784 h 21398"/>
              <a:gd name="T2" fmla="*/ 2947 w 15748"/>
              <a:gd name="T3" fmla="*/ 21398 h 21398"/>
              <a:gd name="T4" fmla="*/ 0 w 15748"/>
              <a:gd name="T5" fmla="*/ 0 h 21398"/>
            </a:gdLst>
            <a:ahLst/>
            <a:cxnLst>
              <a:cxn ang="0">
                <a:pos x="T0" y="T1"/>
              </a:cxn>
              <a:cxn ang="0">
                <a:pos x="T2" y="T3"/>
              </a:cxn>
              <a:cxn ang="0">
                <a:pos x="T4" y="T5"/>
              </a:cxn>
            </a:cxnLst>
            <a:rect l="0" t="0" r="r" b="b"/>
            <a:pathLst>
              <a:path w="15748" h="21398" fill="none" extrusionOk="0">
                <a:moveTo>
                  <a:pt x="15747" y="14783"/>
                </a:moveTo>
                <a:cubicBezTo>
                  <a:pt x="12363" y="18388"/>
                  <a:pt x="7845" y="20723"/>
                  <a:pt x="2947" y="21398"/>
                </a:cubicBezTo>
              </a:path>
              <a:path w="15748" h="21398" stroke="0" extrusionOk="0">
                <a:moveTo>
                  <a:pt x="15747" y="14783"/>
                </a:moveTo>
                <a:cubicBezTo>
                  <a:pt x="12363" y="18388"/>
                  <a:pt x="7845" y="20723"/>
                  <a:pt x="2947" y="21398"/>
                </a:cubicBezTo>
                <a:lnTo>
                  <a:pt x="0" y="0"/>
                </a:lnTo>
                <a:close/>
              </a:path>
            </a:pathLst>
          </a:custGeom>
          <a:noFill/>
          <a:ln w="28575">
            <a:solidFill>
              <a:srgbClr val="66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1" presetClass="entr" presetSubtype="0" fill="hold" grpId="0" nodeType="clickEffect">
                                  <p:stCondLst>
                                    <p:cond delay="0"/>
                                  </p:stCondLst>
                                  <p:childTnLst>
                                    <p:set>
                                      <p:cBhvr>
                                        <p:cTn id="6" dur="500">
                                          <p:stCondLst>
                                            <p:cond delay="0"/>
                                          </p:stCondLst>
                                        </p:cTn>
                                        <p:tgtEl>
                                          <p:spTgt spid="108572"/>
                                        </p:tgtEl>
                                        <p:attrNameLst>
                                          <p:attrName>style.visibility</p:attrName>
                                        </p:attrNameLst>
                                      </p:cBhvr>
                                      <p:to>
                                        <p:strVal val="visible"/>
                                      </p:to>
                                    </p:set>
                                  </p:childTnLst>
                                </p:cTn>
                              </p:par>
                            </p:childTnLst>
                          </p:cTn>
                        </p:par>
                        <p:par>
                          <p:cTn id="7" fill="hold" nodeType="afterGroup">
                            <p:stCondLst>
                              <p:cond delay="500"/>
                            </p:stCondLst>
                            <p:childTnLst>
                              <p:par>
                                <p:cTn id="8" presetID="11" presetClass="entr" presetSubtype="0" fill="hold" grpId="0" nodeType="afterEffect">
                                  <p:stCondLst>
                                    <p:cond delay="1000"/>
                                  </p:stCondLst>
                                  <p:childTnLst>
                                    <p:set>
                                      <p:cBhvr>
                                        <p:cTn id="9" dur="500">
                                          <p:stCondLst>
                                            <p:cond delay="0"/>
                                          </p:stCondLst>
                                        </p:cTn>
                                        <p:tgtEl>
                                          <p:spTgt spid="108573"/>
                                        </p:tgtEl>
                                        <p:attrNameLst>
                                          <p:attrName>style.visibility</p:attrName>
                                        </p:attrNameLst>
                                      </p:cBhvr>
                                      <p:to>
                                        <p:strVal val="visible"/>
                                      </p:to>
                                    </p:set>
                                  </p:childTnLst>
                                </p:cTn>
                              </p:par>
                            </p:childTnLst>
                          </p:cTn>
                        </p:par>
                        <p:par>
                          <p:cTn id="10" fill="hold" nodeType="afterGroup">
                            <p:stCondLst>
                              <p:cond delay="2000"/>
                            </p:stCondLst>
                            <p:childTnLst>
                              <p:par>
                                <p:cTn id="11" presetID="11" presetClass="entr" presetSubtype="0" fill="hold" grpId="0" nodeType="afterEffect">
                                  <p:stCondLst>
                                    <p:cond delay="1000"/>
                                  </p:stCondLst>
                                  <p:childTnLst>
                                    <p:set>
                                      <p:cBhvr>
                                        <p:cTn id="12" dur="1000">
                                          <p:stCondLst>
                                            <p:cond delay="0"/>
                                          </p:stCondLst>
                                        </p:cTn>
                                        <p:tgtEl>
                                          <p:spTgt spid="10857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8563"/>
                                        </p:tgtEl>
                                        <p:attrNameLst>
                                          <p:attrName>style.visibility</p:attrName>
                                        </p:attrNameLst>
                                      </p:cBhvr>
                                      <p:to>
                                        <p:strVal val="visible"/>
                                      </p:to>
                                    </p:set>
                                    <p:animEffect transition="in" filter="wipe(left)">
                                      <p:cBhvr>
                                        <p:cTn id="17" dur="500"/>
                                        <p:tgtEl>
                                          <p:spTgt spid="1085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8562"/>
                                        </p:tgtEl>
                                        <p:attrNameLst>
                                          <p:attrName>style.visibility</p:attrName>
                                        </p:attrNameLst>
                                      </p:cBhvr>
                                      <p:to>
                                        <p:strVal val="visible"/>
                                      </p:to>
                                    </p:set>
                                    <p:animEffect transition="in" filter="wipe(left)">
                                      <p:cBhvr>
                                        <p:cTn id="22" dur="500"/>
                                        <p:tgtEl>
                                          <p:spTgt spid="10856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8564"/>
                                        </p:tgtEl>
                                        <p:attrNameLst>
                                          <p:attrName>style.visibility</p:attrName>
                                        </p:attrNameLst>
                                      </p:cBhvr>
                                      <p:to>
                                        <p:strVal val="visible"/>
                                      </p:to>
                                    </p:set>
                                    <p:animEffect transition="in" filter="wipe(left)">
                                      <p:cBhvr>
                                        <p:cTn id="27" dur="500"/>
                                        <p:tgtEl>
                                          <p:spTgt spid="108564"/>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108566"/>
                                        </p:tgtEl>
                                        <p:attrNameLst>
                                          <p:attrName>style.visibility</p:attrName>
                                        </p:attrNameLst>
                                      </p:cBhvr>
                                      <p:to>
                                        <p:strVal val="visible"/>
                                      </p:to>
                                    </p:set>
                                    <p:animEffect transition="in" filter="wipe(left)">
                                      <p:cBhvr>
                                        <p:cTn id="31" dur="500"/>
                                        <p:tgtEl>
                                          <p:spTgt spid="108566"/>
                                        </p:tgtEl>
                                      </p:cBhvr>
                                    </p:animEffect>
                                  </p:childTnLst>
                                </p:cTn>
                              </p:par>
                            </p:childTnLst>
                          </p:cTn>
                        </p:par>
                        <p:par>
                          <p:cTn id="32" fill="hold" nodeType="afterGroup">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108565"/>
                                        </p:tgtEl>
                                        <p:attrNameLst>
                                          <p:attrName>style.visibility</p:attrName>
                                        </p:attrNameLst>
                                      </p:cBhvr>
                                      <p:to>
                                        <p:strVal val="visible"/>
                                      </p:to>
                                    </p:set>
                                    <p:animEffect transition="in" filter="wipe(left)">
                                      <p:cBhvr>
                                        <p:cTn id="35" dur="500"/>
                                        <p:tgtEl>
                                          <p:spTgt spid="10856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08568"/>
                                        </p:tgtEl>
                                        <p:attrNameLst>
                                          <p:attrName>style.visibility</p:attrName>
                                        </p:attrNameLst>
                                      </p:cBhvr>
                                      <p:to>
                                        <p:strVal val="visible"/>
                                      </p:to>
                                    </p:set>
                                    <p:animEffect transition="in" filter="wipe(left)">
                                      <p:cBhvr>
                                        <p:cTn id="40" dur="500"/>
                                        <p:tgtEl>
                                          <p:spTgt spid="10856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08567"/>
                                        </p:tgtEl>
                                        <p:attrNameLst>
                                          <p:attrName>style.visibility</p:attrName>
                                        </p:attrNameLst>
                                      </p:cBhvr>
                                      <p:to>
                                        <p:strVal val="visible"/>
                                      </p:to>
                                    </p:set>
                                    <p:animEffect transition="in" filter="wipe(left)">
                                      <p:cBhvr>
                                        <p:cTn id="45" dur="500"/>
                                        <p:tgtEl>
                                          <p:spTgt spid="10856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108575"/>
                                        </p:tgtEl>
                                        <p:attrNameLst>
                                          <p:attrName>style.visibility</p:attrName>
                                        </p:attrNameLst>
                                      </p:cBhvr>
                                      <p:to>
                                        <p:strVal val="visible"/>
                                      </p:to>
                                    </p:set>
                                    <p:animEffect transition="in" filter="blinds(horizontal)">
                                      <p:cBhvr>
                                        <p:cTn id="50" dur="500"/>
                                        <p:tgtEl>
                                          <p:spTgt spid="10857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108576"/>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108580"/>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108577"/>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nodeType="clickEffect">
                                  <p:stCondLst>
                                    <p:cond delay="0"/>
                                  </p:stCondLst>
                                  <p:childTnLst>
                                    <p:set>
                                      <p:cBhvr>
                                        <p:cTn id="66" dur="1" fill="hold">
                                          <p:stCondLst>
                                            <p:cond delay="0"/>
                                          </p:stCondLst>
                                        </p:cTn>
                                        <p:tgtEl>
                                          <p:spTgt spid="108581"/>
                                        </p:tgtEl>
                                        <p:attrNameLst>
                                          <p:attrName>style.visibility</p:attrName>
                                        </p:attrNameLst>
                                      </p:cBhvr>
                                      <p:to>
                                        <p:strVal val="visible"/>
                                      </p:to>
                                    </p:set>
                                    <p:animEffect transition="in" filter="wipe(down)">
                                      <p:cBhvr>
                                        <p:cTn id="67" dur="500"/>
                                        <p:tgtEl>
                                          <p:spTgt spid="10858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nodeType="clickEffect">
                                  <p:stCondLst>
                                    <p:cond delay="0"/>
                                  </p:stCondLst>
                                  <p:childTnLst>
                                    <p:set>
                                      <p:cBhvr>
                                        <p:cTn id="71" dur="1" fill="hold">
                                          <p:stCondLst>
                                            <p:cond delay="499"/>
                                          </p:stCondLst>
                                        </p:cTn>
                                        <p:tgtEl>
                                          <p:spTgt spid="108582"/>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nodeType="clickEffect">
                                  <p:stCondLst>
                                    <p:cond delay="0"/>
                                  </p:stCondLst>
                                  <p:childTnLst>
                                    <p:set>
                                      <p:cBhvr>
                                        <p:cTn id="75" dur="1" fill="hold">
                                          <p:stCondLst>
                                            <p:cond delay="0"/>
                                          </p:stCondLst>
                                        </p:cTn>
                                        <p:tgtEl>
                                          <p:spTgt spid="108590"/>
                                        </p:tgtEl>
                                        <p:attrNameLst>
                                          <p:attrName>style.visibility</p:attrName>
                                        </p:attrNameLst>
                                      </p:cBhvr>
                                      <p:to>
                                        <p:strVal val="visible"/>
                                      </p:to>
                                    </p:set>
                                  </p:childTnLst>
                                </p:cTn>
                              </p:par>
                            </p:childTnLst>
                          </p:cTn>
                        </p:par>
                        <p:par>
                          <p:cTn id="76" fill="hold" nodeType="afterGroup">
                            <p:stCondLst>
                              <p:cond delay="0"/>
                            </p:stCondLst>
                            <p:childTnLst>
                              <p:par>
                                <p:cTn id="77" presetID="1" presetClass="entr" presetSubtype="0" fill="hold" nodeType="afterEffect">
                                  <p:stCondLst>
                                    <p:cond delay="0"/>
                                  </p:stCondLst>
                                  <p:childTnLst>
                                    <p:set>
                                      <p:cBhvr>
                                        <p:cTn id="78" dur="1" fill="hold">
                                          <p:stCondLst>
                                            <p:cond delay="0"/>
                                          </p:stCondLst>
                                        </p:cTn>
                                        <p:tgtEl>
                                          <p:spTgt spid="108583"/>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08569"/>
                                        </p:tgtEl>
                                        <p:attrNameLst>
                                          <p:attrName>style.visibility</p:attrName>
                                        </p:attrNameLst>
                                      </p:cBhvr>
                                      <p:to>
                                        <p:strVal val="visible"/>
                                      </p:to>
                                    </p:set>
                                    <p:animEffect transition="in" filter="wipe(left)">
                                      <p:cBhvr>
                                        <p:cTn id="83" dur="500"/>
                                        <p:tgtEl>
                                          <p:spTgt spid="108569"/>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nodeType="clickEffect">
                                  <p:stCondLst>
                                    <p:cond delay="0"/>
                                  </p:stCondLst>
                                  <p:childTnLst>
                                    <p:set>
                                      <p:cBhvr>
                                        <p:cTn id="87" dur="1" fill="hold">
                                          <p:stCondLst>
                                            <p:cond delay="0"/>
                                          </p:stCondLst>
                                        </p:cTn>
                                        <p:tgtEl>
                                          <p:spTgt spid="108570"/>
                                        </p:tgtEl>
                                        <p:attrNameLst>
                                          <p:attrName>style.visibility</p:attrName>
                                        </p:attrNameLst>
                                      </p:cBhvr>
                                      <p:to>
                                        <p:strVal val="visible"/>
                                      </p:to>
                                    </p:set>
                                    <p:animEffect transition="in" filter="wipe(left)">
                                      <p:cBhvr>
                                        <p:cTn id="88" dur="500"/>
                                        <p:tgtEl>
                                          <p:spTgt spid="108570"/>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108571"/>
                                        </p:tgtEl>
                                        <p:attrNameLst>
                                          <p:attrName>style.visibility</p:attrName>
                                        </p:attrNameLst>
                                      </p:cBhvr>
                                      <p:to>
                                        <p:strVal val="visible"/>
                                      </p:to>
                                    </p:set>
                                    <p:animEffect transition="in" filter="wipe(left)">
                                      <p:cBhvr>
                                        <p:cTn id="93" dur="500"/>
                                        <p:tgtEl>
                                          <p:spTgt spid="108571"/>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3" presetClass="entr" presetSubtype="288" fill="hold" nodeType="clickEffect">
                                  <p:stCondLst>
                                    <p:cond delay="0"/>
                                  </p:stCondLst>
                                  <p:childTnLst>
                                    <p:set>
                                      <p:cBhvr>
                                        <p:cTn id="97" dur="1" fill="hold">
                                          <p:stCondLst>
                                            <p:cond delay="0"/>
                                          </p:stCondLst>
                                        </p:cTn>
                                        <p:tgtEl>
                                          <p:spTgt spid="108584"/>
                                        </p:tgtEl>
                                        <p:attrNameLst>
                                          <p:attrName>style.visibility</p:attrName>
                                        </p:attrNameLst>
                                      </p:cBhvr>
                                      <p:to>
                                        <p:strVal val="visible"/>
                                      </p:to>
                                    </p:set>
                                    <p:anim calcmode="lin" valueType="num">
                                      <p:cBhvr>
                                        <p:cTn id="98" dur="500" fill="hold"/>
                                        <p:tgtEl>
                                          <p:spTgt spid="108584"/>
                                        </p:tgtEl>
                                        <p:attrNameLst>
                                          <p:attrName>ppt_w</p:attrName>
                                        </p:attrNameLst>
                                      </p:cBhvr>
                                      <p:tavLst>
                                        <p:tav tm="0">
                                          <p:val>
                                            <p:strVal val="4/3*#ppt_w"/>
                                          </p:val>
                                        </p:tav>
                                        <p:tav tm="100000">
                                          <p:val>
                                            <p:strVal val="#ppt_w"/>
                                          </p:val>
                                        </p:tav>
                                      </p:tavLst>
                                    </p:anim>
                                    <p:anim calcmode="lin" valueType="num">
                                      <p:cBhvr>
                                        <p:cTn id="99" dur="500" fill="hold"/>
                                        <p:tgtEl>
                                          <p:spTgt spid="108584"/>
                                        </p:tgtEl>
                                        <p:attrNameLst>
                                          <p:attrName>ppt_h</p:attrName>
                                        </p:attrNameLst>
                                      </p:cBhvr>
                                      <p:tavLst>
                                        <p:tav tm="0">
                                          <p:val>
                                            <p:strVal val="4/3*#ppt_h"/>
                                          </p:val>
                                        </p:tav>
                                        <p:tav tm="100000">
                                          <p:val>
                                            <p:strVal val="#ppt_h"/>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 presetClass="entr" presetSubtype="0" fill="hold" nodeType="clickEffect">
                                  <p:stCondLst>
                                    <p:cond delay="0"/>
                                  </p:stCondLst>
                                  <p:childTnLst>
                                    <p:set>
                                      <p:cBhvr>
                                        <p:cTn id="103" dur="1" fill="hold">
                                          <p:stCondLst>
                                            <p:cond delay="499"/>
                                          </p:stCondLst>
                                        </p:cTn>
                                        <p:tgtEl>
                                          <p:spTgt spid="1085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63" grpId="0" autoUpdateAnimBg="0"/>
      <p:bldP spid="108565" grpId="0" autoUpdateAnimBg="0"/>
      <p:bldP spid="108567" grpId="0" autoUpdateAnimBg="0"/>
      <p:bldP spid="108569" grpId="0" autoUpdateAnimBg="0"/>
      <p:bldP spid="108571" grpId="0" autoUpdateAnimBg="0"/>
      <p:bldP spid="108572" grpId="0" autoUpdateAnimBg="0"/>
      <p:bldP spid="108573" grpId="0" autoUpdateAnimBg="0"/>
      <p:bldP spid="10857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a:extLst>
              <a:ext uri="{FF2B5EF4-FFF2-40B4-BE49-F238E27FC236}">
                <a16:creationId xmlns:a16="http://schemas.microsoft.com/office/drawing/2014/main" id="{C8E3146C-DB29-4E9F-9A2B-701AB590DEEF}"/>
              </a:ext>
            </a:extLst>
          </p:cNvPr>
          <p:cNvSpPr txBox="1">
            <a:spLocks noChangeArrowheads="1"/>
          </p:cNvSpPr>
          <p:nvPr/>
        </p:nvSpPr>
        <p:spPr bwMode="auto">
          <a:xfrm>
            <a:off x="486916" y="645195"/>
            <a:ext cx="110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FFFF00"/>
                </a:solidFill>
                <a:latin typeface="Times New Roman" panose="02020603050405020304" pitchFamily="18" charset="0"/>
              </a:rPr>
              <a:t>例如：</a:t>
            </a:r>
          </a:p>
        </p:txBody>
      </p:sp>
      <p:grpSp>
        <p:nvGrpSpPr>
          <p:cNvPr id="109571" name="Group 3">
            <a:extLst>
              <a:ext uri="{FF2B5EF4-FFF2-40B4-BE49-F238E27FC236}">
                <a16:creationId xmlns:a16="http://schemas.microsoft.com/office/drawing/2014/main" id="{C305EDE0-B733-49D4-BBF9-48FDAD969BE1}"/>
              </a:ext>
            </a:extLst>
          </p:cNvPr>
          <p:cNvGrpSpPr>
            <a:grpSpLocks/>
          </p:cNvGrpSpPr>
          <p:nvPr/>
        </p:nvGrpSpPr>
        <p:grpSpPr bwMode="auto">
          <a:xfrm>
            <a:off x="1555304" y="1296070"/>
            <a:ext cx="1636712" cy="1077913"/>
            <a:chOff x="631" y="1392"/>
            <a:chExt cx="1031" cy="775"/>
          </a:xfrm>
        </p:grpSpPr>
        <p:sp>
          <p:nvSpPr>
            <p:cNvPr id="109572" name="Line 4">
              <a:extLst>
                <a:ext uri="{FF2B5EF4-FFF2-40B4-BE49-F238E27FC236}">
                  <a16:creationId xmlns:a16="http://schemas.microsoft.com/office/drawing/2014/main" id="{629EE519-5F89-4D0F-8132-99C031F74182}"/>
                </a:ext>
              </a:extLst>
            </p:cNvPr>
            <p:cNvSpPr>
              <a:spLocks noChangeShapeType="1"/>
            </p:cNvSpPr>
            <p:nvPr/>
          </p:nvSpPr>
          <p:spPr bwMode="auto">
            <a:xfrm>
              <a:off x="945" y="2064"/>
              <a:ext cx="336" cy="0"/>
            </a:xfrm>
            <a:prstGeom prst="line">
              <a:avLst/>
            </a:prstGeom>
            <a:noFill/>
            <a:ln w="57150">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9573" name="Object 5">
              <a:extLst>
                <a:ext uri="{FF2B5EF4-FFF2-40B4-BE49-F238E27FC236}">
                  <a16:creationId xmlns:a16="http://schemas.microsoft.com/office/drawing/2014/main" id="{A02F2818-0147-47F1-A495-BEC58DF9C70A}"/>
                </a:ext>
              </a:extLst>
            </p:cNvPr>
            <p:cNvGraphicFramePr>
              <a:graphicFrameLocks noChangeAspect="1"/>
            </p:cNvGraphicFramePr>
            <p:nvPr/>
          </p:nvGraphicFramePr>
          <p:xfrm>
            <a:off x="1333" y="1935"/>
            <a:ext cx="329" cy="232"/>
          </p:xfrm>
          <a:graphic>
            <a:graphicData uri="http://schemas.openxmlformats.org/presentationml/2006/ole">
              <mc:AlternateContent xmlns:mc="http://schemas.openxmlformats.org/markup-compatibility/2006">
                <mc:Choice xmlns:v="urn:schemas-microsoft-com:vml" Requires="v">
                  <p:oleObj spid="_x0000_s177264" name="Equation" r:id="rId3" imgW="520560" imgH="368280" progId="Equation.3">
                    <p:embed/>
                  </p:oleObj>
                </mc:Choice>
                <mc:Fallback>
                  <p:oleObj name="Equation" r:id="rId3" imgW="520560" imgH="368280" progId="Equation.3">
                    <p:embed/>
                    <p:pic>
                      <p:nvPicPr>
                        <p:cNvPr id="109573" name="Object 5">
                          <a:extLst>
                            <a:ext uri="{FF2B5EF4-FFF2-40B4-BE49-F238E27FC236}">
                              <a16:creationId xmlns:a16="http://schemas.microsoft.com/office/drawing/2014/main" id="{A02F2818-0147-47F1-A495-BEC58DF9C7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3" y="1935"/>
                          <a:ext cx="329"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9574" name="Group 6">
              <a:extLst>
                <a:ext uri="{FF2B5EF4-FFF2-40B4-BE49-F238E27FC236}">
                  <a16:creationId xmlns:a16="http://schemas.microsoft.com/office/drawing/2014/main" id="{2C9274BF-3C83-446E-AD9D-07AAB0D91E90}"/>
                </a:ext>
              </a:extLst>
            </p:cNvPr>
            <p:cNvGrpSpPr>
              <a:grpSpLocks/>
            </p:cNvGrpSpPr>
            <p:nvPr/>
          </p:nvGrpSpPr>
          <p:grpSpPr bwMode="auto">
            <a:xfrm>
              <a:off x="631" y="1392"/>
              <a:ext cx="329" cy="329"/>
              <a:chOff x="1303" y="26"/>
              <a:chExt cx="329" cy="329"/>
            </a:xfrm>
          </p:grpSpPr>
          <p:sp>
            <p:nvSpPr>
              <p:cNvPr id="109575" name="Oval 7">
                <a:extLst>
                  <a:ext uri="{FF2B5EF4-FFF2-40B4-BE49-F238E27FC236}">
                    <a16:creationId xmlns:a16="http://schemas.microsoft.com/office/drawing/2014/main" id="{848441D2-40E7-44AD-B356-12A28E43A9B8}"/>
                  </a:ext>
                </a:extLst>
              </p:cNvPr>
              <p:cNvSpPr>
                <a:spLocks noChangeArrowheads="1"/>
              </p:cNvSpPr>
              <p:nvPr/>
            </p:nvSpPr>
            <p:spPr bwMode="auto">
              <a:xfrm>
                <a:off x="1584" y="192"/>
                <a:ext cx="48" cy="48"/>
              </a:xfrm>
              <a:prstGeom prst="ellipse">
                <a:avLst/>
              </a:prstGeom>
              <a:solidFill>
                <a:srgbClr val="FFFF66"/>
              </a:solidFill>
              <a:ln w="9525">
                <a:solidFill>
                  <a:srgbClr val="FFFF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76" name="Text Box 8">
                <a:extLst>
                  <a:ext uri="{FF2B5EF4-FFF2-40B4-BE49-F238E27FC236}">
                    <a16:creationId xmlns:a16="http://schemas.microsoft.com/office/drawing/2014/main" id="{58D570A9-F770-4ED3-8F51-812DFEA4AC61}"/>
                  </a:ext>
                </a:extLst>
              </p:cNvPr>
              <p:cNvSpPr txBox="1">
                <a:spLocks noChangeArrowheads="1"/>
              </p:cNvSpPr>
              <p:nvPr/>
            </p:nvSpPr>
            <p:spPr bwMode="auto">
              <a:xfrm>
                <a:off x="1303" y="26"/>
                <a:ext cx="233"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rgbClr val="FFFF66"/>
                    </a:solidFill>
                    <a:latin typeface="Times New Roman" panose="02020603050405020304" pitchFamily="18" charset="0"/>
                  </a:rPr>
                  <a:t>P</a:t>
                </a:r>
              </a:p>
            </p:txBody>
          </p:sp>
        </p:grpSp>
      </p:grpSp>
      <p:grpSp>
        <p:nvGrpSpPr>
          <p:cNvPr id="109577" name="Group 9">
            <a:extLst>
              <a:ext uri="{FF2B5EF4-FFF2-40B4-BE49-F238E27FC236}">
                <a16:creationId xmlns:a16="http://schemas.microsoft.com/office/drawing/2014/main" id="{A35023A3-2645-4543-8D8A-30DCACB4DF0F}"/>
              </a:ext>
            </a:extLst>
          </p:cNvPr>
          <p:cNvGrpSpPr>
            <a:grpSpLocks/>
          </p:cNvGrpSpPr>
          <p:nvPr/>
        </p:nvGrpSpPr>
        <p:grpSpPr bwMode="auto">
          <a:xfrm>
            <a:off x="4716016" y="908720"/>
            <a:ext cx="979488" cy="1565275"/>
            <a:chOff x="2880" y="1222"/>
            <a:chExt cx="617" cy="986"/>
          </a:xfrm>
        </p:grpSpPr>
        <p:grpSp>
          <p:nvGrpSpPr>
            <p:cNvPr id="109578" name="Group 10">
              <a:extLst>
                <a:ext uri="{FF2B5EF4-FFF2-40B4-BE49-F238E27FC236}">
                  <a16:creationId xmlns:a16="http://schemas.microsoft.com/office/drawing/2014/main" id="{2CFFC273-B81C-44C3-B9A9-E33E86CEB5DB}"/>
                </a:ext>
              </a:extLst>
            </p:cNvPr>
            <p:cNvGrpSpPr>
              <a:grpSpLocks/>
            </p:cNvGrpSpPr>
            <p:nvPr/>
          </p:nvGrpSpPr>
          <p:grpSpPr bwMode="auto">
            <a:xfrm>
              <a:off x="2880" y="1584"/>
              <a:ext cx="240" cy="240"/>
              <a:chOff x="2592" y="1488"/>
              <a:chExt cx="240" cy="240"/>
            </a:xfrm>
          </p:grpSpPr>
          <p:sp>
            <p:nvSpPr>
              <p:cNvPr id="109579" name="Oval 11">
                <a:extLst>
                  <a:ext uri="{FF2B5EF4-FFF2-40B4-BE49-F238E27FC236}">
                    <a16:creationId xmlns:a16="http://schemas.microsoft.com/office/drawing/2014/main" id="{D7ACFE26-28C2-4E01-B9D6-C6F7B9B46F22}"/>
                  </a:ext>
                </a:extLst>
              </p:cNvPr>
              <p:cNvSpPr>
                <a:spLocks noChangeArrowheads="1"/>
              </p:cNvSpPr>
              <p:nvPr/>
            </p:nvSpPr>
            <p:spPr bwMode="auto">
              <a:xfrm>
                <a:off x="2592" y="1488"/>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9580" name="Group 12">
                <a:extLst>
                  <a:ext uri="{FF2B5EF4-FFF2-40B4-BE49-F238E27FC236}">
                    <a16:creationId xmlns:a16="http://schemas.microsoft.com/office/drawing/2014/main" id="{9A6E9A30-58A3-4E57-884B-38B967C414C6}"/>
                  </a:ext>
                </a:extLst>
              </p:cNvPr>
              <p:cNvGrpSpPr>
                <a:grpSpLocks/>
              </p:cNvGrpSpPr>
              <p:nvPr/>
            </p:nvGrpSpPr>
            <p:grpSpPr bwMode="auto">
              <a:xfrm>
                <a:off x="2652" y="1562"/>
                <a:ext cx="125" cy="120"/>
                <a:chOff x="2352" y="2027"/>
                <a:chExt cx="100" cy="96"/>
              </a:xfrm>
            </p:grpSpPr>
            <p:sp>
              <p:nvSpPr>
                <p:cNvPr id="109581" name="Line 13">
                  <a:extLst>
                    <a:ext uri="{FF2B5EF4-FFF2-40B4-BE49-F238E27FC236}">
                      <a16:creationId xmlns:a16="http://schemas.microsoft.com/office/drawing/2014/main" id="{1D80FC49-56B2-4AC4-888E-D94F3CC5DD94}"/>
                    </a:ext>
                  </a:extLst>
                </p:cNvPr>
                <p:cNvSpPr>
                  <a:spLocks noChangeShapeType="1"/>
                </p:cNvSpPr>
                <p:nvPr/>
              </p:nvSpPr>
              <p:spPr bwMode="auto">
                <a:xfrm flipH="1">
                  <a:off x="2352" y="2027"/>
                  <a:ext cx="96" cy="9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9582" name="Line 14">
                  <a:extLst>
                    <a:ext uri="{FF2B5EF4-FFF2-40B4-BE49-F238E27FC236}">
                      <a16:creationId xmlns:a16="http://schemas.microsoft.com/office/drawing/2014/main" id="{9CBE28F2-CF40-492B-BFA2-C589D5045824}"/>
                    </a:ext>
                  </a:extLst>
                </p:cNvPr>
                <p:cNvSpPr>
                  <a:spLocks noChangeShapeType="1"/>
                </p:cNvSpPr>
                <p:nvPr/>
              </p:nvSpPr>
              <p:spPr bwMode="auto">
                <a:xfrm>
                  <a:off x="2356" y="2027"/>
                  <a:ext cx="96" cy="9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aphicFrame>
          <p:nvGraphicFramePr>
            <p:cNvPr id="109583" name="Object 15">
              <a:extLst>
                <a:ext uri="{FF2B5EF4-FFF2-40B4-BE49-F238E27FC236}">
                  <a16:creationId xmlns:a16="http://schemas.microsoft.com/office/drawing/2014/main" id="{052C733F-071C-4453-B467-634483D1AF26}"/>
                </a:ext>
              </a:extLst>
            </p:cNvPr>
            <p:cNvGraphicFramePr>
              <a:graphicFrameLocks noChangeAspect="1"/>
            </p:cNvGraphicFramePr>
            <p:nvPr/>
          </p:nvGraphicFramePr>
          <p:xfrm>
            <a:off x="3168" y="1584"/>
            <a:ext cx="329" cy="232"/>
          </p:xfrm>
          <a:graphic>
            <a:graphicData uri="http://schemas.openxmlformats.org/presentationml/2006/ole">
              <mc:AlternateContent xmlns:mc="http://schemas.openxmlformats.org/markup-compatibility/2006">
                <mc:Choice xmlns:v="urn:schemas-microsoft-com:vml" Requires="v">
                  <p:oleObj spid="_x0000_s177265" name="Equation" r:id="rId5" imgW="520560" imgH="368280" progId="Equation.3">
                    <p:embed/>
                  </p:oleObj>
                </mc:Choice>
                <mc:Fallback>
                  <p:oleObj name="Equation" r:id="rId5" imgW="520560" imgH="368280" progId="Equation.3">
                    <p:embed/>
                    <p:pic>
                      <p:nvPicPr>
                        <p:cNvPr id="109583" name="Object 15">
                          <a:extLst>
                            <a:ext uri="{FF2B5EF4-FFF2-40B4-BE49-F238E27FC236}">
                              <a16:creationId xmlns:a16="http://schemas.microsoft.com/office/drawing/2014/main" id="{052C733F-071C-4453-B467-634483D1AF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8" y="1584"/>
                          <a:ext cx="329"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584" name="Oval 16">
              <a:extLst>
                <a:ext uri="{FF2B5EF4-FFF2-40B4-BE49-F238E27FC236}">
                  <a16:creationId xmlns:a16="http://schemas.microsoft.com/office/drawing/2014/main" id="{50EB14DD-2ED9-48C2-B048-1EC0609F71B4}"/>
                </a:ext>
              </a:extLst>
            </p:cNvPr>
            <p:cNvSpPr>
              <a:spLocks noChangeArrowheads="1"/>
            </p:cNvSpPr>
            <p:nvPr/>
          </p:nvSpPr>
          <p:spPr bwMode="auto">
            <a:xfrm>
              <a:off x="2969" y="1222"/>
              <a:ext cx="48" cy="48"/>
            </a:xfrm>
            <a:prstGeom prst="ellipse">
              <a:avLst/>
            </a:prstGeom>
            <a:solidFill>
              <a:srgbClr val="FFFF66"/>
            </a:solidFill>
            <a:ln w="9525">
              <a:solidFill>
                <a:srgbClr val="FFFF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85" name="Oval 17">
              <a:extLst>
                <a:ext uri="{FF2B5EF4-FFF2-40B4-BE49-F238E27FC236}">
                  <a16:creationId xmlns:a16="http://schemas.microsoft.com/office/drawing/2014/main" id="{2B0CA9A1-3083-4852-ABDD-45613735BDEC}"/>
                </a:ext>
              </a:extLst>
            </p:cNvPr>
            <p:cNvSpPr>
              <a:spLocks noChangeArrowheads="1"/>
            </p:cNvSpPr>
            <p:nvPr/>
          </p:nvSpPr>
          <p:spPr bwMode="auto">
            <a:xfrm>
              <a:off x="2969" y="2160"/>
              <a:ext cx="48" cy="48"/>
            </a:xfrm>
            <a:prstGeom prst="ellipse">
              <a:avLst/>
            </a:prstGeom>
            <a:solidFill>
              <a:srgbClr val="FFFF66"/>
            </a:solidFill>
            <a:ln w="9525">
              <a:solidFill>
                <a:srgbClr val="FFFF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9586" name="Group 18">
            <a:extLst>
              <a:ext uri="{FF2B5EF4-FFF2-40B4-BE49-F238E27FC236}">
                <a16:creationId xmlns:a16="http://schemas.microsoft.com/office/drawing/2014/main" id="{6EA18D86-D8BF-4027-9FB2-53704AFCAA0F}"/>
              </a:ext>
            </a:extLst>
          </p:cNvPr>
          <p:cNvGrpSpPr>
            <a:grpSpLocks/>
          </p:cNvGrpSpPr>
          <p:nvPr/>
        </p:nvGrpSpPr>
        <p:grpSpPr bwMode="auto">
          <a:xfrm>
            <a:off x="6843266" y="1594520"/>
            <a:ext cx="1454150" cy="544513"/>
            <a:chOff x="4412" y="1654"/>
            <a:chExt cx="916" cy="343"/>
          </a:xfrm>
        </p:grpSpPr>
        <p:sp>
          <p:nvSpPr>
            <p:cNvPr id="109587" name="Line 19">
              <a:extLst>
                <a:ext uri="{FF2B5EF4-FFF2-40B4-BE49-F238E27FC236}">
                  <a16:creationId xmlns:a16="http://schemas.microsoft.com/office/drawing/2014/main" id="{4A196B1E-D5AE-4EDF-88EB-A790E00EAEDB}"/>
                </a:ext>
              </a:extLst>
            </p:cNvPr>
            <p:cNvSpPr>
              <a:spLocks noChangeShapeType="1"/>
            </p:cNvSpPr>
            <p:nvPr/>
          </p:nvSpPr>
          <p:spPr bwMode="auto">
            <a:xfrm>
              <a:off x="4464" y="1680"/>
              <a:ext cx="336" cy="0"/>
            </a:xfrm>
            <a:prstGeom prst="line">
              <a:avLst/>
            </a:prstGeom>
            <a:noFill/>
            <a:ln w="38100">
              <a:solidFill>
                <a:srgbClr val="FF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9588" name="Object 20">
              <a:extLst>
                <a:ext uri="{FF2B5EF4-FFF2-40B4-BE49-F238E27FC236}">
                  <a16:creationId xmlns:a16="http://schemas.microsoft.com/office/drawing/2014/main" id="{3C801358-F442-4ED3-BDAF-E88E61D00569}"/>
                </a:ext>
              </a:extLst>
            </p:cNvPr>
            <p:cNvGraphicFramePr>
              <a:graphicFrameLocks noChangeAspect="1"/>
            </p:cNvGraphicFramePr>
            <p:nvPr/>
          </p:nvGraphicFramePr>
          <p:xfrm>
            <a:off x="4412" y="1765"/>
            <a:ext cx="329" cy="232"/>
          </p:xfrm>
          <a:graphic>
            <a:graphicData uri="http://schemas.openxmlformats.org/presentationml/2006/ole">
              <mc:AlternateContent xmlns:mc="http://schemas.openxmlformats.org/markup-compatibility/2006">
                <mc:Choice xmlns:v="urn:schemas-microsoft-com:vml" Requires="v">
                  <p:oleObj spid="_x0000_s177266" name="Equation" r:id="rId7" imgW="520560" imgH="368280" progId="Equation.3">
                    <p:embed/>
                  </p:oleObj>
                </mc:Choice>
                <mc:Fallback>
                  <p:oleObj name="Equation" r:id="rId7" imgW="520560" imgH="368280" progId="Equation.3">
                    <p:embed/>
                    <p:pic>
                      <p:nvPicPr>
                        <p:cNvPr id="109588" name="Object 20">
                          <a:extLst>
                            <a:ext uri="{FF2B5EF4-FFF2-40B4-BE49-F238E27FC236}">
                              <a16:creationId xmlns:a16="http://schemas.microsoft.com/office/drawing/2014/main" id="{3C801358-F442-4ED3-BDAF-E88E61D0056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2" y="1765"/>
                          <a:ext cx="329"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589" name="Oval 21">
              <a:extLst>
                <a:ext uri="{FF2B5EF4-FFF2-40B4-BE49-F238E27FC236}">
                  <a16:creationId xmlns:a16="http://schemas.microsoft.com/office/drawing/2014/main" id="{4AE0B35F-C8DC-452D-B252-C80407F22002}"/>
                </a:ext>
              </a:extLst>
            </p:cNvPr>
            <p:cNvSpPr>
              <a:spLocks noChangeArrowheads="1"/>
            </p:cNvSpPr>
            <p:nvPr/>
          </p:nvSpPr>
          <p:spPr bwMode="auto">
            <a:xfrm>
              <a:off x="5280" y="1654"/>
              <a:ext cx="48" cy="48"/>
            </a:xfrm>
            <a:prstGeom prst="ellipse">
              <a:avLst/>
            </a:prstGeom>
            <a:solidFill>
              <a:srgbClr val="FFFF66"/>
            </a:solidFill>
            <a:ln w="9525">
              <a:solidFill>
                <a:srgbClr val="FFFF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9590" name="Line 22">
            <a:extLst>
              <a:ext uri="{FF2B5EF4-FFF2-40B4-BE49-F238E27FC236}">
                <a16:creationId xmlns:a16="http://schemas.microsoft.com/office/drawing/2014/main" id="{4B3B224C-7F8F-48F3-8836-4D6439B4FE14}"/>
              </a:ext>
            </a:extLst>
          </p:cNvPr>
          <p:cNvSpPr>
            <a:spLocks noChangeShapeType="1"/>
          </p:cNvSpPr>
          <p:nvPr/>
        </p:nvSpPr>
        <p:spPr bwMode="auto">
          <a:xfrm flipV="1">
            <a:off x="2042666" y="1559595"/>
            <a:ext cx="0" cy="685800"/>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9591" name="Object 23">
            <a:extLst>
              <a:ext uri="{FF2B5EF4-FFF2-40B4-BE49-F238E27FC236}">
                <a16:creationId xmlns:a16="http://schemas.microsoft.com/office/drawing/2014/main" id="{A5A8453C-3C38-44C4-995F-29B440925F5A}"/>
              </a:ext>
            </a:extLst>
          </p:cNvPr>
          <p:cNvGraphicFramePr>
            <a:graphicFrameLocks noChangeAspect="1"/>
          </p:cNvGraphicFramePr>
          <p:nvPr>
            <p:extLst>
              <p:ext uri="{D42A27DB-BD31-4B8C-83A1-F6EECF244321}">
                <p14:modId xmlns:p14="http://schemas.microsoft.com/office/powerpoint/2010/main" val="827466623"/>
              </p:ext>
            </p:extLst>
          </p:nvPr>
        </p:nvGraphicFramePr>
        <p:xfrm>
          <a:off x="1509266" y="1711995"/>
          <a:ext cx="444500" cy="533400"/>
        </p:xfrm>
        <a:graphic>
          <a:graphicData uri="http://schemas.openxmlformats.org/presentationml/2006/ole">
            <mc:AlternateContent xmlns:mc="http://schemas.openxmlformats.org/markup-compatibility/2006">
              <mc:Choice xmlns:v="urn:schemas-microsoft-com:vml" Requires="v">
                <p:oleObj spid="_x0000_s177267" name="Equation" r:id="rId9" imgW="126720" imgH="152280" progId="Equation.3">
                  <p:embed/>
                </p:oleObj>
              </mc:Choice>
              <mc:Fallback>
                <p:oleObj name="Equation" r:id="rId9" imgW="126720" imgH="152280" progId="Equation.3">
                  <p:embed/>
                  <p:pic>
                    <p:nvPicPr>
                      <p:cNvPr id="109591" name="Object 23">
                        <a:extLst>
                          <a:ext uri="{FF2B5EF4-FFF2-40B4-BE49-F238E27FC236}">
                            <a16:creationId xmlns:a16="http://schemas.microsoft.com/office/drawing/2014/main" id="{A5A8453C-3C38-44C4-995F-29B440925F5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09266" y="1711995"/>
                        <a:ext cx="4445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9592" name="Group 24">
            <a:extLst>
              <a:ext uri="{FF2B5EF4-FFF2-40B4-BE49-F238E27FC236}">
                <a16:creationId xmlns:a16="http://schemas.microsoft.com/office/drawing/2014/main" id="{B86AA5DE-F2A9-407A-B192-DECAEC87B851}"/>
              </a:ext>
            </a:extLst>
          </p:cNvPr>
          <p:cNvGrpSpPr>
            <a:grpSpLocks/>
          </p:cNvGrpSpPr>
          <p:nvPr/>
        </p:nvGrpSpPr>
        <p:grpSpPr bwMode="auto">
          <a:xfrm>
            <a:off x="2195066" y="1330995"/>
            <a:ext cx="381000" cy="381000"/>
            <a:chOff x="1484" y="672"/>
            <a:chExt cx="240" cy="240"/>
          </a:xfrm>
        </p:grpSpPr>
        <p:sp>
          <p:nvSpPr>
            <p:cNvPr id="109593" name="Oval 25">
              <a:extLst>
                <a:ext uri="{FF2B5EF4-FFF2-40B4-BE49-F238E27FC236}">
                  <a16:creationId xmlns:a16="http://schemas.microsoft.com/office/drawing/2014/main" id="{A47B3E3E-563F-4C83-B3A7-6A13213569BE}"/>
                </a:ext>
              </a:extLst>
            </p:cNvPr>
            <p:cNvSpPr>
              <a:spLocks noChangeArrowheads="1"/>
            </p:cNvSpPr>
            <p:nvPr/>
          </p:nvSpPr>
          <p:spPr bwMode="auto">
            <a:xfrm>
              <a:off x="1484" y="672"/>
              <a:ext cx="240" cy="240"/>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4" name="Oval 26">
              <a:extLst>
                <a:ext uri="{FF2B5EF4-FFF2-40B4-BE49-F238E27FC236}">
                  <a16:creationId xmlns:a16="http://schemas.microsoft.com/office/drawing/2014/main" id="{0E4A43CC-1A74-4E6D-A28F-B5D5988FA2EB}"/>
                </a:ext>
              </a:extLst>
            </p:cNvPr>
            <p:cNvSpPr>
              <a:spLocks noChangeArrowheads="1"/>
            </p:cNvSpPr>
            <p:nvPr/>
          </p:nvSpPr>
          <p:spPr bwMode="auto">
            <a:xfrm>
              <a:off x="1576" y="773"/>
              <a:ext cx="47" cy="47"/>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09595" name="Object 27">
            <a:extLst>
              <a:ext uri="{FF2B5EF4-FFF2-40B4-BE49-F238E27FC236}">
                <a16:creationId xmlns:a16="http://schemas.microsoft.com/office/drawing/2014/main" id="{9E901901-FED9-416B-A62F-E52CBD169BA3}"/>
              </a:ext>
            </a:extLst>
          </p:cNvPr>
          <p:cNvGraphicFramePr>
            <a:graphicFrameLocks noChangeAspect="1"/>
          </p:cNvGraphicFramePr>
          <p:nvPr>
            <p:extLst>
              <p:ext uri="{D42A27DB-BD31-4B8C-83A1-F6EECF244321}">
                <p14:modId xmlns:p14="http://schemas.microsoft.com/office/powerpoint/2010/main" val="212358243"/>
              </p:ext>
            </p:extLst>
          </p:nvPr>
        </p:nvGraphicFramePr>
        <p:xfrm>
          <a:off x="2576066" y="1254795"/>
          <a:ext cx="381000" cy="476250"/>
        </p:xfrm>
        <a:graphic>
          <a:graphicData uri="http://schemas.openxmlformats.org/presentationml/2006/ole">
            <mc:AlternateContent xmlns:mc="http://schemas.openxmlformats.org/markup-compatibility/2006">
              <mc:Choice xmlns:v="urn:schemas-microsoft-com:vml" Requires="v">
                <p:oleObj spid="_x0000_s177268" name="Equation" r:id="rId11" imgW="152280" imgH="190440" progId="Equation.3">
                  <p:embed/>
                </p:oleObj>
              </mc:Choice>
              <mc:Fallback>
                <p:oleObj name="Equation" r:id="rId11" imgW="152280" imgH="190440" progId="Equation.3">
                  <p:embed/>
                  <p:pic>
                    <p:nvPicPr>
                      <p:cNvPr id="109595" name="Object 27">
                        <a:extLst>
                          <a:ext uri="{FF2B5EF4-FFF2-40B4-BE49-F238E27FC236}">
                            <a16:creationId xmlns:a16="http://schemas.microsoft.com/office/drawing/2014/main" id="{9E901901-FED9-416B-A62F-E52CBD169BA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76066" y="1254795"/>
                        <a:ext cx="3810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596" name="Line 28">
            <a:extLst>
              <a:ext uri="{FF2B5EF4-FFF2-40B4-BE49-F238E27FC236}">
                <a16:creationId xmlns:a16="http://schemas.microsoft.com/office/drawing/2014/main" id="{50976D37-BC09-4740-A06D-B43807B51DA1}"/>
              </a:ext>
            </a:extLst>
          </p:cNvPr>
          <p:cNvSpPr>
            <a:spLocks noChangeShapeType="1"/>
          </p:cNvSpPr>
          <p:nvPr/>
        </p:nvSpPr>
        <p:spPr bwMode="auto">
          <a:xfrm flipV="1">
            <a:off x="4895404" y="988095"/>
            <a:ext cx="0" cy="492125"/>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9597" name="Object 29">
            <a:extLst>
              <a:ext uri="{FF2B5EF4-FFF2-40B4-BE49-F238E27FC236}">
                <a16:creationId xmlns:a16="http://schemas.microsoft.com/office/drawing/2014/main" id="{3E5DB213-C637-4604-858F-E2D0203F2FF5}"/>
              </a:ext>
            </a:extLst>
          </p:cNvPr>
          <p:cNvGraphicFramePr>
            <a:graphicFrameLocks noChangeAspect="1"/>
          </p:cNvGraphicFramePr>
          <p:nvPr>
            <p:extLst>
              <p:ext uri="{D42A27DB-BD31-4B8C-83A1-F6EECF244321}">
                <p14:modId xmlns:p14="http://schemas.microsoft.com/office/powerpoint/2010/main" val="312027545"/>
              </p:ext>
            </p:extLst>
          </p:nvPr>
        </p:nvGraphicFramePr>
        <p:xfrm>
          <a:off x="4411216" y="1026195"/>
          <a:ext cx="444500" cy="533400"/>
        </p:xfrm>
        <a:graphic>
          <a:graphicData uri="http://schemas.openxmlformats.org/presentationml/2006/ole">
            <mc:AlternateContent xmlns:mc="http://schemas.openxmlformats.org/markup-compatibility/2006">
              <mc:Choice xmlns:v="urn:schemas-microsoft-com:vml" Requires="v">
                <p:oleObj spid="_x0000_s177269" name="Equation" r:id="rId13" imgW="126720" imgH="152280" progId="Equation.3">
                  <p:embed/>
                </p:oleObj>
              </mc:Choice>
              <mc:Fallback>
                <p:oleObj name="Equation" r:id="rId13" imgW="126720" imgH="152280" progId="Equation.3">
                  <p:embed/>
                  <p:pic>
                    <p:nvPicPr>
                      <p:cNvPr id="109597" name="Object 29">
                        <a:extLst>
                          <a:ext uri="{FF2B5EF4-FFF2-40B4-BE49-F238E27FC236}">
                            <a16:creationId xmlns:a16="http://schemas.microsoft.com/office/drawing/2014/main" id="{3E5DB213-C637-4604-858F-E2D0203F2FF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11216" y="1026195"/>
                        <a:ext cx="4445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598" name="Line 30">
            <a:extLst>
              <a:ext uri="{FF2B5EF4-FFF2-40B4-BE49-F238E27FC236}">
                <a16:creationId xmlns:a16="http://schemas.microsoft.com/office/drawing/2014/main" id="{B82F1A62-6D9E-4534-ACEC-7C480E84E0C1}"/>
              </a:ext>
            </a:extLst>
          </p:cNvPr>
          <p:cNvSpPr>
            <a:spLocks noChangeShapeType="1"/>
          </p:cNvSpPr>
          <p:nvPr/>
        </p:nvSpPr>
        <p:spPr bwMode="auto">
          <a:xfrm>
            <a:off x="4935091" y="949995"/>
            <a:ext cx="533400" cy="0"/>
          </a:xfrm>
          <a:prstGeom prst="line">
            <a:avLst/>
          </a:prstGeom>
          <a:noFill/>
          <a:ln w="38100">
            <a:solidFill>
              <a:srgbClr val="FFFF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9599" name="Object 31">
            <a:extLst>
              <a:ext uri="{FF2B5EF4-FFF2-40B4-BE49-F238E27FC236}">
                <a16:creationId xmlns:a16="http://schemas.microsoft.com/office/drawing/2014/main" id="{70C1DB59-4632-4A8E-B596-9C30D63CDBDC}"/>
              </a:ext>
            </a:extLst>
          </p:cNvPr>
          <p:cNvGraphicFramePr>
            <a:graphicFrameLocks noChangeAspect="1"/>
          </p:cNvGraphicFramePr>
          <p:nvPr>
            <p:extLst>
              <p:ext uri="{D42A27DB-BD31-4B8C-83A1-F6EECF244321}">
                <p14:modId xmlns:p14="http://schemas.microsoft.com/office/powerpoint/2010/main" val="1470266448"/>
              </p:ext>
            </p:extLst>
          </p:nvPr>
        </p:nvGraphicFramePr>
        <p:xfrm>
          <a:off x="5554216" y="721395"/>
          <a:ext cx="381000" cy="476250"/>
        </p:xfrm>
        <a:graphic>
          <a:graphicData uri="http://schemas.openxmlformats.org/presentationml/2006/ole">
            <mc:AlternateContent xmlns:mc="http://schemas.openxmlformats.org/markup-compatibility/2006">
              <mc:Choice xmlns:v="urn:schemas-microsoft-com:vml" Requires="v">
                <p:oleObj spid="_x0000_s177270" name="Equation" r:id="rId15" imgW="152280" imgH="190440" progId="Equation.3">
                  <p:embed/>
                </p:oleObj>
              </mc:Choice>
              <mc:Fallback>
                <p:oleObj name="Equation" r:id="rId15" imgW="152280" imgH="190440" progId="Equation.3">
                  <p:embed/>
                  <p:pic>
                    <p:nvPicPr>
                      <p:cNvPr id="109599" name="Object 31">
                        <a:extLst>
                          <a:ext uri="{FF2B5EF4-FFF2-40B4-BE49-F238E27FC236}">
                            <a16:creationId xmlns:a16="http://schemas.microsoft.com/office/drawing/2014/main" id="{70C1DB59-4632-4A8E-B596-9C30D63CDBD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54216" y="721395"/>
                        <a:ext cx="3810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600" name="Line 32">
            <a:extLst>
              <a:ext uri="{FF2B5EF4-FFF2-40B4-BE49-F238E27FC236}">
                <a16:creationId xmlns:a16="http://schemas.microsoft.com/office/drawing/2014/main" id="{A0BE0BD2-C533-41B9-831A-6EB8CFD15453}"/>
              </a:ext>
            </a:extLst>
          </p:cNvPr>
          <p:cNvSpPr>
            <a:spLocks noChangeShapeType="1"/>
          </p:cNvSpPr>
          <p:nvPr/>
        </p:nvSpPr>
        <p:spPr bwMode="auto">
          <a:xfrm>
            <a:off x="4900166" y="1864395"/>
            <a:ext cx="0" cy="533400"/>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9601" name="Object 33">
            <a:extLst>
              <a:ext uri="{FF2B5EF4-FFF2-40B4-BE49-F238E27FC236}">
                <a16:creationId xmlns:a16="http://schemas.microsoft.com/office/drawing/2014/main" id="{AECB1E06-C4E0-4594-9BE9-8EAD4DE85C45}"/>
              </a:ext>
            </a:extLst>
          </p:cNvPr>
          <p:cNvGraphicFramePr>
            <a:graphicFrameLocks noChangeAspect="1"/>
          </p:cNvGraphicFramePr>
          <p:nvPr>
            <p:extLst>
              <p:ext uri="{D42A27DB-BD31-4B8C-83A1-F6EECF244321}">
                <p14:modId xmlns:p14="http://schemas.microsoft.com/office/powerpoint/2010/main" val="56074970"/>
              </p:ext>
            </p:extLst>
          </p:nvPr>
        </p:nvGraphicFramePr>
        <p:xfrm>
          <a:off x="5020816" y="1864395"/>
          <a:ext cx="444500" cy="533400"/>
        </p:xfrm>
        <a:graphic>
          <a:graphicData uri="http://schemas.openxmlformats.org/presentationml/2006/ole">
            <mc:AlternateContent xmlns:mc="http://schemas.openxmlformats.org/markup-compatibility/2006">
              <mc:Choice xmlns:v="urn:schemas-microsoft-com:vml" Requires="v">
                <p:oleObj spid="_x0000_s177271" name="Equation" r:id="rId17" imgW="126720" imgH="152280" progId="Equation.3">
                  <p:embed/>
                </p:oleObj>
              </mc:Choice>
              <mc:Fallback>
                <p:oleObj name="Equation" r:id="rId17" imgW="126720" imgH="152280" progId="Equation.3">
                  <p:embed/>
                  <p:pic>
                    <p:nvPicPr>
                      <p:cNvPr id="109601" name="Object 33">
                        <a:extLst>
                          <a:ext uri="{FF2B5EF4-FFF2-40B4-BE49-F238E27FC236}">
                            <a16:creationId xmlns:a16="http://schemas.microsoft.com/office/drawing/2014/main" id="{AECB1E06-C4E0-4594-9BE9-8EAD4DE85C4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20816" y="1864395"/>
                        <a:ext cx="4445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602" name="Line 34">
            <a:extLst>
              <a:ext uri="{FF2B5EF4-FFF2-40B4-BE49-F238E27FC236}">
                <a16:creationId xmlns:a16="http://schemas.microsoft.com/office/drawing/2014/main" id="{7D7277B0-17F1-4FC6-9B95-F86F9CE23932}"/>
              </a:ext>
            </a:extLst>
          </p:cNvPr>
          <p:cNvSpPr>
            <a:spLocks noChangeShapeType="1"/>
          </p:cNvSpPr>
          <p:nvPr/>
        </p:nvSpPr>
        <p:spPr bwMode="auto">
          <a:xfrm flipH="1">
            <a:off x="4335016" y="2424783"/>
            <a:ext cx="533400" cy="0"/>
          </a:xfrm>
          <a:prstGeom prst="line">
            <a:avLst/>
          </a:prstGeom>
          <a:noFill/>
          <a:ln w="38100">
            <a:solidFill>
              <a:srgbClr val="FFFF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9603" name="Object 35">
            <a:extLst>
              <a:ext uri="{FF2B5EF4-FFF2-40B4-BE49-F238E27FC236}">
                <a16:creationId xmlns:a16="http://schemas.microsoft.com/office/drawing/2014/main" id="{A56F297B-C548-4EE4-A8EB-C4E984E2CDE7}"/>
              </a:ext>
            </a:extLst>
          </p:cNvPr>
          <p:cNvGraphicFramePr>
            <a:graphicFrameLocks noChangeAspect="1"/>
          </p:cNvGraphicFramePr>
          <p:nvPr>
            <p:extLst>
              <p:ext uri="{D42A27DB-BD31-4B8C-83A1-F6EECF244321}">
                <p14:modId xmlns:p14="http://schemas.microsoft.com/office/powerpoint/2010/main" val="2519374811"/>
              </p:ext>
            </p:extLst>
          </p:nvPr>
        </p:nvGraphicFramePr>
        <p:xfrm>
          <a:off x="3877816" y="2169195"/>
          <a:ext cx="381000" cy="476250"/>
        </p:xfrm>
        <a:graphic>
          <a:graphicData uri="http://schemas.openxmlformats.org/presentationml/2006/ole">
            <mc:AlternateContent xmlns:mc="http://schemas.openxmlformats.org/markup-compatibility/2006">
              <mc:Choice xmlns:v="urn:schemas-microsoft-com:vml" Requires="v">
                <p:oleObj spid="_x0000_s177272" name="Equation" r:id="rId19" imgW="152280" imgH="190440" progId="Equation.3">
                  <p:embed/>
                </p:oleObj>
              </mc:Choice>
              <mc:Fallback>
                <p:oleObj name="Equation" r:id="rId19" imgW="152280" imgH="190440" progId="Equation.3">
                  <p:embed/>
                  <p:pic>
                    <p:nvPicPr>
                      <p:cNvPr id="109603" name="Object 35">
                        <a:extLst>
                          <a:ext uri="{FF2B5EF4-FFF2-40B4-BE49-F238E27FC236}">
                            <a16:creationId xmlns:a16="http://schemas.microsoft.com/office/drawing/2014/main" id="{A56F297B-C548-4EE4-A8EB-C4E984E2CDE7}"/>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77816" y="2169195"/>
                        <a:ext cx="3810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604" name="Line 36">
            <a:extLst>
              <a:ext uri="{FF2B5EF4-FFF2-40B4-BE49-F238E27FC236}">
                <a16:creationId xmlns:a16="http://schemas.microsoft.com/office/drawing/2014/main" id="{BB0C31EE-B059-45A9-B332-781B1A3F7951}"/>
              </a:ext>
            </a:extLst>
          </p:cNvPr>
          <p:cNvSpPr>
            <a:spLocks noChangeShapeType="1"/>
          </p:cNvSpPr>
          <p:nvPr/>
        </p:nvSpPr>
        <p:spPr bwMode="auto">
          <a:xfrm>
            <a:off x="7459216" y="1635795"/>
            <a:ext cx="762000" cy="0"/>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9605" name="Object 37">
            <a:extLst>
              <a:ext uri="{FF2B5EF4-FFF2-40B4-BE49-F238E27FC236}">
                <a16:creationId xmlns:a16="http://schemas.microsoft.com/office/drawing/2014/main" id="{19B15494-4818-4DDA-AA9F-9BAFBED9C3EF}"/>
              </a:ext>
            </a:extLst>
          </p:cNvPr>
          <p:cNvGraphicFramePr>
            <a:graphicFrameLocks noChangeAspect="1"/>
          </p:cNvGraphicFramePr>
          <p:nvPr>
            <p:extLst>
              <p:ext uri="{D42A27DB-BD31-4B8C-83A1-F6EECF244321}">
                <p14:modId xmlns:p14="http://schemas.microsoft.com/office/powerpoint/2010/main" val="2953256272"/>
              </p:ext>
            </p:extLst>
          </p:nvPr>
        </p:nvGraphicFramePr>
        <p:xfrm>
          <a:off x="7611616" y="1711995"/>
          <a:ext cx="444500" cy="533400"/>
        </p:xfrm>
        <a:graphic>
          <a:graphicData uri="http://schemas.openxmlformats.org/presentationml/2006/ole">
            <mc:AlternateContent xmlns:mc="http://schemas.openxmlformats.org/markup-compatibility/2006">
              <mc:Choice xmlns:v="urn:schemas-microsoft-com:vml" Requires="v">
                <p:oleObj spid="_x0000_s177273" name="Equation" r:id="rId21" imgW="126720" imgH="152280" progId="Equation.3">
                  <p:embed/>
                </p:oleObj>
              </mc:Choice>
              <mc:Fallback>
                <p:oleObj name="Equation" r:id="rId21" imgW="126720" imgH="152280" progId="Equation.3">
                  <p:embed/>
                  <p:pic>
                    <p:nvPicPr>
                      <p:cNvPr id="109605" name="Object 37">
                        <a:extLst>
                          <a:ext uri="{FF2B5EF4-FFF2-40B4-BE49-F238E27FC236}">
                            <a16:creationId xmlns:a16="http://schemas.microsoft.com/office/drawing/2014/main" id="{19B15494-4818-4DDA-AA9F-9BAFBED9C3EF}"/>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611616" y="1711995"/>
                        <a:ext cx="4445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606" name="Object 38">
            <a:extLst>
              <a:ext uri="{FF2B5EF4-FFF2-40B4-BE49-F238E27FC236}">
                <a16:creationId xmlns:a16="http://schemas.microsoft.com/office/drawing/2014/main" id="{BE4A2F39-2651-4B4B-9BF4-AB4C642BF2E3}"/>
              </a:ext>
            </a:extLst>
          </p:cNvPr>
          <p:cNvGraphicFramePr>
            <a:graphicFrameLocks noChangeAspect="1"/>
          </p:cNvGraphicFramePr>
          <p:nvPr>
            <p:extLst>
              <p:ext uri="{D42A27DB-BD31-4B8C-83A1-F6EECF244321}">
                <p14:modId xmlns:p14="http://schemas.microsoft.com/office/powerpoint/2010/main" val="3262200226"/>
              </p:ext>
            </p:extLst>
          </p:nvPr>
        </p:nvGraphicFramePr>
        <p:xfrm>
          <a:off x="7148066" y="1100808"/>
          <a:ext cx="862013" cy="403225"/>
        </p:xfrm>
        <a:graphic>
          <a:graphicData uri="http://schemas.openxmlformats.org/presentationml/2006/ole">
            <mc:AlternateContent xmlns:mc="http://schemas.openxmlformats.org/markup-compatibility/2006">
              <mc:Choice xmlns:v="urn:schemas-microsoft-com:vml" Requires="v">
                <p:oleObj spid="_x0000_s177274" name="Equation" r:id="rId23" imgW="380880" imgH="177480" progId="Equation.3">
                  <p:embed/>
                </p:oleObj>
              </mc:Choice>
              <mc:Fallback>
                <p:oleObj name="Equation" r:id="rId23" imgW="380880" imgH="177480" progId="Equation.3">
                  <p:embed/>
                  <p:pic>
                    <p:nvPicPr>
                      <p:cNvPr id="109606" name="Object 38">
                        <a:extLst>
                          <a:ext uri="{FF2B5EF4-FFF2-40B4-BE49-F238E27FC236}">
                            <a16:creationId xmlns:a16="http://schemas.microsoft.com/office/drawing/2014/main" id="{BE4A2F39-2651-4B4B-9BF4-AB4C642BF2E3}"/>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148066" y="1100808"/>
                        <a:ext cx="862013"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 name="矩形 66">
            <a:extLst>
              <a:ext uri="{FF2B5EF4-FFF2-40B4-BE49-F238E27FC236}">
                <a16:creationId xmlns:a16="http://schemas.microsoft.com/office/drawing/2014/main" id="{17D8850A-8A43-4093-AC67-FE5E769FB16D}"/>
              </a:ext>
            </a:extLst>
          </p:cNvPr>
          <p:cNvSpPr>
            <a:spLocks noChangeArrowheads="1"/>
          </p:cNvSpPr>
          <p:nvPr/>
        </p:nvSpPr>
        <p:spPr bwMode="auto">
          <a:xfrm>
            <a:off x="484087" y="3236198"/>
            <a:ext cx="59293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800" b="1">
                <a:solidFill>
                  <a:schemeClr val="bg1"/>
                </a:solidFill>
              </a:rPr>
              <a:t>整个载流导线产生的磁感应强度为：</a:t>
            </a:r>
          </a:p>
        </p:txBody>
      </p:sp>
      <p:pic>
        <p:nvPicPr>
          <p:cNvPr id="68" name="Picture 85">
            <a:extLst>
              <a:ext uri="{FF2B5EF4-FFF2-40B4-BE49-F238E27FC236}">
                <a16:creationId xmlns:a16="http://schemas.microsoft.com/office/drawing/2014/main" id="{DEA0DA0E-5072-44E7-ADD4-393AA1B5B865}"/>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490562" y="4028361"/>
            <a:ext cx="6330950" cy="1065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224467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95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32" fill="hold" nodeType="clickEffect">
                                  <p:stCondLst>
                                    <p:cond delay="0"/>
                                  </p:stCondLst>
                                  <p:childTnLst>
                                    <p:set>
                                      <p:cBhvr>
                                        <p:cTn id="10" dur="1" fill="hold">
                                          <p:stCondLst>
                                            <p:cond delay="0"/>
                                          </p:stCondLst>
                                        </p:cTn>
                                        <p:tgtEl>
                                          <p:spTgt spid="109571"/>
                                        </p:tgtEl>
                                        <p:attrNameLst>
                                          <p:attrName>style.visibility</p:attrName>
                                        </p:attrNameLst>
                                      </p:cBhvr>
                                      <p:to>
                                        <p:strVal val="visible"/>
                                      </p:to>
                                    </p:set>
                                    <p:animEffect transition="in" filter="box(out)">
                                      <p:cBhvr>
                                        <p:cTn id="11" dur="500"/>
                                        <p:tgtEl>
                                          <p:spTgt spid="10957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ntr" presetSubtype="4" fill="hold" nodeType="clickEffect">
                                  <p:stCondLst>
                                    <p:cond delay="0"/>
                                  </p:stCondLst>
                                  <p:childTnLst>
                                    <p:set>
                                      <p:cBhvr>
                                        <p:cTn id="15" dur="1" fill="hold">
                                          <p:stCondLst>
                                            <p:cond delay="0"/>
                                          </p:stCondLst>
                                        </p:cTn>
                                        <p:tgtEl>
                                          <p:spTgt spid="109590"/>
                                        </p:tgtEl>
                                        <p:attrNameLst>
                                          <p:attrName>style.visibility</p:attrName>
                                        </p:attrNameLst>
                                      </p:cBhvr>
                                      <p:to>
                                        <p:strVal val="visible"/>
                                      </p:to>
                                    </p:set>
                                    <p:anim calcmode="lin" valueType="num">
                                      <p:cBhvr>
                                        <p:cTn id="16" dur="500" fill="hold"/>
                                        <p:tgtEl>
                                          <p:spTgt spid="109590"/>
                                        </p:tgtEl>
                                        <p:attrNameLst>
                                          <p:attrName>ppt_x</p:attrName>
                                        </p:attrNameLst>
                                      </p:cBhvr>
                                      <p:tavLst>
                                        <p:tav tm="0">
                                          <p:val>
                                            <p:strVal val="#ppt_x"/>
                                          </p:val>
                                        </p:tav>
                                        <p:tav tm="100000">
                                          <p:val>
                                            <p:strVal val="#ppt_x"/>
                                          </p:val>
                                        </p:tav>
                                      </p:tavLst>
                                    </p:anim>
                                    <p:anim calcmode="lin" valueType="num">
                                      <p:cBhvr>
                                        <p:cTn id="17" dur="500" fill="hold"/>
                                        <p:tgtEl>
                                          <p:spTgt spid="109590"/>
                                        </p:tgtEl>
                                        <p:attrNameLst>
                                          <p:attrName>ppt_y</p:attrName>
                                        </p:attrNameLst>
                                      </p:cBhvr>
                                      <p:tavLst>
                                        <p:tav tm="0">
                                          <p:val>
                                            <p:strVal val="#ppt_y+#ppt_h/2"/>
                                          </p:val>
                                        </p:tav>
                                        <p:tav tm="100000">
                                          <p:val>
                                            <p:strVal val="#ppt_y"/>
                                          </p:val>
                                        </p:tav>
                                      </p:tavLst>
                                    </p:anim>
                                    <p:anim calcmode="lin" valueType="num">
                                      <p:cBhvr>
                                        <p:cTn id="18" dur="500" fill="hold"/>
                                        <p:tgtEl>
                                          <p:spTgt spid="109590"/>
                                        </p:tgtEl>
                                        <p:attrNameLst>
                                          <p:attrName>ppt_w</p:attrName>
                                        </p:attrNameLst>
                                      </p:cBhvr>
                                      <p:tavLst>
                                        <p:tav tm="0">
                                          <p:val>
                                            <p:strVal val="#ppt_w"/>
                                          </p:val>
                                        </p:tav>
                                        <p:tav tm="100000">
                                          <p:val>
                                            <p:strVal val="#ppt_w"/>
                                          </p:val>
                                        </p:tav>
                                      </p:tavLst>
                                    </p:anim>
                                    <p:anim calcmode="lin" valueType="num">
                                      <p:cBhvr>
                                        <p:cTn id="19" dur="500" fill="hold"/>
                                        <p:tgtEl>
                                          <p:spTgt spid="109590"/>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109591"/>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nodeType="clickEffect">
                                  <p:stCondLst>
                                    <p:cond delay="0"/>
                                  </p:stCondLst>
                                  <p:childTnLst>
                                    <p:set>
                                      <p:cBhvr>
                                        <p:cTn id="27" dur="1" fill="hold">
                                          <p:stCondLst>
                                            <p:cond delay="0"/>
                                          </p:stCondLst>
                                        </p:cTn>
                                        <p:tgtEl>
                                          <p:spTgt spid="109592"/>
                                        </p:tgtEl>
                                        <p:attrNameLst>
                                          <p:attrName>style.visibility</p:attrName>
                                        </p:attrNameLst>
                                      </p:cBhvr>
                                      <p:to>
                                        <p:strVal val="visible"/>
                                      </p:to>
                                    </p:set>
                                    <p:animEffect transition="in" filter="box(out)">
                                      <p:cBhvr>
                                        <p:cTn id="28" dur="500"/>
                                        <p:tgtEl>
                                          <p:spTgt spid="10959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109595"/>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109577"/>
                                        </p:tgtEl>
                                        <p:attrNameLst>
                                          <p:attrName>style.visibility</p:attrName>
                                        </p:attrNameLst>
                                      </p:cBhvr>
                                      <p:to>
                                        <p:strVal val="visible"/>
                                      </p:to>
                                    </p:set>
                                    <p:animEffect transition="in" filter="box(out)">
                                      <p:cBhvr>
                                        <p:cTn id="37" dur="500"/>
                                        <p:tgtEl>
                                          <p:spTgt spid="10957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7" presetClass="entr" presetSubtype="4" fill="hold" nodeType="clickEffect">
                                  <p:stCondLst>
                                    <p:cond delay="0"/>
                                  </p:stCondLst>
                                  <p:childTnLst>
                                    <p:set>
                                      <p:cBhvr>
                                        <p:cTn id="41" dur="1" fill="hold">
                                          <p:stCondLst>
                                            <p:cond delay="0"/>
                                          </p:stCondLst>
                                        </p:cTn>
                                        <p:tgtEl>
                                          <p:spTgt spid="109596"/>
                                        </p:tgtEl>
                                        <p:attrNameLst>
                                          <p:attrName>style.visibility</p:attrName>
                                        </p:attrNameLst>
                                      </p:cBhvr>
                                      <p:to>
                                        <p:strVal val="visible"/>
                                      </p:to>
                                    </p:set>
                                    <p:anim calcmode="lin" valueType="num">
                                      <p:cBhvr>
                                        <p:cTn id="42" dur="500" fill="hold"/>
                                        <p:tgtEl>
                                          <p:spTgt spid="109596"/>
                                        </p:tgtEl>
                                        <p:attrNameLst>
                                          <p:attrName>ppt_x</p:attrName>
                                        </p:attrNameLst>
                                      </p:cBhvr>
                                      <p:tavLst>
                                        <p:tav tm="0">
                                          <p:val>
                                            <p:strVal val="#ppt_x"/>
                                          </p:val>
                                        </p:tav>
                                        <p:tav tm="100000">
                                          <p:val>
                                            <p:strVal val="#ppt_x"/>
                                          </p:val>
                                        </p:tav>
                                      </p:tavLst>
                                    </p:anim>
                                    <p:anim calcmode="lin" valueType="num">
                                      <p:cBhvr>
                                        <p:cTn id="43" dur="500" fill="hold"/>
                                        <p:tgtEl>
                                          <p:spTgt spid="109596"/>
                                        </p:tgtEl>
                                        <p:attrNameLst>
                                          <p:attrName>ppt_y</p:attrName>
                                        </p:attrNameLst>
                                      </p:cBhvr>
                                      <p:tavLst>
                                        <p:tav tm="0">
                                          <p:val>
                                            <p:strVal val="#ppt_y+#ppt_h/2"/>
                                          </p:val>
                                        </p:tav>
                                        <p:tav tm="100000">
                                          <p:val>
                                            <p:strVal val="#ppt_y"/>
                                          </p:val>
                                        </p:tav>
                                      </p:tavLst>
                                    </p:anim>
                                    <p:anim calcmode="lin" valueType="num">
                                      <p:cBhvr>
                                        <p:cTn id="44" dur="500" fill="hold"/>
                                        <p:tgtEl>
                                          <p:spTgt spid="109596"/>
                                        </p:tgtEl>
                                        <p:attrNameLst>
                                          <p:attrName>ppt_w</p:attrName>
                                        </p:attrNameLst>
                                      </p:cBhvr>
                                      <p:tavLst>
                                        <p:tav tm="0">
                                          <p:val>
                                            <p:strVal val="#ppt_w"/>
                                          </p:val>
                                        </p:tav>
                                        <p:tav tm="100000">
                                          <p:val>
                                            <p:strVal val="#ppt_w"/>
                                          </p:val>
                                        </p:tav>
                                      </p:tavLst>
                                    </p:anim>
                                    <p:anim calcmode="lin" valueType="num">
                                      <p:cBhvr>
                                        <p:cTn id="45" dur="500" fill="hold"/>
                                        <p:tgtEl>
                                          <p:spTgt spid="109596"/>
                                        </p:tgtEl>
                                        <p:attrNameLst>
                                          <p:attrName>ppt_h</p:attrName>
                                        </p:attrNameLst>
                                      </p:cBhvr>
                                      <p:tavLst>
                                        <p:tav tm="0">
                                          <p:val>
                                            <p:fltVal val="0"/>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499"/>
                                          </p:stCondLst>
                                        </p:cTn>
                                        <p:tgtEl>
                                          <p:spTgt spid="109597"/>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109598"/>
                                        </p:tgtEl>
                                        <p:attrNameLst>
                                          <p:attrName>style.visibility</p:attrName>
                                        </p:attrNameLst>
                                      </p:cBhvr>
                                      <p:to>
                                        <p:strVal val="visible"/>
                                      </p:to>
                                    </p:set>
                                    <p:animEffect transition="in" filter="wipe(left)">
                                      <p:cBhvr>
                                        <p:cTn id="54" dur="500"/>
                                        <p:tgtEl>
                                          <p:spTgt spid="109598"/>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109599"/>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7" presetClass="entr" presetSubtype="1" fill="hold" nodeType="clickEffect">
                                  <p:stCondLst>
                                    <p:cond delay="0"/>
                                  </p:stCondLst>
                                  <p:childTnLst>
                                    <p:set>
                                      <p:cBhvr>
                                        <p:cTn id="62" dur="1" fill="hold">
                                          <p:stCondLst>
                                            <p:cond delay="0"/>
                                          </p:stCondLst>
                                        </p:cTn>
                                        <p:tgtEl>
                                          <p:spTgt spid="109600"/>
                                        </p:tgtEl>
                                        <p:attrNameLst>
                                          <p:attrName>style.visibility</p:attrName>
                                        </p:attrNameLst>
                                      </p:cBhvr>
                                      <p:to>
                                        <p:strVal val="visible"/>
                                      </p:to>
                                    </p:set>
                                    <p:anim calcmode="lin" valueType="num">
                                      <p:cBhvr>
                                        <p:cTn id="63" dur="500" fill="hold"/>
                                        <p:tgtEl>
                                          <p:spTgt spid="109600"/>
                                        </p:tgtEl>
                                        <p:attrNameLst>
                                          <p:attrName>ppt_x</p:attrName>
                                        </p:attrNameLst>
                                      </p:cBhvr>
                                      <p:tavLst>
                                        <p:tav tm="0">
                                          <p:val>
                                            <p:strVal val="#ppt_x"/>
                                          </p:val>
                                        </p:tav>
                                        <p:tav tm="100000">
                                          <p:val>
                                            <p:strVal val="#ppt_x"/>
                                          </p:val>
                                        </p:tav>
                                      </p:tavLst>
                                    </p:anim>
                                    <p:anim calcmode="lin" valueType="num">
                                      <p:cBhvr>
                                        <p:cTn id="64" dur="500" fill="hold"/>
                                        <p:tgtEl>
                                          <p:spTgt spid="109600"/>
                                        </p:tgtEl>
                                        <p:attrNameLst>
                                          <p:attrName>ppt_y</p:attrName>
                                        </p:attrNameLst>
                                      </p:cBhvr>
                                      <p:tavLst>
                                        <p:tav tm="0">
                                          <p:val>
                                            <p:strVal val="#ppt_y-#ppt_h/2"/>
                                          </p:val>
                                        </p:tav>
                                        <p:tav tm="100000">
                                          <p:val>
                                            <p:strVal val="#ppt_y"/>
                                          </p:val>
                                        </p:tav>
                                      </p:tavLst>
                                    </p:anim>
                                    <p:anim calcmode="lin" valueType="num">
                                      <p:cBhvr>
                                        <p:cTn id="65" dur="500" fill="hold"/>
                                        <p:tgtEl>
                                          <p:spTgt spid="109600"/>
                                        </p:tgtEl>
                                        <p:attrNameLst>
                                          <p:attrName>ppt_w</p:attrName>
                                        </p:attrNameLst>
                                      </p:cBhvr>
                                      <p:tavLst>
                                        <p:tav tm="0">
                                          <p:val>
                                            <p:strVal val="#ppt_w"/>
                                          </p:val>
                                        </p:tav>
                                        <p:tav tm="100000">
                                          <p:val>
                                            <p:strVal val="#ppt_w"/>
                                          </p:val>
                                        </p:tav>
                                      </p:tavLst>
                                    </p:anim>
                                    <p:anim calcmode="lin" valueType="num">
                                      <p:cBhvr>
                                        <p:cTn id="66" dur="500" fill="hold"/>
                                        <p:tgtEl>
                                          <p:spTgt spid="109600"/>
                                        </p:tgtEl>
                                        <p:attrNameLst>
                                          <p:attrName>ppt_h</p:attrName>
                                        </p:attrNameLst>
                                      </p:cBhvr>
                                      <p:tavLst>
                                        <p:tav tm="0">
                                          <p:val>
                                            <p:fltVal val="0"/>
                                          </p:val>
                                        </p:tav>
                                        <p:tav tm="100000">
                                          <p:val>
                                            <p:strVal val="#ppt_h"/>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499"/>
                                          </p:stCondLst>
                                        </p:cTn>
                                        <p:tgtEl>
                                          <p:spTgt spid="109601"/>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2" fill="hold" nodeType="clickEffect">
                                  <p:stCondLst>
                                    <p:cond delay="0"/>
                                  </p:stCondLst>
                                  <p:childTnLst>
                                    <p:set>
                                      <p:cBhvr>
                                        <p:cTn id="74" dur="1" fill="hold">
                                          <p:stCondLst>
                                            <p:cond delay="0"/>
                                          </p:stCondLst>
                                        </p:cTn>
                                        <p:tgtEl>
                                          <p:spTgt spid="109602"/>
                                        </p:tgtEl>
                                        <p:attrNameLst>
                                          <p:attrName>style.visibility</p:attrName>
                                        </p:attrNameLst>
                                      </p:cBhvr>
                                      <p:to>
                                        <p:strVal val="visible"/>
                                      </p:to>
                                    </p:set>
                                    <p:animEffect transition="in" filter="wipe(right)">
                                      <p:cBhvr>
                                        <p:cTn id="75" dur="500"/>
                                        <p:tgtEl>
                                          <p:spTgt spid="109602"/>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nodeType="clickEffect">
                                  <p:stCondLst>
                                    <p:cond delay="0"/>
                                  </p:stCondLst>
                                  <p:childTnLst>
                                    <p:set>
                                      <p:cBhvr>
                                        <p:cTn id="79" dur="1" fill="hold">
                                          <p:stCondLst>
                                            <p:cond delay="499"/>
                                          </p:stCondLst>
                                        </p:cTn>
                                        <p:tgtEl>
                                          <p:spTgt spid="109603"/>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4" presetClass="entr" presetSubtype="32" fill="hold" nodeType="clickEffect">
                                  <p:stCondLst>
                                    <p:cond delay="0"/>
                                  </p:stCondLst>
                                  <p:childTnLst>
                                    <p:set>
                                      <p:cBhvr>
                                        <p:cTn id="83" dur="1" fill="hold">
                                          <p:stCondLst>
                                            <p:cond delay="0"/>
                                          </p:stCondLst>
                                        </p:cTn>
                                        <p:tgtEl>
                                          <p:spTgt spid="109586"/>
                                        </p:tgtEl>
                                        <p:attrNameLst>
                                          <p:attrName>style.visibility</p:attrName>
                                        </p:attrNameLst>
                                      </p:cBhvr>
                                      <p:to>
                                        <p:strVal val="visible"/>
                                      </p:to>
                                    </p:set>
                                    <p:animEffect transition="in" filter="box(out)">
                                      <p:cBhvr>
                                        <p:cTn id="84" dur="500"/>
                                        <p:tgtEl>
                                          <p:spTgt spid="109586"/>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7" presetClass="entr" presetSubtype="8" fill="hold" nodeType="clickEffect">
                                  <p:stCondLst>
                                    <p:cond delay="0"/>
                                  </p:stCondLst>
                                  <p:childTnLst>
                                    <p:set>
                                      <p:cBhvr>
                                        <p:cTn id="88" dur="1" fill="hold">
                                          <p:stCondLst>
                                            <p:cond delay="0"/>
                                          </p:stCondLst>
                                        </p:cTn>
                                        <p:tgtEl>
                                          <p:spTgt spid="109604"/>
                                        </p:tgtEl>
                                        <p:attrNameLst>
                                          <p:attrName>style.visibility</p:attrName>
                                        </p:attrNameLst>
                                      </p:cBhvr>
                                      <p:to>
                                        <p:strVal val="visible"/>
                                      </p:to>
                                    </p:set>
                                    <p:anim calcmode="lin" valueType="num">
                                      <p:cBhvr>
                                        <p:cTn id="89" dur="500" fill="hold"/>
                                        <p:tgtEl>
                                          <p:spTgt spid="109604"/>
                                        </p:tgtEl>
                                        <p:attrNameLst>
                                          <p:attrName>ppt_x</p:attrName>
                                        </p:attrNameLst>
                                      </p:cBhvr>
                                      <p:tavLst>
                                        <p:tav tm="0">
                                          <p:val>
                                            <p:strVal val="#ppt_x-#ppt_w/2"/>
                                          </p:val>
                                        </p:tav>
                                        <p:tav tm="100000">
                                          <p:val>
                                            <p:strVal val="#ppt_x"/>
                                          </p:val>
                                        </p:tav>
                                      </p:tavLst>
                                    </p:anim>
                                    <p:anim calcmode="lin" valueType="num">
                                      <p:cBhvr>
                                        <p:cTn id="90" dur="500" fill="hold"/>
                                        <p:tgtEl>
                                          <p:spTgt spid="109604"/>
                                        </p:tgtEl>
                                        <p:attrNameLst>
                                          <p:attrName>ppt_y</p:attrName>
                                        </p:attrNameLst>
                                      </p:cBhvr>
                                      <p:tavLst>
                                        <p:tav tm="0">
                                          <p:val>
                                            <p:strVal val="#ppt_y"/>
                                          </p:val>
                                        </p:tav>
                                        <p:tav tm="100000">
                                          <p:val>
                                            <p:strVal val="#ppt_y"/>
                                          </p:val>
                                        </p:tav>
                                      </p:tavLst>
                                    </p:anim>
                                    <p:anim calcmode="lin" valueType="num">
                                      <p:cBhvr>
                                        <p:cTn id="91" dur="500" fill="hold"/>
                                        <p:tgtEl>
                                          <p:spTgt spid="109604"/>
                                        </p:tgtEl>
                                        <p:attrNameLst>
                                          <p:attrName>ppt_w</p:attrName>
                                        </p:attrNameLst>
                                      </p:cBhvr>
                                      <p:tavLst>
                                        <p:tav tm="0">
                                          <p:val>
                                            <p:fltVal val="0"/>
                                          </p:val>
                                        </p:tav>
                                        <p:tav tm="100000">
                                          <p:val>
                                            <p:strVal val="#ppt_w"/>
                                          </p:val>
                                        </p:tav>
                                      </p:tavLst>
                                    </p:anim>
                                    <p:anim calcmode="lin" valueType="num">
                                      <p:cBhvr>
                                        <p:cTn id="92" dur="500" fill="hold"/>
                                        <p:tgtEl>
                                          <p:spTgt spid="109604"/>
                                        </p:tgtEl>
                                        <p:attrNameLst>
                                          <p:attrName>ppt_h</p:attrName>
                                        </p:attrNameLst>
                                      </p:cBhvr>
                                      <p:tavLst>
                                        <p:tav tm="0">
                                          <p:val>
                                            <p:strVal val="#ppt_h"/>
                                          </p:val>
                                        </p:tav>
                                        <p:tav tm="100000">
                                          <p:val>
                                            <p:strVal val="#ppt_h"/>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nodeType="clickEffect">
                                  <p:stCondLst>
                                    <p:cond delay="0"/>
                                  </p:stCondLst>
                                  <p:childTnLst>
                                    <p:set>
                                      <p:cBhvr>
                                        <p:cTn id="96" dur="1" fill="hold">
                                          <p:stCondLst>
                                            <p:cond delay="499"/>
                                          </p:stCondLst>
                                        </p:cTn>
                                        <p:tgtEl>
                                          <p:spTgt spid="109605"/>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nodeType="clickEffect">
                                  <p:stCondLst>
                                    <p:cond delay="0"/>
                                  </p:stCondLst>
                                  <p:childTnLst>
                                    <p:set>
                                      <p:cBhvr>
                                        <p:cTn id="100" dur="1" fill="hold">
                                          <p:stCondLst>
                                            <p:cond delay="499"/>
                                          </p:stCondLst>
                                        </p:cTn>
                                        <p:tgtEl>
                                          <p:spTgt spid="10960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6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0" grpId="0" autoUpdateAnimBg="0"/>
      <p:bldP spid="6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a:extLst>
              <a:ext uri="{FF2B5EF4-FFF2-40B4-BE49-F238E27FC236}">
                <a16:creationId xmlns:a16="http://schemas.microsoft.com/office/drawing/2014/main" id="{8566C871-70B3-4ADF-8C82-7F67256F5F1B}"/>
              </a:ext>
            </a:extLst>
          </p:cNvPr>
          <p:cNvSpPr txBox="1">
            <a:spLocks noChangeArrowheads="1"/>
          </p:cNvSpPr>
          <p:nvPr/>
        </p:nvSpPr>
        <p:spPr bwMode="auto">
          <a:xfrm>
            <a:off x="0" y="0"/>
            <a:ext cx="8820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3200" b="1">
                <a:solidFill>
                  <a:srgbClr val="00FF00"/>
                </a:solidFill>
                <a:latin typeface="Times New Roman" panose="02020603050405020304" pitchFamily="18" charset="0"/>
                <a:ea typeface="黑体" panose="02010609060101010101" pitchFamily="49" charset="-122"/>
              </a:rPr>
              <a:t>10.1 </a:t>
            </a:r>
            <a:r>
              <a:rPr kumimoji="1" lang="zh-CN" altLang="en-US" sz="3200" b="1">
                <a:solidFill>
                  <a:srgbClr val="00FF00"/>
                </a:solidFill>
                <a:latin typeface="Times New Roman" panose="02020603050405020304" pitchFamily="18" charset="0"/>
                <a:ea typeface="黑体" panose="02010609060101010101" pitchFamily="49" charset="-122"/>
              </a:rPr>
              <a:t>稳恒电流</a:t>
            </a:r>
            <a:endParaRPr kumimoji="1" lang="zh-CN" altLang="en-US" sz="3200" b="1">
              <a:solidFill>
                <a:srgbClr val="00FF00"/>
              </a:solidFill>
              <a:latin typeface="Times New Roman" panose="02020603050405020304" pitchFamily="18" charset="0"/>
            </a:endParaRPr>
          </a:p>
        </p:txBody>
      </p:sp>
      <p:sp>
        <p:nvSpPr>
          <p:cNvPr id="3075" name="Text Box 3">
            <a:extLst>
              <a:ext uri="{FF2B5EF4-FFF2-40B4-BE49-F238E27FC236}">
                <a16:creationId xmlns:a16="http://schemas.microsoft.com/office/drawing/2014/main" id="{D8ACE9F9-88FB-425A-B0DE-319E75F366FD}"/>
              </a:ext>
            </a:extLst>
          </p:cNvPr>
          <p:cNvSpPr txBox="1">
            <a:spLocks noChangeArrowheads="1"/>
          </p:cNvSpPr>
          <p:nvPr/>
        </p:nvSpPr>
        <p:spPr bwMode="auto">
          <a:xfrm>
            <a:off x="179388" y="663575"/>
            <a:ext cx="39624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FFFF00"/>
                </a:solidFill>
                <a:latin typeface="Times New Roman" panose="02020603050405020304" pitchFamily="18" charset="0"/>
              </a:rPr>
              <a:t>一</a:t>
            </a:r>
            <a:r>
              <a:rPr kumimoji="1" lang="en-US" altLang="zh-CN" sz="2800" b="1">
                <a:solidFill>
                  <a:srgbClr val="FFFF00"/>
                </a:solidFill>
                <a:latin typeface="Times New Roman" panose="02020603050405020304" pitchFamily="18" charset="0"/>
              </a:rPr>
              <a:t>. </a:t>
            </a:r>
            <a:r>
              <a:rPr kumimoji="1" lang="zh-CN" altLang="en-US" sz="2800" b="1">
                <a:solidFill>
                  <a:srgbClr val="FFFF00"/>
                </a:solidFill>
                <a:latin typeface="Times New Roman" panose="02020603050405020304" pitchFamily="18" charset="0"/>
              </a:rPr>
              <a:t>电流的相关概念</a:t>
            </a:r>
          </a:p>
        </p:txBody>
      </p:sp>
      <p:sp>
        <p:nvSpPr>
          <p:cNvPr id="3076" name="TextBox 3">
            <a:extLst>
              <a:ext uri="{FF2B5EF4-FFF2-40B4-BE49-F238E27FC236}">
                <a16:creationId xmlns:a16="http://schemas.microsoft.com/office/drawing/2014/main" id="{ACA721BB-5EF2-4CDC-86A3-2CB0FD87EB5F}"/>
              </a:ext>
            </a:extLst>
          </p:cNvPr>
          <p:cNvSpPr txBox="1">
            <a:spLocks noChangeArrowheads="1"/>
          </p:cNvSpPr>
          <p:nvPr/>
        </p:nvSpPr>
        <p:spPr bwMode="auto">
          <a:xfrm>
            <a:off x="695325" y="1316038"/>
            <a:ext cx="78136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a:solidFill>
                  <a:schemeClr val="bg1"/>
                </a:solidFill>
                <a:latin typeface="Times New Roman" panose="02020603050405020304" pitchFamily="18" charset="0"/>
              </a:rPr>
              <a:t>        运动的电荷形成电流；在宏观上</a:t>
            </a:r>
            <a:r>
              <a:rPr kumimoji="1" lang="zh-CN" altLang="en-US" sz="2400" b="1" dirty="0">
                <a:solidFill>
                  <a:srgbClr val="66FFFF"/>
                </a:solidFill>
                <a:latin typeface="Times New Roman" panose="02020603050405020304" pitchFamily="18" charset="0"/>
              </a:rPr>
              <a:t>大量电荷的定向运动</a:t>
            </a:r>
            <a:r>
              <a:rPr kumimoji="1" lang="zh-CN" altLang="en-US" sz="2400" b="1" dirty="0">
                <a:solidFill>
                  <a:schemeClr val="bg1"/>
                </a:solidFill>
                <a:latin typeface="Times New Roman" panose="02020603050405020304" pitchFamily="18" charset="0"/>
              </a:rPr>
              <a:t>就是电流。</a:t>
            </a:r>
          </a:p>
        </p:txBody>
      </p:sp>
      <p:sp>
        <p:nvSpPr>
          <p:cNvPr id="26" name="TextBox 25">
            <a:extLst>
              <a:ext uri="{FF2B5EF4-FFF2-40B4-BE49-F238E27FC236}">
                <a16:creationId xmlns:a16="http://schemas.microsoft.com/office/drawing/2014/main" id="{444E4B87-9E1A-4809-8EF1-884BDDB710B2}"/>
              </a:ext>
            </a:extLst>
          </p:cNvPr>
          <p:cNvSpPr txBox="1"/>
          <p:nvPr/>
        </p:nvSpPr>
        <p:spPr>
          <a:xfrm>
            <a:off x="714375" y="2492375"/>
            <a:ext cx="7775575" cy="3878263"/>
          </a:xfrm>
          <a:prstGeom prst="rect">
            <a:avLst/>
          </a:prstGeom>
          <a:noFill/>
        </p:spPr>
        <p:txBody>
          <a:bodyPr>
            <a:spAutoFit/>
          </a:bodyPr>
          <a:lstStyle/>
          <a:p>
            <a:pPr algn="l" eaLnBrk="1" hangingPunct="1">
              <a:spcAft>
                <a:spcPts val="600"/>
              </a:spcAft>
              <a:defRPr/>
            </a:pPr>
            <a:r>
              <a:rPr kumimoji="1" lang="zh-CN" altLang="en-US" sz="2400" b="1" dirty="0">
                <a:solidFill>
                  <a:schemeClr val="bg1"/>
                </a:solidFill>
                <a:latin typeface="Times New Roman" pitchFamily="18" charset="0"/>
              </a:rPr>
              <a:t>产生电流的条件：</a:t>
            </a:r>
            <a:endParaRPr kumimoji="1" lang="en-US" altLang="zh-CN" sz="2400" b="1" dirty="0">
              <a:solidFill>
                <a:schemeClr val="bg1"/>
              </a:solidFill>
              <a:latin typeface="Times New Roman" pitchFamily="18" charset="0"/>
            </a:endParaRPr>
          </a:p>
          <a:p>
            <a:pPr marL="457200" indent="-457200" algn="l" eaLnBrk="1" hangingPunct="1">
              <a:spcAft>
                <a:spcPts val="600"/>
              </a:spcAft>
              <a:buFontTx/>
              <a:buAutoNum type="arabicPeriod"/>
              <a:defRPr/>
            </a:pPr>
            <a:r>
              <a:rPr kumimoji="1" lang="zh-CN" altLang="en-US" sz="2400" b="1" dirty="0">
                <a:solidFill>
                  <a:schemeClr val="bg1"/>
                </a:solidFill>
                <a:latin typeface="Times New Roman" pitchFamily="18" charset="0"/>
              </a:rPr>
              <a:t>存在</a:t>
            </a:r>
            <a:r>
              <a:rPr kumimoji="1" lang="zh-CN" altLang="en-US" sz="2400" b="1" dirty="0">
                <a:solidFill>
                  <a:srgbClr val="66FFFF"/>
                </a:solidFill>
                <a:latin typeface="Times New Roman" pitchFamily="18" charset="0"/>
              </a:rPr>
              <a:t>载流子</a:t>
            </a:r>
            <a:r>
              <a:rPr kumimoji="1" lang="en-US" altLang="zh-CN" sz="2400" b="1" dirty="0">
                <a:solidFill>
                  <a:schemeClr val="bg1"/>
                </a:solidFill>
                <a:latin typeface="Times New Roman" pitchFamily="18" charset="0"/>
              </a:rPr>
              <a:t>——</a:t>
            </a:r>
            <a:r>
              <a:rPr kumimoji="1" lang="zh-CN" altLang="en-US" sz="2400" b="1" dirty="0">
                <a:solidFill>
                  <a:schemeClr val="bg1"/>
                </a:solidFill>
                <a:latin typeface="Times New Roman" pitchFamily="18" charset="0"/>
              </a:rPr>
              <a:t>可以自由运动的电荷</a:t>
            </a:r>
            <a:endParaRPr kumimoji="1" lang="en-US" altLang="zh-CN" sz="2400" b="1" dirty="0">
              <a:solidFill>
                <a:schemeClr val="bg1"/>
              </a:solidFill>
              <a:latin typeface="Times New Roman" pitchFamily="18" charset="0"/>
            </a:endParaRPr>
          </a:p>
          <a:p>
            <a:pPr marL="342900" indent="-342900" algn="l" eaLnBrk="1" hangingPunct="1">
              <a:spcAft>
                <a:spcPts val="600"/>
              </a:spcAft>
              <a:buFont typeface="Arial" panose="020B0604020202020204" pitchFamily="34" charset="0"/>
              <a:buChar char="•"/>
              <a:defRPr/>
            </a:pPr>
            <a:r>
              <a:rPr kumimoji="1" lang="zh-CN" altLang="en-US" sz="2400" b="1" dirty="0">
                <a:solidFill>
                  <a:schemeClr val="bg1"/>
                </a:solidFill>
                <a:latin typeface="Times New Roman" pitchFamily="18" charset="0"/>
              </a:rPr>
              <a:t>金属中的自由电子；</a:t>
            </a:r>
            <a:endParaRPr kumimoji="1" lang="en-US" altLang="zh-CN" sz="2400" b="1" dirty="0">
              <a:solidFill>
                <a:schemeClr val="bg1"/>
              </a:solidFill>
              <a:latin typeface="Times New Roman" pitchFamily="18" charset="0"/>
            </a:endParaRPr>
          </a:p>
          <a:p>
            <a:pPr marL="342900" indent="-342900" algn="l" eaLnBrk="1" hangingPunct="1">
              <a:spcAft>
                <a:spcPts val="600"/>
              </a:spcAft>
              <a:buFont typeface="Arial" panose="020B0604020202020204" pitchFamily="34" charset="0"/>
              <a:buChar char="•"/>
              <a:defRPr/>
            </a:pPr>
            <a:r>
              <a:rPr kumimoji="1" lang="zh-CN" altLang="en-US" sz="2400" b="1" dirty="0">
                <a:solidFill>
                  <a:schemeClr val="bg1"/>
                </a:solidFill>
                <a:latin typeface="Times New Roman" pitchFamily="18" charset="0"/>
              </a:rPr>
              <a:t>半导体的的电子和空穴；</a:t>
            </a:r>
            <a:endParaRPr kumimoji="1" lang="en-US" altLang="zh-CN" sz="2400" b="1" dirty="0">
              <a:solidFill>
                <a:schemeClr val="bg1"/>
              </a:solidFill>
              <a:latin typeface="Times New Roman" pitchFamily="18" charset="0"/>
            </a:endParaRPr>
          </a:p>
          <a:p>
            <a:pPr marL="342900" indent="-342900" algn="l" eaLnBrk="1" hangingPunct="1">
              <a:spcAft>
                <a:spcPts val="600"/>
              </a:spcAft>
              <a:buFont typeface="Arial" panose="020B0604020202020204" pitchFamily="34" charset="0"/>
              <a:buChar char="•"/>
              <a:defRPr/>
            </a:pPr>
            <a:r>
              <a:rPr kumimoji="1" lang="zh-CN" altLang="en-US" sz="2400" b="1" dirty="0">
                <a:solidFill>
                  <a:schemeClr val="bg1"/>
                </a:solidFill>
                <a:latin typeface="Times New Roman" pitchFamily="18" charset="0"/>
              </a:rPr>
              <a:t>电解液和电离气体中的正负离子；</a:t>
            </a:r>
            <a:endParaRPr kumimoji="1" lang="en-US" altLang="zh-CN" sz="2400" b="1" dirty="0">
              <a:solidFill>
                <a:schemeClr val="bg1"/>
              </a:solidFill>
              <a:latin typeface="Times New Roman" pitchFamily="18" charset="0"/>
            </a:endParaRPr>
          </a:p>
          <a:p>
            <a:pPr eaLnBrk="1" hangingPunct="1">
              <a:spcAft>
                <a:spcPts val="600"/>
              </a:spcAft>
              <a:defRPr/>
            </a:pPr>
            <a:endParaRPr kumimoji="1" lang="en-US" altLang="zh-CN" sz="2400" b="1" dirty="0">
              <a:solidFill>
                <a:schemeClr val="bg1"/>
              </a:solidFill>
              <a:latin typeface="Times New Roman" pitchFamily="18" charset="0"/>
            </a:endParaRPr>
          </a:p>
          <a:p>
            <a:pPr eaLnBrk="1" hangingPunct="1">
              <a:spcAft>
                <a:spcPts val="600"/>
              </a:spcAft>
              <a:defRPr/>
            </a:pPr>
            <a:r>
              <a:rPr kumimoji="1" lang="en-US" altLang="zh-CN" sz="2400" b="1" dirty="0">
                <a:solidFill>
                  <a:schemeClr val="bg1"/>
                </a:solidFill>
                <a:latin typeface="Times New Roman" pitchFamily="18" charset="0"/>
              </a:rPr>
              <a:t>2. </a:t>
            </a:r>
            <a:r>
              <a:rPr kumimoji="1" lang="zh-CN" altLang="en-US" sz="2400" b="1" dirty="0">
                <a:solidFill>
                  <a:schemeClr val="bg1"/>
                </a:solidFill>
                <a:latin typeface="Times New Roman" pitchFamily="18" charset="0"/>
              </a:rPr>
              <a:t>存在迫使电荷做定向运动的某种</a:t>
            </a:r>
            <a:r>
              <a:rPr kumimoji="1" lang="zh-CN" altLang="en-US" sz="2400" b="1" dirty="0">
                <a:solidFill>
                  <a:srgbClr val="66FFFF"/>
                </a:solidFill>
                <a:latin typeface="Times New Roman" pitchFamily="18" charset="0"/>
              </a:rPr>
              <a:t>作用力</a:t>
            </a:r>
            <a:r>
              <a:rPr kumimoji="1" lang="zh-CN" altLang="en-US" sz="2400" b="1" dirty="0">
                <a:solidFill>
                  <a:schemeClr val="bg1"/>
                </a:solidFill>
                <a:latin typeface="Times New Roman" pitchFamily="18" charset="0"/>
              </a:rPr>
              <a:t>，这种力不是静电力，电荷所处空间中具有一种非静电性场能够对电荷产生非静电性力的作用，并做功（即具有</a:t>
            </a:r>
            <a:r>
              <a:rPr kumimoji="1" lang="zh-CN" altLang="en-US" sz="2400" b="1" dirty="0">
                <a:solidFill>
                  <a:srgbClr val="66FFFF"/>
                </a:solidFill>
                <a:latin typeface="Times New Roman" pitchFamily="18" charset="0"/>
              </a:rPr>
              <a:t>电动势</a:t>
            </a:r>
            <a:r>
              <a:rPr kumimoji="1" lang="zh-CN" altLang="en-US" sz="2400" b="1" dirty="0">
                <a:solidFill>
                  <a:schemeClr val="bg1"/>
                </a:solidFill>
                <a:latin typeface="Times New Roman" pitchFamily="18" charset="0"/>
              </a:rPr>
              <a:t>）。</a:t>
            </a:r>
            <a:endParaRPr kumimoji="1" lang="en-US" altLang="zh-CN" sz="2400" b="1" dirty="0">
              <a:solidFill>
                <a:srgbClr val="66FFFF"/>
              </a:solidFill>
              <a:latin typeface="Times New Roman" pitchFamily="18" charset="0"/>
            </a:endParaRPr>
          </a:p>
        </p:txBody>
      </p:sp>
    </p:spTree>
  </p:cSld>
  <p:clrMapOvr>
    <a:masterClrMapping/>
  </p:clrMapOvr>
  <p:transition spd="slow">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607" name="Text Box 39">
            <a:extLst>
              <a:ext uri="{FF2B5EF4-FFF2-40B4-BE49-F238E27FC236}">
                <a16:creationId xmlns:a16="http://schemas.microsoft.com/office/drawing/2014/main" id="{222A505A-F969-4D36-A7D7-1E3E6B35298E}"/>
              </a:ext>
            </a:extLst>
          </p:cNvPr>
          <p:cNvSpPr txBox="1">
            <a:spLocks noChangeArrowheads="1"/>
          </p:cNvSpPr>
          <p:nvPr/>
        </p:nvSpPr>
        <p:spPr bwMode="auto">
          <a:xfrm>
            <a:off x="404863" y="582637"/>
            <a:ext cx="54562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800" b="1" dirty="0">
                <a:solidFill>
                  <a:srgbClr val="FFFF00"/>
                </a:solidFill>
                <a:latin typeface="宋体" panose="02010600030101010101" pitchFamily="2" charset="-122"/>
              </a:rPr>
              <a:t>四</a:t>
            </a:r>
            <a:r>
              <a:rPr kumimoji="1" lang="en-US" altLang="zh-CN" sz="2800" b="1" dirty="0">
                <a:solidFill>
                  <a:srgbClr val="FFFF00"/>
                </a:solidFill>
                <a:latin typeface="宋体" panose="02010600030101010101" pitchFamily="2" charset="-122"/>
              </a:rPr>
              <a:t>.</a:t>
            </a:r>
            <a:r>
              <a:rPr kumimoji="1" lang="zh-CN" altLang="en-US" sz="2800" b="1" dirty="0">
                <a:solidFill>
                  <a:srgbClr val="FFFF00"/>
                </a:solidFill>
                <a:latin typeface="宋体" panose="02010600030101010101" pitchFamily="2" charset="-122"/>
              </a:rPr>
              <a:t>毕－萨定律的应用举例</a:t>
            </a:r>
            <a:r>
              <a:rPr kumimoji="1" lang="zh-CN" altLang="en-US" sz="2800" b="1" dirty="0">
                <a:solidFill>
                  <a:srgbClr val="FFFF66"/>
                </a:solidFill>
                <a:latin typeface="Times New Roman" panose="02020603050405020304" pitchFamily="18" charset="0"/>
              </a:rPr>
              <a:t> </a:t>
            </a:r>
          </a:p>
        </p:txBody>
      </p:sp>
      <p:sp>
        <p:nvSpPr>
          <p:cNvPr id="109608" name="Text Box 40">
            <a:extLst>
              <a:ext uri="{FF2B5EF4-FFF2-40B4-BE49-F238E27FC236}">
                <a16:creationId xmlns:a16="http://schemas.microsoft.com/office/drawing/2014/main" id="{B44EF426-EC1C-409C-B1BF-DBF2C628B1B1}"/>
              </a:ext>
            </a:extLst>
          </p:cNvPr>
          <p:cNvSpPr txBox="1">
            <a:spLocks noChangeArrowheads="1"/>
          </p:cNvSpPr>
          <p:nvPr/>
        </p:nvSpPr>
        <p:spPr bwMode="auto">
          <a:xfrm>
            <a:off x="646163" y="1192237"/>
            <a:ext cx="3703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b="1">
                <a:solidFill>
                  <a:srgbClr val="66FFFF"/>
                </a:solidFill>
                <a:latin typeface="Times New Roman" panose="02020603050405020304" pitchFamily="18" charset="0"/>
              </a:rPr>
              <a:t>1. </a:t>
            </a:r>
            <a:r>
              <a:rPr kumimoji="1" lang="zh-CN" altLang="en-US" sz="2400" b="1">
                <a:solidFill>
                  <a:srgbClr val="66FFFF"/>
                </a:solidFill>
                <a:latin typeface="宋体" panose="02010600030101010101" pitchFamily="2" charset="-122"/>
              </a:rPr>
              <a:t>载流直导线的磁场</a:t>
            </a:r>
          </a:p>
        </p:txBody>
      </p:sp>
      <p:sp>
        <p:nvSpPr>
          <p:cNvPr id="109609" name="Rectangle 41">
            <a:extLst>
              <a:ext uri="{FF2B5EF4-FFF2-40B4-BE49-F238E27FC236}">
                <a16:creationId xmlns:a16="http://schemas.microsoft.com/office/drawing/2014/main" id="{16F37638-EF4F-4716-9D42-6080644E06D9}"/>
              </a:ext>
            </a:extLst>
          </p:cNvPr>
          <p:cNvSpPr>
            <a:spLocks noChangeArrowheads="1"/>
          </p:cNvSpPr>
          <p:nvPr/>
        </p:nvSpPr>
        <p:spPr bwMode="auto">
          <a:xfrm>
            <a:off x="6651675" y="1497037"/>
            <a:ext cx="152400" cy="2743200"/>
          </a:xfrm>
          <a:prstGeom prst="rect">
            <a:avLst/>
          </a:prstGeom>
          <a:gradFill rotWithShape="0">
            <a:gsLst>
              <a:gs pos="0">
                <a:srgbClr val="FFCC99"/>
              </a:gs>
              <a:gs pos="100000">
                <a:srgbClr val="C4894E"/>
              </a:gs>
            </a:gsLst>
            <a:lin ang="0" scaled="1"/>
          </a:gradFill>
          <a:ln>
            <a:noFill/>
          </a:ln>
          <a:effectLst/>
          <a:extLst>
            <a:ext uri="{91240B29-F687-4F45-9708-019B960494DF}">
              <a14:hiddenLine xmlns:a14="http://schemas.microsoft.com/office/drawing/2010/main" w="9525">
                <a:solidFill>
                  <a:srgbClr val="FFCC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10" name="Text Box 42">
            <a:extLst>
              <a:ext uri="{FF2B5EF4-FFF2-40B4-BE49-F238E27FC236}">
                <a16:creationId xmlns:a16="http://schemas.microsoft.com/office/drawing/2014/main" id="{DB3D5A3E-A1D2-428A-B536-ED90693D037D}"/>
              </a:ext>
            </a:extLst>
          </p:cNvPr>
          <p:cNvSpPr txBox="1">
            <a:spLocks noChangeArrowheads="1"/>
          </p:cNvSpPr>
          <p:nvPr/>
        </p:nvSpPr>
        <p:spPr bwMode="auto">
          <a:xfrm>
            <a:off x="6305600" y="1806600"/>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800" b="1" i="1">
                <a:solidFill>
                  <a:srgbClr val="FFFF00"/>
                </a:solidFill>
                <a:latin typeface="Times New Roman" panose="02020603050405020304" pitchFamily="18" charset="0"/>
              </a:rPr>
              <a:t>I</a:t>
            </a:r>
          </a:p>
        </p:txBody>
      </p:sp>
      <p:grpSp>
        <p:nvGrpSpPr>
          <p:cNvPr id="109611" name="Group 43">
            <a:extLst>
              <a:ext uri="{FF2B5EF4-FFF2-40B4-BE49-F238E27FC236}">
                <a16:creationId xmlns:a16="http://schemas.microsoft.com/office/drawing/2014/main" id="{41C18624-5921-48BD-8122-CE1AB91EB20E}"/>
              </a:ext>
            </a:extLst>
          </p:cNvPr>
          <p:cNvGrpSpPr>
            <a:grpSpLocks/>
          </p:cNvGrpSpPr>
          <p:nvPr/>
        </p:nvGrpSpPr>
        <p:grpSpPr bwMode="auto">
          <a:xfrm>
            <a:off x="6805663" y="3063900"/>
            <a:ext cx="1143000" cy="519112"/>
            <a:chOff x="4320" y="3114"/>
            <a:chExt cx="720" cy="327"/>
          </a:xfrm>
        </p:grpSpPr>
        <p:sp>
          <p:nvSpPr>
            <p:cNvPr id="109612" name="Line 44">
              <a:extLst>
                <a:ext uri="{FF2B5EF4-FFF2-40B4-BE49-F238E27FC236}">
                  <a16:creationId xmlns:a16="http://schemas.microsoft.com/office/drawing/2014/main" id="{5892A2F9-1428-4BE8-BB57-78D37161B6EF}"/>
                </a:ext>
              </a:extLst>
            </p:cNvPr>
            <p:cNvSpPr>
              <a:spLocks noChangeShapeType="1"/>
            </p:cNvSpPr>
            <p:nvPr/>
          </p:nvSpPr>
          <p:spPr bwMode="auto">
            <a:xfrm>
              <a:off x="4320" y="3434"/>
              <a:ext cx="720" cy="0"/>
            </a:xfrm>
            <a:prstGeom prst="line">
              <a:avLst/>
            </a:prstGeom>
            <a:noFill/>
            <a:ln w="38100">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9613" name="Text Box 45">
              <a:extLst>
                <a:ext uri="{FF2B5EF4-FFF2-40B4-BE49-F238E27FC236}">
                  <a16:creationId xmlns:a16="http://schemas.microsoft.com/office/drawing/2014/main" id="{0ADD2E8A-A860-4010-AE55-FACC3397C86C}"/>
                </a:ext>
              </a:extLst>
            </p:cNvPr>
            <p:cNvSpPr txBox="1">
              <a:spLocks noChangeArrowheads="1"/>
            </p:cNvSpPr>
            <p:nvPr/>
          </p:nvSpPr>
          <p:spPr bwMode="auto">
            <a:xfrm>
              <a:off x="4406" y="311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rgbClr val="66FFFF"/>
                  </a:solidFill>
                  <a:latin typeface="Times New Roman" panose="02020603050405020304" pitchFamily="18" charset="0"/>
                </a:rPr>
                <a:t>a</a:t>
              </a:r>
            </a:p>
          </p:txBody>
        </p:sp>
      </p:grpSp>
      <p:sp>
        <p:nvSpPr>
          <p:cNvPr id="109614" name="Line 46">
            <a:extLst>
              <a:ext uri="{FF2B5EF4-FFF2-40B4-BE49-F238E27FC236}">
                <a16:creationId xmlns:a16="http://schemas.microsoft.com/office/drawing/2014/main" id="{3130AD5B-1FE1-430E-9ECD-27443B3024FA}"/>
              </a:ext>
            </a:extLst>
          </p:cNvPr>
          <p:cNvSpPr>
            <a:spLocks noChangeShapeType="1"/>
          </p:cNvSpPr>
          <p:nvPr/>
        </p:nvSpPr>
        <p:spPr bwMode="auto">
          <a:xfrm flipV="1">
            <a:off x="6727875" y="1654200"/>
            <a:ext cx="0" cy="76200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9615" name="Rectangle 47">
            <a:extLst>
              <a:ext uri="{FF2B5EF4-FFF2-40B4-BE49-F238E27FC236}">
                <a16:creationId xmlns:a16="http://schemas.microsoft.com/office/drawing/2014/main" id="{EF24FE7A-E5AF-43F0-A780-D056B2B596E6}"/>
              </a:ext>
            </a:extLst>
          </p:cNvPr>
          <p:cNvSpPr>
            <a:spLocks noChangeArrowheads="1"/>
          </p:cNvSpPr>
          <p:nvPr/>
        </p:nvSpPr>
        <p:spPr bwMode="auto">
          <a:xfrm>
            <a:off x="6651675" y="2836887"/>
            <a:ext cx="152400" cy="228600"/>
          </a:xfrm>
          <a:prstGeom prst="rect">
            <a:avLst/>
          </a:prstGeom>
          <a:gradFill rotWithShape="1">
            <a:gsLst>
              <a:gs pos="0">
                <a:srgbClr val="FF0000">
                  <a:gamma/>
                  <a:shade val="46275"/>
                  <a:invGamma/>
                </a:srgbClr>
              </a:gs>
              <a:gs pos="50000">
                <a:srgbClr val="FF0000"/>
              </a:gs>
              <a:gs pos="100000">
                <a:srgbClr val="FF0000">
                  <a:gamma/>
                  <a:shade val="46275"/>
                  <a:invGamma/>
                </a:srgbClr>
              </a:gs>
            </a:gsLst>
            <a:lin ang="0" scaled="1"/>
          </a:gra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09616" name="Object 48">
            <a:extLst>
              <a:ext uri="{FF2B5EF4-FFF2-40B4-BE49-F238E27FC236}">
                <a16:creationId xmlns:a16="http://schemas.microsoft.com/office/drawing/2014/main" id="{56FD87DF-2F19-4D9C-B23E-DCCD41BC1EA3}"/>
              </a:ext>
            </a:extLst>
          </p:cNvPr>
          <p:cNvGraphicFramePr>
            <a:graphicFrameLocks/>
          </p:cNvGraphicFramePr>
          <p:nvPr>
            <p:extLst>
              <p:ext uri="{D42A27DB-BD31-4B8C-83A1-F6EECF244321}">
                <p14:modId xmlns:p14="http://schemas.microsoft.com/office/powerpoint/2010/main" val="1399697965"/>
              </p:ext>
            </p:extLst>
          </p:nvPr>
        </p:nvGraphicFramePr>
        <p:xfrm>
          <a:off x="6077000" y="2811487"/>
          <a:ext cx="522288" cy="366713"/>
        </p:xfrm>
        <a:graphic>
          <a:graphicData uri="http://schemas.openxmlformats.org/presentationml/2006/ole">
            <mc:AlternateContent xmlns:mc="http://schemas.openxmlformats.org/markup-compatibility/2006">
              <mc:Choice xmlns:v="urn:schemas-microsoft-com:vml" Requires="v">
                <p:oleObj spid="_x0000_s109705" name="Equation" r:id="rId3" imgW="520560" imgH="368280" progId="Equation.3">
                  <p:embed/>
                </p:oleObj>
              </mc:Choice>
              <mc:Fallback>
                <p:oleObj name="Equation" r:id="rId3" imgW="520560" imgH="368280" progId="Equation.3">
                  <p:embed/>
                  <p:pic>
                    <p:nvPicPr>
                      <p:cNvPr id="0" name="Object 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7000" y="2811487"/>
                        <a:ext cx="522288"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617" name="Line 49">
            <a:extLst>
              <a:ext uri="{FF2B5EF4-FFF2-40B4-BE49-F238E27FC236}">
                <a16:creationId xmlns:a16="http://schemas.microsoft.com/office/drawing/2014/main" id="{4D28CDDA-7340-4749-977D-9143508A7DC2}"/>
              </a:ext>
            </a:extLst>
          </p:cNvPr>
          <p:cNvSpPr>
            <a:spLocks noChangeShapeType="1"/>
          </p:cNvSpPr>
          <p:nvPr/>
        </p:nvSpPr>
        <p:spPr bwMode="auto">
          <a:xfrm>
            <a:off x="6808838" y="3065487"/>
            <a:ext cx="1143000" cy="457200"/>
          </a:xfrm>
          <a:prstGeom prst="line">
            <a:avLst/>
          </a:prstGeom>
          <a:noFill/>
          <a:ln w="38100">
            <a:solidFill>
              <a:srgbClr val="FFCC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9618" name="Object 50">
            <a:extLst>
              <a:ext uri="{FF2B5EF4-FFF2-40B4-BE49-F238E27FC236}">
                <a16:creationId xmlns:a16="http://schemas.microsoft.com/office/drawing/2014/main" id="{B3D0E107-182C-4A3A-8709-BC2A7B196BB5}"/>
              </a:ext>
            </a:extLst>
          </p:cNvPr>
          <p:cNvGraphicFramePr>
            <a:graphicFrameLocks noChangeAspect="1"/>
          </p:cNvGraphicFramePr>
          <p:nvPr>
            <p:extLst>
              <p:ext uri="{D42A27DB-BD31-4B8C-83A1-F6EECF244321}">
                <p14:modId xmlns:p14="http://schemas.microsoft.com/office/powerpoint/2010/main" val="2245329785"/>
              </p:ext>
            </p:extLst>
          </p:nvPr>
        </p:nvGraphicFramePr>
        <p:xfrm>
          <a:off x="7302550" y="2792437"/>
          <a:ext cx="444500" cy="533400"/>
        </p:xfrm>
        <a:graphic>
          <a:graphicData uri="http://schemas.openxmlformats.org/presentationml/2006/ole">
            <mc:AlternateContent xmlns:mc="http://schemas.openxmlformats.org/markup-compatibility/2006">
              <mc:Choice xmlns:v="urn:schemas-microsoft-com:vml" Requires="v">
                <p:oleObj spid="_x0000_s109706" name="公式" r:id="rId5" imgW="126720" imgH="152280" progId="Equation.3">
                  <p:embed/>
                </p:oleObj>
              </mc:Choice>
              <mc:Fallback>
                <p:oleObj name="公式" r:id="rId5" imgW="126720" imgH="152280" progId="Equation.3">
                  <p:embed/>
                  <p:pic>
                    <p:nvPicPr>
                      <p:cNvPr id="0" name="Object 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2550" y="2792437"/>
                        <a:ext cx="4445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619" name="Object 51">
            <a:extLst>
              <a:ext uri="{FF2B5EF4-FFF2-40B4-BE49-F238E27FC236}">
                <a16:creationId xmlns:a16="http://schemas.microsoft.com/office/drawing/2014/main" id="{83545DE1-5361-4420-A6A4-486F2FF9AEBB}"/>
              </a:ext>
            </a:extLst>
          </p:cNvPr>
          <p:cNvGraphicFramePr>
            <a:graphicFrameLocks noChangeAspect="1"/>
          </p:cNvGraphicFramePr>
          <p:nvPr>
            <p:extLst>
              <p:ext uri="{D42A27DB-BD31-4B8C-83A1-F6EECF244321}">
                <p14:modId xmlns:p14="http://schemas.microsoft.com/office/powerpoint/2010/main" val="4068035037"/>
              </p:ext>
            </p:extLst>
          </p:nvPr>
        </p:nvGraphicFramePr>
        <p:xfrm>
          <a:off x="6942188" y="2505100"/>
          <a:ext cx="336550" cy="469900"/>
        </p:xfrm>
        <a:graphic>
          <a:graphicData uri="http://schemas.openxmlformats.org/presentationml/2006/ole">
            <mc:AlternateContent xmlns:mc="http://schemas.openxmlformats.org/markup-compatibility/2006">
              <mc:Choice xmlns:v="urn:schemas-microsoft-com:vml" Requires="v">
                <p:oleObj spid="_x0000_s109707" name="Equation" r:id="rId7" imgW="126720" imgH="177480" progId="Equation.3">
                  <p:embed/>
                </p:oleObj>
              </mc:Choice>
              <mc:Fallback>
                <p:oleObj name="Equation" r:id="rId7" imgW="126720" imgH="177480" progId="Equation.3">
                  <p:embed/>
                  <p:pic>
                    <p:nvPicPr>
                      <p:cNvPr id="0" name="Object 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42188" y="2505100"/>
                        <a:ext cx="33655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9620" name="Group 52">
            <a:extLst>
              <a:ext uri="{FF2B5EF4-FFF2-40B4-BE49-F238E27FC236}">
                <a16:creationId xmlns:a16="http://schemas.microsoft.com/office/drawing/2014/main" id="{EFE95C11-0B26-46CB-891A-183356E0B96B}"/>
              </a:ext>
            </a:extLst>
          </p:cNvPr>
          <p:cNvGrpSpPr>
            <a:grpSpLocks/>
          </p:cNvGrpSpPr>
          <p:nvPr/>
        </p:nvGrpSpPr>
        <p:grpSpPr bwMode="auto">
          <a:xfrm>
            <a:off x="7905800" y="3060725"/>
            <a:ext cx="381000" cy="381000"/>
            <a:chOff x="4992" y="3216"/>
            <a:chExt cx="240" cy="240"/>
          </a:xfrm>
        </p:grpSpPr>
        <p:sp>
          <p:nvSpPr>
            <p:cNvPr id="109621" name="Oval 53">
              <a:extLst>
                <a:ext uri="{FF2B5EF4-FFF2-40B4-BE49-F238E27FC236}">
                  <a16:creationId xmlns:a16="http://schemas.microsoft.com/office/drawing/2014/main" id="{8E0BCABD-656F-49FA-B21D-6C3E5146B86B}"/>
                </a:ext>
              </a:extLst>
            </p:cNvPr>
            <p:cNvSpPr>
              <a:spLocks noChangeArrowheads="1"/>
            </p:cNvSpPr>
            <p:nvPr/>
          </p:nvSpPr>
          <p:spPr bwMode="auto">
            <a:xfrm>
              <a:off x="4992" y="3216"/>
              <a:ext cx="240" cy="240"/>
            </a:xfrm>
            <a:prstGeom prst="ellipse">
              <a:avLst/>
            </a:prstGeom>
            <a:noFill/>
            <a:ln w="9525">
              <a:solidFill>
                <a:srgbClr val="FFFF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9622" name="Group 54">
              <a:extLst>
                <a:ext uri="{FF2B5EF4-FFF2-40B4-BE49-F238E27FC236}">
                  <a16:creationId xmlns:a16="http://schemas.microsoft.com/office/drawing/2014/main" id="{ED4D51E8-3299-4B09-95CC-F849C341E642}"/>
                </a:ext>
              </a:extLst>
            </p:cNvPr>
            <p:cNvGrpSpPr>
              <a:grpSpLocks/>
            </p:cNvGrpSpPr>
            <p:nvPr/>
          </p:nvGrpSpPr>
          <p:grpSpPr bwMode="auto">
            <a:xfrm>
              <a:off x="5052" y="3290"/>
              <a:ext cx="125" cy="120"/>
              <a:chOff x="2352" y="2027"/>
              <a:chExt cx="100" cy="96"/>
            </a:xfrm>
          </p:grpSpPr>
          <p:sp>
            <p:nvSpPr>
              <p:cNvPr id="109623" name="Line 55">
                <a:extLst>
                  <a:ext uri="{FF2B5EF4-FFF2-40B4-BE49-F238E27FC236}">
                    <a16:creationId xmlns:a16="http://schemas.microsoft.com/office/drawing/2014/main" id="{6A996B65-0355-48B3-9033-BB2EC7AFB2D4}"/>
                  </a:ext>
                </a:extLst>
              </p:cNvPr>
              <p:cNvSpPr>
                <a:spLocks noChangeShapeType="1"/>
              </p:cNvSpPr>
              <p:nvPr/>
            </p:nvSpPr>
            <p:spPr bwMode="auto">
              <a:xfrm flipH="1">
                <a:off x="2352" y="2027"/>
                <a:ext cx="96" cy="96"/>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9624" name="Line 56">
                <a:extLst>
                  <a:ext uri="{FF2B5EF4-FFF2-40B4-BE49-F238E27FC236}">
                    <a16:creationId xmlns:a16="http://schemas.microsoft.com/office/drawing/2014/main" id="{F0C6BF93-801C-4EC2-85A6-5F807894F0F2}"/>
                  </a:ext>
                </a:extLst>
              </p:cNvPr>
              <p:cNvSpPr>
                <a:spLocks noChangeShapeType="1"/>
              </p:cNvSpPr>
              <p:nvPr/>
            </p:nvSpPr>
            <p:spPr bwMode="auto">
              <a:xfrm>
                <a:off x="2356" y="2027"/>
                <a:ext cx="96" cy="96"/>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aphicFrame>
        <p:nvGraphicFramePr>
          <p:cNvPr id="109625" name="Object 57">
            <a:extLst>
              <a:ext uri="{FF2B5EF4-FFF2-40B4-BE49-F238E27FC236}">
                <a16:creationId xmlns:a16="http://schemas.microsoft.com/office/drawing/2014/main" id="{08CF4C4A-6843-4384-8E1F-6AD50D1096C2}"/>
              </a:ext>
            </a:extLst>
          </p:cNvPr>
          <p:cNvGraphicFramePr>
            <a:graphicFrameLocks/>
          </p:cNvGraphicFramePr>
          <p:nvPr>
            <p:extLst>
              <p:ext uri="{D42A27DB-BD31-4B8C-83A1-F6EECF244321}">
                <p14:modId xmlns:p14="http://schemas.microsoft.com/office/powerpoint/2010/main" val="2046192642"/>
              </p:ext>
            </p:extLst>
          </p:nvPr>
        </p:nvGraphicFramePr>
        <p:xfrm>
          <a:off x="7982000" y="2616225"/>
          <a:ext cx="280988" cy="341312"/>
        </p:xfrm>
        <a:graphic>
          <a:graphicData uri="http://schemas.openxmlformats.org/presentationml/2006/ole">
            <mc:AlternateContent xmlns:mc="http://schemas.openxmlformats.org/markup-compatibility/2006">
              <mc:Choice xmlns:v="urn:schemas-microsoft-com:vml" Requires="v">
                <p:oleObj spid="_x0000_s109708" name="Equation" r:id="rId9" imgW="279360" imgH="342720" progId="Equation.3">
                  <p:embed/>
                </p:oleObj>
              </mc:Choice>
              <mc:Fallback>
                <p:oleObj name="Equation" r:id="rId9" imgW="279360" imgH="342720" progId="Equation.3">
                  <p:embed/>
                  <p:pic>
                    <p:nvPicPr>
                      <p:cNvPr id="0" name="Object 5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82000" y="2616225"/>
                        <a:ext cx="280988"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626" name="Text Box 58">
            <a:extLst>
              <a:ext uri="{FF2B5EF4-FFF2-40B4-BE49-F238E27FC236}">
                <a16:creationId xmlns:a16="http://schemas.microsoft.com/office/drawing/2014/main" id="{35DD4C1A-0FA7-423A-9479-2F59852E021C}"/>
              </a:ext>
            </a:extLst>
          </p:cNvPr>
          <p:cNvSpPr txBox="1">
            <a:spLocks noChangeArrowheads="1"/>
          </p:cNvSpPr>
          <p:nvPr/>
        </p:nvSpPr>
        <p:spPr bwMode="auto">
          <a:xfrm>
            <a:off x="990650" y="2848000"/>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FFFF00"/>
                </a:solidFill>
                <a:latin typeface="Times New Roman" panose="02020603050405020304" pitchFamily="18" charset="0"/>
              </a:rPr>
              <a:t>解</a:t>
            </a:r>
          </a:p>
        </p:txBody>
      </p:sp>
      <p:graphicFrame>
        <p:nvGraphicFramePr>
          <p:cNvPr id="109627" name="Object 59">
            <a:extLst>
              <a:ext uri="{FF2B5EF4-FFF2-40B4-BE49-F238E27FC236}">
                <a16:creationId xmlns:a16="http://schemas.microsoft.com/office/drawing/2014/main" id="{C9589918-DFE2-41D1-B8B8-409716311391}"/>
              </a:ext>
            </a:extLst>
          </p:cNvPr>
          <p:cNvGraphicFramePr>
            <a:graphicFrameLocks noChangeAspect="1"/>
          </p:cNvGraphicFramePr>
          <p:nvPr>
            <p:extLst>
              <p:ext uri="{D42A27DB-BD31-4B8C-83A1-F6EECF244321}">
                <p14:modId xmlns:p14="http://schemas.microsoft.com/office/powerpoint/2010/main" val="3220065444"/>
              </p:ext>
            </p:extLst>
          </p:nvPr>
        </p:nvGraphicFramePr>
        <p:xfrm>
          <a:off x="1982838" y="2695600"/>
          <a:ext cx="2373312" cy="819150"/>
        </p:xfrm>
        <a:graphic>
          <a:graphicData uri="http://schemas.openxmlformats.org/presentationml/2006/ole">
            <mc:AlternateContent xmlns:mc="http://schemas.openxmlformats.org/markup-compatibility/2006">
              <mc:Choice xmlns:v="urn:schemas-microsoft-com:vml" Requires="v">
                <p:oleObj spid="_x0000_s109709" name="Equation" r:id="rId11" imgW="2374560" imgH="825480" progId="Equation.3">
                  <p:embed/>
                </p:oleObj>
              </mc:Choice>
              <mc:Fallback>
                <p:oleObj name="Equation" r:id="rId11" imgW="2374560" imgH="825480" progId="Equation.3">
                  <p:embed/>
                  <p:pic>
                    <p:nvPicPr>
                      <p:cNvPr id="0" name="Object 5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82838" y="2695600"/>
                        <a:ext cx="2373312"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9628" name="Rectangle 60">
            <a:extLst>
              <a:ext uri="{FF2B5EF4-FFF2-40B4-BE49-F238E27FC236}">
                <a16:creationId xmlns:a16="http://schemas.microsoft.com/office/drawing/2014/main" id="{10C1353C-C97C-4618-8DF8-DC024DB6E855}"/>
              </a:ext>
            </a:extLst>
          </p:cNvPr>
          <p:cNvSpPr>
            <a:spLocks noChangeArrowheads="1"/>
          </p:cNvSpPr>
          <p:nvPr/>
        </p:nvSpPr>
        <p:spPr bwMode="auto">
          <a:xfrm>
            <a:off x="971600" y="1628800"/>
            <a:ext cx="4876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pPr>
            <a:r>
              <a:rPr kumimoji="1" lang="zh-CN" altLang="en-US" sz="2400" b="1">
                <a:solidFill>
                  <a:schemeClr val="bg1"/>
                </a:solidFill>
                <a:latin typeface="Times New Roman" panose="02020603050405020304" pitchFamily="18" charset="0"/>
              </a:rPr>
              <a:t>求距离载流直导线为</a:t>
            </a:r>
            <a:r>
              <a:rPr kumimoji="1" lang="en-US" altLang="zh-CN" sz="2400" b="1" i="1">
                <a:solidFill>
                  <a:srgbClr val="66FFFF"/>
                </a:solidFill>
                <a:latin typeface="Times New Roman" panose="02020603050405020304" pitchFamily="18" charset="0"/>
              </a:rPr>
              <a:t>a</a:t>
            </a:r>
            <a:r>
              <a:rPr kumimoji="1" lang="en-US" altLang="zh-CN" sz="2400" b="1" i="1">
                <a:solidFill>
                  <a:schemeClr val="bg1"/>
                </a:solidFill>
                <a:latin typeface="Times New Roman" panose="02020603050405020304" pitchFamily="18" charset="0"/>
              </a:rPr>
              <a:t> </a:t>
            </a:r>
            <a:r>
              <a:rPr kumimoji="1" lang="zh-CN" altLang="en-US" sz="2400" b="1">
                <a:solidFill>
                  <a:schemeClr val="bg1"/>
                </a:solidFill>
                <a:latin typeface="Times New Roman" panose="02020603050405020304" pitchFamily="18" charset="0"/>
              </a:rPr>
              <a:t>处</a:t>
            </a:r>
          </a:p>
          <a:p>
            <a:pPr algn="l">
              <a:lnSpc>
                <a:spcPct val="125000"/>
              </a:lnSpc>
            </a:pPr>
            <a:r>
              <a:rPr kumimoji="1" lang="zh-CN" altLang="en-US" sz="2400" b="1">
                <a:solidFill>
                  <a:schemeClr val="bg1"/>
                </a:solidFill>
                <a:latin typeface="Times New Roman" panose="02020603050405020304" pitchFamily="18" charset="0"/>
              </a:rPr>
              <a:t>一点</a:t>
            </a:r>
            <a:r>
              <a:rPr kumimoji="1" lang="en-US" altLang="zh-CN" sz="2400" b="1" i="1">
                <a:solidFill>
                  <a:srgbClr val="66FFFF"/>
                </a:solidFill>
                <a:latin typeface="Times New Roman" panose="02020603050405020304" pitchFamily="18" charset="0"/>
              </a:rPr>
              <a:t>P </a:t>
            </a:r>
            <a:r>
              <a:rPr kumimoji="1" lang="zh-CN" altLang="en-US" sz="2400" b="1">
                <a:solidFill>
                  <a:schemeClr val="bg1"/>
                </a:solidFill>
                <a:latin typeface="Times New Roman" panose="02020603050405020304" pitchFamily="18" charset="0"/>
              </a:rPr>
              <a:t>的磁感应强度 </a:t>
            </a:r>
          </a:p>
        </p:txBody>
      </p:sp>
      <p:graphicFrame>
        <p:nvGraphicFramePr>
          <p:cNvPr id="109629" name="Object 61">
            <a:extLst>
              <a:ext uri="{FF2B5EF4-FFF2-40B4-BE49-F238E27FC236}">
                <a16:creationId xmlns:a16="http://schemas.microsoft.com/office/drawing/2014/main" id="{91554D2A-A074-4214-967F-6D3DD249D5ED}"/>
              </a:ext>
            </a:extLst>
          </p:cNvPr>
          <p:cNvGraphicFramePr>
            <a:graphicFrameLocks noChangeAspect="1"/>
          </p:cNvGraphicFramePr>
          <p:nvPr>
            <p:extLst>
              <p:ext uri="{D42A27DB-BD31-4B8C-83A1-F6EECF244321}">
                <p14:modId xmlns:p14="http://schemas.microsoft.com/office/powerpoint/2010/main" val="2671697193"/>
              </p:ext>
            </p:extLst>
          </p:nvPr>
        </p:nvGraphicFramePr>
        <p:xfrm>
          <a:off x="3867200" y="2182837"/>
          <a:ext cx="277813" cy="341313"/>
        </p:xfrm>
        <a:graphic>
          <a:graphicData uri="http://schemas.openxmlformats.org/presentationml/2006/ole">
            <mc:AlternateContent xmlns:mc="http://schemas.openxmlformats.org/markup-compatibility/2006">
              <mc:Choice xmlns:v="urn:schemas-microsoft-com:vml" Requires="v">
                <p:oleObj spid="_x0000_s109710" name="Equation" r:id="rId13" imgW="279360" imgH="342720" progId="Equation.3">
                  <p:embed/>
                </p:oleObj>
              </mc:Choice>
              <mc:Fallback>
                <p:oleObj name="Equation" r:id="rId13" imgW="279360" imgH="342720" progId="Equation.3">
                  <p:embed/>
                  <p:pic>
                    <p:nvPicPr>
                      <p:cNvPr id="0" name="Object 6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67200" y="2182837"/>
                        <a:ext cx="277813"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630" name="Object 62">
            <a:extLst>
              <a:ext uri="{FF2B5EF4-FFF2-40B4-BE49-F238E27FC236}">
                <a16:creationId xmlns:a16="http://schemas.microsoft.com/office/drawing/2014/main" id="{BC03F443-5BCC-4176-9924-42BDF9A31C31}"/>
              </a:ext>
            </a:extLst>
          </p:cNvPr>
          <p:cNvGraphicFramePr>
            <a:graphicFrameLocks/>
          </p:cNvGraphicFramePr>
          <p:nvPr>
            <p:extLst>
              <p:ext uri="{D42A27DB-BD31-4B8C-83A1-F6EECF244321}">
                <p14:modId xmlns:p14="http://schemas.microsoft.com/office/powerpoint/2010/main" val="2658456339"/>
              </p:ext>
            </p:extLst>
          </p:nvPr>
        </p:nvGraphicFramePr>
        <p:xfrm>
          <a:off x="1968550" y="3706837"/>
          <a:ext cx="3365500" cy="823913"/>
        </p:xfrm>
        <a:graphic>
          <a:graphicData uri="http://schemas.openxmlformats.org/presentationml/2006/ole">
            <mc:AlternateContent xmlns:mc="http://schemas.openxmlformats.org/markup-compatibility/2006">
              <mc:Choice xmlns:v="urn:schemas-microsoft-com:vml" Requires="v">
                <p:oleObj spid="_x0000_s109711" name="Equation" r:id="rId15" imgW="3365280" imgH="825480" progId="Equation.3">
                  <p:embed/>
                </p:oleObj>
              </mc:Choice>
              <mc:Fallback>
                <p:oleObj name="Equation" r:id="rId15" imgW="3365280" imgH="825480" progId="Equation.3">
                  <p:embed/>
                  <p:pic>
                    <p:nvPicPr>
                      <p:cNvPr id="0" name="Object 62"/>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68550" y="3706837"/>
                        <a:ext cx="3365500"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9631" name="Group 63">
            <a:extLst>
              <a:ext uri="{FF2B5EF4-FFF2-40B4-BE49-F238E27FC236}">
                <a16:creationId xmlns:a16="http://schemas.microsoft.com/office/drawing/2014/main" id="{0765F8E2-8CFD-4AFE-8088-2CDA15113E40}"/>
              </a:ext>
            </a:extLst>
          </p:cNvPr>
          <p:cNvGrpSpPr>
            <a:grpSpLocks/>
          </p:cNvGrpSpPr>
          <p:nvPr/>
        </p:nvGrpSpPr>
        <p:grpSpPr bwMode="auto">
          <a:xfrm>
            <a:off x="7855000" y="3517925"/>
            <a:ext cx="401638" cy="585787"/>
            <a:chOff x="4982" y="3408"/>
            <a:chExt cx="253" cy="369"/>
          </a:xfrm>
        </p:grpSpPr>
        <p:sp>
          <p:nvSpPr>
            <p:cNvPr id="109632" name="Oval 64">
              <a:extLst>
                <a:ext uri="{FF2B5EF4-FFF2-40B4-BE49-F238E27FC236}">
                  <a16:creationId xmlns:a16="http://schemas.microsoft.com/office/drawing/2014/main" id="{44E4910A-D4CD-45F9-9950-E2CFCB0D622D}"/>
                </a:ext>
              </a:extLst>
            </p:cNvPr>
            <p:cNvSpPr>
              <a:spLocks noChangeArrowheads="1"/>
            </p:cNvSpPr>
            <p:nvPr/>
          </p:nvSpPr>
          <p:spPr bwMode="auto">
            <a:xfrm>
              <a:off x="5033" y="3408"/>
              <a:ext cx="48" cy="48"/>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33" name="Text Box 65">
              <a:extLst>
                <a:ext uri="{FF2B5EF4-FFF2-40B4-BE49-F238E27FC236}">
                  <a16:creationId xmlns:a16="http://schemas.microsoft.com/office/drawing/2014/main" id="{6B7E76A8-7724-420A-9F84-C0FAC6EB2256}"/>
                </a:ext>
              </a:extLst>
            </p:cNvPr>
            <p:cNvSpPr txBox="1">
              <a:spLocks noChangeArrowheads="1"/>
            </p:cNvSpPr>
            <p:nvPr/>
          </p:nvSpPr>
          <p:spPr bwMode="auto">
            <a:xfrm>
              <a:off x="4982" y="3450"/>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rgbClr val="FFFF66"/>
                  </a:solidFill>
                  <a:latin typeface="Times New Roman" panose="02020603050405020304" pitchFamily="18" charset="0"/>
                </a:rPr>
                <a:t>P</a:t>
              </a:r>
            </a:p>
          </p:txBody>
        </p:sp>
      </p:grpSp>
      <p:sp>
        <p:nvSpPr>
          <p:cNvPr id="109634" name="Arc 66">
            <a:extLst>
              <a:ext uri="{FF2B5EF4-FFF2-40B4-BE49-F238E27FC236}">
                <a16:creationId xmlns:a16="http://schemas.microsoft.com/office/drawing/2014/main" id="{2EC38750-7D37-489B-A8F3-2DFBA90B17A3}"/>
              </a:ext>
            </a:extLst>
          </p:cNvPr>
          <p:cNvSpPr>
            <a:spLocks/>
          </p:cNvSpPr>
          <p:nvPr/>
        </p:nvSpPr>
        <p:spPr bwMode="auto">
          <a:xfrm rot="13117856">
            <a:off x="6686600" y="2862287"/>
            <a:ext cx="354013" cy="288925"/>
          </a:xfrm>
          <a:custGeom>
            <a:avLst/>
            <a:gdLst>
              <a:gd name="G0" fmla="+- 18803 0 0"/>
              <a:gd name="G1" fmla="+- 0 0 0"/>
              <a:gd name="G2" fmla="+- 21600 0 0"/>
              <a:gd name="T0" fmla="*/ 26431 w 26431"/>
              <a:gd name="T1" fmla="*/ 20208 h 21600"/>
              <a:gd name="T2" fmla="*/ 0 w 26431"/>
              <a:gd name="T3" fmla="*/ 10631 h 21600"/>
              <a:gd name="T4" fmla="*/ 18803 w 26431"/>
              <a:gd name="T5" fmla="*/ 0 h 21600"/>
            </a:gdLst>
            <a:ahLst/>
            <a:cxnLst>
              <a:cxn ang="0">
                <a:pos x="T0" y="T1"/>
              </a:cxn>
              <a:cxn ang="0">
                <a:pos x="T2" y="T3"/>
              </a:cxn>
              <a:cxn ang="0">
                <a:pos x="T4" y="T5"/>
              </a:cxn>
            </a:cxnLst>
            <a:rect l="0" t="0" r="r" b="b"/>
            <a:pathLst>
              <a:path w="26431" h="21600" fill="none" extrusionOk="0">
                <a:moveTo>
                  <a:pt x="26431" y="20208"/>
                </a:moveTo>
                <a:cubicBezTo>
                  <a:pt x="23993" y="21128"/>
                  <a:pt x="21408" y="21599"/>
                  <a:pt x="18803" y="21599"/>
                </a:cubicBezTo>
                <a:cubicBezTo>
                  <a:pt x="11016" y="21599"/>
                  <a:pt x="3832" y="17409"/>
                  <a:pt x="0" y="10630"/>
                </a:cubicBezTo>
              </a:path>
              <a:path w="26431" h="21600" stroke="0" extrusionOk="0">
                <a:moveTo>
                  <a:pt x="26431" y="20208"/>
                </a:moveTo>
                <a:cubicBezTo>
                  <a:pt x="23993" y="21128"/>
                  <a:pt x="21408" y="21599"/>
                  <a:pt x="18803" y="21599"/>
                </a:cubicBezTo>
                <a:cubicBezTo>
                  <a:pt x="11016" y="21599"/>
                  <a:pt x="3832" y="17409"/>
                  <a:pt x="0" y="10630"/>
                </a:cubicBezTo>
                <a:lnTo>
                  <a:pt x="18803" y="0"/>
                </a:lnTo>
                <a:close/>
              </a:path>
            </a:pathLst>
          </a:custGeom>
          <a:noFill/>
          <a:ln w="28575">
            <a:solidFill>
              <a:srgbClr val="66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9607"/>
                                        </p:tgtEl>
                                        <p:attrNameLst>
                                          <p:attrName>style.visibility</p:attrName>
                                        </p:attrNameLst>
                                      </p:cBhvr>
                                      <p:to>
                                        <p:strVal val="visible"/>
                                      </p:to>
                                    </p:set>
                                    <p:animEffect transition="in" filter="wipe(left)">
                                      <p:cBhvr>
                                        <p:cTn id="7" dur="500"/>
                                        <p:tgtEl>
                                          <p:spTgt spid="1096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9608"/>
                                        </p:tgtEl>
                                        <p:attrNameLst>
                                          <p:attrName>style.visibility</p:attrName>
                                        </p:attrNameLst>
                                      </p:cBhvr>
                                      <p:to>
                                        <p:strVal val="visible"/>
                                      </p:to>
                                    </p:set>
                                    <p:animEffect transition="in" filter="wipe(left)">
                                      <p:cBhvr>
                                        <p:cTn id="12" dur="500"/>
                                        <p:tgtEl>
                                          <p:spTgt spid="1096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10960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109614"/>
                                        </p:tgtEl>
                                        <p:attrNameLst>
                                          <p:attrName>style.visibility</p:attrName>
                                        </p:attrNameLst>
                                      </p:cBhvr>
                                      <p:to>
                                        <p:strVal val="visible"/>
                                      </p:to>
                                    </p:set>
                                    <p:animEffect transition="in" filter="wipe(down)">
                                      <p:cBhvr>
                                        <p:cTn id="21" dur="500"/>
                                        <p:tgtEl>
                                          <p:spTgt spid="10961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09610"/>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109631"/>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109611"/>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09628"/>
                                        </p:tgtEl>
                                        <p:attrNameLst>
                                          <p:attrName>style.visibility</p:attrName>
                                        </p:attrNameLst>
                                      </p:cBhvr>
                                      <p:to>
                                        <p:strVal val="visible"/>
                                      </p:to>
                                    </p:set>
                                    <p:animEffect transition="in" filter="wipe(left)">
                                      <p:cBhvr>
                                        <p:cTn id="38" dur="500"/>
                                        <p:tgtEl>
                                          <p:spTgt spid="109628"/>
                                        </p:tgtEl>
                                      </p:cBhvr>
                                    </p:animEffect>
                                  </p:childTnLst>
                                </p:cTn>
                              </p:par>
                            </p:childTnLst>
                          </p:cTn>
                        </p:par>
                        <p:par>
                          <p:cTn id="39" fill="hold" nodeType="afterGroup">
                            <p:stCondLst>
                              <p:cond delay="500"/>
                            </p:stCondLst>
                            <p:childTnLst>
                              <p:par>
                                <p:cTn id="40" presetID="22" presetClass="entr" presetSubtype="8" fill="hold" nodeType="afterEffect">
                                  <p:stCondLst>
                                    <p:cond delay="0"/>
                                  </p:stCondLst>
                                  <p:childTnLst>
                                    <p:set>
                                      <p:cBhvr>
                                        <p:cTn id="41" dur="1" fill="hold">
                                          <p:stCondLst>
                                            <p:cond delay="0"/>
                                          </p:stCondLst>
                                        </p:cTn>
                                        <p:tgtEl>
                                          <p:spTgt spid="109629"/>
                                        </p:tgtEl>
                                        <p:attrNameLst>
                                          <p:attrName>style.visibility</p:attrName>
                                        </p:attrNameLst>
                                      </p:cBhvr>
                                      <p:to>
                                        <p:strVal val="visible"/>
                                      </p:to>
                                    </p:set>
                                    <p:animEffect transition="in" filter="wipe(left)">
                                      <p:cBhvr>
                                        <p:cTn id="42" dur="500"/>
                                        <p:tgtEl>
                                          <p:spTgt spid="10962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9626"/>
                                        </p:tgtEl>
                                        <p:attrNameLst>
                                          <p:attrName>style.visibility</p:attrName>
                                        </p:attrNameLst>
                                      </p:cBhvr>
                                      <p:to>
                                        <p:strVal val="visible"/>
                                      </p:to>
                                    </p:set>
                                    <p:animEffect transition="in" filter="wipe(left)">
                                      <p:cBhvr>
                                        <p:cTn id="47" dur="500"/>
                                        <p:tgtEl>
                                          <p:spTgt spid="10962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499"/>
                                          </p:stCondLst>
                                        </p:cTn>
                                        <p:tgtEl>
                                          <p:spTgt spid="109615"/>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499"/>
                                          </p:stCondLst>
                                        </p:cTn>
                                        <p:tgtEl>
                                          <p:spTgt spid="109616"/>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109617"/>
                                        </p:tgtEl>
                                        <p:attrNameLst>
                                          <p:attrName>style.visibility</p:attrName>
                                        </p:attrNameLst>
                                      </p:cBhvr>
                                      <p:to>
                                        <p:strVal val="visible"/>
                                      </p:to>
                                    </p:set>
                                    <p:animEffect transition="in" filter="wipe(left)">
                                      <p:cBhvr>
                                        <p:cTn id="60" dur="500"/>
                                        <p:tgtEl>
                                          <p:spTgt spid="10961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499"/>
                                          </p:stCondLst>
                                        </p:cTn>
                                        <p:tgtEl>
                                          <p:spTgt spid="109618"/>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0"/>
                                          </p:stCondLst>
                                        </p:cTn>
                                        <p:tgtEl>
                                          <p:spTgt spid="109634"/>
                                        </p:tgtEl>
                                        <p:attrNameLst>
                                          <p:attrName>style.visibility</p:attrName>
                                        </p:attrNameLst>
                                      </p:cBhvr>
                                      <p:to>
                                        <p:strVal val="visible"/>
                                      </p:to>
                                    </p:set>
                                  </p:childTnLst>
                                </p:cTn>
                              </p:par>
                            </p:childTnLst>
                          </p:cTn>
                        </p:par>
                        <p:par>
                          <p:cTn id="69" fill="hold" nodeType="afterGroup">
                            <p:stCondLst>
                              <p:cond delay="0"/>
                            </p:stCondLst>
                            <p:childTnLst>
                              <p:par>
                                <p:cTn id="70" presetID="1" presetClass="entr" presetSubtype="0" fill="hold" nodeType="afterEffect">
                                  <p:stCondLst>
                                    <p:cond delay="0"/>
                                  </p:stCondLst>
                                  <p:childTnLst>
                                    <p:set>
                                      <p:cBhvr>
                                        <p:cTn id="71" dur="1" fill="hold">
                                          <p:stCondLst>
                                            <p:cond delay="0"/>
                                          </p:stCondLst>
                                        </p:cTn>
                                        <p:tgtEl>
                                          <p:spTgt spid="109619"/>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nodeType="clickEffect">
                                  <p:stCondLst>
                                    <p:cond delay="0"/>
                                  </p:stCondLst>
                                  <p:childTnLst>
                                    <p:set>
                                      <p:cBhvr>
                                        <p:cTn id="75" dur="1" fill="hold">
                                          <p:stCondLst>
                                            <p:cond delay="0"/>
                                          </p:stCondLst>
                                        </p:cTn>
                                        <p:tgtEl>
                                          <p:spTgt spid="109634"/>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109627"/>
                                        </p:tgtEl>
                                        <p:attrNameLst>
                                          <p:attrName>style.visibility</p:attrName>
                                        </p:attrNameLst>
                                      </p:cBhvr>
                                      <p:to>
                                        <p:strVal val="visible"/>
                                      </p:to>
                                    </p:set>
                                    <p:animEffect transition="in" filter="wipe(left)">
                                      <p:cBhvr>
                                        <p:cTn id="80" dur="500"/>
                                        <p:tgtEl>
                                          <p:spTgt spid="109627"/>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3" presetClass="entr" presetSubtype="288" fill="hold" nodeType="clickEffect">
                                  <p:stCondLst>
                                    <p:cond delay="0"/>
                                  </p:stCondLst>
                                  <p:childTnLst>
                                    <p:set>
                                      <p:cBhvr>
                                        <p:cTn id="84" dur="1" fill="hold">
                                          <p:stCondLst>
                                            <p:cond delay="0"/>
                                          </p:stCondLst>
                                        </p:cTn>
                                        <p:tgtEl>
                                          <p:spTgt spid="109620"/>
                                        </p:tgtEl>
                                        <p:attrNameLst>
                                          <p:attrName>style.visibility</p:attrName>
                                        </p:attrNameLst>
                                      </p:cBhvr>
                                      <p:to>
                                        <p:strVal val="visible"/>
                                      </p:to>
                                    </p:set>
                                    <p:anim calcmode="lin" valueType="num">
                                      <p:cBhvr>
                                        <p:cTn id="85" dur="500" fill="hold"/>
                                        <p:tgtEl>
                                          <p:spTgt spid="109620"/>
                                        </p:tgtEl>
                                        <p:attrNameLst>
                                          <p:attrName>ppt_w</p:attrName>
                                        </p:attrNameLst>
                                      </p:cBhvr>
                                      <p:tavLst>
                                        <p:tav tm="0">
                                          <p:val>
                                            <p:strVal val="4/3*#ppt_w"/>
                                          </p:val>
                                        </p:tav>
                                        <p:tav tm="100000">
                                          <p:val>
                                            <p:strVal val="#ppt_w"/>
                                          </p:val>
                                        </p:tav>
                                      </p:tavLst>
                                    </p:anim>
                                    <p:anim calcmode="lin" valueType="num">
                                      <p:cBhvr>
                                        <p:cTn id="86" dur="500" fill="hold"/>
                                        <p:tgtEl>
                                          <p:spTgt spid="109620"/>
                                        </p:tgtEl>
                                        <p:attrNameLst>
                                          <p:attrName>ppt_h</p:attrName>
                                        </p:attrNameLst>
                                      </p:cBhvr>
                                      <p:tavLst>
                                        <p:tav tm="0">
                                          <p:val>
                                            <p:strVal val="4/3*#ppt_h"/>
                                          </p:val>
                                        </p:tav>
                                        <p:tav tm="100000">
                                          <p:val>
                                            <p:strVal val="#ppt_h"/>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499"/>
                                          </p:stCondLst>
                                        </p:cTn>
                                        <p:tgtEl>
                                          <p:spTgt spid="109625"/>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nodeType="clickEffect">
                                  <p:stCondLst>
                                    <p:cond delay="0"/>
                                  </p:stCondLst>
                                  <p:childTnLst>
                                    <p:set>
                                      <p:cBhvr>
                                        <p:cTn id="94" dur="1" fill="hold">
                                          <p:stCondLst>
                                            <p:cond delay="0"/>
                                          </p:stCondLst>
                                        </p:cTn>
                                        <p:tgtEl>
                                          <p:spTgt spid="109630"/>
                                        </p:tgtEl>
                                        <p:attrNameLst>
                                          <p:attrName>style.visibility</p:attrName>
                                        </p:attrNameLst>
                                      </p:cBhvr>
                                      <p:to>
                                        <p:strVal val="visible"/>
                                      </p:to>
                                    </p:set>
                                    <p:animEffect transition="in" filter="wipe(left)">
                                      <p:cBhvr>
                                        <p:cTn id="95" dur="500"/>
                                        <p:tgtEl>
                                          <p:spTgt spid="109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607" grpId="0" autoUpdateAnimBg="0"/>
      <p:bldP spid="109608" grpId="0" autoUpdateAnimBg="0"/>
      <p:bldP spid="109610" grpId="0" autoUpdateAnimBg="0"/>
      <p:bldP spid="109626" grpId="0" autoUpdateAnimBg="0"/>
      <p:bldP spid="109628"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Line 2">
            <a:extLst>
              <a:ext uri="{FF2B5EF4-FFF2-40B4-BE49-F238E27FC236}">
                <a16:creationId xmlns:a16="http://schemas.microsoft.com/office/drawing/2014/main" id="{20838CDE-5B76-4658-B61F-F4C2A2AA77B9}"/>
              </a:ext>
            </a:extLst>
          </p:cNvPr>
          <p:cNvSpPr>
            <a:spLocks noChangeShapeType="1"/>
          </p:cNvSpPr>
          <p:nvPr/>
        </p:nvSpPr>
        <p:spPr bwMode="auto">
          <a:xfrm flipH="1" flipV="1">
            <a:off x="6848475" y="601663"/>
            <a:ext cx="28575" cy="3254375"/>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0595" name="Object 3">
            <a:extLst>
              <a:ext uri="{FF2B5EF4-FFF2-40B4-BE49-F238E27FC236}">
                <a16:creationId xmlns:a16="http://schemas.microsoft.com/office/drawing/2014/main" id="{19D0776A-75FC-4D65-BA89-513AEBC4B127}"/>
              </a:ext>
            </a:extLst>
          </p:cNvPr>
          <p:cNvGraphicFramePr>
            <a:graphicFrameLocks noChangeAspect="1"/>
          </p:cNvGraphicFramePr>
          <p:nvPr/>
        </p:nvGraphicFramePr>
        <p:xfrm>
          <a:off x="7019925" y="3208338"/>
          <a:ext cx="280988" cy="420687"/>
        </p:xfrm>
        <a:graphic>
          <a:graphicData uri="http://schemas.openxmlformats.org/presentationml/2006/ole">
            <mc:AlternateContent xmlns:mc="http://schemas.openxmlformats.org/markup-compatibility/2006">
              <mc:Choice xmlns:v="urn:schemas-microsoft-com:vml" Requires="v">
                <p:oleObj spid="_x0000_s110772" name="公式" r:id="rId3" imgW="279360" imgH="419040" progId="Equation.3">
                  <p:embed/>
                </p:oleObj>
              </mc:Choice>
              <mc:Fallback>
                <p:oleObj name="公式" r:id="rId3" imgW="279360" imgH="4190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9925" y="3208338"/>
                        <a:ext cx="280988" cy="420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0596" name="Line 4">
            <a:extLst>
              <a:ext uri="{FF2B5EF4-FFF2-40B4-BE49-F238E27FC236}">
                <a16:creationId xmlns:a16="http://schemas.microsoft.com/office/drawing/2014/main" id="{DB1C985E-1555-4B9E-A411-DD4D6B5FCC32}"/>
              </a:ext>
            </a:extLst>
          </p:cNvPr>
          <p:cNvSpPr>
            <a:spLocks noChangeShapeType="1"/>
          </p:cNvSpPr>
          <p:nvPr/>
        </p:nvSpPr>
        <p:spPr bwMode="auto">
          <a:xfrm>
            <a:off x="6931025" y="1149350"/>
            <a:ext cx="1185863" cy="2062163"/>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0597" name="Object 5">
            <a:extLst>
              <a:ext uri="{FF2B5EF4-FFF2-40B4-BE49-F238E27FC236}">
                <a16:creationId xmlns:a16="http://schemas.microsoft.com/office/drawing/2014/main" id="{D1A3A6ED-B1D0-4386-8A67-E1559C6C7322}"/>
              </a:ext>
            </a:extLst>
          </p:cNvPr>
          <p:cNvGraphicFramePr>
            <a:graphicFrameLocks noChangeAspect="1"/>
          </p:cNvGraphicFramePr>
          <p:nvPr/>
        </p:nvGraphicFramePr>
        <p:xfrm>
          <a:off x="7092950" y="841375"/>
          <a:ext cx="320675" cy="422275"/>
        </p:xfrm>
        <a:graphic>
          <a:graphicData uri="http://schemas.openxmlformats.org/presentationml/2006/ole">
            <mc:AlternateContent xmlns:mc="http://schemas.openxmlformats.org/markup-compatibility/2006">
              <mc:Choice xmlns:v="urn:schemas-microsoft-com:vml" Requires="v">
                <p:oleObj spid="_x0000_s110773" name="公式" r:id="rId5" imgW="317160" imgH="419040" progId="Equation.3">
                  <p:embed/>
                </p:oleObj>
              </mc:Choice>
              <mc:Fallback>
                <p:oleObj name="公式" r:id="rId5" imgW="317160" imgH="4190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2950" y="841375"/>
                        <a:ext cx="320675"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598" name="Object 6">
            <a:extLst>
              <a:ext uri="{FF2B5EF4-FFF2-40B4-BE49-F238E27FC236}">
                <a16:creationId xmlns:a16="http://schemas.microsoft.com/office/drawing/2014/main" id="{622B4720-E467-4CBF-89C2-90D4DA50B219}"/>
              </a:ext>
            </a:extLst>
          </p:cNvPr>
          <p:cNvGraphicFramePr>
            <a:graphicFrameLocks/>
          </p:cNvGraphicFramePr>
          <p:nvPr/>
        </p:nvGraphicFramePr>
        <p:xfrm>
          <a:off x="892175" y="995363"/>
          <a:ext cx="2146300" cy="417512"/>
        </p:xfrm>
        <a:graphic>
          <a:graphicData uri="http://schemas.openxmlformats.org/presentationml/2006/ole">
            <mc:AlternateContent xmlns:mc="http://schemas.openxmlformats.org/markup-compatibility/2006">
              <mc:Choice xmlns:v="urn:schemas-microsoft-com:vml" Requires="v">
                <p:oleObj spid="_x0000_s110774" name="Equation" r:id="rId7" imgW="2145960" imgH="419040" progId="Equation.3">
                  <p:embed/>
                </p:oleObj>
              </mc:Choice>
              <mc:Fallback>
                <p:oleObj name="Equation" r:id="rId7" imgW="2145960" imgH="419040" progId="Equation.3">
                  <p:embed/>
                  <p:pic>
                    <p:nvPicPr>
                      <p:cNvPr id="0" name="Object 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2175" y="995363"/>
                        <a:ext cx="2146300"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599" name="Object 7">
            <a:extLst>
              <a:ext uri="{FF2B5EF4-FFF2-40B4-BE49-F238E27FC236}">
                <a16:creationId xmlns:a16="http://schemas.microsoft.com/office/drawing/2014/main" id="{37EA23FA-441E-4B35-BAB3-FA976F3D3D69}"/>
              </a:ext>
            </a:extLst>
          </p:cNvPr>
          <p:cNvGraphicFramePr>
            <a:graphicFrameLocks/>
          </p:cNvGraphicFramePr>
          <p:nvPr/>
        </p:nvGraphicFramePr>
        <p:xfrm>
          <a:off x="898525" y="2014538"/>
          <a:ext cx="2108200" cy="392112"/>
        </p:xfrm>
        <a:graphic>
          <a:graphicData uri="http://schemas.openxmlformats.org/presentationml/2006/ole">
            <mc:AlternateContent xmlns:mc="http://schemas.openxmlformats.org/markup-compatibility/2006">
              <mc:Choice xmlns:v="urn:schemas-microsoft-com:vml" Requires="v">
                <p:oleObj spid="_x0000_s110775" name="Equation" r:id="rId9" imgW="2108160" imgH="393480" progId="Equation.3">
                  <p:embed/>
                </p:oleObj>
              </mc:Choice>
              <mc:Fallback>
                <p:oleObj name="Equation" r:id="rId9" imgW="2108160" imgH="393480" progId="Equation.3">
                  <p:embed/>
                  <p:pic>
                    <p:nvPicPr>
                      <p:cNvPr id="0" name="Object 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8525" y="2014538"/>
                        <a:ext cx="2108200" cy="392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600" name="Object 8">
            <a:extLst>
              <a:ext uri="{FF2B5EF4-FFF2-40B4-BE49-F238E27FC236}">
                <a16:creationId xmlns:a16="http://schemas.microsoft.com/office/drawing/2014/main" id="{671C8B14-A951-4880-8F73-0C517764D90C}"/>
              </a:ext>
            </a:extLst>
          </p:cNvPr>
          <p:cNvGraphicFramePr>
            <a:graphicFrameLocks/>
          </p:cNvGraphicFramePr>
          <p:nvPr/>
        </p:nvGraphicFramePr>
        <p:xfrm>
          <a:off x="917575" y="1509713"/>
          <a:ext cx="3567113" cy="406400"/>
        </p:xfrm>
        <a:graphic>
          <a:graphicData uri="http://schemas.openxmlformats.org/presentationml/2006/ole">
            <mc:AlternateContent xmlns:mc="http://schemas.openxmlformats.org/markup-compatibility/2006">
              <mc:Choice xmlns:v="urn:schemas-microsoft-com:vml" Requires="v">
                <p:oleObj spid="_x0000_s110776" name="Equation" r:id="rId11" imgW="3568680" imgH="406080" progId="Equation.3">
                  <p:embed/>
                </p:oleObj>
              </mc:Choice>
              <mc:Fallback>
                <p:oleObj name="Equation" r:id="rId11" imgW="3568680" imgH="406080" progId="Equation.3">
                  <p:embed/>
                  <p:pic>
                    <p:nvPicPr>
                      <p:cNvPr id="0" name="Object 8"/>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7575" y="1509713"/>
                        <a:ext cx="356711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0601" name="Text Box 9">
            <a:extLst>
              <a:ext uri="{FF2B5EF4-FFF2-40B4-BE49-F238E27FC236}">
                <a16:creationId xmlns:a16="http://schemas.microsoft.com/office/drawing/2014/main" id="{176C959A-E54A-48F7-94FD-4441430FF3EE}"/>
              </a:ext>
            </a:extLst>
          </p:cNvPr>
          <p:cNvSpPr txBox="1">
            <a:spLocks noChangeArrowheads="1"/>
          </p:cNvSpPr>
          <p:nvPr/>
        </p:nvSpPr>
        <p:spPr bwMode="auto">
          <a:xfrm>
            <a:off x="788988" y="371475"/>
            <a:ext cx="3173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根据几何关系</a:t>
            </a:r>
          </a:p>
        </p:txBody>
      </p:sp>
      <p:sp>
        <p:nvSpPr>
          <p:cNvPr id="110602" name="AutoShape 10">
            <a:extLst>
              <a:ext uri="{FF2B5EF4-FFF2-40B4-BE49-F238E27FC236}">
                <a16:creationId xmlns:a16="http://schemas.microsoft.com/office/drawing/2014/main" id="{1CFBB573-27C1-48DC-AE97-5913AD41AFE0}"/>
              </a:ext>
            </a:extLst>
          </p:cNvPr>
          <p:cNvSpPr>
            <a:spLocks/>
          </p:cNvSpPr>
          <p:nvPr/>
        </p:nvSpPr>
        <p:spPr bwMode="auto">
          <a:xfrm>
            <a:off x="4495800" y="1095375"/>
            <a:ext cx="304800" cy="1447800"/>
          </a:xfrm>
          <a:prstGeom prst="rightBrace">
            <a:avLst>
              <a:gd name="adj1" fmla="val 39583"/>
              <a:gd name="adj2" fmla="val 50000"/>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10603" name="Object 11">
            <a:extLst>
              <a:ext uri="{FF2B5EF4-FFF2-40B4-BE49-F238E27FC236}">
                <a16:creationId xmlns:a16="http://schemas.microsoft.com/office/drawing/2014/main" id="{C64DA8EB-0981-4E55-9988-B17DC5D8AC6D}"/>
              </a:ext>
            </a:extLst>
          </p:cNvPr>
          <p:cNvGraphicFramePr>
            <a:graphicFrameLocks/>
          </p:cNvGraphicFramePr>
          <p:nvPr/>
        </p:nvGraphicFramePr>
        <p:xfrm>
          <a:off x="1627188" y="3630613"/>
          <a:ext cx="3097212" cy="823912"/>
        </p:xfrm>
        <a:graphic>
          <a:graphicData uri="http://schemas.openxmlformats.org/presentationml/2006/ole">
            <mc:AlternateContent xmlns:mc="http://schemas.openxmlformats.org/markup-compatibility/2006">
              <mc:Choice xmlns:v="urn:schemas-microsoft-com:vml" Requires="v">
                <p:oleObj spid="_x0000_s110777" name="Equation" r:id="rId13" imgW="3098520" imgH="825480" progId="Equation.3">
                  <p:embed/>
                </p:oleObj>
              </mc:Choice>
              <mc:Fallback>
                <p:oleObj name="Equation" r:id="rId13" imgW="3098520" imgH="825480" progId="Equation.3">
                  <p:embed/>
                  <p:pic>
                    <p:nvPicPr>
                      <p:cNvPr id="0" name="Object 11"/>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7188" y="3630613"/>
                        <a:ext cx="3097212" cy="823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604" name="Object 12">
            <a:extLst>
              <a:ext uri="{FF2B5EF4-FFF2-40B4-BE49-F238E27FC236}">
                <a16:creationId xmlns:a16="http://schemas.microsoft.com/office/drawing/2014/main" id="{263909DD-F751-4B41-BA11-DDB7FA5F7D95}"/>
              </a:ext>
            </a:extLst>
          </p:cNvPr>
          <p:cNvGraphicFramePr>
            <a:graphicFrameLocks/>
          </p:cNvGraphicFramePr>
          <p:nvPr/>
        </p:nvGraphicFramePr>
        <p:xfrm>
          <a:off x="1327150" y="2695575"/>
          <a:ext cx="2794000" cy="825500"/>
        </p:xfrm>
        <a:graphic>
          <a:graphicData uri="http://schemas.openxmlformats.org/presentationml/2006/ole">
            <mc:AlternateContent xmlns:mc="http://schemas.openxmlformats.org/markup-compatibility/2006">
              <mc:Choice xmlns:v="urn:schemas-microsoft-com:vml" Requires="v">
                <p:oleObj spid="_x0000_s110778" name="公式" r:id="rId15" imgW="2793960" imgH="825480" progId="Equation.3">
                  <p:embed/>
                </p:oleObj>
              </mc:Choice>
              <mc:Fallback>
                <p:oleObj name="公式" r:id="rId15" imgW="2793960" imgH="825480" progId="Equation.3">
                  <p:embed/>
                  <p:pic>
                    <p:nvPicPr>
                      <p:cNvPr id="0" name="Object 12"/>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27150" y="2695575"/>
                        <a:ext cx="27940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0605" name="AutoShape 13">
            <a:extLst>
              <a:ext uri="{FF2B5EF4-FFF2-40B4-BE49-F238E27FC236}">
                <a16:creationId xmlns:a16="http://schemas.microsoft.com/office/drawing/2014/main" id="{DC60C22E-686C-4F89-96E0-0E0FB5B6CA34}"/>
              </a:ext>
            </a:extLst>
          </p:cNvPr>
          <p:cNvSpPr>
            <a:spLocks noChangeArrowheads="1"/>
          </p:cNvSpPr>
          <p:nvPr/>
        </p:nvSpPr>
        <p:spPr bwMode="auto">
          <a:xfrm>
            <a:off x="4933950" y="1687513"/>
            <a:ext cx="609600" cy="1752600"/>
          </a:xfrm>
          <a:prstGeom prst="curvedLeftArrow">
            <a:avLst>
              <a:gd name="adj1" fmla="val 45840"/>
              <a:gd name="adj2" fmla="val 103127"/>
              <a:gd name="adj3" fmla="val 36199"/>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0606" name="Line 14">
            <a:extLst>
              <a:ext uri="{FF2B5EF4-FFF2-40B4-BE49-F238E27FC236}">
                <a16:creationId xmlns:a16="http://schemas.microsoft.com/office/drawing/2014/main" id="{80955536-8E8D-455E-A9F0-71818415AF4D}"/>
              </a:ext>
            </a:extLst>
          </p:cNvPr>
          <p:cNvSpPr>
            <a:spLocks noChangeShapeType="1"/>
          </p:cNvSpPr>
          <p:nvPr/>
        </p:nvSpPr>
        <p:spPr bwMode="auto">
          <a:xfrm flipV="1">
            <a:off x="6913563" y="3200400"/>
            <a:ext cx="1181100" cy="638175"/>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10607" name="Group 15">
            <a:extLst>
              <a:ext uri="{FF2B5EF4-FFF2-40B4-BE49-F238E27FC236}">
                <a16:creationId xmlns:a16="http://schemas.microsoft.com/office/drawing/2014/main" id="{AE68EA44-A6F9-4876-A6C4-921ADE4EC6B0}"/>
              </a:ext>
            </a:extLst>
          </p:cNvPr>
          <p:cNvGrpSpPr>
            <a:grpSpLocks/>
          </p:cNvGrpSpPr>
          <p:nvPr/>
        </p:nvGrpSpPr>
        <p:grpSpPr bwMode="auto">
          <a:xfrm>
            <a:off x="6243638" y="1116013"/>
            <a:ext cx="2144712" cy="2743200"/>
            <a:chOff x="3933" y="1570"/>
            <a:chExt cx="1351" cy="1728"/>
          </a:xfrm>
        </p:grpSpPr>
        <p:sp>
          <p:nvSpPr>
            <p:cNvPr id="110608" name="Rectangle 16">
              <a:extLst>
                <a:ext uri="{FF2B5EF4-FFF2-40B4-BE49-F238E27FC236}">
                  <a16:creationId xmlns:a16="http://schemas.microsoft.com/office/drawing/2014/main" id="{9E7D5CEC-C880-4532-80AA-E17E6064AA07}"/>
                </a:ext>
              </a:extLst>
            </p:cNvPr>
            <p:cNvSpPr>
              <a:spLocks noChangeArrowheads="1"/>
            </p:cNvSpPr>
            <p:nvPr/>
          </p:nvSpPr>
          <p:spPr bwMode="auto">
            <a:xfrm>
              <a:off x="4273" y="1570"/>
              <a:ext cx="96" cy="1728"/>
            </a:xfrm>
            <a:prstGeom prst="rect">
              <a:avLst/>
            </a:prstGeom>
            <a:gradFill rotWithShape="0">
              <a:gsLst>
                <a:gs pos="0">
                  <a:srgbClr val="FFCC99"/>
                </a:gs>
                <a:gs pos="100000">
                  <a:srgbClr val="C4894E"/>
                </a:gs>
              </a:gsLst>
              <a:lin ang="0" scaled="1"/>
            </a:gradFill>
            <a:ln>
              <a:noFill/>
            </a:ln>
            <a:effectLst/>
            <a:extLst>
              <a:ext uri="{91240B29-F687-4F45-9708-019B960494DF}">
                <a14:hiddenLine xmlns:a14="http://schemas.microsoft.com/office/drawing/2010/main" w="9525">
                  <a:solidFill>
                    <a:srgbClr val="FFCC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9" name="Text Box 17">
              <a:extLst>
                <a:ext uri="{FF2B5EF4-FFF2-40B4-BE49-F238E27FC236}">
                  <a16:creationId xmlns:a16="http://schemas.microsoft.com/office/drawing/2014/main" id="{65EC15EF-9826-4CCA-93AE-AF0C820F7381}"/>
                </a:ext>
              </a:extLst>
            </p:cNvPr>
            <p:cNvSpPr txBox="1">
              <a:spLocks noChangeArrowheads="1"/>
            </p:cNvSpPr>
            <p:nvPr/>
          </p:nvSpPr>
          <p:spPr bwMode="auto">
            <a:xfrm>
              <a:off x="4055" y="1765"/>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800" b="1" i="1">
                  <a:solidFill>
                    <a:srgbClr val="FFFF00"/>
                  </a:solidFill>
                  <a:latin typeface="Times New Roman" panose="02020603050405020304" pitchFamily="18" charset="0"/>
                </a:rPr>
                <a:t>I</a:t>
              </a:r>
            </a:p>
          </p:txBody>
        </p:sp>
        <p:grpSp>
          <p:nvGrpSpPr>
            <p:cNvPr id="110610" name="Group 18">
              <a:extLst>
                <a:ext uri="{FF2B5EF4-FFF2-40B4-BE49-F238E27FC236}">
                  <a16:creationId xmlns:a16="http://schemas.microsoft.com/office/drawing/2014/main" id="{3FD95ACF-AD7B-44AF-AD2B-966B45814483}"/>
                </a:ext>
              </a:extLst>
            </p:cNvPr>
            <p:cNvGrpSpPr>
              <a:grpSpLocks/>
            </p:cNvGrpSpPr>
            <p:nvPr/>
          </p:nvGrpSpPr>
          <p:grpSpPr bwMode="auto">
            <a:xfrm>
              <a:off x="4370" y="2557"/>
              <a:ext cx="720" cy="327"/>
              <a:chOff x="4320" y="3114"/>
              <a:chExt cx="720" cy="327"/>
            </a:xfrm>
          </p:grpSpPr>
          <p:sp>
            <p:nvSpPr>
              <p:cNvPr id="110611" name="Line 19">
                <a:extLst>
                  <a:ext uri="{FF2B5EF4-FFF2-40B4-BE49-F238E27FC236}">
                    <a16:creationId xmlns:a16="http://schemas.microsoft.com/office/drawing/2014/main" id="{8FB14358-74BE-4EFB-9E00-52837C6D3E9B}"/>
                  </a:ext>
                </a:extLst>
              </p:cNvPr>
              <p:cNvSpPr>
                <a:spLocks noChangeShapeType="1"/>
              </p:cNvSpPr>
              <p:nvPr/>
            </p:nvSpPr>
            <p:spPr bwMode="auto">
              <a:xfrm>
                <a:off x="4320" y="3434"/>
                <a:ext cx="720" cy="0"/>
              </a:xfrm>
              <a:prstGeom prst="line">
                <a:avLst/>
              </a:prstGeom>
              <a:noFill/>
              <a:ln w="38100">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612" name="Text Box 20">
                <a:extLst>
                  <a:ext uri="{FF2B5EF4-FFF2-40B4-BE49-F238E27FC236}">
                    <a16:creationId xmlns:a16="http://schemas.microsoft.com/office/drawing/2014/main" id="{6A918719-8BAD-46E7-9A45-5F0B7559F507}"/>
                  </a:ext>
                </a:extLst>
              </p:cNvPr>
              <p:cNvSpPr txBox="1">
                <a:spLocks noChangeArrowheads="1"/>
              </p:cNvSpPr>
              <p:nvPr/>
            </p:nvSpPr>
            <p:spPr bwMode="auto">
              <a:xfrm>
                <a:off x="4406" y="311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rgbClr val="66FFFF"/>
                    </a:solidFill>
                    <a:latin typeface="Times New Roman" panose="02020603050405020304" pitchFamily="18" charset="0"/>
                  </a:rPr>
                  <a:t>a</a:t>
                </a:r>
              </a:p>
            </p:txBody>
          </p:sp>
        </p:grpSp>
        <p:sp>
          <p:nvSpPr>
            <p:cNvPr id="110613" name="Line 21">
              <a:extLst>
                <a:ext uri="{FF2B5EF4-FFF2-40B4-BE49-F238E27FC236}">
                  <a16:creationId xmlns:a16="http://schemas.microsoft.com/office/drawing/2014/main" id="{9D695D78-4721-4860-98FF-9D2D17179822}"/>
                </a:ext>
              </a:extLst>
            </p:cNvPr>
            <p:cNvSpPr>
              <a:spLocks noChangeShapeType="1"/>
            </p:cNvSpPr>
            <p:nvPr/>
          </p:nvSpPr>
          <p:spPr bwMode="auto">
            <a:xfrm flipV="1">
              <a:off x="4321" y="1669"/>
              <a:ext cx="0" cy="48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614" name="Rectangle 22">
              <a:extLst>
                <a:ext uri="{FF2B5EF4-FFF2-40B4-BE49-F238E27FC236}">
                  <a16:creationId xmlns:a16="http://schemas.microsoft.com/office/drawing/2014/main" id="{AB7B0B1B-5EA8-43E1-A1CD-94A903927849}"/>
                </a:ext>
              </a:extLst>
            </p:cNvPr>
            <p:cNvSpPr>
              <a:spLocks noChangeArrowheads="1"/>
            </p:cNvSpPr>
            <p:nvPr/>
          </p:nvSpPr>
          <p:spPr bwMode="auto">
            <a:xfrm>
              <a:off x="4273" y="2414"/>
              <a:ext cx="96" cy="144"/>
            </a:xfrm>
            <a:prstGeom prst="rect">
              <a:avLst/>
            </a:prstGeom>
            <a:gradFill rotWithShape="1">
              <a:gsLst>
                <a:gs pos="0">
                  <a:srgbClr val="FF0000">
                    <a:gamma/>
                    <a:shade val="46275"/>
                    <a:invGamma/>
                  </a:srgbClr>
                </a:gs>
                <a:gs pos="50000">
                  <a:srgbClr val="FF0000"/>
                </a:gs>
                <a:gs pos="100000">
                  <a:srgbClr val="FF0000">
                    <a:gamma/>
                    <a:shade val="46275"/>
                    <a:invGamma/>
                  </a:srgbClr>
                </a:gs>
              </a:gsLst>
              <a:lin ang="0" scaled="1"/>
            </a:gra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10615" name="Object 23">
              <a:extLst>
                <a:ext uri="{FF2B5EF4-FFF2-40B4-BE49-F238E27FC236}">
                  <a16:creationId xmlns:a16="http://schemas.microsoft.com/office/drawing/2014/main" id="{C89610C2-71D3-4696-A0F8-DD03186BC457}"/>
                </a:ext>
              </a:extLst>
            </p:cNvPr>
            <p:cNvGraphicFramePr>
              <a:graphicFrameLocks/>
            </p:cNvGraphicFramePr>
            <p:nvPr/>
          </p:nvGraphicFramePr>
          <p:xfrm>
            <a:off x="3933" y="2313"/>
            <a:ext cx="329" cy="231"/>
          </p:xfrm>
          <a:graphic>
            <a:graphicData uri="http://schemas.openxmlformats.org/presentationml/2006/ole">
              <mc:AlternateContent xmlns:mc="http://schemas.openxmlformats.org/markup-compatibility/2006">
                <mc:Choice xmlns:v="urn:schemas-microsoft-com:vml" Requires="v">
                  <p:oleObj spid="_x0000_s110779" name="Equation" r:id="rId17" imgW="520560" imgH="368280" progId="Equation.3">
                    <p:embed/>
                  </p:oleObj>
                </mc:Choice>
                <mc:Fallback>
                  <p:oleObj name="Equation" r:id="rId17" imgW="520560" imgH="368280" progId="Equation.3">
                    <p:embed/>
                    <p:pic>
                      <p:nvPicPr>
                        <p:cNvPr id="0" name="Object 23"/>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33" y="2313"/>
                          <a:ext cx="329"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0616" name="Line 24">
              <a:extLst>
                <a:ext uri="{FF2B5EF4-FFF2-40B4-BE49-F238E27FC236}">
                  <a16:creationId xmlns:a16="http://schemas.microsoft.com/office/drawing/2014/main" id="{177D7561-9A84-4719-8A62-149ADFC93BFB}"/>
                </a:ext>
              </a:extLst>
            </p:cNvPr>
            <p:cNvSpPr>
              <a:spLocks noChangeShapeType="1"/>
            </p:cNvSpPr>
            <p:nvPr/>
          </p:nvSpPr>
          <p:spPr bwMode="auto">
            <a:xfrm>
              <a:off x="4372" y="2558"/>
              <a:ext cx="720" cy="288"/>
            </a:xfrm>
            <a:prstGeom prst="line">
              <a:avLst/>
            </a:prstGeom>
            <a:noFill/>
            <a:ln w="38100">
              <a:solidFill>
                <a:srgbClr val="FFCC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0617" name="Object 25">
              <a:extLst>
                <a:ext uri="{FF2B5EF4-FFF2-40B4-BE49-F238E27FC236}">
                  <a16:creationId xmlns:a16="http://schemas.microsoft.com/office/drawing/2014/main" id="{8EF8A6A0-0944-4A82-BE0D-DB69802E895E}"/>
                </a:ext>
              </a:extLst>
            </p:cNvPr>
            <p:cNvGraphicFramePr>
              <a:graphicFrameLocks noChangeAspect="1"/>
            </p:cNvGraphicFramePr>
            <p:nvPr/>
          </p:nvGraphicFramePr>
          <p:xfrm>
            <a:off x="4683" y="2386"/>
            <a:ext cx="280" cy="336"/>
          </p:xfrm>
          <a:graphic>
            <a:graphicData uri="http://schemas.openxmlformats.org/presentationml/2006/ole">
              <mc:AlternateContent xmlns:mc="http://schemas.openxmlformats.org/markup-compatibility/2006">
                <mc:Choice xmlns:v="urn:schemas-microsoft-com:vml" Requires="v">
                  <p:oleObj spid="_x0000_s110780" name="公式" r:id="rId19" imgW="126720" imgH="152280" progId="Equation.3">
                    <p:embed/>
                  </p:oleObj>
                </mc:Choice>
                <mc:Fallback>
                  <p:oleObj name="公式" r:id="rId19" imgW="126720" imgH="152280" progId="Equation.3">
                    <p:embed/>
                    <p:pic>
                      <p:nvPicPr>
                        <p:cNvPr id="0" name="Object 2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83" y="2386"/>
                          <a:ext cx="280"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18" name="Object 26">
              <a:extLst>
                <a:ext uri="{FF2B5EF4-FFF2-40B4-BE49-F238E27FC236}">
                  <a16:creationId xmlns:a16="http://schemas.microsoft.com/office/drawing/2014/main" id="{240FA18B-38EF-4265-AABB-260CBCED823C}"/>
                </a:ext>
              </a:extLst>
            </p:cNvPr>
            <p:cNvGraphicFramePr>
              <a:graphicFrameLocks noChangeAspect="1"/>
            </p:cNvGraphicFramePr>
            <p:nvPr/>
          </p:nvGraphicFramePr>
          <p:xfrm>
            <a:off x="4456" y="2205"/>
            <a:ext cx="212" cy="296"/>
          </p:xfrm>
          <a:graphic>
            <a:graphicData uri="http://schemas.openxmlformats.org/presentationml/2006/ole">
              <mc:AlternateContent xmlns:mc="http://schemas.openxmlformats.org/markup-compatibility/2006">
                <mc:Choice xmlns:v="urn:schemas-microsoft-com:vml" Requires="v">
                  <p:oleObj spid="_x0000_s110781" name="Equation" r:id="rId21" imgW="126720" imgH="177480" progId="Equation.3">
                    <p:embed/>
                  </p:oleObj>
                </mc:Choice>
                <mc:Fallback>
                  <p:oleObj name="Equation" r:id="rId21" imgW="126720" imgH="177480" progId="Equation.3">
                    <p:embed/>
                    <p:pic>
                      <p:nvPicPr>
                        <p:cNvPr id="0" name="Object 2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56" y="2205"/>
                          <a:ext cx="212"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0619" name="Group 27">
              <a:extLst>
                <a:ext uri="{FF2B5EF4-FFF2-40B4-BE49-F238E27FC236}">
                  <a16:creationId xmlns:a16="http://schemas.microsoft.com/office/drawing/2014/main" id="{E8426F2E-99F3-4AEB-ACED-47C998BB494D}"/>
                </a:ext>
              </a:extLst>
            </p:cNvPr>
            <p:cNvGrpSpPr>
              <a:grpSpLocks/>
            </p:cNvGrpSpPr>
            <p:nvPr/>
          </p:nvGrpSpPr>
          <p:grpSpPr bwMode="auto">
            <a:xfrm>
              <a:off x="5031" y="2843"/>
              <a:ext cx="253" cy="369"/>
              <a:chOff x="4982" y="3408"/>
              <a:chExt cx="253" cy="369"/>
            </a:xfrm>
          </p:grpSpPr>
          <p:sp>
            <p:nvSpPr>
              <p:cNvPr id="110620" name="Oval 28">
                <a:extLst>
                  <a:ext uri="{FF2B5EF4-FFF2-40B4-BE49-F238E27FC236}">
                    <a16:creationId xmlns:a16="http://schemas.microsoft.com/office/drawing/2014/main" id="{A3F48FC5-0C8A-40C0-9914-89A9BEB08572}"/>
                  </a:ext>
                </a:extLst>
              </p:cNvPr>
              <p:cNvSpPr>
                <a:spLocks noChangeArrowheads="1"/>
              </p:cNvSpPr>
              <p:nvPr/>
            </p:nvSpPr>
            <p:spPr bwMode="auto">
              <a:xfrm>
                <a:off x="5033" y="3408"/>
                <a:ext cx="48" cy="48"/>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1" name="Text Box 29">
                <a:extLst>
                  <a:ext uri="{FF2B5EF4-FFF2-40B4-BE49-F238E27FC236}">
                    <a16:creationId xmlns:a16="http://schemas.microsoft.com/office/drawing/2014/main" id="{828A1027-B94A-422F-90C2-4C1CB7FD30E1}"/>
                  </a:ext>
                </a:extLst>
              </p:cNvPr>
              <p:cNvSpPr txBox="1">
                <a:spLocks noChangeArrowheads="1"/>
              </p:cNvSpPr>
              <p:nvPr/>
            </p:nvSpPr>
            <p:spPr bwMode="auto">
              <a:xfrm>
                <a:off x="4982" y="3450"/>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rgbClr val="FFFF66"/>
                    </a:solidFill>
                    <a:latin typeface="Times New Roman" panose="02020603050405020304" pitchFamily="18" charset="0"/>
                  </a:rPr>
                  <a:t>P</a:t>
                </a:r>
              </a:p>
            </p:txBody>
          </p:sp>
        </p:grpSp>
        <p:sp>
          <p:nvSpPr>
            <p:cNvPr id="110622" name="Arc 30">
              <a:extLst>
                <a:ext uri="{FF2B5EF4-FFF2-40B4-BE49-F238E27FC236}">
                  <a16:creationId xmlns:a16="http://schemas.microsoft.com/office/drawing/2014/main" id="{965B3428-0D12-4128-888F-9D033EB09CAF}"/>
                </a:ext>
              </a:extLst>
            </p:cNvPr>
            <p:cNvSpPr>
              <a:spLocks/>
            </p:cNvSpPr>
            <p:nvPr/>
          </p:nvSpPr>
          <p:spPr bwMode="auto">
            <a:xfrm rot="13117856">
              <a:off x="4295" y="2430"/>
              <a:ext cx="223" cy="182"/>
            </a:xfrm>
            <a:custGeom>
              <a:avLst/>
              <a:gdLst>
                <a:gd name="G0" fmla="+- 18803 0 0"/>
                <a:gd name="G1" fmla="+- 0 0 0"/>
                <a:gd name="G2" fmla="+- 21600 0 0"/>
                <a:gd name="T0" fmla="*/ 26431 w 26431"/>
                <a:gd name="T1" fmla="*/ 20208 h 21600"/>
                <a:gd name="T2" fmla="*/ 0 w 26431"/>
                <a:gd name="T3" fmla="*/ 10631 h 21600"/>
                <a:gd name="T4" fmla="*/ 18803 w 26431"/>
                <a:gd name="T5" fmla="*/ 0 h 21600"/>
              </a:gdLst>
              <a:ahLst/>
              <a:cxnLst>
                <a:cxn ang="0">
                  <a:pos x="T0" y="T1"/>
                </a:cxn>
                <a:cxn ang="0">
                  <a:pos x="T2" y="T3"/>
                </a:cxn>
                <a:cxn ang="0">
                  <a:pos x="T4" y="T5"/>
                </a:cxn>
              </a:cxnLst>
              <a:rect l="0" t="0" r="r" b="b"/>
              <a:pathLst>
                <a:path w="26431" h="21600" fill="none" extrusionOk="0">
                  <a:moveTo>
                    <a:pt x="26431" y="20208"/>
                  </a:moveTo>
                  <a:cubicBezTo>
                    <a:pt x="23993" y="21128"/>
                    <a:pt x="21408" y="21599"/>
                    <a:pt x="18803" y="21599"/>
                  </a:cubicBezTo>
                  <a:cubicBezTo>
                    <a:pt x="11016" y="21599"/>
                    <a:pt x="3832" y="17409"/>
                    <a:pt x="0" y="10630"/>
                  </a:cubicBezTo>
                </a:path>
                <a:path w="26431" h="21600" stroke="0" extrusionOk="0">
                  <a:moveTo>
                    <a:pt x="26431" y="20208"/>
                  </a:moveTo>
                  <a:cubicBezTo>
                    <a:pt x="23993" y="21128"/>
                    <a:pt x="21408" y="21599"/>
                    <a:pt x="18803" y="21599"/>
                  </a:cubicBezTo>
                  <a:cubicBezTo>
                    <a:pt x="11016" y="21599"/>
                    <a:pt x="3832" y="17409"/>
                    <a:pt x="0" y="10630"/>
                  </a:cubicBezTo>
                  <a:lnTo>
                    <a:pt x="18803" y="0"/>
                  </a:lnTo>
                  <a:close/>
                </a:path>
              </a:pathLst>
            </a:custGeom>
            <a:noFill/>
            <a:ln w="28575">
              <a:solidFill>
                <a:srgbClr val="66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0623" name="Group 31">
            <a:extLst>
              <a:ext uri="{FF2B5EF4-FFF2-40B4-BE49-F238E27FC236}">
                <a16:creationId xmlns:a16="http://schemas.microsoft.com/office/drawing/2014/main" id="{2C191365-EBE1-446D-B9D1-80EDFACE2F99}"/>
              </a:ext>
            </a:extLst>
          </p:cNvPr>
          <p:cNvGrpSpPr>
            <a:grpSpLocks/>
          </p:cNvGrpSpPr>
          <p:nvPr/>
        </p:nvGrpSpPr>
        <p:grpSpPr bwMode="auto">
          <a:xfrm>
            <a:off x="6319838" y="2690813"/>
            <a:ext cx="466725" cy="517525"/>
            <a:chOff x="3981" y="2061"/>
            <a:chExt cx="294" cy="326"/>
          </a:xfrm>
        </p:grpSpPr>
        <p:sp>
          <p:nvSpPr>
            <p:cNvPr id="110624" name="Line 32">
              <a:extLst>
                <a:ext uri="{FF2B5EF4-FFF2-40B4-BE49-F238E27FC236}">
                  <a16:creationId xmlns:a16="http://schemas.microsoft.com/office/drawing/2014/main" id="{1975DBE3-8DF8-4316-A9B6-99B6E9075906}"/>
                </a:ext>
              </a:extLst>
            </p:cNvPr>
            <p:cNvSpPr>
              <a:spLocks noChangeShapeType="1"/>
            </p:cNvSpPr>
            <p:nvPr/>
          </p:nvSpPr>
          <p:spPr bwMode="auto">
            <a:xfrm>
              <a:off x="4094" y="2061"/>
              <a:ext cx="181"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625" name="Line 33">
              <a:extLst>
                <a:ext uri="{FF2B5EF4-FFF2-40B4-BE49-F238E27FC236}">
                  <a16:creationId xmlns:a16="http://schemas.microsoft.com/office/drawing/2014/main" id="{2693894C-13A6-468C-AEB7-D1DE99317D7D}"/>
                </a:ext>
              </a:extLst>
            </p:cNvPr>
            <p:cNvSpPr>
              <a:spLocks noChangeShapeType="1"/>
            </p:cNvSpPr>
            <p:nvPr/>
          </p:nvSpPr>
          <p:spPr bwMode="auto">
            <a:xfrm>
              <a:off x="4093" y="2387"/>
              <a:ext cx="181"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626" name="Line 34">
              <a:extLst>
                <a:ext uri="{FF2B5EF4-FFF2-40B4-BE49-F238E27FC236}">
                  <a16:creationId xmlns:a16="http://schemas.microsoft.com/office/drawing/2014/main" id="{C2FCC426-0EC7-467A-88B5-BD8EE65BB554}"/>
                </a:ext>
              </a:extLst>
            </p:cNvPr>
            <p:cNvSpPr>
              <a:spLocks noChangeShapeType="1"/>
            </p:cNvSpPr>
            <p:nvPr/>
          </p:nvSpPr>
          <p:spPr bwMode="auto">
            <a:xfrm flipH="1">
              <a:off x="4195" y="2067"/>
              <a:ext cx="6" cy="320"/>
            </a:xfrm>
            <a:prstGeom prst="line">
              <a:avLst/>
            </a:prstGeom>
            <a:noFill/>
            <a:ln w="19050">
              <a:solidFill>
                <a:schemeClr val="bg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627" name="Text Box 35">
              <a:extLst>
                <a:ext uri="{FF2B5EF4-FFF2-40B4-BE49-F238E27FC236}">
                  <a16:creationId xmlns:a16="http://schemas.microsoft.com/office/drawing/2014/main" id="{1FED10BB-CF33-49CF-AFA4-CE0F612579B2}"/>
                </a:ext>
              </a:extLst>
            </p:cNvPr>
            <p:cNvSpPr txBox="1">
              <a:spLocks noChangeArrowheads="1"/>
            </p:cNvSpPr>
            <p:nvPr/>
          </p:nvSpPr>
          <p:spPr bwMode="auto">
            <a:xfrm>
              <a:off x="3981" y="2069"/>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i="1">
                  <a:solidFill>
                    <a:srgbClr val="FFFF00"/>
                  </a:solidFill>
                  <a:latin typeface="Times New Roman" panose="02020603050405020304" pitchFamily="18" charset="0"/>
                </a:rPr>
                <a:t>l</a:t>
              </a:r>
            </a:p>
          </p:txBody>
        </p:sp>
      </p:grpSp>
      <p:sp>
        <p:nvSpPr>
          <p:cNvPr id="110628" name="Arc 36">
            <a:extLst>
              <a:ext uri="{FF2B5EF4-FFF2-40B4-BE49-F238E27FC236}">
                <a16:creationId xmlns:a16="http://schemas.microsoft.com/office/drawing/2014/main" id="{CEBE5F01-80FB-4CA9-86AA-73F9D02CC278}"/>
              </a:ext>
            </a:extLst>
          </p:cNvPr>
          <p:cNvSpPr>
            <a:spLocks/>
          </p:cNvSpPr>
          <p:nvPr/>
        </p:nvSpPr>
        <p:spPr bwMode="auto">
          <a:xfrm rot="10594661">
            <a:off x="6896100" y="3568700"/>
            <a:ext cx="252413" cy="285750"/>
          </a:xfrm>
          <a:custGeom>
            <a:avLst/>
            <a:gdLst>
              <a:gd name="G0" fmla="+- 18803 0 0"/>
              <a:gd name="G1" fmla="+- 0 0 0"/>
              <a:gd name="G2" fmla="+- 21600 0 0"/>
              <a:gd name="T0" fmla="*/ 15676 w 18803"/>
              <a:gd name="T1" fmla="*/ 21372 h 21372"/>
              <a:gd name="T2" fmla="*/ 0 w 18803"/>
              <a:gd name="T3" fmla="*/ 10631 h 21372"/>
              <a:gd name="T4" fmla="*/ 18803 w 18803"/>
              <a:gd name="T5" fmla="*/ 0 h 21372"/>
            </a:gdLst>
            <a:ahLst/>
            <a:cxnLst>
              <a:cxn ang="0">
                <a:pos x="T0" y="T1"/>
              </a:cxn>
              <a:cxn ang="0">
                <a:pos x="T2" y="T3"/>
              </a:cxn>
              <a:cxn ang="0">
                <a:pos x="T4" y="T5"/>
              </a:cxn>
            </a:cxnLst>
            <a:rect l="0" t="0" r="r" b="b"/>
            <a:pathLst>
              <a:path w="18803" h="21372" fill="none" extrusionOk="0">
                <a:moveTo>
                  <a:pt x="15675" y="21372"/>
                </a:moveTo>
                <a:cubicBezTo>
                  <a:pt x="9071" y="20406"/>
                  <a:pt x="3285" y="16441"/>
                  <a:pt x="0" y="10630"/>
                </a:cubicBezTo>
              </a:path>
              <a:path w="18803" h="21372" stroke="0" extrusionOk="0">
                <a:moveTo>
                  <a:pt x="15675" y="21372"/>
                </a:moveTo>
                <a:cubicBezTo>
                  <a:pt x="9071" y="20406"/>
                  <a:pt x="3285" y="16441"/>
                  <a:pt x="0" y="10630"/>
                </a:cubicBezTo>
                <a:lnTo>
                  <a:pt x="18803" y="0"/>
                </a:lnTo>
                <a:close/>
              </a:path>
            </a:pathLst>
          </a:custGeom>
          <a:noFill/>
          <a:ln w="28575">
            <a:solidFill>
              <a:srgbClr val="66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9" name="Arc 37">
            <a:extLst>
              <a:ext uri="{FF2B5EF4-FFF2-40B4-BE49-F238E27FC236}">
                <a16:creationId xmlns:a16="http://schemas.microsoft.com/office/drawing/2014/main" id="{65353092-A585-4101-B8BE-622C6E55C999}"/>
              </a:ext>
            </a:extLst>
          </p:cNvPr>
          <p:cNvSpPr>
            <a:spLocks/>
          </p:cNvSpPr>
          <p:nvPr/>
        </p:nvSpPr>
        <p:spPr bwMode="auto">
          <a:xfrm rot="13117856">
            <a:off x="6740525" y="985838"/>
            <a:ext cx="384175" cy="288925"/>
          </a:xfrm>
          <a:custGeom>
            <a:avLst/>
            <a:gdLst>
              <a:gd name="G0" fmla="+- 21047 0 0"/>
              <a:gd name="G1" fmla="+- 0 0 0"/>
              <a:gd name="G2" fmla="+- 21600 0 0"/>
              <a:gd name="T0" fmla="*/ 28675 w 28675"/>
              <a:gd name="T1" fmla="*/ 20208 h 21600"/>
              <a:gd name="T2" fmla="*/ 0 w 28675"/>
              <a:gd name="T3" fmla="*/ 4855 h 21600"/>
              <a:gd name="T4" fmla="*/ 21047 w 28675"/>
              <a:gd name="T5" fmla="*/ 0 h 21600"/>
            </a:gdLst>
            <a:ahLst/>
            <a:cxnLst>
              <a:cxn ang="0">
                <a:pos x="T0" y="T1"/>
              </a:cxn>
              <a:cxn ang="0">
                <a:pos x="T2" y="T3"/>
              </a:cxn>
              <a:cxn ang="0">
                <a:pos x="T4" y="T5"/>
              </a:cxn>
            </a:cxnLst>
            <a:rect l="0" t="0" r="r" b="b"/>
            <a:pathLst>
              <a:path w="28675" h="21600" fill="none" extrusionOk="0">
                <a:moveTo>
                  <a:pt x="28675" y="20208"/>
                </a:moveTo>
                <a:cubicBezTo>
                  <a:pt x="26237" y="21128"/>
                  <a:pt x="23652" y="21599"/>
                  <a:pt x="21047" y="21599"/>
                </a:cubicBezTo>
                <a:cubicBezTo>
                  <a:pt x="10988" y="21599"/>
                  <a:pt x="2260" y="14656"/>
                  <a:pt x="-1" y="4855"/>
                </a:cubicBezTo>
              </a:path>
              <a:path w="28675" h="21600" stroke="0" extrusionOk="0">
                <a:moveTo>
                  <a:pt x="28675" y="20208"/>
                </a:moveTo>
                <a:cubicBezTo>
                  <a:pt x="26237" y="21128"/>
                  <a:pt x="23652" y="21599"/>
                  <a:pt x="21047" y="21599"/>
                </a:cubicBezTo>
                <a:cubicBezTo>
                  <a:pt x="10988" y="21599"/>
                  <a:pt x="2260" y="14656"/>
                  <a:pt x="-1" y="4855"/>
                </a:cubicBezTo>
                <a:lnTo>
                  <a:pt x="21047" y="0"/>
                </a:lnTo>
                <a:close/>
              </a:path>
            </a:pathLst>
          </a:custGeom>
          <a:noFill/>
          <a:ln w="28575">
            <a:solidFill>
              <a:srgbClr val="66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0630" name="Group 38">
            <a:extLst>
              <a:ext uri="{FF2B5EF4-FFF2-40B4-BE49-F238E27FC236}">
                <a16:creationId xmlns:a16="http://schemas.microsoft.com/office/drawing/2014/main" id="{090E9F9A-2BD7-4DFF-B941-41A2DD9F14B9}"/>
              </a:ext>
            </a:extLst>
          </p:cNvPr>
          <p:cNvGrpSpPr>
            <a:grpSpLocks/>
          </p:cNvGrpSpPr>
          <p:nvPr/>
        </p:nvGrpSpPr>
        <p:grpSpPr bwMode="auto">
          <a:xfrm>
            <a:off x="6789738" y="838200"/>
            <a:ext cx="146050" cy="3238500"/>
            <a:chOff x="4626" y="337"/>
            <a:chExt cx="92" cy="2040"/>
          </a:xfrm>
        </p:grpSpPr>
        <p:sp>
          <p:nvSpPr>
            <p:cNvPr id="110631" name="Line 39">
              <a:extLst>
                <a:ext uri="{FF2B5EF4-FFF2-40B4-BE49-F238E27FC236}">
                  <a16:creationId xmlns:a16="http://schemas.microsoft.com/office/drawing/2014/main" id="{99764F71-85B5-4DE5-93CA-3891C999EFB2}"/>
                </a:ext>
              </a:extLst>
            </p:cNvPr>
            <p:cNvSpPr>
              <a:spLocks noChangeShapeType="1"/>
            </p:cNvSpPr>
            <p:nvPr/>
          </p:nvSpPr>
          <p:spPr bwMode="auto">
            <a:xfrm>
              <a:off x="4626" y="2118"/>
              <a:ext cx="0" cy="259"/>
            </a:xfrm>
            <a:prstGeom prst="line">
              <a:avLst/>
            </a:prstGeom>
            <a:noFill/>
            <a:ln w="28575">
              <a:solidFill>
                <a:srgbClr val="FFFF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632" name="Line 40">
              <a:extLst>
                <a:ext uri="{FF2B5EF4-FFF2-40B4-BE49-F238E27FC236}">
                  <a16:creationId xmlns:a16="http://schemas.microsoft.com/office/drawing/2014/main" id="{9AD168FB-0139-4B8D-A587-2CD2E2302A8F}"/>
                </a:ext>
              </a:extLst>
            </p:cNvPr>
            <p:cNvSpPr>
              <a:spLocks noChangeShapeType="1"/>
            </p:cNvSpPr>
            <p:nvPr/>
          </p:nvSpPr>
          <p:spPr bwMode="auto">
            <a:xfrm>
              <a:off x="4718" y="2115"/>
              <a:ext cx="0" cy="259"/>
            </a:xfrm>
            <a:prstGeom prst="line">
              <a:avLst/>
            </a:prstGeom>
            <a:noFill/>
            <a:ln w="28575">
              <a:solidFill>
                <a:srgbClr val="FFFF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633" name="Line 41">
              <a:extLst>
                <a:ext uri="{FF2B5EF4-FFF2-40B4-BE49-F238E27FC236}">
                  <a16:creationId xmlns:a16="http://schemas.microsoft.com/office/drawing/2014/main" id="{72C9D7C9-B570-4132-880E-77E23D89C53C}"/>
                </a:ext>
              </a:extLst>
            </p:cNvPr>
            <p:cNvSpPr>
              <a:spLocks noChangeShapeType="1"/>
            </p:cNvSpPr>
            <p:nvPr/>
          </p:nvSpPr>
          <p:spPr bwMode="auto">
            <a:xfrm flipV="1">
              <a:off x="4626" y="338"/>
              <a:ext cx="0" cy="367"/>
            </a:xfrm>
            <a:prstGeom prst="line">
              <a:avLst/>
            </a:prstGeom>
            <a:noFill/>
            <a:ln w="28575">
              <a:solidFill>
                <a:srgbClr val="FFFF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634" name="Line 42">
              <a:extLst>
                <a:ext uri="{FF2B5EF4-FFF2-40B4-BE49-F238E27FC236}">
                  <a16:creationId xmlns:a16="http://schemas.microsoft.com/office/drawing/2014/main" id="{4E23C694-A790-4EA5-BA60-B5962B59D330}"/>
                </a:ext>
              </a:extLst>
            </p:cNvPr>
            <p:cNvSpPr>
              <a:spLocks noChangeShapeType="1"/>
            </p:cNvSpPr>
            <p:nvPr/>
          </p:nvSpPr>
          <p:spPr bwMode="auto">
            <a:xfrm flipV="1">
              <a:off x="4712" y="337"/>
              <a:ext cx="0" cy="367"/>
            </a:xfrm>
            <a:prstGeom prst="line">
              <a:avLst/>
            </a:prstGeom>
            <a:noFill/>
            <a:ln w="28575">
              <a:solidFill>
                <a:srgbClr val="FFFF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0635" name="Text Box 43">
            <a:extLst>
              <a:ext uri="{FF2B5EF4-FFF2-40B4-BE49-F238E27FC236}">
                <a16:creationId xmlns:a16="http://schemas.microsoft.com/office/drawing/2014/main" id="{A123E2C9-44CA-408D-B8E6-C08BD8388101}"/>
              </a:ext>
            </a:extLst>
          </p:cNvPr>
          <p:cNvSpPr txBox="1">
            <a:spLocks noChangeArrowheads="1"/>
          </p:cNvSpPr>
          <p:nvPr/>
        </p:nvSpPr>
        <p:spPr bwMode="auto">
          <a:xfrm>
            <a:off x="1008063" y="4999038"/>
            <a:ext cx="2916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b="1">
                <a:solidFill>
                  <a:schemeClr val="bg1"/>
                </a:solidFill>
                <a:latin typeface="Times New Roman" panose="02020603050405020304" pitchFamily="18" charset="0"/>
                <a:ea typeface="楷体_GB2312" pitchFamily="49" charset="-122"/>
              </a:rPr>
              <a:t>(1) </a:t>
            </a:r>
            <a:r>
              <a:rPr kumimoji="1" lang="zh-CN" altLang="en-US" sz="2400" b="1">
                <a:solidFill>
                  <a:schemeClr val="bg1"/>
                </a:solidFill>
                <a:latin typeface="楷体_GB2312" pitchFamily="49" charset="-122"/>
                <a:ea typeface="楷体_GB2312" pitchFamily="49" charset="-122"/>
              </a:rPr>
              <a:t>无限长直导线</a:t>
            </a:r>
          </a:p>
        </p:txBody>
      </p:sp>
      <p:graphicFrame>
        <p:nvGraphicFramePr>
          <p:cNvPr id="110636" name="Object 44">
            <a:extLst>
              <a:ext uri="{FF2B5EF4-FFF2-40B4-BE49-F238E27FC236}">
                <a16:creationId xmlns:a16="http://schemas.microsoft.com/office/drawing/2014/main" id="{5C56BF6C-6965-43CB-BB29-90E34764B9BF}"/>
              </a:ext>
            </a:extLst>
          </p:cNvPr>
          <p:cNvGraphicFramePr>
            <a:graphicFrameLocks/>
          </p:cNvGraphicFramePr>
          <p:nvPr/>
        </p:nvGraphicFramePr>
        <p:xfrm>
          <a:off x="3663950" y="5072063"/>
          <a:ext cx="979488" cy="419100"/>
        </p:xfrm>
        <a:graphic>
          <a:graphicData uri="http://schemas.openxmlformats.org/presentationml/2006/ole">
            <mc:AlternateContent xmlns:mc="http://schemas.openxmlformats.org/markup-compatibility/2006">
              <mc:Choice xmlns:v="urn:schemas-microsoft-com:vml" Requires="v">
                <p:oleObj spid="_x0000_s110782" name="Equation" r:id="rId23" imgW="977760" imgH="419040" progId="Equation.3">
                  <p:embed/>
                </p:oleObj>
              </mc:Choice>
              <mc:Fallback>
                <p:oleObj name="Equation" r:id="rId23" imgW="977760" imgH="419040" progId="Equation.3">
                  <p:embed/>
                  <p:pic>
                    <p:nvPicPr>
                      <p:cNvPr id="0" name="Object 44"/>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663950" y="5072063"/>
                        <a:ext cx="979488"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37" name="Object 45">
            <a:extLst>
              <a:ext uri="{FF2B5EF4-FFF2-40B4-BE49-F238E27FC236}">
                <a16:creationId xmlns:a16="http://schemas.microsoft.com/office/drawing/2014/main" id="{80AD9A47-5C16-4676-90E4-16BBC02AF8C2}"/>
              </a:ext>
            </a:extLst>
          </p:cNvPr>
          <p:cNvGraphicFramePr>
            <a:graphicFrameLocks/>
          </p:cNvGraphicFramePr>
          <p:nvPr/>
        </p:nvGraphicFramePr>
        <p:xfrm>
          <a:off x="4972050" y="5072063"/>
          <a:ext cx="1039813" cy="419100"/>
        </p:xfrm>
        <a:graphic>
          <a:graphicData uri="http://schemas.openxmlformats.org/presentationml/2006/ole">
            <mc:AlternateContent xmlns:mc="http://schemas.openxmlformats.org/markup-compatibility/2006">
              <mc:Choice xmlns:v="urn:schemas-microsoft-com:vml" Requires="v">
                <p:oleObj spid="_x0000_s110783" name="Equation" r:id="rId25" imgW="1041120" imgH="419040" progId="Equation.3">
                  <p:embed/>
                </p:oleObj>
              </mc:Choice>
              <mc:Fallback>
                <p:oleObj name="Equation" r:id="rId25" imgW="1041120" imgH="419040" progId="Equation.3">
                  <p:embed/>
                  <p:pic>
                    <p:nvPicPr>
                      <p:cNvPr id="0" name="Object 45"/>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972050" y="5072063"/>
                        <a:ext cx="1039813"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38" name="Object 46">
            <a:extLst>
              <a:ext uri="{FF2B5EF4-FFF2-40B4-BE49-F238E27FC236}">
                <a16:creationId xmlns:a16="http://schemas.microsoft.com/office/drawing/2014/main" id="{DB722F3E-A7C6-4BC6-85CC-A767C5023ADA}"/>
              </a:ext>
            </a:extLst>
          </p:cNvPr>
          <p:cNvGraphicFramePr>
            <a:graphicFrameLocks/>
          </p:cNvGraphicFramePr>
          <p:nvPr/>
        </p:nvGraphicFramePr>
        <p:xfrm>
          <a:off x="2489200" y="5553075"/>
          <a:ext cx="1219200" cy="823913"/>
        </p:xfrm>
        <a:graphic>
          <a:graphicData uri="http://schemas.openxmlformats.org/presentationml/2006/ole">
            <mc:AlternateContent xmlns:mc="http://schemas.openxmlformats.org/markup-compatibility/2006">
              <mc:Choice xmlns:v="urn:schemas-microsoft-com:vml" Requires="v">
                <p:oleObj spid="_x0000_s110784" name="Equation" r:id="rId27" imgW="1218960" imgH="825480" progId="Equation.3">
                  <p:embed/>
                </p:oleObj>
              </mc:Choice>
              <mc:Fallback>
                <p:oleObj name="Equation" r:id="rId27" imgW="1218960" imgH="825480" progId="Equation.3">
                  <p:embed/>
                  <p:pic>
                    <p:nvPicPr>
                      <p:cNvPr id="0" name="Object 46"/>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489200" y="5553075"/>
                        <a:ext cx="1219200"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639" name="Text Box 47">
            <a:extLst>
              <a:ext uri="{FF2B5EF4-FFF2-40B4-BE49-F238E27FC236}">
                <a16:creationId xmlns:a16="http://schemas.microsoft.com/office/drawing/2014/main" id="{03804178-5E14-44E7-8055-81A0755206D0}"/>
              </a:ext>
            </a:extLst>
          </p:cNvPr>
          <p:cNvSpPr txBox="1">
            <a:spLocks noChangeArrowheads="1"/>
          </p:cNvSpPr>
          <p:nvPr/>
        </p:nvSpPr>
        <p:spPr bwMode="auto">
          <a:xfrm>
            <a:off x="3908425" y="5735638"/>
            <a:ext cx="3543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ea typeface="楷体_GB2312" pitchFamily="49" charset="-122"/>
              </a:rPr>
              <a:t>方向：右螺旋法则</a:t>
            </a:r>
          </a:p>
        </p:txBody>
      </p:sp>
      <p:sp>
        <p:nvSpPr>
          <p:cNvPr id="110640" name="Rectangle 48">
            <a:extLst>
              <a:ext uri="{FF2B5EF4-FFF2-40B4-BE49-F238E27FC236}">
                <a16:creationId xmlns:a16="http://schemas.microsoft.com/office/drawing/2014/main" id="{0C3B5CE2-6F2F-40E8-B4B6-57995DC5B4B1}"/>
              </a:ext>
            </a:extLst>
          </p:cNvPr>
          <p:cNvSpPr>
            <a:spLocks noChangeArrowheads="1"/>
          </p:cNvSpPr>
          <p:nvPr/>
        </p:nvSpPr>
        <p:spPr bwMode="auto">
          <a:xfrm>
            <a:off x="747713" y="4540250"/>
            <a:ext cx="1176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rgbClr val="FFFF00"/>
                </a:solidFill>
                <a:latin typeface="宋体" panose="02010600030101010101" pitchFamily="2" charset="-122"/>
              </a:rPr>
              <a:t>讨论</a:t>
            </a:r>
          </a:p>
        </p:txBody>
      </p:sp>
      <p:sp>
        <p:nvSpPr>
          <p:cNvPr id="110641" name="AutoShape 49">
            <a:extLst>
              <a:ext uri="{FF2B5EF4-FFF2-40B4-BE49-F238E27FC236}">
                <a16:creationId xmlns:a16="http://schemas.microsoft.com/office/drawing/2014/main" id="{F9B3A896-6C7B-4BA3-A307-F283FB9FE1D4}"/>
              </a:ext>
            </a:extLst>
          </p:cNvPr>
          <p:cNvSpPr>
            <a:spLocks noChangeArrowheads="1"/>
          </p:cNvSpPr>
          <p:nvPr/>
        </p:nvSpPr>
        <p:spPr bwMode="auto">
          <a:xfrm>
            <a:off x="395288" y="4495800"/>
            <a:ext cx="360362" cy="576263"/>
          </a:xfrm>
          <a:prstGeom prst="star4">
            <a:avLst>
              <a:gd name="adj" fmla="val 18519"/>
            </a:avLst>
          </a:prstGeom>
          <a:gradFill rotWithShape="0">
            <a:gsLst>
              <a:gs pos="0">
                <a:srgbClr val="99FF99"/>
              </a:gs>
              <a:gs pos="100000">
                <a:srgbClr val="99FF99">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10607"/>
                                        </p:tgtEl>
                                        <p:attrNameLst>
                                          <p:attrName>style.visibility</p:attrName>
                                        </p:attrNameLst>
                                      </p:cBhvr>
                                      <p:to>
                                        <p:strVal val="visible"/>
                                      </p:to>
                                    </p:set>
                                    <p:animEffect transition="in" filter="box(out)">
                                      <p:cBhvr>
                                        <p:cTn id="7" dur="500"/>
                                        <p:tgtEl>
                                          <p:spTgt spid="1106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10594"/>
                                        </p:tgtEl>
                                        <p:attrNameLst>
                                          <p:attrName>style.visibility</p:attrName>
                                        </p:attrNameLst>
                                      </p:cBhvr>
                                      <p:to>
                                        <p:strVal val="visible"/>
                                      </p:to>
                                    </p:set>
                                    <p:animEffect transition="in" filter="wipe(down)">
                                      <p:cBhvr>
                                        <p:cTn id="12" dur="500"/>
                                        <p:tgtEl>
                                          <p:spTgt spid="1105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nodeType="clickEffect">
                                  <p:stCondLst>
                                    <p:cond delay="0"/>
                                  </p:stCondLst>
                                  <p:childTnLst>
                                    <p:set>
                                      <p:cBhvr>
                                        <p:cTn id="16" dur="1" fill="hold">
                                          <p:stCondLst>
                                            <p:cond delay="0"/>
                                          </p:stCondLst>
                                        </p:cTn>
                                        <p:tgtEl>
                                          <p:spTgt spid="110623"/>
                                        </p:tgtEl>
                                        <p:attrNameLst>
                                          <p:attrName>style.visibility</p:attrName>
                                        </p:attrNameLst>
                                      </p:cBhvr>
                                      <p:to>
                                        <p:strVal val="visible"/>
                                      </p:to>
                                    </p:set>
                                    <p:anim calcmode="lin" valueType="num">
                                      <p:cBhvr>
                                        <p:cTn id="17" dur="1000" fill="hold"/>
                                        <p:tgtEl>
                                          <p:spTgt spid="110623"/>
                                        </p:tgtEl>
                                        <p:attrNameLst>
                                          <p:attrName>ppt_w</p:attrName>
                                        </p:attrNameLst>
                                      </p:cBhvr>
                                      <p:tavLst>
                                        <p:tav tm="0">
                                          <p:val>
                                            <p:strVal val="#ppt_w*0.70"/>
                                          </p:val>
                                        </p:tav>
                                        <p:tav tm="100000">
                                          <p:val>
                                            <p:strVal val="#ppt_w"/>
                                          </p:val>
                                        </p:tav>
                                      </p:tavLst>
                                    </p:anim>
                                    <p:anim calcmode="lin" valueType="num">
                                      <p:cBhvr>
                                        <p:cTn id="18" dur="1000" fill="hold"/>
                                        <p:tgtEl>
                                          <p:spTgt spid="110623"/>
                                        </p:tgtEl>
                                        <p:attrNameLst>
                                          <p:attrName>ppt_h</p:attrName>
                                        </p:attrNameLst>
                                      </p:cBhvr>
                                      <p:tavLst>
                                        <p:tav tm="0">
                                          <p:val>
                                            <p:strVal val="#ppt_h"/>
                                          </p:val>
                                        </p:tav>
                                        <p:tav tm="100000">
                                          <p:val>
                                            <p:strVal val="#ppt_h"/>
                                          </p:val>
                                        </p:tav>
                                      </p:tavLst>
                                    </p:anim>
                                    <p:animEffect transition="in" filter="fade">
                                      <p:cBhvr>
                                        <p:cTn id="19" dur="1000"/>
                                        <p:tgtEl>
                                          <p:spTgt spid="11062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nodeType="clickEffect">
                                  <p:stCondLst>
                                    <p:cond delay="0"/>
                                  </p:stCondLst>
                                  <p:childTnLst>
                                    <p:set>
                                      <p:cBhvr>
                                        <p:cTn id="23" dur="1" fill="hold">
                                          <p:stCondLst>
                                            <p:cond delay="0"/>
                                          </p:stCondLst>
                                        </p:cTn>
                                        <p:tgtEl>
                                          <p:spTgt spid="110606"/>
                                        </p:tgtEl>
                                        <p:attrNameLst>
                                          <p:attrName>style.visibility</p:attrName>
                                        </p:attrNameLst>
                                      </p:cBhvr>
                                      <p:to>
                                        <p:strVal val="visible"/>
                                      </p:to>
                                    </p:set>
                                    <p:animEffect transition="in" filter="wipe(down)">
                                      <p:cBhvr>
                                        <p:cTn id="24" dur="500"/>
                                        <p:tgtEl>
                                          <p:spTgt spid="110606"/>
                                        </p:tgtEl>
                                      </p:cBhvr>
                                    </p:animEffect>
                                  </p:childTnLst>
                                </p:cTn>
                              </p:par>
                            </p:childTnLst>
                          </p:cTn>
                        </p:par>
                        <p:par>
                          <p:cTn id="25" fill="hold" nodeType="afterGroup">
                            <p:stCondLst>
                              <p:cond delay="500"/>
                            </p:stCondLst>
                            <p:childTnLst>
                              <p:par>
                                <p:cTn id="26" presetID="1" presetClass="entr" presetSubtype="0" fill="hold" nodeType="afterEffect">
                                  <p:stCondLst>
                                    <p:cond delay="0"/>
                                  </p:stCondLst>
                                  <p:childTnLst>
                                    <p:set>
                                      <p:cBhvr>
                                        <p:cTn id="27" dur="1" fill="hold">
                                          <p:stCondLst>
                                            <p:cond delay="0"/>
                                          </p:stCondLst>
                                        </p:cTn>
                                        <p:tgtEl>
                                          <p:spTgt spid="110628"/>
                                        </p:tgtEl>
                                        <p:attrNameLst>
                                          <p:attrName>style.visibility</p:attrName>
                                        </p:attrNameLst>
                                      </p:cBhvr>
                                      <p:to>
                                        <p:strVal val="visible"/>
                                      </p:to>
                                    </p:set>
                                  </p:childTnLst>
                                </p:cTn>
                              </p:par>
                            </p:childTnLst>
                          </p:cTn>
                        </p:par>
                        <p:par>
                          <p:cTn id="28" fill="hold" nodeType="afterGroup">
                            <p:stCondLst>
                              <p:cond delay="500"/>
                            </p:stCondLst>
                            <p:childTnLst>
                              <p:par>
                                <p:cTn id="29" presetID="1" presetClass="entr" presetSubtype="0" fill="hold" nodeType="afterEffect">
                                  <p:stCondLst>
                                    <p:cond delay="0"/>
                                  </p:stCondLst>
                                  <p:childTnLst>
                                    <p:set>
                                      <p:cBhvr>
                                        <p:cTn id="30" dur="1" fill="hold">
                                          <p:stCondLst>
                                            <p:cond delay="0"/>
                                          </p:stCondLst>
                                        </p:cTn>
                                        <p:tgtEl>
                                          <p:spTgt spid="11059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110596"/>
                                        </p:tgtEl>
                                        <p:attrNameLst>
                                          <p:attrName>style.visibility</p:attrName>
                                        </p:attrNameLst>
                                      </p:cBhvr>
                                      <p:to>
                                        <p:strVal val="visible"/>
                                      </p:to>
                                    </p:set>
                                    <p:animEffect transition="in" filter="wipe(up)">
                                      <p:cBhvr>
                                        <p:cTn id="35" dur="500"/>
                                        <p:tgtEl>
                                          <p:spTgt spid="110596"/>
                                        </p:tgtEl>
                                      </p:cBhvr>
                                    </p:animEffect>
                                  </p:childTnLst>
                                </p:cTn>
                              </p:par>
                            </p:childTnLst>
                          </p:cTn>
                        </p:par>
                        <p:par>
                          <p:cTn id="36" fill="hold" nodeType="afterGroup">
                            <p:stCondLst>
                              <p:cond delay="500"/>
                            </p:stCondLst>
                            <p:childTnLst>
                              <p:par>
                                <p:cTn id="37" presetID="1" presetClass="entr" presetSubtype="0" fill="hold" nodeType="afterEffect">
                                  <p:stCondLst>
                                    <p:cond delay="0"/>
                                  </p:stCondLst>
                                  <p:childTnLst>
                                    <p:set>
                                      <p:cBhvr>
                                        <p:cTn id="38" dur="1" fill="hold">
                                          <p:stCondLst>
                                            <p:cond delay="0"/>
                                          </p:stCondLst>
                                        </p:cTn>
                                        <p:tgtEl>
                                          <p:spTgt spid="110629"/>
                                        </p:tgtEl>
                                        <p:attrNameLst>
                                          <p:attrName>style.visibility</p:attrName>
                                        </p:attrNameLst>
                                      </p:cBhvr>
                                      <p:to>
                                        <p:strVal val="visible"/>
                                      </p:to>
                                    </p:set>
                                  </p:childTnLst>
                                </p:cTn>
                              </p:par>
                            </p:childTnLst>
                          </p:cTn>
                        </p:par>
                        <p:par>
                          <p:cTn id="39" fill="hold" nodeType="afterGroup">
                            <p:stCondLst>
                              <p:cond delay="500"/>
                            </p:stCondLst>
                            <p:childTnLst>
                              <p:par>
                                <p:cTn id="40" presetID="1" presetClass="entr" presetSubtype="0" fill="hold" nodeType="afterEffect">
                                  <p:stCondLst>
                                    <p:cond delay="0"/>
                                  </p:stCondLst>
                                  <p:childTnLst>
                                    <p:set>
                                      <p:cBhvr>
                                        <p:cTn id="41" dur="1" fill="hold">
                                          <p:stCondLst>
                                            <p:cond delay="0"/>
                                          </p:stCondLst>
                                        </p:cTn>
                                        <p:tgtEl>
                                          <p:spTgt spid="110597"/>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10601"/>
                                        </p:tgtEl>
                                        <p:attrNameLst>
                                          <p:attrName>style.visibility</p:attrName>
                                        </p:attrNameLst>
                                      </p:cBhvr>
                                      <p:to>
                                        <p:strVal val="visible"/>
                                      </p:to>
                                    </p:set>
                                    <p:animEffect transition="in" filter="wipe(left)">
                                      <p:cBhvr>
                                        <p:cTn id="46" dur="500"/>
                                        <p:tgtEl>
                                          <p:spTgt spid="11060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110598"/>
                                        </p:tgtEl>
                                        <p:attrNameLst>
                                          <p:attrName>style.visibility</p:attrName>
                                        </p:attrNameLst>
                                      </p:cBhvr>
                                      <p:to>
                                        <p:strVal val="visible"/>
                                      </p:to>
                                    </p:set>
                                    <p:animEffect transition="in" filter="wipe(left)">
                                      <p:cBhvr>
                                        <p:cTn id="51" dur="500"/>
                                        <p:tgtEl>
                                          <p:spTgt spid="11059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110600"/>
                                        </p:tgtEl>
                                        <p:attrNameLst>
                                          <p:attrName>style.visibility</p:attrName>
                                        </p:attrNameLst>
                                      </p:cBhvr>
                                      <p:to>
                                        <p:strVal val="visible"/>
                                      </p:to>
                                    </p:set>
                                    <p:animEffect transition="in" filter="wipe(left)">
                                      <p:cBhvr>
                                        <p:cTn id="56" dur="500"/>
                                        <p:tgtEl>
                                          <p:spTgt spid="11060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110599"/>
                                        </p:tgtEl>
                                        <p:attrNameLst>
                                          <p:attrName>style.visibility</p:attrName>
                                        </p:attrNameLst>
                                      </p:cBhvr>
                                      <p:to>
                                        <p:strVal val="visible"/>
                                      </p:to>
                                    </p:set>
                                    <p:animEffect transition="in" filter="wipe(left)">
                                      <p:cBhvr>
                                        <p:cTn id="61" dur="500"/>
                                        <p:tgtEl>
                                          <p:spTgt spid="11059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nodeType="clickEffect">
                                  <p:stCondLst>
                                    <p:cond delay="0"/>
                                  </p:stCondLst>
                                  <p:childTnLst>
                                    <p:set>
                                      <p:cBhvr>
                                        <p:cTn id="65" dur="1" fill="hold">
                                          <p:stCondLst>
                                            <p:cond delay="0"/>
                                          </p:stCondLst>
                                        </p:cTn>
                                        <p:tgtEl>
                                          <p:spTgt spid="110602"/>
                                        </p:tgtEl>
                                        <p:attrNameLst>
                                          <p:attrName>style.visibility</p:attrName>
                                        </p:attrNameLst>
                                      </p:cBhvr>
                                      <p:to>
                                        <p:strVal val="visible"/>
                                      </p:to>
                                    </p:set>
                                    <p:animEffect transition="in" filter="wipe(up)">
                                      <p:cBhvr>
                                        <p:cTn id="66" dur="500"/>
                                        <p:tgtEl>
                                          <p:spTgt spid="110602"/>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nodeType="clickEffect">
                                  <p:stCondLst>
                                    <p:cond delay="0"/>
                                  </p:stCondLst>
                                  <p:childTnLst>
                                    <p:set>
                                      <p:cBhvr>
                                        <p:cTn id="70" dur="1" fill="hold">
                                          <p:stCondLst>
                                            <p:cond delay="0"/>
                                          </p:stCondLst>
                                        </p:cTn>
                                        <p:tgtEl>
                                          <p:spTgt spid="110605"/>
                                        </p:tgtEl>
                                        <p:attrNameLst>
                                          <p:attrName>style.visibility</p:attrName>
                                        </p:attrNameLst>
                                      </p:cBhvr>
                                      <p:to>
                                        <p:strVal val="visible"/>
                                      </p:to>
                                    </p:set>
                                    <p:animEffect transition="in" filter="wipe(up)">
                                      <p:cBhvr>
                                        <p:cTn id="71" dur="500"/>
                                        <p:tgtEl>
                                          <p:spTgt spid="110605"/>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110604"/>
                                        </p:tgtEl>
                                        <p:attrNameLst>
                                          <p:attrName>style.visibility</p:attrName>
                                        </p:attrNameLst>
                                      </p:cBhvr>
                                      <p:to>
                                        <p:strVal val="visible"/>
                                      </p:to>
                                    </p:set>
                                    <p:animEffect transition="in" filter="wipe(left)">
                                      <p:cBhvr>
                                        <p:cTn id="76" dur="500"/>
                                        <p:tgtEl>
                                          <p:spTgt spid="110604"/>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nodeType="clickEffect">
                                  <p:stCondLst>
                                    <p:cond delay="0"/>
                                  </p:stCondLst>
                                  <p:childTnLst>
                                    <p:set>
                                      <p:cBhvr>
                                        <p:cTn id="80" dur="1" fill="hold">
                                          <p:stCondLst>
                                            <p:cond delay="0"/>
                                          </p:stCondLst>
                                        </p:cTn>
                                        <p:tgtEl>
                                          <p:spTgt spid="110603"/>
                                        </p:tgtEl>
                                        <p:attrNameLst>
                                          <p:attrName>style.visibility</p:attrName>
                                        </p:attrNameLst>
                                      </p:cBhvr>
                                      <p:to>
                                        <p:strVal val="visible"/>
                                      </p:to>
                                    </p:set>
                                    <p:animEffect transition="in" filter="wipe(left)">
                                      <p:cBhvr>
                                        <p:cTn id="81" dur="500"/>
                                        <p:tgtEl>
                                          <p:spTgt spid="110603"/>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nodeType="clickEffect">
                                  <p:stCondLst>
                                    <p:cond delay="0"/>
                                  </p:stCondLst>
                                  <p:childTnLst>
                                    <p:set>
                                      <p:cBhvr>
                                        <p:cTn id="85" dur="1" fill="hold">
                                          <p:stCondLst>
                                            <p:cond delay="0"/>
                                          </p:stCondLst>
                                        </p:cTn>
                                        <p:tgtEl>
                                          <p:spTgt spid="110628"/>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ntr" presetSubtype="0" fill="hold" nodeType="clickEffect">
                                  <p:stCondLst>
                                    <p:cond delay="0"/>
                                  </p:stCondLst>
                                  <p:childTnLst>
                                    <p:set>
                                      <p:cBhvr>
                                        <p:cTn id="89" dur="1" fill="hold">
                                          <p:stCondLst>
                                            <p:cond delay="0"/>
                                          </p:stCondLst>
                                        </p:cTn>
                                        <p:tgtEl>
                                          <p:spTgt spid="110628"/>
                                        </p:tgtEl>
                                        <p:attrNameLst>
                                          <p:attrName>style.visibility</p:attrName>
                                        </p:attrNameLst>
                                      </p:cBhvr>
                                      <p:to>
                                        <p:strVal val="visible"/>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ntr" presetSubtype="0" fill="hold" nodeType="clickEffect">
                                  <p:stCondLst>
                                    <p:cond delay="0"/>
                                  </p:stCondLst>
                                  <p:childTnLst>
                                    <p:set>
                                      <p:cBhvr>
                                        <p:cTn id="93" dur="1" fill="hold">
                                          <p:stCondLst>
                                            <p:cond delay="0"/>
                                          </p:stCondLst>
                                        </p:cTn>
                                        <p:tgtEl>
                                          <p:spTgt spid="110629"/>
                                        </p:tgtEl>
                                        <p:attrNameLst>
                                          <p:attrName>style.visibility</p:attrName>
                                        </p:attrNameLst>
                                      </p:cBhvr>
                                      <p:to>
                                        <p:strVal val="visible"/>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nodeType="clickEffect">
                                  <p:stCondLst>
                                    <p:cond delay="0"/>
                                  </p:stCondLst>
                                  <p:childTnLst>
                                    <p:set>
                                      <p:cBhvr>
                                        <p:cTn id="97" dur="1" fill="hold">
                                          <p:stCondLst>
                                            <p:cond delay="0"/>
                                          </p:stCondLst>
                                        </p:cTn>
                                        <p:tgtEl>
                                          <p:spTgt spid="110629"/>
                                        </p:tgtEl>
                                        <p:attrNameLst>
                                          <p:attrName>style.visibility</p:attrName>
                                        </p:attrNameLst>
                                      </p:cBhvr>
                                      <p:to>
                                        <p:strVal val="visibl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9" presetClass="entr" presetSubtype="0" fill="hold" nodeType="clickEffect">
                                  <p:stCondLst>
                                    <p:cond delay="0"/>
                                  </p:stCondLst>
                                  <p:childTnLst>
                                    <p:set>
                                      <p:cBhvr>
                                        <p:cTn id="101" dur="1" fill="hold">
                                          <p:stCondLst>
                                            <p:cond delay="0"/>
                                          </p:stCondLst>
                                        </p:cTn>
                                        <p:tgtEl>
                                          <p:spTgt spid="110641"/>
                                        </p:tgtEl>
                                        <p:attrNameLst>
                                          <p:attrName>style.visibility</p:attrName>
                                        </p:attrNameLst>
                                      </p:cBhvr>
                                      <p:to>
                                        <p:strVal val="visible"/>
                                      </p:to>
                                    </p:set>
                                    <p:animEffect transition="in" filter="dissolve">
                                      <p:cBhvr>
                                        <p:cTn id="102" dur="500"/>
                                        <p:tgtEl>
                                          <p:spTgt spid="110641"/>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110640"/>
                                        </p:tgtEl>
                                        <p:attrNameLst>
                                          <p:attrName>style.visibility</p:attrName>
                                        </p:attrNameLst>
                                      </p:cBhvr>
                                      <p:to>
                                        <p:strVal val="visible"/>
                                      </p:to>
                                    </p:set>
                                    <p:animEffect transition="in" filter="wipe(left)">
                                      <p:cBhvr>
                                        <p:cTn id="107" dur="500"/>
                                        <p:tgtEl>
                                          <p:spTgt spid="110640"/>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110635"/>
                                        </p:tgtEl>
                                        <p:attrNameLst>
                                          <p:attrName>style.visibility</p:attrName>
                                        </p:attrNameLst>
                                      </p:cBhvr>
                                      <p:to>
                                        <p:strVal val="visible"/>
                                      </p:to>
                                    </p:set>
                                    <p:animEffect transition="in" filter="wipe(left)">
                                      <p:cBhvr>
                                        <p:cTn id="112" dur="500"/>
                                        <p:tgtEl>
                                          <p:spTgt spid="110635"/>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55" presetClass="entr" presetSubtype="0" fill="hold" nodeType="clickEffect">
                                  <p:stCondLst>
                                    <p:cond delay="0"/>
                                  </p:stCondLst>
                                  <p:childTnLst>
                                    <p:set>
                                      <p:cBhvr>
                                        <p:cTn id="116" dur="1" fill="hold">
                                          <p:stCondLst>
                                            <p:cond delay="0"/>
                                          </p:stCondLst>
                                        </p:cTn>
                                        <p:tgtEl>
                                          <p:spTgt spid="110630"/>
                                        </p:tgtEl>
                                        <p:attrNameLst>
                                          <p:attrName>style.visibility</p:attrName>
                                        </p:attrNameLst>
                                      </p:cBhvr>
                                      <p:to>
                                        <p:strVal val="visible"/>
                                      </p:to>
                                    </p:set>
                                    <p:anim calcmode="lin" valueType="num">
                                      <p:cBhvr>
                                        <p:cTn id="117" dur="1000" fill="hold"/>
                                        <p:tgtEl>
                                          <p:spTgt spid="110630"/>
                                        </p:tgtEl>
                                        <p:attrNameLst>
                                          <p:attrName>ppt_w</p:attrName>
                                        </p:attrNameLst>
                                      </p:cBhvr>
                                      <p:tavLst>
                                        <p:tav tm="0">
                                          <p:val>
                                            <p:strVal val="#ppt_w*0.70"/>
                                          </p:val>
                                        </p:tav>
                                        <p:tav tm="100000">
                                          <p:val>
                                            <p:strVal val="#ppt_w"/>
                                          </p:val>
                                        </p:tav>
                                      </p:tavLst>
                                    </p:anim>
                                    <p:anim calcmode="lin" valueType="num">
                                      <p:cBhvr>
                                        <p:cTn id="118" dur="1000" fill="hold"/>
                                        <p:tgtEl>
                                          <p:spTgt spid="110630"/>
                                        </p:tgtEl>
                                        <p:attrNameLst>
                                          <p:attrName>ppt_h</p:attrName>
                                        </p:attrNameLst>
                                      </p:cBhvr>
                                      <p:tavLst>
                                        <p:tav tm="0">
                                          <p:val>
                                            <p:strVal val="#ppt_h"/>
                                          </p:val>
                                        </p:tav>
                                        <p:tav tm="100000">
                                          <p:val>
                                            <p:strVal val="#ppt_h"/>
                                          </p:val>
                                        </p:tav>
                                      </p:tavLst>
                                    </p:anim>
                                    <p:animEffect transition="in" filter="fade">
                                      <p:cBhvr>
                                        <p:cTn id="119" dur="1000"/>
                                        <p:tgtEl>
                                          <p:spTgt spid="110630"/>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8" fill="hold" nodeType="clickEffect">
                                  <p:stCondLst>
                                    <p:cond delay="0"/>
                                  </p:stCondLst>
                                  <p:childTnLst>
                                    <p:set>
                                      <p:cBhvr>
                                        <p:cTn id="123" dur="1" fill="hold">
                                          <p:stCondLst>
                                            <p:cond delay="0"/>
                                          </p:stCondLst>
                                        </p:cTn>
                                        <p:tgtEl>
                                          <p:spTgt spid="110636"/>
                                        </p:tgtEl>
                                        <p:attrNameLst>
                                          <p:attrName>style.visibility</p:attrName>
                                        </p:attrNameLst>
                                      </p:cBhvr>
                                      <p:to>
                                        <p:strVal val="visible"/>
                                      </p:to>
                                    </p:set>
                                    <p:animEffect transition="in" filter="wipe(left)">
                                      <p:cBhvr>
                                        <p:cTn id="124" dur="500"/>
                                        <p:tgtEl>
                                          <p:spTgt spid="110636"/>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2" presetClass="entr" presetSubtype="8" fill="hold" nodeType="clickEffect">
                                  <p:stCondLst>
                                    <p:cond delay="0"/>
                                  </p:stCondLst>
                                  <p:childTnLst>
                                    <p:set>
                                      <p:cBhvr>
                                        <p:cTn id="128" dur="1" fill="hold">
                                          <p:stCondLst>
                                            <p:cond delay="0"/>
                                          </p:stCondLst>
                                        </p:cTn>
                                        <p:tgtEl>
                                          <p:spTgt spid="110637"/>
                                        </p:tgtEl>
                                        <p:attrNameLst>
                                          <p:attrName>style.visibility</p:attrName>
                                        </p:attrNameLst>
                                      </p:cBhvr>
                                      <p:to>
                                        <p:strVal val="visible"/>
                                      </p:to>
                                    </p:set>
                                    <p:animEffect transition="in" filter="wipe(left)">
                                      <p:cBhvr>
                                        <p:cTn id="129" dur="500"/>
                                        <p:tgtEl>
                                          <p:spTgt spid="110637"/>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2" presetClass="entr" presetSubtype="8" fill="hold" nodeType="clickEffect">
                                  <p:stCondLst>
                                    <p:cond delay="0"/>
                                  </p:stCondLst>
                                  <p:childTnLst>
                                    <p:set>
                                      <p:cBhvr>
                                        <p:cTn id="133" dur="1" fill="hold">
                                          <p:stCondLst>
                                            <p:cond delay="0"/>
                                          </p:stCondLst>
                                        </p:cTn>
                                        <p:tgtEl>
                                          <p:spTgt spid="110638"/>
                                        </p:tgtEl>
                                        <p:attrNameLst>
                                          <p:attrName>style.visibility</p:attrName>
                                        </p:attrNameLst>
                                      </p:cBhvr>
                                      <p:to>
                                        <p:strVal val="visible"/>
                                      </p:to>
                                    </p:set>
                                    <p:animEffect transition="in" filter="wipe(left)">
                                      <p:cBhvr>
                                        <p:cTn id="134" dur="500"/>
                                        <p:tgtEl>
                                          <p:spTgt spid="110638"/>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2" presetClass="entr" presetSubtype="8" fill="hold" grpId="0" nodeType="clickEffect">
                                  <p:stCondLst>
                                    <p:cond delay="0"/>
                                  </p:stCondLst>
                                  <p:childTnLst>
                                    <p:set>
                                      <p:cBhvr>
                                        <p:cTn id="138" dur="1" fill="hold">
                                          <p:stCondLst>
                                            <p:cond delay="0"/>
                                          </p:stCondLst>
                                        </p:cTn>
                                        <p:tgtEl>
                                          <p:spTgt spid="110639"/>
                                        </p:tgtEl>
                                        <p:attrNameLst>
                                          <p:attrName>style.visibility</p:attrName>
                                        </p:attrNameLst>
                                      </p:cBhvr>
                                      <p:to>
                                        <p:strVal val="visible"/>
                                      </p:to>
                                    </p:set>
                                    <p:animEffect transition="in" filter="wipe(left)">
                                      <p:cBhvr>
                                        <p:cTn id="139" dur="500"/>
                                        <p:tgtEl>
                                          <p:spTgt spid="110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01" grpId="0" autoUpdateAnimBg="0"/>
      <p:bldP spid="110635" grpId="0" autoUpdateAnimBg="0"/>
      <p:bldP spid="110639" grpId="0" autoUpdateAnimBg="0"/>
      <p:bldP spid="110640"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42" name="Group 2">
            <a:extLst>
              <a:ext uri="{FF2B5EF4-FFF2-40B4-BE49-F238E27FC236}">
                <a16:creationId xmlns:a16="http://schemas.microsoft.com/office/drawing/2014/main" id="{A1782796-C7A5-40D3-BCEC-0ECC310D2B1D}"/>
              </a:ext>
            </a:extLst>
          </p:cNvPr>
          <p:cNvGrpSpPr>
            <a:grpSpLocks/>
          </p:cNvGrpSpPr>
          <p:nvPr/>
        </p:nvGrpSpPr>
        <p:grpSpPr bwMode="auto">
          <a:xfrm>
            <a:off x="4973638" y="346075"/>
            <a:ext cx="3560762" cy="4106863"/>
            <a:chOff x="3121" y="212"/>
            <a:chExt cx="2243" cy="2587"/>
          </a:xfrm>
        </p:grpSpPr>
        <p:sp>
          <p:nvSpPr>
            <p:cNvPr id="112643" name="Line 3">
              <a:extLst>
                <a:ext uri="{FF2B5EF4-FFF2-40B4-BE49-F238E27FC236}">
                  <a16:creationId xmlns:a16="http://schemas.microsoft.com/office/drawing/2014/main" id="{3C53FB57-1AA8-4D48-8E07-5E96DC06B223}"/>
                </a:ext>
              </a:extLst>
            </p:cNvPr>
            <p:cNvSpPr>
              <a:spLocks noChangeShapeType="1"/>
            </p:cNvSpPr>
            <p:nvPr/>
          </p:nvSpPr>
          <p:spPr bwMode="auto">
            <a:xfrm>
              <a:off x="3143" y="2371"/>
              <a:ext cx="0" cy="54"/>
            </a:xfrm>
            <a:prstGeom prst="line">
              <a:avLst/>
            </a:prstGeom>
            <a:noFill/>
            <a:ln w="9525">
              <a:solidFill>
                <a:srgbClr val="66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12644" name="Picture 4">
              <a:extLst>
                <a:ext uri="{FF2B5EF4-FFF2-40B4-BE49-F238E27FC236}">
                  <a16:creationId xmlns:a16="http://schemas.microsoft.com/office/drawing/2014/main" id="{E68F6BA3-F034-4F0C-A02C-B1CDE62E8A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1" y="212"/>
              <a:ext cx="2243" cy="2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45" name="Text Box 5">
              <a:extLst>
                <a:ext uri="{FF2B5EF4-FFF2-40B4-BE49-F238E27FC236}">
                  <a16:creationId xmlns:a16="http://schemas.microsoft.com/office/drawing/2014/main" id="{98C733F2-5188-4D67-A7C8-A6BBD23B1F67}"/>
                </a:ext>
              </a:extLst>
            </p:cNvPr>
            <p:cNvSpPr txBox="1">
              <a:spLocks noChangeArrowheads="1"/>
            </p:cNvSpPr>
            <p:nvPr/>
          </p:nvSpPr>
          <p:spPr bwMode="auto">
            <a:xfrm>
              <a:off x="3804" y="2472"/>
              <a:ext cx="203" cy="327"/>
            </a:xfrm>
            <a:prstGeom prst="rect">
              <a:avLst/>
            </a:prstGeom>
            <a:noFill/>
            <a:ln>
              <a:noFill/>
            </a:ln>
            <a:effectLst/>
            <a:extLst>
              <a:ext uri="{909E8E84-426E-40DD-AFC4-6F175D3DCCD1}">
                <a14:hiddenFill xmlns:a14="http://schemas.microsoft.com/office/drawing/2010/main">
                  <a:solidFill>
                    <a:srgbClr val="29292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rgbClr val="66FFFF"/>
                  </a:solidFill>
                  <a:latin typeface="Times New Roman" panose="02020603050405020304" pitchFamily="18" charset="0"/>
                </a:rPr>
                <a:t>I</a:t>
              </a:r>
            </a:p>
          </p:txBody>
        </p:sp>
        <p:sp>
          <p:nvSpPr>
            <p:cNvPr id="112646" name="Text Box 6">
              <a:extLst>
                <a:ext uri="{FF2B5EF4-FFF2-40B4-BE49-F238E27FC236}">
                  <a16:creationId xmlns:a16="http://schemas.microsoft.com/office/drawing/2014/main" id="{8A5C5E34-946B-4A98-AE0A-53568D5F245C}"/>
                </a:ext>
              </a:extLst>
            </p:cNvPr>
            <p:cNvSpPr txBox="1">
              <a:spLocks noChangeArrowheads="1"/>
            </p:cNvSpPr>
            <p:nvPr/>
          </p:nvSpPr>
          <p:spPr bwMode="auto">
            <a:xfrm>
              <a:off x="3759" y="1951"/>
              <a:ext cx="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bg1"/>
                  </a:solidFill>
                  <a:latin typeface="Times New Roman" panose="02020603050405020304" pitchFamily="18" charset="0"/>
                </a:rPr>
                <a:t>b</a:t>
              </a:r>
            </a:p>
          </p:txBody>
        </p:sp>
      </p:grpSp>
      <p:sp>
        <p:nvSpPr>
          <p:cNvPr id="112647" name="Text Box 7">
            <a:extLst>
              <a:ext uri="{FF2B5EF4-FFF2-40B4-BE49-F238E27FC236}">
                <a16:creationId xmlns:a16="http://schemas.microsoft.com/office/drawing/2014/main" id="{596BD01B-6702-4BFE-8A7C-225BDCCF7B42}"/>
              </a:ext>
            </a:extLst>
          </p:cNvPr>
          <p:cNvSpPr txBox="1">
            <a:spLocks noChangeArrowheads="1"/>
          </p:cNvSpPr>
          <p:nvPr/>
        </p:nvSpPr>
        <p:spPr bwMode="auto">
          <a:xfrm>
            <a:off x="790575" y="304800"/>
            <a:ext cx="4162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b="1">
                <a:solidFill>
                  <a:schemeClr val="bg1"/>
                </a:solidFill>
                <a:latin typeface="Times New Roman" panose="02020603050405020304" pitchFamily="18" charset="0"/>
                <a:ea typeface="楷体_GB2312" pitchFamily="49" charset="-122"/>
              </a:rPr>
              <a:t>(2) </a:t>
            </a:r>
            <a:r>
              <a:rPr kumimoji="1" lang="zh-CN" altLang="en-US" sz="2400" b="1">
                <a:solidFill>
                  <a:schemeClr val="bg1"/>
                </a:solidFill>
                <a:latin typeface="楷体_GB2312" pitchFamily="49" charset="-122"/>
                <a:ea typeface="楷体_GB2312" pitchFamily="49" charset="-122"/>
              </a:rPr>
              <a:t>无限长载流平板</a:t>
            </a:r>
          </a:p>
        </p:txBody>
      </p:sp>
      <p:sp>
        <p:nvSpPr>
          <p:cNvPr id="112648" name="Text Box 8">
            <a:extLst>
              <a:ext uri="{FF2B5EF4-FFF2-40B4-BE49-F238E27FC236}">
                <a16:creationId xmlns:a16="http://schemas.microsoft.com/office/drawing/2014/main" id="{FFF85AFC-B544-4869-AFBB-4525FC86D0CD}"/>
              </a:ext>
            </a:extLst>
          </p:cNvPr>
          <p:cNvSpPr txBox="1">
            <a:spLocks noChangeArrowheads="1"/>
          </p:cNvSpPr>
          <p:nvPr/>
        </p:nvSpPr>
        <p:spPr bwMode="auto">
          <a:xfrm>
            <a:off x="6927850" y="1046163"/>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bg1"/>
                </a:solidFill>
                <a:latin typeface="Times New Roman" panose="02020603050405020304" pitchFamily="18" charset="0"/>
              </a:rPr>
              <a:t>P</a:t>
            </a:r>
          </a:p>
        </p:txBody>
      </p:sp>
      <p:pic>
        <p:nvPicPr>
          <p:cNvPr id="112649" name="Picture 9">
            <a:extLst>
              <a:ext uri="{FF2B5EF4-FFF2-40B4-BE49-F238E27FC236}">
                <a16:creationId xmlns:a16="http://schemas.microsoft.com/office/drawing/2014/main" id="{05AE1C95-5534-43B1-8146-9323DADE24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9413" y="820738"/>
            <a:ext cx="1597025"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50" name="Line 10">
            <a:extLst>
              <a:ext uri="{FF2B5EF4-FFF2-40B4-BE49-F238E27FC236}">
                <a16:creationId xmlns:a16="http://schemas.microsoft.com/office/drawing/2014/main" id="{A526ADB2-D680-4D9C-9114-03C884B43A3C}"/>
              </a:ext>
            </a:extLst>
          </p:cNvPr>
          <p:cNvSpPr>
            <a:spLocks noChangeShapeType="1"/>
          </p:cNvSpPr>
          <p:nvPr/>
        </p:nvSpPr>
        <p:spPr bwMode="auto">
          <a:xfrm flipH="1">
            <a:off x="6276975" y="1246188"/>
            <a:ext cx="552450" cy="239712"/>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51" name="AutoShape 11">
            <a:extLst>
              <a:ext uri="{FF2B5EF4-FFF2-40B4-BE49-F238E27FC236}">
                <a16:creationId xmlns:a16="http://schemas.microsoft.com/office/drawing/2014/main" id="{978EE374-0D42-4268-AC86-5EEAC19C2D73}"/>
              </a:ext>
            </a:extLst>
          </p:cNvPr>
          <p:cNvSpPr>
            <a:spLocks noChangeArrowheads="1"/>
          </p:cNvSpPr>
          <p:nvPr/>
        </p:nvSpPr>
        <p:spPr bwMode="auto">
          <a:xfrm rot="-3783994">
            <a:off x="5312569" y="1496219"/>
            <a:ext cx="3378200" cy="1077912"/>
          </a:xfrm>
          <a:prstGeom prst="triangle">
            <a:avLst>
              <a:gd name="adj" fmla="val 70981"/>
            </a:avLst>
          </a:prstGeom>
          <a:solidFill>
            <a:schemeClr val="accent1">
              <a:alpha val="50000"/>
            </a:schemeClr>
          </a:solidFill>
          <a:ln w="9525">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12652" name="Picture 12">
            <a:extLst>
              <a:ext uri="{FF2B5EF4-FFF2-40B4-BE49-F238E27FC236}">
                <a16:creationId xmlns:a16="http://schemas.microsoft.com/office/drawing/2014/main" id="{CCE50D73-7896-41E2-9B0B-A929E5D358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7200" y="836613"/>
            <a:ext cx="2106613"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53" name="Line 13">
            <a:extLst>
              <a:ext uri="{FF2B5EF4-FFF2-40B4-BE49-F238E27FC236}">
                <a16:creationId xmlns:a16="http://schemas.microsoft.com/office/drawing/2014/main" id="{1A88BFFD-583C-4509-BB27-DEB924939D4A}"/>
              </a:ext>
            </a:extLst>
          </p:cNvPr>
          <p:cNvSpPr>
            <a:spLocks noChangeShapeType="1"/>
          </p:cNvSpPr>
          <p:nvPr/>
        </p:nvSpPr>
        <p:spPr bwMode="auto">
          <a:xfrm flipV="1">
            <a:off x="6276975" y="1246188"/>
            <a:ext cx="552450" cy="1382712"/>
          </a:xfrm>
          <a:prstGeom prst="line">
            <a:avLst/>
          </a:prstGeom>
          <a:noFill/>
          <a:ln w="28575">
            <a:solidFill>
              <a:srgbClr val="FFFF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54" name="Line 14">
            <a:extLst>
              <a:ext uri="{FF2B5EF4-FFF2-40B4-BE49-F238E27FC236}">
                <a16:creationId xmlns:a16="http://schemas.microsoft.com/office/drawing/2014/main" id="{452376A9-E244-4619-A58C-2D353B47BCAB}"/>
              </a:ext>
            </a:extLst>
          </p:cNvPr>
          <p:cNvSpPr>
            <a:spLocks noChangeShapeType="1"/>
          </p:cNvSpPr>
          <p:nvPr/>
        </p:nvSpPr>
        <p:spPr bwMode="auto">
          <a:xfrm flipH="1" flipV="1">
            <a:off x="6248400" y="900113"/>
            <a:ext cx="581025" cy="261937"/>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55" name="AutoShape 15">
            <a:extLst>
              <a:ext uri="{FF2B5EF4-FFF2-40B4-BE49-F238E27FC236}">
                <a16:creationId xmlns:a16="http://schemas.microsoft.com/office/drawing/2014/main" id="{69F9431C-DB44-4FF2-8D87-93905D05DC38}"/>
              </a:ext>
            </a:extLst>
          </p:cNvPr>
          <p:cNvSpPr>
            <a:spLocks noChangeArrowheads="1"/>
          </p:cNvSpPr>
          <p:nvPr/>
        </p:nvSpPr>
        <p:spPr bwMode="auto">
          <a:xfrm rot="-3783994">
            <a:off x="5307807" y="1488281"/>
            <a:ext cx="3378200" cy="1077913"/>
          </a:xfrm>
          <a:prstGeom prst="triangle">
            <a:avLst>
              <a:gd name="adj" fmla="val 70981"/>
            </a:avLst>
          </a:prstGeom>
          <a:solidFill>
            <a:schemeClr val="accent1">
              <a:alpha val="50000"/>
            </a:schemeClr>
          </a:solidFill>
          <a:ln w="9525">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kumimoji="1" lang="zh-CN" altLang="en-US" sz="2400">
              <a:latin typeface="Times New Roman" panose="02020603050405020304" pitchFamily="18" charset="0"/>
            </a:endParaRPr>
          </a:p>
        </p:txBody>
      </p:sp>
      <p:sp>
        <p:nvSpPr>
          <p:cNvPr id="112656" name="Line 16">
            <a:extLst>
              <a:ext uri="{FF2B5EF4-FFF2-40B4-BE49-F238E27FC236}">
                <a16:creationId xmlns:a16="http://schemas.microsoft.com/office/drawing/2014/main" id="{FA3251AC-1963-4CF5-B263-511947E2B612}"/>
              </a:ext>
            </a:extLst>
          </p:cNvPr>
          <p:cNvSpPr>
            <a:spLocks noChangeShapeType="1"/>
          </p:cNvSpPr>
          <p:nvPr/>
        </p:nvSpPr>
        <p:spPr bwMode="auto">
          <a:xfrm flipH="1" flipV="1">
            <a:off x="6829425" y="1157288"/>
            <a:ext cx="485775" cy="1471612"/>
          </a:xfrm>
          <a:prstGeom prst="line">
            <a:avLst/>
          </a:prstGeom>
          <a:noFill/>
          <a:ln w="285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2657" name="Object 17">
            <a:extLst>
              <a:ext uri="{FF2B5EF4-FFF2-40B4-BE49-F238E27FC236}">
                <a16:creationId xmlns:a16="http://schemas.microsoft.com/office/drawing/2014/main" id="{2A8923D0-23A8-4384-B407-C36950088210}"/>
              </a:ext>
            </a:extLst>
          </p:cNvPr>
          <p:cNvGraphicFramePr>
            <a:graphicFrameLocks noChangeAspect="1"/>
          </p:cNvGraphicFramePr>
          <p:nvPr/>
        </p:nvGraphicFramePr>
        <p:xfrm>
          <a:off x="5791200" y="533400"/>
          <a:ext cx="503238" cy="352425"/>
        </p:xfrm>
        <a:graphic>
          <a:graphicData uri="http://schemas.openxmlformats.org/presentationml/2006/ole">
            <mc:AlternateContent xmlns:mc="http://schemas.openxmlformats.org/markup-compatibility/2006">
              <mc:Choice xmlns:v="urn:schemas-microsoft-com:vml" Requires="v">
                <p:oleObj spid="_x0000_s112860" name="Equation" r:id="rId6" imgW="507960" imgH="355320" progId="Equation.3">
                  <p:embed/>
                </p:oleObj>
              </mc:Choice>
              <mc:Fallback>
                <p:oleObj name="Equation" r:id="rId6" imgW="507960" imgH="355320" progId="Equation.3">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533400"/>
                        <a:ext cx="503238"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58" name="Line 18">
            <a:extLst>
              <a:ext uri="{FF2B5EF4-FFF2-40B4-BE49-F238E27FC236}">
                <a16:creationId xmlns:a16="http://schemas.microsoft.com/office/drawing/2014/main" id="{498E27F5-987C-4ED3-9191-2863F8EF25F8}"/>
              </a:ext>
            </a:extLst>
          </p:cNvPr>
          <p:cNvSpPr>
            <a:spLocks noChangeShapeType="1"/>
          </p:cNvSpPr>
          <p:nvPr/>
        </p:nvSpPr>
        <p:spPr bwMode="auto">
          <a:xfrm flipH="1">
            <a:off x="5837238" y="1203325"/>
            <a:ext cx="976312" cy="0"/>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2659" name="Object 19">
            <a:extLst>
              <a:ext uri="{FF2B5EF4-FFF2-40B4-BE49-F238E27FC236}">
                <a16:creationId xmlns:a16="http://schemas.microsoft.com/office/drawing/2014/main" id="{9D2C8442-7904-45F6-B5B2-D5F6E86E6A02}"/>
              </a:ext>
            </a:extLst>
          </p:cNvPr>
          <p:cNvGraphicFramePr>
            <a:graphicFrameLocks noChangeAspect="1"/>
          </p:cNvGraphicFramePr>
          <p:nvPr/>
        </p:nvGraphicFramePr>
        <p:xfrm>
          <a:off x="5219700" y="908050"/>
          <a:ext cx="531813" cy="446088"/>
        </p:xfrm>
        <a:graphic>
          <a:graphicData uri="http://schemas.openxmlformats.org/presentationml/2006/ole">
            <mc:AlternateContent xmlns:mc="http://schemas.openxmlformats.org/markup-compatibility/2006">
              <mc:Choice xmlns:v="urn:schemas-microsoft-com:vml" Requires="v">
                <p:oleObj spid="_x0000_s112861" name="Equation" r:id="rId8" imgW="533160" imgH="444240" progId="Equation.3">
                  <p:embed/>
                </p:oleObj>
              </mc:Choice>
              <mc:Fallback>
                <p:oleObj name="Equation" r:id="rId8" imgW="533160" imgH="444240" progId="Equation.3">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19700" y="908050"/>
                        <a:ext cx="531813"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60" name="Text Box 20">
            <a:extLst>
              <a:ext uri="{FF2B5EF4-FFF2-40B4-BE49-F238E27FC236}">
                <a16:creationId xmlns:a16="http://schemas.microsoft.com/office/drawing/2014/main" id="{BD55C612-A5C4-4F60-B584-0C96AC53FD52}"/>
              </a:ext>
            </a:extLst>
          </p:cNvPr>
          <p:cNvSpPr txBox="1">
            <a:spLocks noChangeArrowheads="1"/>
          </p:cNvSpPr>
          <p:nvPr/>
        </p:nvSpPr>
        <p:spPr bwMode="auto">
          <a:xfrm>
            <a:off x="779463" y="914400"/>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FFFF00"/>
                </a:solidFill>
                <a:latin typeface="Times New Roman" panose="02020603050405020304" pitchFamily="18" charset="0"/>
                <a:ea typeface="楷体_GB2312" pitchFamily="49" charset="-122"/>
              </a:rPr>
              <a:t>解</a:t>
            </a:r>
          </a:p>
        </p:txBody>
      </p:sp>
      <p:graphicFrame>
        <p:nvGraphicFramePr>
          <p:cNvPr id="112661" name="Object 21">
            <a:extLst>
              <a:ext uri="{FF2B5EF4-FFF2-40B4-BE49-F238E27FC236}">
                <a16:creationId xmlns:a16="http://schemas.microsoft.com/office/drawing/2014/main" id="{832D489C-AFAA-46A6-9CDA-670A247318E8}"/>
              </a:ext>
            </a:extLst>
          </p:cNvPr>
          <p:cNvGraphicFramePr>
            <a:graphicFrameLocks/>
          </p:cNvGraphicFramePr>
          <p:nvPr/>
        </p:nvGraphicFramePr>
        <p:xfrm>
          <a:off x="1701800" y="812800"/>
          <a:ext cx="1219200" cy="823913"/>
        </p:xfrm>
        <a:graphic>
          <a:graphicData uri="http://schemas.openxmlformats.org/presentationml/2006/ole">
            <mc:AlternateContent xmlns:mc="http://schemas.openxmlformats.org/markup-compatibility/2006">
              <mc:Choice xmlns:v="urn:schemas-microsoft-com:vml" Requires="v">
                <p:oleObj spid="_x0000_s112862" name="Equation" r:id="rId10" imgW="1218960" imgH="825480" progId="Equation.3">
                  <p:embed/>
                </p:oleObj>
              </mc:Choice>
              <mc:Fallback>
                <p:oleObj name="Equation" r:id="rId10" imgW="1218960" imgH="825480" progId="Equation.3">
                  <p:embed/>
                  <p:pic>
                    <p:nvPicPr>
                      <p:cNvPr id="0" name="Object 21"/>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01800" y="812800"/>
                        <a:ext cx="1219200"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62" name="Object 22">
            <a:extLst>
              <a:ext uri="{FF2B5EF4-FFF2-40B4-BE49-F238E27FC236}">
                <a16:creationId xmlns:a16="http://schemas.microsoft.com/office/drawing/2014/main" id="{AD0DDAE0-7209-4495-AB46-63D847B5E3CD}"/>
              </a:ext>
            </a:extLst>
          </p:cNvPr>
          <p:cNvGraphicFramePr>
            <a:graphicFrameLocks/>
          </p:cNvGraphicFramePr>
          <p:nvPr/>
        </p:nvGraphicFramePr>
        <p:xfrm>
          <a:off x="858838" y="1752600"/>
          <a:ext cx="1485900" cy="823913"/>
        </p:xfrm>
        <a:graphic>
          <a:graphicData uri="http://schemas.openxmlformats.org/presentationml/2006/ole">
            <mc:AlternateContent xmlns:mc="http://schemas.openxmlformats.org/markup-compatibility/2006">
              <mc:Choice xmlns:v="urn:schemas-microsoft-com:vml" Requires="v">
                <p:oleObj spid="_x0000_s112863" name="Equation" r:id="rId12" imgW="1485720" imgH="825480" progId="Equation.3">
                  <p:embed/>
                </p:oleObj>
              </mc:Choice>
              <mc:Fallback>
                <p:oleObj name="Equation" r:id="rId12" imgW="1485720" imgH="825480" progId="Equation.3">
                  <p:embed/>
                  <p:pic>
                    <p:nvPicPr>
                      <p:cNvPr id="0" name="Object 22"/>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58838" y="1752600"/>
                        <a:ext cx="1485900"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63" name="Object 23">
            <a:extLst>
              <a:ext uri="{FF2B5EF4-FFF2-40B4-BE49-F238E27FC236}">
                <a16:creationId xmlns:a16="http://schemas.microsoft.com/office/drawing/2014/main" id="{82AFC4D7-903C-4D72-BB1A-1FCE9D958CF4}"/>
              </a:ext>
            </a:extLst>
          </p:cNvPr>
          <p:cNvGraphicFramePr>
            <a:graphicFrameLocks noChangeAspect="1"/>
          </p:cNvGraphicFramePr>
          <p:nvPr/>
        </p:nvGraphicFramePr>
        <p:xfrm>
          <a:off x="6858000" y="1863725"/>
          <a:ext cx="215900" cy="315913"/>
        </p:xfrm>
        <a:graphic>
          <a:graphicData uri="http://schemas.openxmlformats.org/presentationml/2006/ole">
            <mc:AlternateContent xmlns:mc="http://schemas.openxmlformats.org/markup-compatibility/2006">
              <mc:Choice xmlns:v="urn:schemas-microsoft-com:vml" Requires="v">
                <p:oleObj spid="_x0000_s112864" name="公式" r:id="rId14" imgW="228600" imgH="317160" progId="Equation.3">
                  <p:embed/>
                </p:oleObj>
              </mc:Choice>
              <mc:Fallback>
                <p:oleObj name="公式" r:id="rId14" imgW="228600" imgH="317160" progId="Equation.3">
                  <p:embed/>
                  <p:pic>
                    <p:nvPicPr>
                      <p:cNvPr id="0" name="Object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58000" y="1863725"/>
                        <a:ext cx="215900"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64" name="Object 24">
            <a:extLst>
              <a:ext uri="{FF2B5EF4-FFF2-40B4-BE49-F238E27FC236}">
                <a16:creationId xmlns:a16="http://schemas.microsoft.com/office/drawing/2014/main" id="{9C24C7D6-37F0-4390-933B-72D04E8BB248}"/>
              </a:ext>
            </a:extLst>
          </p:cNvPr>
          <p:cNvGraphicFramePr>
            <a:graphicFrameLocks/>
          </p:cNvGraphicFramePr>
          <p:nvPr/>
        </p:nvGraphicFramePr>
        <p:xfrm>
          <a:off x="862013" y="2919413"/>
          <a:ext cx="2235200" cy="582612"/>
        </p:xfrm>
        <a:graphic>
          <a:graphicData uri="http://schemas.openxmlformats.org/presentationml/2006/ole">
            <mc:AlternateContent xmlns:mc="http://schemas.openxmlformats.org/markup-compatibility/2006">
              <mc:Choice xmlns:v="urn:schemas-microsoft-com:vml" Requires="v">
                <p:oleObj spid="_x0000_s112865" name="Equation" r:id="rId16" imgW="2234880" imgH="583920" progId="Equation.3">
                  <p:embed/>
                </p:oleObj>
              </mc:Choice>
              <mc:Fallback>
                <p:oleObj name="Equation" r:id="rId16" imgW="2234880" imgH="583920" progId="Equation.3">
                  <p:embed/>
                  <p:pic>
                    <p:nvPicPr>
                      <p:cNvPr id="0" name="Object 24"/>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62013" y="2919413"/>
                        <a:ext cx="2235200" cy="582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65" name="Object 25">
            <a:extLst>
              <a:ext uri="{FF2B5EF4-FFF2-40B4-BE49-F238E27FC236}">
                <a16:creationId xmlns:a16="http://schemas.microsoft.com/office/drawing/2014/main" id="{F8430912-E874-42A9-9A4F-793018CDF76E}"/>
              </a:ext>
            </a:extLst>
          </p:cNvPr>
          <p:cNvGraphicFramePr>
            <a:graphicFrameLocks/>
          </p:cNvGraphicFramePr>
          <p:nvPr/>
        </p:nvGraphicFramePr>
        <p:xfrm>
          <a:off x="3141663" y="2919413"/>
          <a:ext cx="1651000" cy="584200"/>
        </p:xfrm>
        <a:graphic>
          <a:graphicData uri="http://schemas.openxmlformats.org/presentationml/2006/ole">
            <mc:AlternateContent xmlns:mc="http://schemas.openxmlformats.org/markup-compatibility/2006">
              <mc:Choice xmlns:v="urn:schemas-microsoft-com:vml" Requires="v">
                <p:oleObj spid="_x0000_s112866" name="Equation" r:id="rId18" imgW="1650960" imgH="583920" progId="Equation.3">
                  <p:embed/>
                </p:oleObj>
              </mc:Choice>
              <mc:Fallback>
                <p:oleObj name="Equation" r:id="rId18" imgW="1650960" imgH="583920" progId="Equation.3">
                  <p:embed/>
                  <p:pic>
                    <p:nvPicPr>
                      <p:cNvPr id="0" name="Object 25"/>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41663" y="2919413"/>
                        <a:ext cx="16510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66" name="Object 26">
            <a:extLst>
              <a:ext uri="{FF2B5EF4-FFF2-40B4-BE49-F238E27FC236}">
                <a16:creationId xmlns:a16="http://schemas.microsoft.com/office/drawing/2014/main" id="{81558AC0-236C-45DF-B9DC-BDEE481A1C4D}"/>
              </a:ext>
            </a:extLst>
          </p:cNvPr>
          <p:cNvGraphicFramePr>
            <a:graphicFrameLocks/>
          </p:cNvGraphicFramePr>
          <p:nvPr/>
        </p:nvGraphicFramePr>
        <p:xfrm>
          <a:off x="1090613" y="5645150"/>
          <a:ext cx="2259012" cy="823913"/>
        </p:xfrm>
        <a:graphic>
          <a:graphicData uri="http://schemas.openxmlformats.org/presentationml/2006/ole">
            <mc:AlternateContent xmlns:mc="http://schemas.openxmlformats.org/markup-compatibility/2006">
              <mc:Choice xmlns:v="urn:schemas-microsoft-com:vml" Requires="v">
                <p:oleObj spid="_x0000_s112867" name="公式" r:id="rId20" imgW="2260440" imgH="825480" progId="Equation.3">
                  <p:embed/>
                </p:oleObj>
              </mc:Choice>
              <mc:Fallback>
                <p:oleObj name="公式" r:id="rId20" imgW="2260440" imgH="825480" progId="Equation.3">
                  <p:embed/>
                  <p:pic>
                    <p:nvPicPr>
                      <p:cNvPr id="0" name="Object 26"/>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90613" y="5645150"/>
                        <a:ext cx="2259012"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67" name="Object 27">
            <a:extLst>
              <a:ext uri="{FF2B5EF4-FFF2-40B4-BE49-F238E27FC236}">
                <a16:creationId xmlns:a16="http://schemas.microsoft.com/office/drawing/2014/main" id="{69A0BDD3-6E31-4E9D-A305-EA4E90489491}"/>
              </a:ext>
            </a:extLst>
          </p:cNvPr>
          <p:cNvGraphicFramePr>
            <a:graphicFrameLocks/>
          </p:cNvGraphicFramePr>
          <p:nvPr/>
        </p:nvGraphicFramePr>
        <p:xfrm>
          <a:off x="3506788" y="5656263"/>
          <a:ext cx="2208212" cy="900112"/>
        </p:xfrm>
        <a:graphic>
          <a:graphicData uri="http://schemas.openxmlformats.org/presentationml/2006/ole">
            <mc:AlternateContent xmlns:mc="http://schemas.openxmlformats.org/markup-compatibility/2006">
              <mc:Choice xmlns:v="urn:schemas-microsoft-com:vml" Requires="v">
                <p:oleObj spid="_x0000_s112868" name="Equation" r:id="rId22" imgW="2209680" imgH="901440" progId="Equation.3">
                  <p:embed/>
                </p:oleObj>
              </mc:Choice>
              <mc:Fallback>
                <p:oleObj name="Equation" r:id="rId22" imgW="2209680" imgH="901440" progId="Equation.3">
                  <p:embed/>
                  <p:pic>
                    <p:nvPicPr>
                      <p:cNvPr id="0" name="Object 27"/>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506788" y="5656263"/>
                        <a:ext cx="2208212" cy="900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68" name="Line 28">
            <a:extLst>
              <a:ext uri="{FF2B5EF4-FFF2-40B4-BE49-F238E27FC236}">
                <a16:creationId xmlns:a16="http://schemas.microsoft.com/office/drawing/2014/main" id="{17423410-BD01-4F43-93B5-B6F75D1212F2}"/>
              </a:ext>
            </a:extLst>
          </p:cNvPr>
          <p:cNvSpPr>
            <a:spLocks noChangeShapeType="1"/>
          </p:cNvSpPr>
          <p:nvPr/>
        </p:nvSpPr>
        <p:spPr bwMode="auto">
          <a:xfrm>
            <a:off x="6848475" y="1193800"/>
            <a:ext cx="914400" cy="1438275"/>
          </a:xfrm>
          <a:prstGeom prst="line">
            <a:avLst/>
          </a:prstGeom>
          <a:noFill/>
          <a:ln w="38100">
            <a:solidFill>
              <a:srgbClr val="66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2669" name="Object 29">
            <a:extLst>
              <a:ext uri="{FF2B5EF4-FFF2-40B4-BE49-F238E27FC236}">
                <a16:creationId xmlns:a16="http://schemas.microsoft.com/office/drawing/2014/main" id="{AA5F41AB-4074-49ED-96F1-AD92C7BB5BDC}"/>
              </a:ext>
            </a:extLst>
          </p:cNvPr>
          <p:cNvGraphicFramePr>
            <a:graphicFrameLocks/>
          </p:cNvGraphicFramePr>
          <p:nvPr/>
        </p:nvGraphicFramePr>
        <p:xfrm>
          <a:off x="1041400" y="4872038"/>
          <a:ext cx="2159000" cy="471487"/>
        </p:xfrm>
        <a:graphic>
          <a:graphicData uri="http://schemas.openxmlformats.org/presentationml/2006/ole">
            <mc:AlternateContent xmlns:mc="http://schemas.openxmlformats.org/markup-compatibility/2006">
              <mc:Choice xmlns:v="urn:schemas-microsoft-com:vml" Requires="v">
                <p:oleObj spid="_x0000_s112869" name="Equation" r:id="rId24" imgW="2158920" imgH="469800" progId="Equation.3">
                  <p:embed/>
                </p:oleObj>
              </mc:Choice>
              <mc:Fallback>
                <p:oleObj name="Equation" r:id="rId24" imgW="2158920" imgH="469800" progId="Equation.3">
                  <p:embed/>
                  <p:pic>
                    <p:nvPicPr>
                      <p:cNvPr id="0" name="Object 29"/>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041400" y="4872038"/>
                        <a:ext cx="2159000" cy="471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70" name="Object 30">
            <a:extLst>
              <a:ext uri="{FF2B5EF4-FFF2-40B4-BE49-F238E27FC236}">
                <a16:creationId xmlns:a16="http://schemas.microsoft.com/office/drawing/2014/main" id="{95C06A0A-4A15-475F-8B79-1A0787A13C05}"/>
              </a:ext>
            </a:extLst>
          </p:cNvPr>
          <p:cNvGraphicFramePr>
            <a:graphicFrameLocks noChangeAspect="1"/>
          </p:cNvGraphicFramePr>
          <p:nvPr/>
        </p:nvGraphicFramePr>
        <p:xfrm>
          <a:off x="7007225" y="1370013"/>
          <a:ext cx="338138" cy="406400"/>
        </p:xfrm>
        <a:graphic>
          <a:graphicData uri="http://schemas.openxmlformats.org/presentationml/2006/ole">
            <mc:AlternateContent xmlns:mc="http://schemas.openxmlformats.org/markup-compatibility/2006">
              <mc:Choice xmlns:v="urn:schemas-microsoft-com:vml" Requires="v">
                <p:oleObj spid="_x0000_s112870" name="Equation" r:id="rId26" imgW="126720" imgH="152280" progId="Equation.3">
                  <p:embed/>
                </p:oleObj>
              </mc:Choice>
              <mc:Fallback>
                <p:oleObj name="Equation" r:id="rId26" imgW="126720" imgH="152280" progId="Equation.3">
                  <p:embed/>
                  <p:pic>
                    <p:nvPicPr>
                      <p:cNvPr id="0" name="Object 3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007225" y="1370013"/>
                        <a:ext cx="338138"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71" name="Object 31">
            <a:extLst>
              <a:ext uri="{FF2B5EF4-FFF2-40B4-BE49-F238E27FC236}">
                <a16:creationId xmlns:a16="http://schemas.microsoft.com/office/drawing/2014/main" id="{F3DBC5DE-7434-463A-A676-AB7DF056F4FC}"/>
              </a:ext>
            </a:extLst>
          </p:cNvPr>
          <p:cNvGraphicFramePr>
            <a:graphicFrameLocks/>
          </p:cNvGraphicFramePr>
          <p:nvPr/>
        </p:nvGraphicFramePr>
        <p:xfrm>
          <a:off x="2482850" y="1735138"/>
          <a:ext cx="1778000" cy="900112"/>
        </p:xfrm>
        <a:graphic>
          <a:graphicData uri="http://schemas.openxmlformats.org/presentationml/2006/ole">
            <mc:AlternateContent xmlns:mc="http://schemas.openxmlformats.org/markup-compatibility/2006">
              <mc:Choice xmlns:v="urn:schemas-microsoft-com:vml" Requires="v">
                <p:oleObj spid="_x0000_s112871" name="Equation" r:id="rId28" imgW="1777680" imgH="901440" progId="Equation.3">
                  <p:embed/>
                </p:oleObj>
              </mc:Choice>
              <mc:Fallback>
                <p:oleObj name="Equation" r:id="rId28" imgW="1777680" imgH="901440" progId="Equation.3">
                  <p:embed/>
                  <p:pic>
                    <p:nvPicPr>
                      <p:cNvPr id="0" name="Object 31"/>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482850" y="1735138"/>
                        <a:ext cx="1778000" cy="90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72" name="Object 32">
            <a:extLst>
              <a:ext uri="{FF2B5EF4-FFF2-40B4-BE49-F238E27FC236}">
                <a16:creationId xmlns:a16="http://schemas.microsoft.com/office/drawing/2014/main" id="{159C0901-7D29-4A81-AF48-BB542A585CCB}"/>
              </a:ext>
            </a:extLst>
          </p:cNvPr>
          <p:cNvGraphicFramePr>
            <a:graphicFrameLocks/>
          </p:cNvGraphicFramePr>
          <p:nvPr/>
        </p:nvGraphicFramePr>
        <p:xfrm>
          <a:off x="1425575" y="3703638"/>
          <a:ext cx="2463800" cy="977900"/>
        </p:xfrm>
        <a:graphic>
          <a:graphicData uri="http://schemas.openxmlformats.org/presentationml/2006/ole">
            <mc:AlternateContent xmlns:mc="http://schemas.openxmlformats.org/markup-compatibility/2006">
              <mc:Choice xmlns:v="urn:schemas-microsoft-com:vml" Requires="v">
                <p:oleObj spid="_x0000_s112872" name="公式" r:id="rId30" imgW="2463480" imgH="977760" progId="Equation.3">
                  <p:embed/>
                </p:oleObj>
              </mc:Choice>
              <mc:Fallback>
                <p:oleObj name="公式" r:id="rId30" imgW="2463480" imgH="977760" progId="Equation.3">
                  <p:embed/>
                  <p:pic>
                    <p:nvPicPr>
                      <p:cNvPr id="0" name="Object 32"/>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425575" y="3703638"/>
                        <a:ext cx="246380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2673" name="Group 33">
            <a:extLst>
              <a:ext uri="{FF2B5EF4-FFF2-40B4-BE49-F238E27FC236}">
                <a16:creationId xmlns:a16="http://schemas.microsoft.com/office/drawing/2014/main" id="{17614B7E-550F-41FD-95BF-F96F38CFCBA6}"/>
              </a:ext>
            </a:extLst>
          </p:cNvPr>
          <p:cNvGrpSpPr>
            <a:grpSpLocks/>
          </p:cNvGrpSpPr>
          <p:nvPr/>
        </p:nvGrpSpPr>
        <p:grpSpPr bwMode="auto">
          <a:xfrm>
            <a:off x="5181600" y="381000"/>
            <a:ext cx="3603625" cy="2833688"/>
            <a:chOff x="3248" y="240"/>
            <a:chExt cx="2270" cy="1785"/>
          </a:xfrm>
        </p:grpSpPr>
        <p:grpSp>
          <p:nvGrpSpPr>
            <p:cNvPr id="112674" name="Group 34">
              <a:extLst>
                <a:ext uri="{FF2B5EF4-FFF2-40B4-BE49-F238E27FC236}">
                  <a16:creationId xmlns:a16="http://schemas.microsoft.com/office/drawing/2014/main" id="{E674C181-39B9-4D7D-B37E-CD756E4664D4}"/>
                </a:ext>
              </a:extLst>
            </p:cNvPr>
            <p:cNvGrpSpPr>
              <a:grpSpLocks/>
            </p:cNvGrpSpPr>
            <p:nvPr/>
          </p:nvGrpSpPr>
          <p:grpSpPr bwMode="auto">
            <a:xfrm>
              <a:off x="3248" y="240"/>
              <a:ext cx="2270" cy="1785"/>
              <a:chOff x="3248" y="130"/>
              <a:chExt cx="2270" cy="1785"/>
            </a:xfrm>
          </p:grpSpPr>
          <p:grpSp>
            <p:nvGrpSpPr>
              <p:cNvPr id="112675" name="Group 35">
                <a:extLst>
                  <a:ext uri="{FF2B5EF4-FFF2-40B4-BE49-F238E27FC236}">
                    <a16:creationId xmlns:a16="http://schemas.microsoft.com/office/drawing/2014/main" id="{F7D18E2B-6B7F-4E38-BCA6-2B021673B738}"/>
                  </a:ext>
                </a:extLst>
              </p:cNvPr>
              <p:cNvGrpSpPr>
                <a:grpSpLocks/>
              </p:cNvGrpSpPr>
              <p:nvPr/>
            </p:nvGrpSpPr>
            <p:grpSpPr bwMode="auto">
              <a:xfrm>
                <a:off x="3248" y="344"/>
                <a:ext cx="2162" cy="1202"/>
                <a:chOff x="3402" y="102"/>
                <a:chExt cx="2162" cy="1202"/>
              </a:xfrm>
            </p:grpSpPr>
            <p:sp>
              <p:nvSpPr>
                <p:cNvPr id="112676" name="Line 36">
                  <a:extLst>
                    <a:ext uri="{FF2B5EF4-FFF2-40B4-BE49-F238E27FC236}">
                      <a16:creationId xmlns:a16="http://schemas.microsoft.com/office/drawing/2014/main" id="{4A69CC2D-90A1-4851-9326-0FA41BBC7D55}"/>
                    </a:ext>
                  </a:extLst>
                </p:cNvPr>
                <p:cNvSpPr>
                  <a:spLocks noChangeShapeType="1"/>
                </p:cNvSpPr>
                <p:nvPr/>
              </p:nvSpPr>
              <p:spPr bwMode="auto">
                <a:xfrm>
                  <a:off x="3402" y="1304"/>
                  <a:ext cx="2162" cy="0"/>
                </a:xfrm>
                <a:prstGeom prst="line">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77" name="Line 37">
                  <a:extLst>
                    <a:ext uri="{FF2B5EF4-FFF2-40B4-BE49-F238E27FC236}">
                      <a16:creationId xmlns:a16="http://schemas.microsoft.com/office/drawing/2014/main" id="{0FAC4991-458B-4F05-B151-EDEC91E6E3B1}"/>
                    </a:ext>
                  </a:extLst>
                </p:cNvPr>
                <p:cNvSpPr>
                  <a:spLocks noChangeShapeType="1"/>
                </p:cNvSpPr>
                <p:nvPr/>
              </p:nvSpPr>
              <p:spPr bwMode="auto">
                <a:xfrm flipV="1">
                  <a:off x="4456" y="102"/>
                  <a:ext cx="0" cy="1202"/>
                </a:xfrm>
                <a:prstGeom prst="line">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2678" name="Text Box 38">
                <a:extLst>
                  <a:ext uri="{FF2B5EF4-FFF2-40B4-BE49-F238E27FC236}">
                    <a16:creationId xmlns:a16="http://schemas.microsoft.com/office/drawing/2014/main" id="{1F5C423C-9E03-4BF8-A06B-7213363752D0}"/>
                  </a:ext>
                </a:extLst>
              </p:cNvPr>
              <p:cNvSpPr txBox="1">
                <a:spLocks noChangeArrowheads="1"/>
              </p:cNvSpPr>
              <p:nvPr/>
            </p:nvSpPr>
            <p:spPr bwMode="auto">
              <a:xfrm>
                <a:off x="5306" y="162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chemeClr val="bg1"/>
                    </a:solidFill>
                    <a:latin typeface="Times New Roman" panose="02020603050405020304" pitchFamily="18" charset="0"/>
                  </a:rPr>
                  <a:t>x</a:t>
                </a:r>
              </a:p>
            </p:txBody>
          </p:sp>
          <p:sp>
            <p:nvSpPr>
              <p:cNvPr id="112679" name="Text Box 39">
                <a:extLst>
                  <a:ext uri="{FF2B5EF4-FFF2-40B4-BE49-F238E27FC236}">
                    <a16:creationId xmlns:a16="http://schemas.microsoft.com/office/drawing/2014/main" id="{946C0B80-4EDF-42B1-8FAF-191CAD3C7C47}"/>
                  </a:ext>
                </a:extLst>
              </p:cNvPr>
              <p:cNvSpPr txBox="1">
                <a:spLocks noChangeArrowheads="1"/>
              </p:cNvSpPr>
              <p:nvPr/>
            </p:nvSpPr>
            <p:spPr bwMode="auto">
              <a:xfrm>
                <a:off x="4310" y="13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chemeClr val="bg1"/>
                    </a:solidFill>
                    <a:latin typeface="Times New Roman" panose="02020603050405020304" pitchFamily="18" charset="0"/>
                  </a:rPr>
                  <a:t>y</a:t>
                </a:r>
              </a:p>
            </p:txBody>
          </p:sp>
        </p:grpSp>
        <p:sp>
          <p:nvSpPr>
            <p:cNvPr id="112680" name="Text Box 40">
              <a:extLst>
                <a:ext uri="{FF2B5EF4-FFF2-40B4-BE49-F238E27FC236}">
                  <a16:creationId xmlns:a16="http://schemas.microsoft.com/office/drawing/2014/main" id="{3AC74C93-4D14-4589-8BD4-677A55BD62B0}"/>
                </a:ext>
              </a:extLst>
            </p:cNvPr>
            <p:cNvSpPr txBox="1">
              <a:spLocks noChangeArrowheads="1"/>
            </p:cNvSpPr>
            <p:nvPr/>
          </p:nvSpPr>
          <p:spPr bwMode="auto">
            <a:xfrm>
              <a:off x="4024" y="1595"/>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chemeClr val="bg1"/>
                  </a:solidFill>
                  <a:latin typeface="Times New Roman" panose="02020603050405020304" pitchFamily="18" charset="0"/>
                </a:rPr>
                <a:t>O</a:t>
              </a:r>
            </a:p>
          </p:txBody>
        </p:sp>
      </p:grpSp>
      <p:sp>
        <p:nvSpPr>
          <p:cNvPr id="112681" name="Oval 41">
            <a:extLst>
              <a:ext uri="{FF2B5EF4-FFF2-40B4-BE49-F238E27FC236}">
                <a16:creationId xmlns:a16="http://schemas.microsoft.com/office/drawing/2014/main" id="{3152A672-CDF1-469A-9DE6-8A629517AC18}"/>
              </a:ext>
            </a:extLst>
          </p:cNvPr>
          <p:cNvSpPr>
            <a:spLocks noChangeArrowheads="1"/>
          </p:cNvSpPr>
          <p:nvPr/>
        </p:nvSpPr>
        <p:spPr bwMode="auto">
          <a:xfrm>
            <a:off x="6810375" y="1157288"/>
            <a:ext cx="88900" cy="88900"/>
          </a:xfrm>
          <a:prstGeom prst="ellipse">
            <a:avLst/>
          </a:prstGeom>
          <a:solidFill>
            <a:srgbClr val="FF33CC"/>
          </a:solidFill>
          <a:ln w="9525">
            <a:solidFill>
              <a:srgbClr val="FF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12682" name="Object 42">
            <a:extLst>
              <a:ext uri="{FF2B5EF4-FFF2-40B4-BE49-F238E27FC236}">
                <a16:creationId xmlns:a16="http://schemas.microsoft.com/office/drawing/2014/main" id="{9D57A823-5A20-4F90-B13D-BD267561F1F5}"/>
              </a:ext>
            </a:extLst>
          </p:cNvPr>
          <p:cNvGraphicFramePr>
            <a:graphicFrameLocks noChangeAspect="1"/>
          </p:cNvGraphicFramePr>
          <p:nvPr/>
        </p:nvGraphicFramePr>
        <p:xfrm>
          <a:off x="6629400" y="3962400"/>
          <a:ext cx="366713" cy="317500"/>
        </p:xfrm>
        <a:graphic>
          <a:graphicData uri="http://schemas.openxmlformats.org/presentationml/2006/ole">
            <mc:AlternateContent xmlns:mc="http://schemas.openxmlformats.org/markup-compatibility/2006">
              <mc:Choice xmlns:v="urn:schemas-microsoft-com:vml" Requires="v">
                <p:oleObj spid="_x0000_s112873" name="Equation" r:id="rId32" imgW="368280" imgH="317160" progId="Equation.3">
                  <p:embed/>
                </p:oleObj>
              </mc:Choice>
              <mc:Fallback>
                <p:oleObj name="Equation" r:id="rId32" imgW="368280" imgH="317160" progId="Equation.3">
                  <p:embed/>
                  <p:pic>
                    <p:nvPicPr>
                      <p:cNvPr id="0" name="Object 4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629400" y="3962400"/>
                        <a:ext cx="366713"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83" name="Object 43">
            <a:extLst>
              <a:ext uri="{FF2B5EF4-FFF2-40B4-BE49-F238E27FC236}">
                <a16:creationId xmlns:a16="http://schemas.microsoft.com/office/drawing/2014/main" id="{50CC63A8-81CB-4623-A9A1-7E291D0DCF42}"/>
              </a:ext>
            </a:extLst>
          </p:cNvPr>
          <p:cNvGraphicFramePr>
            <a:graphicFrameLocks/>
          </p:cNvGraphicFramePr>
          <p:nvPr/>
        </p:nvGraphicFramePr>
        <p:xfrm>
          <a:off x="4497388" y="4702175"/>
          <a:ext cx="1979612" cy="900113"/>
        </p:xfrm>
        <a:graphic>
          <a:graphicData uri="http://schemas.openxmlformats.org/presentationml/2006/ole">
            <mc:AlternateContent xmlns:mc="http://schemas.openxmlformats.org/markup-compatibility/2006">
              <mc:Choice xmlns:v="urn:schemas-microsoft-com:vml" Requires="v">
                <p:oleObj spid="_x0000_s112874" name="Equation" r:id="rId34" imgW="1981080" imgH="901440" progId="Equation.3">
                  <p:embed/>
                </p:oleObj>
              </mc:Choice>
              <mc:Fallback>
                <p:oleObj name="Equation" r:id="rId34" imgW="1981080" imgH="901440" progId="Equation.3">
                  <p:embed/>
                  <p:pic>
                    <p:nvPicPr>
                      <p:cNvPr id="0" name="Object 43"/>
                      <p:cNvPicPr>
                        <a:picLocks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497388" y="4702175"/>
                        <a:ext cx="1979612"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84" name="Object 44">
            <a:extLst>
              <a:ext uri="{FF2B5EF4-FFF2-40B4-BE49-F238E27FC236}">
                <a16:creationId xmlns:a16="http://schemas.microsoft.com/office/drawing/2014/main" id="{0C2B3D61-4F8F-4863-8F5F-D597C447B49E}"/>
              </a:ext>
            </a:extLst>
          </p:cNvPr>
          <p:cNvGraphicFramePr>
            <a:graphicFrameLocks noChangeAspect="1"/>
          </p:cNvGraphicFramePr>
          <p:nvPr/>
        </p:nvGraphicFramePr>
        <p:xfrm>
          <a:off x="5867400" y="1371600"/>
          <a:ext cx="428625" cy="354013"/>
        </p:xfrm>
        <a:graphic>
          <a:graphicData uri="http://schemas.openxmlformats.org/presentationml/2006/ole">
            <mc:AlternateContent xmlns:mc="http://schemas.openxmlformats.org/markup-compatibility/2006">
              <mc:Choice xmlns:v="urn:schemas-microsoft-com:vml" Requires="v">
                <p:oleObj spid="_x0000_s112875" name="Equation" r:id="rId36" imgW="431640" imgH="355320" progId="Equation.3">
                  <p:embed/>
                </p:oleObj>
              </mc:Choice>
              <mc:Fallback>
                <p:oleObj name="Equation" r:id="rId36" imgW="431640" imgH="355320" progId="Equation.3">
                  <p:embed/>
                  <p:pic>
                    <p:nvPicPr>
                      <p:cNvPr id="0" name="Object 44"/>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867400" y="1371600"/>
                        <a:ext cx="428625"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85" name="Arc 45">
            <a:extLst>
              <a:ext uri="{FF2B5EF4-FFF2-40B4-BE49-F238E27FC236}">
                <a16:creationId xmlns:a16="http://schemas.microsoft.com/office/drawing/2014/main" id="{4E72DBDC-2859-451D-827A-56BA5928EB5C}"/>
              </a:ext>
            </a:extLst>
          </p:cNvPr>
          <p:cNvSpPr>
            <a:spLocks/>
          </p:cNvSpPr>
          <p:nvPr/>
        </p:nvSpPr>
        <p:spPr bwMode="auto">
          <a:xfrm rot="1458604">
            <a:off x="6807200" y="1466850"/>
            <a:ext cx="231775" cy="268288"/>
          </a:xfrm>
          <a:custGeom>
            <a:avLst/>
            <a:gdLst>
              <a:gd name="G0" fmla="+- 0 0 0"/>
              <a:gd name="G1" fmla="+- 0 0 0"/>
              <a:gd name="G2" fmla="+- 21600 0 0"/>
              <a:gd name="T0" fmla="*/ 17260 w 17260"/>
              <a:gd name="T1" fmla="*/ 12987 h 20058"/>
              <a:gd name="T2" fmla="*/ 8015 w 17260"/>
              <a:gd name="T3" fmla="*/ 20058 h 20058"/>
              <a:gd name="T4" fmla="*/ 0 w 17260"/>
              <a:gd name="T5" fmla="*/ 0 h 20058"/>
            </a:gdLst>
            <a:ahLst/>
            <a:cxnLst>
              <a:cxn ang="0">
                <a:pos x="T0" y="T1"/>
              </a:cxn>
              <a:cxn ang="0">
                <a:pos x="T2" y="T3"/>
              </a:cxn>
              <a:cxn ang="0">
                <a:pos x="T4" y="T5"/>
              </a:cxn>
            </a:cxnLst>
            <a:rect l="0" t="0" r="r" b="b"/>
            <a:pathLst>
              <a:path w="17260" h="20058" fill="none" extrusionOk="0">
                <a:moveTo>
                  <a:pt x="17259" y="12986"/>
                </a:moveTo>
                <a:cubicBezTo>
                  <a:pt x="14883" y="16145"/>
                  <a:pt x="11685" y="18591"/>
                  <a:pt x="8014" y="20057"/>
                </a:cubicBezTo>
              </a:path>
              <a:path w="17260" h="20058" stroke="0" extrusionOk="0">
                <a:moveTo>
                  <a:pt x="17259" y="12986"/>
                </a:moveTo>
                <a:cubicBezTo>
                  <a:pt x="14883" y="16145"/>
                  <a:pt x="11685" y="18591"/>
                  <a:pt x="8014" y="20057"/>
                </a:cubicBezTo>
                <a:lnTo>
                  <a:pt x="0" y="0"/>
                </a:lnTo>
                <a:close/>
              </a:path>
            </a:pathLst>
          </a:cu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86" name="Arc 46">
            <a:extLst>
              <a:ext uri="{FF2B5EF4-FFF2-40B4-BE49-F238E27FC236}">
                <a16:creationId xmlns:a16="http://schemas.microsoft.com/office/drawing/2014/main" id="{2F942F2F-483D-47B9-8CD4-58622368274D}"/>
              </a:ext>
            </a:extLst>
          </p:cNvPr>
          <p:cNvSpPr>
            <a:spLocks/>
          </p:cNvSpPr>
          <p:nvPr/>
        </p:nvSpPr>
        <p:spPr bwMode="auto">
          <a:xfrm rot="-849458">
            <a:off x="6813550" y="1452563"/>
            <a:ext cx="331788" cy="360362"/>
          </a:xfrm>
          <a:custGeom>
            <a:avLst/>
            <a:gdLst>
              <a:gd name="G0" fmla="+- 8907 0 0"/>
              <a:gd name="G1" fmla="+- 0 0 0"/>
              <a:gd name="G2" fmla="+- 21600 0 0"/>
              <a:gd name="T0" fmla="*/ 20527 w 20527"/>
              <a:gd name="T1" fmla="*/ 18208 h 21600"/>
              <a:gd name="T2" fmla="*/ 0 w 20527"/>
              <a:gd name="T3" fmla="*/ 19678 h 21600"/>
              <a:gd name="T4" fmla="*/ 8907 w 20527"/>
              <a:gd name="T5" fmla="*/ 0 h 21600"/>
            </a:gdLst>
            <a:ahLst/>
            <a:cxnLst>
              <a:cxn ang="0">
                <a:pos x="T0" y="T1"/>
              </a:cxn>
              <a:cxn ang="0">
                <a:pos x="T2" y="T3"/>
              </a:cxn>
              <a:cxn ang="0">
                <a:pos x="T4" y="T5"/>
              </a:cxn>
            </a:cxnLst>
            <a:rect l="0" t="0" r="r" b="b"/>
            <a:pathLst>
              <a:path w="20527" h="21600" fill="none" extrusionOk="0">
                <a:moveTo>
                  <a:pt x="20527" y="18208"/>
                </a:moveTo>
                <a:cubicBezTo>
                  <a:pt x="17056" y="20423"/>
                  <a:pt x="13024" y="21599"/>
                  <a:pt x="8907" y="21599"/>
                </a:cubicBezTo>
                <a:cubicBezTo>
                  <a:pt x="5835" y="21599"/>
                  <a:pt x="2798" y="20944"/>
                  <a:pt x="-1" y="19678"/>
                </a:cubicBezTo>
              </a:path>
              <a:path w="20527" h="21600" stroke="0" extrusionOk="0">
                <a:moveTo>
                  <a:pt x="20527" y="18208"/>
                </a:moveTo>
                <a:cubicBezTo>
                  <a:pt x="17056" y="20423"/>
                  <a:pt x="13024" y="21599"/>
                  <a:pt x="8907" y="21599"/>
                </a:cubicBezTo>
                <a:cubicBezTo>
                  <a:pt x="5835" y="21599"/>
                  <a:pt x="2798" y="20944"/>
                  <a:pt x="-1" y="19678"/>
                </a:cubicBezTo>
                <a:lnTo>
                  <a:pt x="8907" y="0"/>
                </a:lnTo>
                <a:close/>
              </a:path>
            </a:pathLst>
          </a:custGeom>
          <a:noFill/>
          <a:ln w="28575">
            <a:solidFill>
              <a:srgbClr val="66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2687" name="Group 47">
            <a:extLst>
              <a:ext uri="{FF2B5EF4-FFF2-40B4-BE49-F238E27FC236}">
                <a16:creationId xmlns:a16="http://schemas.microsoft.com/office/drawing/2014/main" id="{065CF0D7-D8D1-41D9-AB12-D2EFC69D20D3}"/>
              </a:ext>
            </a:extLst>
          </p:cNvPr>
          <p:cNvGrpSpPr>
            <a:grpSpLocks/>
          </p:cNvGrpSpPr>
          <p:nvPr/>
        </p:nvGrpSpPr>
        <p:grpSpPr bwMode="auto">
          <a:xfrm>
            <a:off x="7572375" y="3621088"/>
            <a:ext cx="914400" cy="658812"/>
            <a:chOff x="4788" y="2301"/>
            <a:chExt cx="576" cy="415"/>
          </a:xfrm>
        </p:grpSpPr>
        <p:sp>
          <p:nvSpPr>
            <p:cNvPr id="112688" name="AutoShape 48">
              <a:extLst>
                <a:ext uri="{FF2B5EF4-FFF2-40B4-BE49-F238E27FC236}">
                  <a16:creationId xmlns:a16="http://schemas.microsoft.com/office/drawing/2014/main" id="{7AA551FD-CEDE-45FF-802D-CEFBBC3BB276}"/>
                </a:ext>
              </a:extLst>
            </p:cNvPr>
            <p:cNvSpPr>
              <a:spLocks noChangeArrowheads="1"/>
            </p:cNvSpPr>
            <p:nvPr/>
          </p:nvSpPr>
          <p:spPr bwMode="auto">
            <a:xfrm>
              <a:off x="4788" y="2310"/>
              <a:ext cx="576" cy="384"/>
            </a:xfrm>
            <a:prstGeom prst="wedgeEllipseCallout">
              <a:avLst>
                <a:gd name="adj1" fmla="val -102606"/>
                <a:gd name="adj2" fmla="val -350000"/>
              </a:avLst>
            </a:prstGeom>
            <a:noFill/>
            <a:ln w="28575">
              <a:solidFill>
                <a:srgbClr val="99FF66"/>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zh-CN" altLang="en-US" sz="2400">
                <a:latin typeface="Times New Roman" panose="02020603050405020304" pitchFamily="18" charset="0"/>
              </a:endParaRPr>
            </a:p>
          </p:txBody>
        </p:sp>
        <p:graphicFrame>
          <p:nvGraphicFramePr>
            <p:cNvPr id="112689" name="Object 49">
              <a:extLst>
                <a:ext uri="{FF2B5EF4-FFF2-40B4-BE49-F238E27FC236}">
                  <a16:creationId xmlns:a16="http://schemas.microsoft.com/office/drawing/2014/main" id="{A59734D5-D756-43C8-8AAF-76A2C677DCF7}"/>
                </a:ext>
              </a:extLst>
            </p:cNvPr>
            <p:cNvGraphicFramePr>
              <a:graphicFrameLocks noChangeAspect="1"/>
            </p:cNvGraphicFramePr>
            <p:nvPr/>
          </p:nvGraphicFramePr>
          <p:xfrm>
            <a:off x="4928" y="2301"/>
            <a:ext cx="317" cy="415"/>
          </p:xfrm>
          <a:graphic>
            <a:graphicData uri="http://schemas.openxmlformats.org/presentationml/2006/ole">
              <mc:AlternateContent xmlns:mc="http://schemas.openxmlformats.org/markup-compatibility/2006">
                <mc:Choice xmlns:v="urn:schemas-microsoft-com:vml" Requires="v">
                  <p:oleObj spid="_x0000_s112876" name="Equation" r:id="rId38" imgW="164880" imgH="215640" progId="Equation.3">
                    <p:embed/>
                  </p:oleObj>
                </mc:Choice>
                <mc:Fallback>
                  <p:oleObj name="Equation" r:id="rId38" imgW="164880" imgH="215640" progId="Equation.3">
                    <p:embed/>
                    <p:pic>
                      <p:nvPicPr>
                        <p:cNvPr id="0" name="Object 49"/>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928" y="2301"/>
                          <a:ext cx="317" cy="4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47"/>
                                        </p:tgtEl>
                                        <p:attrNameLst>
                                          <p:attrName>style.visibility</p:attrName>
                                        </p:attrNameLst>
                                      </p:cBhvr>
                                      <p:to>
                                        <p:strVal val="visible"/>
                                      </p:to>
                                    </p:set>
                                    <p:animEffect transition="in" filter="wipe(left)">
                                      <p:cBhvr>
                                        <p:cTn id="7" dur="500"/>
                                        <p:tgtEl>
                                          <p:spTgt spid="1126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12642"/>
                                        </p:tgtEl>
                                        <p:attrNameLst>
                                          <p:attrName>style.visibility</p:attrName>
                                        </p:attrNameLst>
                                      </p:cBhvr>
                                      <p:to>
                                        <p:strVal val="visible"/>
                                      </p:to>
                                    </p:set>
                                    <p:animEffect transition="in" filter="wipe(up)">
                                      <p:cBhvr>
                                        <p:cTn id="12" dur="500"/>
                                        <p:tgtEl>
                                          <p:spTgt spid="1126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11267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11268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1264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12660"/>
                                        </p:tgtEl>
                                        <p:attrNameLst>
                                          <p:attrName>style.visibility</p:attrName>
                                        </p:attrNameLst>
                                      </p:cBhvr>
                                      <p:to>
                                        <p:strVal val="visible"/>
                                      </p:to>
                                    </p:set>
                                    <p:animEffect transition="in" filter="wipe(left)">
                                      <p:cBhvr>
                                        <p:cTn id="29" dur="500"/>
                                        <p:tgtEl>
                                          <p:spTgt spid="11266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nodeType="clickEffect">
                                  <p:stCondLst>
                                    <p:cond delay="0"/>
                                  </p:stCondLst>
                                  <p:childTnLst>
                                    <p:set>
                                      <p:cBhvr>
                                        <p:cTn id="33" dur="1" fill="hold">
                                          <p:stCondLst>
                                            <p:cond delay="0"/>
                                          </p:stCondLst>
                                        </p:cTn>
                                        <p:tgtEl>
                                          <p:spTgt spid="112649"/>
                                        </p:tgtEl>
                                        <p:attrNameLst>
                                          <p:attrName>style.visibility</p:attrName>
                                        </p:attrNameLst>
                                      </p:cBhvr>
                                      <p:to>
                                        <p:strVal val="visible"/>
                                      </p:to>
                                    </p:set>
                                    <p:animEffect transition="in" filter="dissolve">
                                      <p:cBhvr>
                                        <p:cTn id="34" dur="500"/>
                                        <p:tgtEl>
                                          <p:spTgt spid="11264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1268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12661"/>
                                        </p:tgtEl>
                                        <p:attrNameLst>
                                          <p:attrName>style.visibility</p:attrName>
                                        </p:attrNameLst>
                                      </p:cBhvr>
                                      <p:to>
                                        <p:strVal val="visible"/>
                                      </p:to>
                                    </p:set>
                                    <p:animEffect transition="in" filter="wipe(left)">
                                      <p:cBhvr>
                                        <p:cTn id="43" dur="500"/>
                                        <p:tgtEl>
                                          <p:spTgt spid="112661"/>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nodeType="clickEffect">
                                  <p:stCondLst>
                                    <p:cond delay="0"/>
                                  </p:stCondLst>
                                  <p:childTnLst>
                                    <p:set>
                                      <p:cBhvr>
                                        <p:cTn id="47" dur="1" fill="hold">
                                          <p:stCondLst>
                                            <p:cond delay="0"/>
                                          </p:stCondLst>
                                        </p:cTn>
                                        <p:tgtEl>
                                          <p:spTgt spid="112656"/>
                                        </p:tgtEl>
                                        <p:attrNameLst>
                                          <p:attrName>style.visibility</p:attrName>
                                        </p:attrNameLst>
                                      </p:cBhvr>
                                      <p:to>
                                        <p:strVal val="visible"/>
                                      </p:to>
                                    </p:set>
                                    <p:animEffect transition="in" filter="wipe(down)">
                                      <p:cBhvr>
                                        <p:cTn id="48" dur="500"/>
                                        <p:tgtEl>
                                          <p:spTgt spid="11265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499"/>
                                          </p:stCondLst>
                                        </p:cTn>
                                        <p:tgtEl>
                                          <p:spTgt spid="112670"/>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2" fill="hold" nodeType="clickEffect">
                                  <p:stCondLst>
                                    <p:cond delay="0"/>
                                  </p:stCondLst>
                                  <p:childTnLst>
                                    <p:set>
                                      <p:cBhvr>
                                        <p:cTn id="56" dur="1" fill="hold">
                                          <p:stCondLst>
                                            <p:cond delay="0"/>
                                          </p:stCondLst>
                                        </p:cTn>
                                        <p:tgtEl>
                                          <p:spTgt spid="112650"/>
                                        </p:tgtEl>
                                        <p:attrNameLst>
                                          <p:attrName>style.visibility</p:attrName>
                                        </p:attrNameLst>
                                      </p:cBhvr>
                                      <p:to>
                                        <p:strVal val="visible"/>
                                      </p:to>
                                    </p:set>
                                    <p:animEffect transition="in" filter="wipe(right)">
                                      <p:cBhvr>
                                        <p:cTn id="57" dur="500"/>
                                        <p:tgtEl>
                                          <p:spTgt spid="11265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499"/>
                                          </p:stCondLst>
                                        </p:cTn>
                                        <p:tgtEl>
                                          <p:spTgt spid="112684"/>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1" presetClass="entr" presetSubtype="0" fill="hold" nodeType="clickEffect">
                                  <p:stCondLst>
                                    <p:cond delay="0"/>
                                  </p:stCondLst>
                                  <p:childTnLst>
                                    <p:set>
                                      <p:cBhvr>
                                        <p:cTn id="65" dur="1000">
                                          <p:stCondLst>
                                            <p:cond delay="0"/>
                                          </p:stCondLst>
                                        </p:cTn>
                                        <p:tgtEl>
                                          <p:spTgt spid="112651"/>
                                        </p:tgtEl>
                                        <p:attrNameLst>
                                          <p:attrName>style.visibility</p:attrName>
                                        </p:attrNameLst>
                                      </p:cBhvr>
                                      <p:to>
                                        <p:strVal val="visible"/>
                                      </p:to>
                                    </p:set>
                                  </p:childTnLst>
                                </p:cTn>
                              </p:par>
                            </p:childTnLst>
                          </p:cTn>
                        </p:par>
                        <p:par>
                          <p:cTn id="66" fill="hold" nodeType="afterGroup">
                            <p:stCondLst>
                              <p:cond delay="1000"/>
                            </p:stCondLst>
                            <p:childTnLst>
                              <p:par>
                                <p:cTn id="67" presetID="11" presetClass="entr" presetSubtype="0" fill="hold" grpId="0" nodeType="afterEffect">
                                  <p:stCondLst>
                                    <p:cond delay="1000"/>
                                  </p:stCondLst>
                                  <p:childTnLst>
                                    <p:set>
                                      <p:cBhvr>
                                        <p:cTn id="68" dur="1000">
                                          <p:stCondLst>
                                            <p:cond delay="0"/>
                                          </p:stCondLst>
                                        </p:cTn>
                                        <p:tgtEl>
                                          <p:spTgt spid="112655"/>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112662"/>
                                        </p:tgtEl>
                                        <p:attrNameLst>
                                          <p:attrName>style.visibility</p:attrName>
                                        </p:attrNameLst>
                                      </p:cBhvr>
                                      <p:to>
                                        <p:strVal val="visible"/>
                                      </p:to>
                                    </p:set>
                                    <p:animEffect transition="in" filter="wipe(left)">
                                      <p:cBhvr>
                                        <p:cTn id="73" dur="500"/>
                                        <p:tgtEl>
                                          <p:spTgt spid="112662"/>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nodeType="clickEffect">
                                  <p:stCondLst>
                                    <p:cond delay="0"/>
                                  </p:stCondLst>
                                  <p:childTnLst>
                                    <p:set>
                                      <p:cBhvr>
                                        <p:cTn id="77" dur="1" fill="hold">
                                          <p:stCondLst>
                                            <p:cond delay="0"/>
                                          </p:stCondLst>
                                        </p:cTn>
                                        <p:tgtEl>
                                          <p:spTgt spid="112685"/>
                                        </p:tgtEl>
                                        <p:attrNameLst>
                                          <p:attrName>style.visibility</p:attrName>
                                        </p:attrNameLst>
                                      </p:cBhvr>
                                      <p:to>
                                        <p:strVal val="visible"/>
                                      </p:to>
                                    </p:set>
                                  </p:childTnLst>
                                </p:cTn>
                              </p:par>
                            </p:childTnLst>
                          </p:cTn>
                        </p:par>
                        <p:par>
                          <p:cTn id="78" fill="hold" nodeType="afterGroup">
                            <p:stCondLst>
                              <p:cond delay="0"/>
                            </p:stCondLst>
                            <p:childTnLst>
                              <p:par>
                                <p:cTn id="79" presetID="1" presetClass="entr" presetSubtype="0" fill="hold" nodeType="afterEffect">
                                  <p:stCondLst>
                                    <p:cond delay="0"/>
                                  </p:stCondLst>
                                  <p:childTnLst>
                                    <p:set>
                                      <p:cBhvr>
                                        <p:cTn id="80" dur="1" fill="hold">
                                          <p:stCondLst>
                                            <p:cond delay="0"/>
                                          </p:stCondLst>
                                        </p:cTn>
                                        <p:tgtEl>
                                          <p:spTgt spid="112663"/>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nodeType="clickEffect">
                                  <p:stCondLst>
                                    <p:cond delay="0"/>
                                  </p:stCondLst>
                                  <p:childTnLst>
                                    <p:set>
                                      <p:cBhvr>
                                        <p:cTn id="84" dur="1" fill="hold">
                                          <p:stCondLst>
                                            <p:cond delay="0"/>
                                          </p:stCondLst>
                                        </p:cTn>
                                        <p:tgtEl>
                                          <p:spTgt spid="112671"/>
                                        </p:tgtEl>
                                        <p:attrNameLst>
                                          <p:attrName>style.visibility</p:attrName>
                                        </p:attrNameLst>
                                      </p:cBhvr>
                                      <p:to>
                                        <p:strVal val="visible"/>
                                      </p:to>
                                    </p:set>
                                    <p:animEffect transition="in" filter="wipe(left)">
                                      <p:cBhvr>
                                        <p:cTn id="85" dur="500"/>
                                        <p:tgtEl>
                                          <p:spTgt spid="112671"/>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9" presetClass="entr" presetSubtype="0" fill="hold" nodeType="clickEffect">
                                  <p:stCondLst>
                                    <p:cond delay="0"/>
                                  </p:stCondLst>
                                  <p:childTnLst>
                                    <p:set>
                                      <p:cBhvr>
                                        <p:cTn id="89" dur="1" fill="hold">
                                          <p:stCondLst>
                                            <p:cond delay="0"/>
                                          </p:stCondLst>
                                        </p:cTn>
                                        <p:tgtEl>
                                          <p:spTgt spid="112652"/>
                                        </p:tgtEl>
                                        <p:attrNameLst>
                                          <p:attrName>style.visibility</p:attrName>
                                        </p:attrNameLst>
                                      </p:cBhvr>
                                      <p:to>
                                        <p:strVal val="visible"/>
                                      </p:to>
                                    </p:set>
                                    <p:animEffect transition="in" filter="dissolve">
                                      <p:cBhvr>
                                        <p:cTn id="90" dur="500"/>
                                        <p:tgtEl>
                                          <p:spTgt spid="112652"/>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4" fill="hold" nodeType="clickEffect">
                                  <p:stCondLst>
                                    <p:cond delay="0"/>
                                  </p:stCondLst>
                                  <p:childTnLst>
                                    <p:set>
                                      <p:cBhvr>
                                        <p:cTn id="94" dur="1" fill="hold">
                                          <p:stCondLst>
                                            <p:cond delay="0"/>
                                          </p:stCondLst>
                                        </p:cTn>
                                        <p:tgtEl>
                                          <p:spTgt spid="112653"/>
                                        </p:tgtEl>
                                        <p:attrNameLst>
                                          <p:attrName>style.visibility</p:attrName>
                                        </p:attrNameLst>
                                      </p:cBhvr>
                                      <p:to>
                                        <p:strVal val="visible"/>
                                      </p:to>
                                    </p:set>
                                    <p:animEffect transition="in" filter="wipe(down)">
                                      <p:cBhvr>
                                        <p:cTn id="95" dur="500"/>
                                        <p:tgtEl>
                                          <p:spTgt spid="112653"/>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2" fill="hold" nodeType="clickEffect">
                                  <p:stCondLst>
                                    <p:cond delay="0"/>
                                  </p:stCondLst>
                                  <p:childTnLst>
                                    <p:set>
                                      <p:cBhvr>
                                        <p:cTn id="99" dur="1" fill="hold">
                                          <p:stCondLst>
                                            <p:cond delay="0"/>
                                          </p:stCondLst>
                                        </p:cTn>
                                        <p:tgtEl>
                                          <p:spTgt spid="112654"/>
                                        </p:tgtEl>
                                        <p:attrNameLst>
                                          <p:attrName>style.visibility</p:attrName>
                                        </p:attrNameLst>
                                      </p:cBhvr>
                                      <p:to>
                                        <p:strVal val="visible"/>
                                      </p:to>
                                    </p:set>
                                    <p:animEffect transition="in" filter="wipe(right)">
                                      <p:cBhvr>
                                        <p:cTn id="100" dur="500"/>
                                        <p:tgtEl>
                                          <p:spTgt spid="112654"/>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nodeType="clickEffect">
                                  <p:stCondLst>
                                    <p:cond delay="0"/>
                                  </p:stCondLst>
                                  <p:childTnLst>
                                    <p:set>
                                      <p:cBhvr>
                                        <p:cTn id="104" dur="1" fill="hold">
                                          <p:stCondLst>
                                            <p:cond delay="499"/>
                                          </p:stCondLst>
                                        </p:cTn>
                                        <p:tgtEl>
                                          <p:spTgt spid="112657"/>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2" fill="hold" nodeType="clickEffect">
                                  <p:stCondLst>
                                    <p:cond delay="0"/>
                                  </p:stCondLst>
                                  <p:childTnLst>
                                    <p:set>
                                      <p:cBhvr>
                                        <p:cTn id="108" dur="1" fill="hold">
                                          <p:stCondLst>
                                            <p:cond delay="0"/>
                                          </p:stCondLst>
                                        </p:cTn>
                                        <p:tgtEl>
                                          <p:spTgt spid="112658"/>
                                        </p:tgtEl>
                                        <p:attrNameLst>
                                          <p:attrName>style.visibility</p:attrName>
                                        </p:attrNameLst>
                                      </p:cBhvr>
                                      <p:to>
                                        <p:strVal val="visible"/>
                                      </p:to>
                                    </p:set>
                                    <p:animEffect transition="in" filter="wipe(right)">
                                      <p:cBhvr>
                                        <p:cTn id="109" dur="500"/>
                                        <p:tgtEl>
                                          <p:spTgt spid="112658"/>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ntr" presetSubtype="0" fill="hold" nodeType="clickEffect">
                                  <p:stCondLst>
                                    <p:cond delay="0"/>
                                  </p:stCondLst>
                                  <p:childTnLst>
                                    <p:set>
                                      <p:cBhvr>
                                        <p:cTn id="113" dur="1" fill="hold">
                                          <p:stCondLst>
                                            <p:cond delay="499"/>
                                          </p:stCondLst>
                                        </p:cTn>
                                        <p:tgtEl>
                                          <p:spTgt spid="112659"/>
                                        </p:tgtEl>
                                        <p:attrNameLst>
                                          <p:attrName>style.visibility</p:attrName>
                                        </p:attrNameLst>
                                      </p:cBhvr>
                                      <p:to>
                                        <p:strVal val="visible"/>
                                      </p:to>
                                    </p:se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8" fill="hold" nodeType="clickEffect">
                                  <p:stCondLst>
                                    <p:cond delay="0"/>
                                  </p:stCondLst>
                                  <p:childTnLst>
                                    <p:set>
                                      <p:cBhvr>
                                        <p:cTn id="117" dur="1" fill="hold">
                                          <p:stCondLst>
                                            <p:cond delay="0"/>
                                          </p:stCondLst>
                                        </p:cTn>
                                        <p:tgtEl>
                                          <p:spTgt spid="112664"/>
                                        </p:tgtEl>
                                        <p:attrNameLst>
                                          <p:attrName>style.visibility</p:attrName>
                                        </p:attrNameLst>
                                      </p:cBhvr>
                                      <p:to>
                                        <p:strVal val="visible"/>
                                      </p:to>
                                    </p:set>
                                    <p:animEffect transition="in" filter="wipe(left)">
                                      <p:cBhvr>
                                        <p:cTn id="118" dur="500"/>
                                        <p:tgtEl>
                                          <p:spTgt spid="112664"/>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8" fill="hold" nodeType="clickEffect">
                                  <p:stCondLst>
                                    <p:cond delay="0"/>
                                  </p:stCondLst>
                                  <p:childTnLst>
                                    <p:set>
                                      <p:cBhvr>
                                        <p:cTn id="122" dur="1" fill="hold">
                                          <p:stCondLst>
                                            <p:cond delay="0"/>
                                          </p:stCondLst>
                                        </p:cTn>
                                        <p:tgtEl>
                                          <p:spTgt spid="112665"/>
                                        </p:tgtEl>
                                        <p:attrNameLst>
                                          <p:attrName>style.visibility</p:attrName>
                                        </p:attrNameLst>
                                      </p:cBhvr>
                                      <p:to>
                                        <p:strVal val="visible"/>
                                      </p:to>
                                    </p:set>
                                    <p:animEffect transition="in" filter="wipe(left)">
                                      <p:cBhvr>
                                        <p:cTn id="123" dur="500"/>
                                        <p:tgtEl>
                                          <p:spTgt spid="112665"/>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8" fill="hold" nodeType="clickEffect">
                                  <p:stCondLst>
                                    <p:cond delay="0"/>
                                  </p:stCondLst>
                                  <p:childTnLst>
                                    <p:set>
                                      <p:cBhvr>
                                        <p:cTn id="127" dur="1" fill="hold">
                                          <p:stCondLst>
                                            <p:cond delay="0"/>
                                          </p:stCondLst>
                                        </p:cTn>
                                        <p:tgtEl>
                                          <p:spTgt spid="112672"/>
                                        </p:tgtEl>
                                        <p:attrNameLst>
                                          <p:attrName>style.visibility</p:attrName>
                                        </p:attrNameLst>
                                      </p:cBhvr>
                                      <p:to>
                                        <p:strVal val="visible"/>
                                      </p:to>
                                    </p:set>
                                    <p:animEffect transition="in" filter="wipe(left)">
                                      <p:cBhvr>
                                        <p:cTn id="128" dur="500"/>
                                        <p:tgtEl>
                                          <p:spTgt spid="112672"/>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8" fill="hold" nodeType="clickEffect">
                                  <p:stCondLst>
                                    <p:cond delay="0"/>
                                  </p:stCondLst>
                                  <p:childTnLst>
                                    <p:set>
                                      <p:cBhvr>
                                        <p:cTn id="132" dur="1" fill="hold">
                                          <p:stCondLst>
                                            <p:cond delay="0"/>
                                          </p:stCondLst>
                                        </p:cTn>
                                        <p:tgtEl>
                                          <p:spTgt spid="112669"/>
                                        </p:tgtEl>
                                        <p:attrNameLst>
                                          <p:attrName>style.visibility</p:attrName>
                                        </p:attrNameLst>
                                      </p:cBhvr>
                                      <p:to>
                                        <p:strVal val="visible"/>
                                      </p:to>
                                    </p:set>
                                    <p:animEffect transition="in" filter="wipe(left)">
                                      <p:cBhvr>
                                        <p:cTn id="133" dur="500"/>
                                        <p:tgtEl>
                                          <p:spTgt spid="112669"/>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2" presetClass="entr" presetSubtype="1" fill="hold" nodeType="clickEffect">
                                  <p:stCondLst>
                                    <p:cond delay="0"/>
                                  </p:stCondLst>
                                  <p:childTnLst>
                                    <p:set>
                                      <p:cBhvr>
                                        <p:cTn id="137" dur="1" fill="hold">
                                          <p:stCondLst>
                                            <p:cond delay="0"/>
                                          </p:stCondLst>
                                        </p:cTn>
                                        <p:tgtEl>
                                          <p:spTgt spid="112668"/>
                                        </p:tgtEl>
                                        <p:attrNameLst>
                                          <p:attrName>style.visibility</p:attrName>
                                        </p:attrNameLst>
                                      </p:cBhvr>
                                      <p:to>
                                        <p:strVal val="visible"/>
                                      </p:to>
                                    </p:set>
                                    <p:animEffect transition="in" filter="wipe(up)">
                                      <p:cBhvr>
                                        <p:cTn id="138" dur="500"/>
                                        <p:tgtEl>
                                          <p:spTgt spid="112668"/>
                                        </p:tgtEl>
                                      </p:cBhvr>
                                    </p:animEffect>
                                  </p:childTnLst>
                                </p:cTn>
                              </p:par>
                            </p:childTnLst>
                          </p:cTn>
                        </p:par>
                        <p:par>
                          <p:cTn id="139" fill="hold" nodeType="afterGroup">
                            <p:stCondLst>
                              <p:cond delay="500"/>
                            </p:stCondLst>
                            <p:childTnLst>
                              <p:par>
                                <p:cTn id="140" presetID="1" presetClass="entr" presetSubtype="0" fill="hold" nodeType="afterEffect">
                                  <p:stCondLst>
                                    <p:cond delay="0"/>
                                  </p:stCondLst>
                                  <p:childTnLst>
                                    <p:set>
                                      <p:cBhvr>
                                        <p:cTn id="141" dur="1" fill="hold">
                                          <p:stCondLst>
                                            <p:cond delay="0"/>
                                          </p:stCondLst>
                                        </p:cTn>
                                        <p:tgtEl>
                                          <p:spTgt spid="112686"/>
                                        </p:tgtEl>
                                        <p:attrNameLst>
                                          <p:attrName>style.visibility</p:attrName>
                                        </p:attrNameLst>
                                      </p:cBhvr>
                                      <p:to>
                                        <p:strVal val="visible"/>
                                      </p:to>
                                    </p:se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 presetClass="entr" presetSubtype="0" fill="hold" nodeType="clickEffect">
                                  <p:stCondLst>
                                    <p:cond delay="0"/>
                                  </p:stCondLst>
                                  <p:childTnLst>
                                    <p:set>
                                      <p:cBhvr>
                                        <p:cTn id="145" dur="1" fill="hold">
                                          <p:stCondLst>
                                            <p:cond delay="499"/>
                                          </p:stCondLst>
                                        </p:cTn>
                                        <p:tgtEl>
                                          <p:spTgt spid="112687"/>
                                        </p:tgtEl>
                                        <p:attrNameLst>
                                          <p:attrName>style.visibility</p:attrName>
                                        </p:attrNameLst>
                                      </p:cBhvr>
                                      <p:to>
                                        <p:strVal val="visible"/>
                                      </p:to>
                                    </p:se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2" presetClass="entr" presetSubtype="8" fill="hold" nodeType="clickEffect">
                                  <p:stCondLst>
                                    <p:cond delay="0"/>
                                  </p:stCondLst>
                                  <p:childTnLst>
                                    <p:set>
                                      <p:cBhvr>
                                        <p:cTn id="149" dur="1" fill="hold">
                                          <p:stCondLst>
                                            <p:cond delay="0"/>
                                          </p:stCondLst>
                                        </p:cTn>
                                        <p:tgtEl>
                                          <p:spTgt spid="112683"/>
                                        </p:tgtEl>
                                        <p:attrNameLst>
                                          <p:attrName>style.visibility</p:attrName>
                                        </p:attrNameLst>
                                      </p:cBhvr>
                                      <p:to>
                                        <p:strVal val="visible"/>
                                      </p:to>
                                    </p:set>
                                    <p:animEffect transition="in" filter="wipe(left)">
                                      <p:cBhvr>
                                        <p:cTn id="150" dur="500"/>
                                        <p:tgtEl>
                                          <p:spTgt spid="112683"/>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2" presetClass="entr" presetSubtype="8" fill="hold" nodeType="clickEffect">
                                  <p:stCondLst>
                                    <p:cond delay="0"/>
                                  </p:stCondLst>
                                  <p:childTnLst>
                                    <p:set>
                                      <p:cBhvr>
                                        <p:cTn id="154" dur="1" fill="hold">
                                          <p:stCondLst>
                                            <p:cond delay="0"/>
                                          </p:stCondLst>
                                        </p:cTn>
                                        <p:tgtEl>
                                          <p:spTgt spid="112666"/>
                                        </p:tgtEl>
                                        <p:attrNameLst>
                                          <p:attrName>style.visibility</p:attrName>
                                        </p:attrNameLst>
                                      </p:cBhvr>
                                      <p:to>
                                        <p:strVal val="visible"/>
                                      </p:to>
                                    </p:set>
                                    <p:animEffect transition="in" filter="wipe(left)">
                                      <p:cBhvr>
                                        <p:cTn id="155" dur="500"/>
                                        <p:tgtEl>
                                          <p:spTgt spid="112666"/>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8" fill="hold" nodeType="clickEffect">
                                  <p:stCondLst>
                                    <p:cond delay="0"/>
                                  </p:stCondLst>
                                  <p:childTnLst>
                                    <p:set>
                                      <p:cBhvr>
                                        <p:cTn id="159" dur="1" fill="hold">
                                          <p:stCondLst>
                                            <p:cond delay="0"/>
                                          </p:stCondLst>
                                        </p:cTn>
                                        <p:tgtEl>
                                          <p:spTgt spid="112667"/>
                                        </p:tgtEl>
                                        <p:attrNameLst>
                                          <p:attrName>style.visibility</p:attrName>
                                        </p:attrNameLst>
                                      </p:cBhvr>
                                      <p:to>
                                        <p:strVal val="visible"/>
                                      </p:to>
                                    </p:set>
                                    <p:animEffect transition="in" filter="wipe(left)">
                                      <p:cBhvr>
                                        <p:cTn id="160" dur="500"/>
                                        <p:tgtEl>
                                          <p:spTgt spid="112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7" grpId="0" autoUpdateAnimBg="0"/>
      <p:bldP spid="112648" grpId="0" autoUpdateAnimBg="0"/>
      <p:bldP spid="112655" grpId="0" animBg="1" autoUpdateAnimBg="0"/>
      <p:bldP spid="112660"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666" name="Group 2">
            <a:extLst>
              <a:ext uri="{FF2B5EF4-FFF2-40B4-BE49-F238E27FC236}">
                <a16:creationId xmlns:a16="http://schemas.microsoft.com/office/drawing/2014/main" id="{B031E9D6-C133-4BA8-8CBC-F476B2AEAAF5}"/>
              </a:ext>
            </a:extLst>
          </p:cNvPr>
          <p:cNvGrpSpPr>
            <a:grpSpLocks/>
          </p:cNvGrpSpPr>
          <p:nvPr/>
        </p:nvGrpSpPr>
        <p:grpSpPr bwMode="auto">
          <a:xfrm>
            <a:off x="5410200" y="4191000"/>
            <a:ext cx="3094038" cy="2089150"/>
            <a:chOff x="3364" y="2477"/>
            <a:chExt cx="1988" cy="1683"/>
          </a:xfrm>
        </p:grpSpPr>
        <p:grpSp>
          <p:nvGrpSpPr>
            <p:cNvPr id="113667" name="Group 3">
              <a:extLst>
                <a:ext uri="{FF2B5EF4-FFF2-40B4-BE49-F238E27FC236}">
                  <a16:creationId xmlns:a16="http://schemas.microsoft.com/office/drawing/2014/main" id="{E7967ECC-788E-4275-9447-D441B7E351EF}"/>
                </a:ext>
              </a:extLst>
            </p:cNvPr>
            <p:cNvGrpSpPr>
              <a:grpSpLocks/>
            </p:cNvGrpSpPr>
            <p:nvPr/>
          </p:nvGrpSpPr>
          <p:grpSpPr bwMode="auto">
            <a:xfrm>
              <a:off x="3974" y="2477"/>
              <a:ext cx="943" cy="1598"/>
              <a:chOff x="3974" y="2477"/>
              <a:chExt cx="943" cy="1598"/>
            </a:xfrm>
          </p:grpSpPr>
          <p:pic>
            <p:nvPicPr>
              <p:cNvPr id="113668" name="Picture 4">
                <a:extLst>
                  <a:ext uri="{FF2B5EF4-FFF2-40B4-BE49-F238E27FC236}">
                    <a16:creationId xmlns:a16="http://schemas.microsoft.com/office/drawing/2014/main" id="{2C4B8CF4-B203-4B1E-9E1A-0EAF109F09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9" y="2477"/>
                <a:ext cx="278" cy="1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669" name="Picture 5">
                <a:extLst>
                  <a:ext uri="{FF2B5EF4-FFF2-40B4-BE49-F238E27FC236}">
                    <a16:creationId xmlns:a16="http://schemas.microsoft.com/office/drawing/2014/main" id="{5B7120F6-DF11-4258-B7C3-04A6B88C78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4" y="2485"/>
                <a:ext cx="278" cy="1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3670" name="Text Box 6">
              <a:extLst>
                <a:ext uri="{FF2B5EF4-FFF2-40B4-BE49-F238E27FC236}">
                  <a16:creationId xmlns:a16="http://schemas.microsoft.com/office/drawing/2014/main" id="{5D67CC13-5EAA-4F71-853F-EC88E7960385}"/>
                </a:ext>
              </a:extLst>
            </p:cNvPr>
            <p:cNvSpPr txBox="1">
              <a:spLocks noChangeArrowheads="1"/>
            </p:cNvSpPr>
            <p:nvPr/>
          </p:nvSpPr>
          <p:spPr bwMode="auto">
            <a:xfrm>
              <a:off x="3364" y="3788"/>
              <a:ext cx="445"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  </a:t>
              </a:r>
              <a:r>
                <a:rPr kumimoji="1" lang="en-US" altLang="zh-CN" sz="2400" b="1">
                  <a:solidFill>
                    <a:schemeClr val="bg1"/>
                  </a:solidFill>
                  <a:latin typeface="Times New Roman" panose="02020603050405020304" pitchFamily="18" charset="0"/>
                </a:rPr>
                <a:t>(1)</a:t>
              </a:r>
            </a:p>
          </p:txBody>
        </p:sp>
        <p:sp>
          <p:nvSpPr>
            <p:cNvPr id="113671" name="Text Box 7">
              <a:extLst>
                <a:ext uri="{FF2B5EF4-FFF2-40B4-BE49-F238E27FC236}">
                  <a16:creationId xmlns:a16="http://schemas.microsoft.com/office/drawing/2014/main" id="{DCAF27D5-5E0C-4A7F-9BE8-850F76CC546C}"/>
                </a:ext>
              </a:extLst>
            </p:cNvPr>
            <p:cNvSpPr txBox="1">
              <a:spLocks noChangeArrowheads="1"/>
            </p:cNvSpPr>
            <p:nvPr/>
          </p:nvSpPr>
          <p:spPr bwMode="auto">
            <a:xfrm>
              <a:off x="3689" y="3788"/>
              <a:ext cx="88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chemeClr val="bg1"/>
                  </a:solidFill>
                  <a:latin typeface="Times New Roman" panose="02020603050405020304" pitchFamily="18" charset="0"/>
                </a:rPr>
                <a:t>           </a:t>
              </a:r>
              <a:r>
                <a:rPr kumimoji="1" lang="en-US" altLang="zh-CN" sz="2400" b="1">
                  <a:solidFill>
                    <a:schemeClr val="bg1"/>
                  </a:solidFill>
                  <a:latin typeface="Times New Roman" panose="02020603050405020304" pitchFamily="18" charset="0"/>
                </a:rPr>
                <a:t>(2)</a:t>
              </a:r>
            </a:p>
          </p:txBody>
        </p:sp>
        <p:sp>
          <p:nvSpPr>
            <p:cNvPr id="113672" name="Text Box 8">
              <a:extLst>
                <a:ext uri="{FF2B5EF4-FFF2-40B4-BE49-F238E27FC236}">
                  <a16:creationId xmlns:a16="http://schemas.microsoft.com/office/drawing/2014/main" id="{0C00CBE0-C403-4853-A98B-64BE2AAB7B7C}"/>
                </a:ext>
              </a:extLst>
            </p:cNvPr>
            <p:cNvSpPr txBox="1">
              <a:spLocks noChangeArrowheads="1"/>
            </p:cNvSpPr>
            <p:nvPr/>
          </p:nvSpPr>
          <p:spPr bwMode="auto">
            <a:xfrm>
              <a:off x="4858" y="3792"/>
              <a:ext cx="49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   </a:t>
              </a:r>
              <a:r>
                <a:rPr kumimoji="1" lang="en-US" altLang="zh-CN" sz="2400" b="1">
                  <a:solidFill>
                    <a:schemeClr val="bg1"/>
                  </a:solidFill>
                  <a:latin typeface="Times New Roman" panose="02020603050405020304" pitchFamily="18" charset="0"/>
                </a:rPr>
                <a:t>(3)</a:t>
              </a:r>
            </a:p>
          </p:txBody>
        </p:sp>
      </p:grpSp>
      <p:sp>
        <p:nvSpPr>
          <p:cNvPr id="113673" name="Text Box 9">
            <a:extLst>
              <a:ext uri="{FF2B5EF4-FFF2-40B4-BE49-F238E27FC236}">
                <a16:creationId xmlns:a16="http://schemas.microsoft.com/office/drawing/2014/main" id="{3407DFDC-93FC-41E4-98F3-3085AC997E15}"/>
              </a:ext>
            </a:extLst>
          </p:cNvPr>
          <p:cNvSpPr txBox="1">
            <a:spLocks noChangeArrowheads="1"/>
          </p:cNvSpPr>
          <p:nvPr/>
        </p:nvSpPr>
        <p:spPr bwMode="auto">
          <a:xfrm>
            <a:off x="762000" y="644525"/>
            <a:ext cx="110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FFFF00"/>
                </a:solidFill>
                <a:latin typeface="Times New Roman" panose="02020603050405020304" pitchFamily="18" charset="0"/>
              </a:rPr>
              <a:t>分析：</a:t>
            </a:r>
          </a:p>
        </p:txBody>
      </p:sp>
      <p:graphicFrame>
        <p:nvGraphicFramePr>
          <p:cNvPr id="113674" name="Object 10">
            <a:extLst>
              <a:ext uri="{FF2B5EF4-FFF2-40B4-BE49-F238E27FC236}">
                <a16:creationId xmlns:a16="http://schemas.microsoft.com/office/drawing/2014/main" id="{0A841665-A11C-4A9E-A976-F4F6CB52083B}"/>
              </a:ext>
            </a:extLst>
          </p:cNvPr>
          <p:cNvGraphicFramePr>
            <a:graphicFrameLocks/>
          </p:cNvGraphicFramePr>
          <p:nvPr/>
        </p:nvGraphicFramePr>
        <p:xfrm>
          <a:off x="1981200" y="492125"/>
          <a:ext cx="2678113" cy="900113"/>
        </p:xfrm>
        <a:graphic>
          <a:graphicData uri="http://schemas.openxmlformats.org/presentationml/2006/ole">
            <mc:AlternateContent xmlns:mc="http://schemas.openxmlformats.org/markup-compatibility/2006">
              <mc:Choice xmlns:v="urn:schemas-microsoft-com:vml" Requires="v">
                <p:oleObj spid="_x0000_s113824" name="Equation" r:id="rId5" imgW="2679480" imgH="901440" progId="Equation.3">
                  <p:embed/>
                </p:oleObj>
              </mc:Choice>
              <mc:Fallback>
                <p:oleObj name="Equation" r:id="rId5" imgW="2679480" imgH="901440" progId="Equation.3">
                  <p:embed/>
                  <p:pic>
                    <p:nvPicPr>
                      <p:cNvPr id="0" name="Object 1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492125"/>
                        <a:ext cx="2678113" cy="900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675" name="Text Box 11">
            <a:extLst>
              <a:ext uri="{FF2B5EF4-FFF2-40B4-BE49-F238E27FC236}">
                <a16:creationId xmlns:a16="http://schemas.microsoft.com/office/drawing/2014/main" id="{7A3C9822-8F27-4DFA-961C-827813597244}"/>
              </a:ext>
            </a:extLst>
          </p:cNvPr>
          <p:cNvSpPr txBox="1">
            <a:spLocks noChangeArrowheads="1"/>
          </p:cNvSpPr>
          <p:nvPr/>
        </p:nvSpPr>
        <p:spPr bwMode="auto">
          <a:xfrm>
            <a:off x="755650" y="1646238"/>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bg1"/>
                </a:solidFill>
                <a:latin typeface="Times New Roman" panose="02020603050405020304" pitchFamily="18" charset="0"/>
              </a:rPr>
              <a:t>(1)</a:t>
            </a:r>
          </a:p>
        </p:txBody>
      </p:sp>
      <p:graphicFrame>
        <p:nvGraphicFramePr>
          <p:cNvPr id="113676" name="Object 12">
            <a:extLst>
              <a:ext uri="{FF2B5EF4-FFF2-40B4-BE49-F238E27FC236}">
                <a16:creationId xmlns:a16="http://schemas.microsoft.com/office/drawing/2014/main" id="{14BEEA70-D732-4A39-8BE8-8ACD466B06C7}"/>
              </a:ext>
            </a:extLst>
          </p:cNvPr>
          <p:cNvGraphicFramePr>
            <a:graphicFrameLocks/>
          </p:cNvGraphicFramePr>
          <p:nvPr/>
        </p:nvGraphicFramePr>
        <p:xfrm>
          <a:off x="1549400" y="1670050"/>
          <a:ext cx="965200" cy="392113"/>
        </p:xfrm>
        <a:graphic>
          <a:graphicData uri="http://schemas.openxmlformats.org/presentationml/2006/ole">
            <mc:AlternateContent xmlns:mc="http://schemas.openxmlformats.org/markup-compatibility/2006">
              <mc:Choice xmlns:v="urn:schemas-microsoft-com:vml" Requires="v">
                <p:oleObj spid="_x0000_s113825" name="Equation" r:id="rId7" imgW="965160" imgH="393480" progId="Equation.3">
                  <p:embed/>
                </p:oleObj>
              </mc:Choice>
              <mc:Fallback>
                <p:oleObj name="Equation" r:id="rId7" imgW="965160" imgH="393480" progId="Equation.3">
                  <p:embed/>
                  <p:pic>
                    <p:nvPicPr>
                      <p:cNvPr id="0" name="Object 1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9400" y="1670050"/>
                        <a:ext cx="965200"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677" name="Object 13">
            <a:extLst>
              <a:ext uri="{FF2B5EF4-FFF2-40B4-BE49-F238E27FC236}">
                <a16:creationId xmlns:a16="http://schemas.microsoft.com/office/drawing/2014/main" id="{EFF3AB12-2733-4BA7-BDD0-24F1F59C9001}"/>
              </a:ext>
            </a:extLst>
          </p:cNvPr>
          <p:cNvGraphicFramePr>
            <a:graphicFrameLocks/>
          </p:cNvGraphicFramePr>
          <p:nvPr/>
        </p:nvGraphicFramePr>
        <p:xfrm>
          <a:off x="1487488" y="2339975"/>
          <a:ext cx="2486025" cy="900113"/>
        </p:xfrm>
        <a:graphic>
          <a:graphicData uri="http://schemas.openxmlformats.org/presentationml/2006/ole">
            <mc:AlternateContent xmlns:mc="http://schemas.openxmlformats.org/markup-compatibility/2006">
              <mc:Choice xmlns:v="urn:schemas-microsoft-com:vml" Requires="v">
                <p:oleObj spid="_x0000_s113826" name="Equation" r:id="rId9" imgW="2489040" imgH="901440" progId="Equation.3">
                  <p:embed/>
                </p:oleObj>
              </mc:Choice>
              <mc:Fallback>
                <p:oleObj name="Equation" r:id="rId9" imgW="2489040" imgH="901440" progId="Equation.3">
                  <p:embed/>
                  <p:pic>
                    <p:nvPicPr>
                      <p:cNvPr id="0" name="Object 1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87488" y="2339975"/>
                        <a:ext cx="2486025" cy="900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678" name="Object 14">
            <a:extLst>
              <a:ext uri="{FF2B5EF4-FFF2-40B4-BE49-F238E27FC236}">
                <a16:creationId xmlns:a16="http://schemas.microsoft.com/office/drawing/2014/main" id="{B11D4E01-4BC2-40A5-8795-C24CA5A189FD}"/>
              </a:ext>
            </a:extLst>
          </p:cNvPr>
          <p:cNvGraphicFramePr>
            <a:graphicFrameLocks/>
          </p:cNvGraphicFramePr>
          <p:nvPr/>
        </p:nvGraphicFramePr>
        <p:xfrm>
          <a:off x="4079875" y="1441450"/>
          <a:ext cx="2119313" cy="900113"/>
        </p:xfrm>
        <a:graphic>
          <a:graphicData uri="http://schemas.openxmlformats.org/presentationml/2006/ole">
            <mc:AlternateContent xmlns:mc="http://schemas.openxmlformats.org/markup-compatibility/2006">
              <mc:Choice xmlns:v="urn:schemas-microsoft-com:vml" Requires="v">
                <p:oleObj spid="_x0000_s113827" name="Equation" r:id="rId11" imgW="2120760" imgH="901440" progId="Equation.3">
                  <p:embed/>
                </p:oleObj>
              </mc:Choice>
              <mc:Fallback>
                <p:oleObj name="Equation" r:id="rId11" imgW="2120760" imgH="901440" progId="Equation.3">
                  <p:embed/>
                  <p:pic>
                    <p:nvPicPr>
                      <p:cNvPr id="0" name="Object 14"/>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9875" y="1441450"/>
                        <a:ext cx="2119313" cy="900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679" name="AutoShape 15">
            <a:extLst>
              <a:ext uri="{FF2B5EF4-FFF2-40B4-BE49-F238E27FC236}">
                <a16:creationId xmlns:a16="http://schemas.microsoft.com/office/drawing/2014/main" id="{8150FF1D-1D27-4754-919A-555EC30763FF}"/>
              </a:ext>
            </a:extLst>
          </p:cNvPr>
          <p:cNvSpPr>
            <a:spLocks noChangeArrowheads="1"/>
          </p:cNvSpPr>
          <p:nvPr/>
        </p:nvSpPr>
        <p:spPr bwMode="auto">
          <a:xfrm>
            <a:off x="2989263" y="1711325"/>
            <a:ext cx="744537" cy="333375"/>
          </a:xfrm>
          <a:prstGeom prst="rightArrow">
            <a:avLst>
              <a:gd name="adj1" fmla="val 51935"/>
              <a:gd name="adj2" fmla="val 55709"/>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80" name="Text Box 16">
            <a:extLst>
              <a:ext uri="{FF2B5EF4-FFF2-40B4-BE49-F238E27FC236}">
                <a16:creationId xmlns:a16="http://schemas.microsoft.com/office/drawing/2014/main" id="{8CAC5A63-EF57-49E1-9466-9A22F621F900}"/>
              </a:ext>
            </a:extLst>
          </p:cNvPr>
          <p:cNvSpPr txBox="1">
            <a:spLocks noChangeArrowheads="1"/>
          </p:cNvSpPr>
          <p:nvPr/>
        </p:nvSpPr>
        <p:spPr bwMode="auto">
          <a:xfrm>
            <a:off x="4575175" y="2492375"/>
            <a:ext cx="3578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无限长载流直导线</a:t>
            </a:r>
            <a:r>
              <a:rPr kumimoji="1" lang="zh-CN" altLang="en-US" sz="2800" b="1">
                <a:solidFill>
                  <a:srgbClr val="66FFFF"/>
                </a:solidFill>
                <a:latin typeface="Times New Roman" panose="02020603050405020304" pitchFamily="18" charset="0"/>
              </a:rPr>
              <a:t> </a:t>
            </a:r>
          </a:p>
        </p:txBody>
      </p:sp>
      <p:sp>
        <p:nvSpPr>
          <p:cNvPr id="113681" name="Text Box 17">
            <a:extLst>
              <a:ext uri="{FF2B5EF4-FFF2-40B4-BE49-F238E27FC236}">
                <a16:creationId xmlns:a16="http://schemas.microsoft.com/office/drawing/2014/main" id="{AA3A4DE3-E1B6-4A42-B8BC-C8DF0377CC28}"/>
              </a:ext>
            </a:extLst>
          </p:cNvPr>
          <p:cNvSpPr txBox="1">
            <a:spLocks noChangeArrowheads="1"/>
          </p:cNvSpPr>
          <p:nvPr/>
        </p:nvSpPr>
        <p:spPr bwMode="auto">
          <a:xfrm>
            <a:off x="755650" y="3367088"/>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bg1"/>
                </a:solidFill>
                <a:latin typeface="Times New Roman" panose="02020603050405020304" pitchFamily="18" charset="0"/>
              </a:rPr>
              <a:t>(2)</a:t>
            </a:r>
          </a:p>
        </p:txBody>
      </p:sp>
      <p:graphicFrame>
        <p:nvGraphicFramePr>
          <p:cNvPr id="113682" name="Object 18">
            <a:extLst>
              <a:ext uri="{FF2B5EF4-FFF2-40B4-BE49-F238E27FC236}">
                <a16:creationId xmlns:a16="http://schemas.microsoft.com/office/drawing/2014/main" id="{823CFB7C-713D-46DF-8977-2242EB33D1FA}"/>
              </a:ext>
            </a:extLst>
          </p:cNvPr>
          <p:cNvGraphicFramePr>
            <a:graphicFrameLocks/>
          </p:cNvGraphicFramePr>
          <p:nvPr/>
        </p:nvGraphicFramePr>
        <p:xfrm>
          <a:off x="1558925" y="3395663"/>
          <a:ext cx="954088" cy="392112"/>
        </p:xfrm>
        <a:graphic>
          <a:graphicData uri="http://schemas.openxmlformats.org/presentationml/2006/ole">
            <mc:AlternateContent xmlns:mc="http://schemas.openxmlformats.org/markup-compatibility/2006">
              <mc:Choice xmlns:v="urn:schemas-microsoft-com:vml" Requires="v">
                <p:oleObj spid="_x0000_s113828" name="Equation" r:id="rId13" imgW="952200" imgH="393480" progId="Equation.3">
                  <p:embed/>
                </p:oleObj>
              </mc:Choice>
              <mc:Fallback>
                <p:oleObj name="Equation" r:id="rId13" imgW="952200" imgH="393480" progId="Equation.3">
                  <p:embed/>
                  <p:pic>
                    <p:nvPicPr>
                      <p:cNvPr id="0" name="Object 18"/>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58925" y="3395663"/>
                        <a:ext cx="954088" cy="392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683" name="Object 19">
            <a:extLst>
              <a:ext uri="{FF2B5EF4-FFF2-40B4-BE49-F238E27FC236}">
                <a16:creationId xmlns:a16="http://schemas.microsoft.com/office/drawing/2014/main" id="{F1D4E39E-5F2A-4455-BAB8-94A89D4E8B85}"/>
              </a:ext>
            </a:extLst>
          </p:cNvPr>
          <p:cNvGraphicFramePr>
            <a:graphicFrameLocks/>
          </p:cNvGraphicFramePr>
          <p:nvPr/>
        </p:nvGraphicFramePr>
        <p:xfrm>
          <a:off x="4038600" y="3136900"/>
          <a:ext cx="1925638" cy="901700"/>
        </p:xfrm>
        <a:graphic>
          <a:graphicData uri="http://schemas.openxmlformats.org/presentationml/2006/ole">
            <mc:AlternateContent xmlns:mc="http://schemas.openxmlformats.org/markup-compatibility/2006">
              <mc:Choice xmlns:v="urn:schemas-microsoft-com:vml" Requires="v">
                <p:oleObj spid="_x0000_s113829" name="Equation" r:id="rId15" imgW="1930320" imgH="901440" progId="Equation.3">
                  <p:embed/>
                </p:oleObj>
              </mc:Choice>
              <mc:Fallback>
                <p:oleObj name="Equation" r:id="rId15" imgW="1930320" imgH="901440" progId="Equation.3">
                  <p:embed/>
                  <p:pic>
                    <p:nvPicPr>
                      <p:cNvPr id="0" name="Object 19"/>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38600" y="3136900"/>
                        <a:ext cx="1925638"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684" name="Object 20">
            <a:extLst>
              <a:ext uri="{FF2B5EF4-FFF2-40B4-BE49-F238E27FC236}">
                <a16:creationId xmlns:a16="http://schemas.microsoft.com/office/drawing/2014/main" id="{BF22FAB1-C57A-49D5-9DD1-A689A46BD59B}"/>
              </a:ext>
            </a:extLst>
          </p:cNvPr>
          <p:cNvGraphicFramePr>
            <a:graphicFrameLocks/>
          </p:cNvGraphicFramePr>
          <p:nvPr/>
        </p:nvGraphicFramePr>
        <p:xfrm>
          <a:off x="1403350" y="4087813"/>
          <a:ext cx="2362200" cy="823912"/>
        </p:xfrm>
        <a:graphic>
          <a:graphicData uri="http://schemas.openxmlformats.org/presentationml/2006/ole">
            <mc:AlternateContent xmlns:mc="http://schemas.openxmlformats.org/markup-compatibility/2006">
              <mc:Choice xmlns:v="urn:schemas-microsoft-com:vml" Requires="v">
                <p:oleObj spid="_x0000_s113830" name="Equation" r:id="rId17" imgW="2361960" imgH="825480" progId="Equation.3">
                  <p:embed/>
                </p:oleObj>
              </mc:Choice>
              <mc:Fallback>
                <p:oleObj name="Equation" r:id="rId17" imgW="2361960" imgH="825480" progId="Equation.3">
                  <p:embed/>
                  <p:pic>
                    <p:nvPicPr>
                      <p:cNvPr id="0" name="Object 20"/>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03350" y="4087813"/>
                        <a:ext cx="2362200" cy="823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685" name="AutoShape 21">
            <a:extLst>
              <a:ext uri="{FF2B5EF4-FFF2-40B4-BE49-F238E27FC236}">
                <a16:creationId xmlns:a16="http://schemas.microsoft.com/office/drawing/2014/main" id="{C93C24F5-C279-4211-A457-78DA5B4D2336}"/>
              </a:ext>
            </a:extLst>
          </p:cNvPr>
          <p:cNvSpPr>
            <a:spLocks noChangeArrowheads="1"/>
          </p:cNvSpPr>
          <p:nvPr/>
        </p:nvSpPr>
        <p:spPr bwMode="auto">
          <a:xfrm>
            <a:off x="3057525" y="3429000"/>
            <a:ext cx="717550" cy="304800"/>
          </a:xfrm>
          <a:prstGeom prst="rightArrow">
            <a:avLst>
              <a:gd name="adj1" fmla="val 53648"/>
              <a:gd name="adj2" fmla="val 58854"/>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13686" name="Object 22">
            <a:extLst>
              <a:ext uri="{FF2B5EF4-FFF2-40B4-BE49-F238E27FC236}">
                <a16:creationId xmlns:a16="http://schemas.microsoft.com/office/drawing/2014/main" id="{CBDCC0A0-EEE4-46B6-A2E1-611D6DB34ACB}"/>
              </a:ext>
            </a:extLst>
          </p:cNvPr>
          <p:cNvGraphicFramePr>
            <a:graphicFrameLocks/>
          </p:cNvGraphicFramePr>
          <p:nvPr/>
        </p:nvGraphicFramePr>
        <p:xfrm>
          <a:off x="3962400" y="4087813"/>
          <a:ext cx="989013" cy="823912"/>
        </p:xfrm>
        <a:graphic>
          <a:graphicData uri="http://schemas.openxmlformats.org/presentationml/2006/ole">
            <mc:AlternateContent xmlns:mc="http://schemas.openxmlformats.org/markup-compatibility/2006">
              <mc:Choice xmlns:v="urn:schemas-microsoft-com:vml" Requires="v">
                <p:oleObj spid="_x0000_s113831" name="Equation" r:id="rId19" imgW="990360" imgH="825480" progId="Equation.3">
                  <p:embed/>
                </p:oleObj>
              </mc:Choice>
              <mc:Fallback>
                <p:oleObj name="Equation" r:id="rId19" imgW="990360" imgH="825480" progId="Equation.3">
                  <p:embed/>
                  <p:pic>
                    <p:nvPicPr>
                      <p:cNvPr id="0" name="Object 22"/>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62400" y="4087813"/>
                        <a:ext cx="989013"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687" name="Text Box 23">
            <a:extLst>
              <a:ext uri="{FF2B5EF4-FFF2-40B4-BE49-F238E27FC236}">
                <a16:creationId xmlns:a16="http://schemas.microsoft.com/office/drawing/2014/main" id="{8DE9A58B-875C-488E-BDF6-63C3F1C36C2D}"/>
              </a:ext>
            </a:extLst>
          </p:cNvPr>
          <p:cNvSpPr txBox="1">
            <a:spLocks noChangeArrowheads="1"/>
          </p:cNvSpPr>
          <p:nvPr/>
        </p:nvSpPr>
        <p:spPr bwMode="auto">
          <a:xfrm>
            <a:off x="6553200" y="3333750"/>
            <a:ext cx="2090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无限大板</a:t>
            </a:r>
          </a:p>
        </p:txBody>
      </p:sp>
      <p:graphicFrame>
        <p:nvGraphicFramePr>
          <p:cNvPr id="113688" name="Object 24">
            <a:extLst>
              <a:ext uri="{FF2B5EF4-FFF2-40B4-BE49-F238E27FC236}">
                <a16:creationId xmlns:a16="http://schemas.microsoft.com/office/drawing/2014/main" id="{5C180B83-E616-4BE2-863D-53EF73943488}"/>
              </a:ext>
            </a:extLst>
          </p:cNvPr>
          <p:cNvGraphicFramePr>
            <a:graphicFrameLocks/>
          </p:cNvGraphicFramePr>
          <p:nvPr/>
        </p:nvGraphicFramePr>
        <p:xfrm>
          <a:off x="1406525" y="5140325"/>
          <a:ext cx="1587500" cy="431800"/>
        </p:xfrm>
        <a:graphic>
          <a:graphicData uri="http://schemas.openxmlformats.org/presentationml/2006/ole">
            <mc:AlternateContent xmlns:mc="http://schemas.openxmlformats.org/markup-compatibility/2006">
              <mc:Choice xmlns:v="urn:schemas-microsoft-com:vml" Requires="v">
                <p:oleObj spid="_x0000_s113832" name="Equation" r:id="rId21" imgW="1587240" imgH="431640" progId="Equation.3">
                  <p:embed/>
                </p:oleObj>
              </mc:Choice>
              <mc:Fallback>
                <p:oleObj name="Equation" r:id="rId21" imgW="1587240" imgH="431640" progId="Equation.3">
                  <p:embed/>
                  <p:pic>
                    <p:nvPicPr>
                      <p:cNvPr id="0" name="Object 24"/>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06525" y="5140325"/>
                        <a:ext cx="15875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89" name="Object 25">
            <a:extLst>
              <a:ext uri="{FF2B5EF4-FFF2-40B4-BE49-F238E27FC236}">
                <a16:creationId xmlns:a16="http://schemas.microsoft.com/office/drawing/2014/main" id="{D8DCE4B6-D702-4EDD-B9A6-7B65B7F4789A}"/>
              </a:ext>
            </a:extLst>
          </p:cNvPr>
          <p:cNvGraphicFramePr>
            <a:graphicFrameLocks/>
          </p:cNvGraphicFramePr>
          <p:nvPr/>
        </p:nvGraphicFramePr>
        <p:xfrm>
          <a:off x="3810000" y="5105400"/>
          <a:ext cx="1195388" cy="431800"/>
        </p:xfrm>
        <a:graphic>
          <a:graphicData uri="http://schemas.openxmlformats.org/presentationml/2006/ole">
            <mc:AlternateContent xmlns:mc="http://schemas.openxmlformats.org/markup-compatibility/2006">
              <mc:Choice xmlns:v="urn:schemas-microsoft-com:vml" Requires="v">
                <p:oleObj spid="_x0000_s113833" name="Equation" r:id="rId23" imgW="1193760" imgH="431640" progId="Equation.3">
                  <p:embed/>
                </p:oleObj>
              </mc:Choice>
              <mc:Fallback>
                <p:oleObj name="Equation" r:id="rId23" imgW="1193760" imgH="431640" progId="Equation.3">
                  <p:embed/>
                  <p:pic>
                    <p:nvPicPr>
                      <p:cNvPr id="0" name="Object 25"/>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10000" y="5105400"/>
                        <a:ext cx="1195388"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3690" name="Group 26">
            <a:extLst>
              <a:ext uri="{FF2B5EF4-FFF2-40B4-BE49-F238E27FC236}">
                <a16:creationId xmlns:a16="http://schemas.microsoft.com/office/drawing/2014/main" id="{E586FCFB-D7F6-4308-9177-166D9F2B3FB0}"/>
              </a:ext>
            </a:extLst>
          </p:cNvPr>
          <p:cNvGrpSpPr>
            <a:grpSpLocks/>
          </p:cNvGrpSpPr>
          <p:nvPr/>
        </p:nvGrpSpPr>
        <p:grpSpPr bwMode="auto">
          <a:xfrm>
            <a:off x="2514600" y="5648325"/>
            <a:ext cx="1600200" cy="685800"/>
            <a:chOff x="1104" y="3552"/>
            <a:chExt cx="1343" cy="438"/>
          </a:xfrm>
        </p:grpSpPr>
        <p:sp>
          <p:nvSpPr>
            <p:cNvPr id="113691" name="AutoShape 27">
              <a:extLst>
                <a:ext uri="{FF2B5EF4-FFF2-40B4-BE49-F238E27FC236}">
                  <a16:creationId xmlns:a16="http://schemas.microsoft.com/office/drawing/2014/main" id="{0C0685D1-3543-4F78-A8CE-AB100ADA4CDD}"/>
                </a:ext>
              </a:extLst>
            </p:cNvPr>
            <p:cNvSpPr>
              <a:spLocks noChangeArrowheads="1"/>
            </p:cNvSpPr>
            <p:nvPr/>
          </p:nvSpPr>
          <p:spPr bwMode="auto">
            <a:xfrm>
              <a:off x="1104" y="3552"/>
              <a:ext cx="1343" cy="438"/>
            </a:xfrm>
            <a:prstGeom prst="upArrowCallout">
              <a:avLst>
                <a:gd name="adj1" fmla="val 76655"/>
                <a:gd name="adj2" fmla="val 76655"/>
                <a:gd name="adj3" fmla="val 16667"/>
                <a:gd name="adj4" fmla="val 66667"/>
              </a:avLst>
            </a:prstGeom>
            <a:noFill/>
            <a:ln w="19050">
              <a:solidFill>
                <a:srgbClr val="66FFFF"/>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92" name="Text Box 28">
              <a:extLst>
                <a:ext uri="{FF2B5EF4-FFF2-40B4-BE49-F238E27FC236}">
                  <a16:creationId xmlns:a16="http://schemas.microsoft.com/office/drawing/2014/main" id="{DE92AE73-81D9-4B78-AB6E-88D03ABEA7D3}"/>
                </a:ext>
              </a:extLst>
            </p:cNvPr>
            <p:cNvSpPr txBox="1">
              <a:spLocks noChangeArrowheads="1"/>
            </p:cNvSpPr>
            <p:nvPr/>
          </p:nvSpPr>
          <p:spPr bwMode="auto">
            <a:xfrm>
              <a:off x="1366" y="3735"/>
              <a:ext cx="799"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chemeClr val="bg1"/>
                  </a:solidFill>
                  <a:latin typeface="Times New Roman" panose="02020603050405020304" pitchFamily="18" charset="0"/>
                  <a:ea typeface="楷体_GB2312" pitchFamily="49" charset="-122"/>
                </a:rPr>
                <a:t>磁屏蔽</a:t>
              </a:r>
            </a:p>
          </p:txBody>
        </p:sp>
      </p:grpSp>
      <p:grpSp>
        <p:nvGrpSpPr>
          <p:cNvPr id="113693" name="Group 29">
            <a:extLst>
              <a:ext uri="{FF2B5EF4-FFF2-40B4-BE49-F238E27FC236}">
                <a16:creationId xmlns:a16="http://schemas.microsoft.com/office/drawing/2014/main" id="{3C8B541A-03CF-4DDC-AB16-6E578FB98D6E}"/>
              </a:ext>
            </a:extLst>
          </p:cNvPr>
          <p:cNvGrpSpPr>
            <a:grpSpLocks/>
          </p:cNvGrpSpPr>
          <p:nvPr/>
        </p:nvGrpSpPr>
        <p:grpSpPr bwMode="auto">
          <a:xfrm>
            <a:off x="6838950" y="4606925"/>
            <a:ext cx="381000" cy="381000"/>
            <a:chOff x="4992" y="3216"/>
            <a:chExt cx="240" cy="240"/>
          </a:xfrm>
        </p:grpSpPr>
        <p:sp>
          <p:nvSpPr>
            <p:cNvPr id="113694" name="Oval 30">
              <a:extLst>
                <a:ext uri="{FF2B5EF4-FFF2-40B4-BE49-F238E27FC236}">
                  <a16:creationId xmlns:a16="http://schemas.microsoft.com/office/drawing/2014/main" id="{772D230C-553F-4C86-AC99-8A6C91E8CF96}"/>
                </a:ext>
              </a:extLst>
            </p:cNvPr>
            <p:cNvSpPr>
              <a:spLocks noChangeArrowheads="1"/>
            </p:cNvSpPr>
            <p:nvPr/>
          </p:nvSpPr>
          <p:spPr bwMode="auto">
            <a:xfrm>
              <a:off x="4992" y="3216"/>
              <a:ext cx="240" cy="240"/>
            </a:xfrm>
            <a:prstGeom prst="ellipse">
              <a:avLst/>
            </a:prstGeom>
            <a:solidFill>
              <a:srgbClr val="CCFFFF"/>
            </a:solidFill>
            <a:ln w="9525">
              <a:solidFill>
                <a:srgbClr val="CC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3695" name="Group 31">
              <a:extLst>
                <a:ext uri="{FF2B5EF4-FFF2-40B4-BE49-F238E27FC236}">
                  <a16:creationId xmlns:a16="http://schemas.microsoft.com/office/drawing/2014/main" id="{F665523E-1F73-4F28-AA86-70ADB25CA57C}"/>
                </a:ext>
              </a:extLst>
            </p:cNvPr>
            <p:cNvGrpSpPr>
              <a:grpSpLocks/>
            </p:cNvGrpSpPr>
            <p:nvPr/>
          </p:nvGrpSpPr>
          <p:grpSpPr bwMode="auto">
            <a:xfrm>
              <a:off x="5052" y="3290"/>
              <a:ext cx="125" cy="120"/>
              <a:chOff x="2352" y="2027"/>
              <a:chExt cx="100" cy="96"/>
            </a:xfrm>
          </p:grpSpPr>
          <p:sp>
            <p:nvSpPr>
              <p:cNvPr id="113696" name="Line 32">
                <a:extLst>
                  <a:ext uri="{FF2B5EF4-FFF2-40B4-BE49-F238E27FC236}">
                    <a16:creationId xmlns:a16="http://schemas.microsoft.com/office/drawing/2014/main" id="{4FD3C8B3-E272-4AFD-8AC8-CD58995BC09A}"/>
                  </a:ext>
                </a:extLst>
              </p:cNvPr>
              <p:cNvSpPr>
                <a:spLocks noChangeShapeType="1"/>
              </p:cNvSpPr>
              <p:nvPr/>
            </p:nvSpPr>
            <p:spPr bwMode="auto">
              <a:xfrm flipH="1">
                <a:off x="2352" y="2027"/>
                <a:ext cx="96"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697" name="Line 33">
                <a:extLst>
                  <a:ext uri="{FF2B5EF4-FFF2-40B4-BE49-F238E27FC236}">
                    <a16:creationId xmlns:a16="http://schemas.microsoft.com/office/drawing/2014/main" id="{FAE40E7A-B665-4305-9D06-ED162E8F053A}"/>
                  </a:ext>
                </a:extLst>
              </p:cNvPr>
              <p:cNvSpPr>
                <a:spLocks noChangeShapeType="1"/>
              </p:cNvSpPr>
              <p:nvPr/>
            </p:nvSpPr>
            <p:spPr bwMode="auto">
              <a:xfrm>
                <a:off x="2356" y="2027"/>
                <a:ext cx="96"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13698" name="Group 34">
            <a:extLst>
              <a:ext uri="{FF2B5EF4-FFF2-40B4-BE49-F238E27FC236}">
                <a16:creationId xmlns:a16="http://schemas.microsoft.com/office/drawing/2014/main" id="{AB328D37-961F-480A-AEF7-219BC2A09CFE}"/>
              </a:ext>
            </a:extLst>
          </p:cNvPr>
          <p:cNvGrpSpPr>
            <a:grpSpLocks/>
          </p:cNvGrpSpPr>
          <p:nvPr/>
        </p:nvGrpSpPr>
        <p:grpSpPr bwMode="auto">
          <a:xfrm>
            <a:off x="6838950" y="5297488"/>
            <a:ext cx="381000" cy="381000"/>
            <a:chOff x="4992" y="3216"/>
            <a:chExt cx="240" cy="240"/>
          </a:xfrm>
        </p:grpSpPr>
        <p:sp>
          <p:nvSpPr>
            <p:cNvPr id="113699" name="Oval 35">
              <a:extLst>
                <a:ext uri="{FF2B5EF4-FFF2-40B4-BE49-F238E27FC236}">
                  <a16:creationId xmlns:a16="http://schemas.microsoft.com/office/drawing/2014/main" id="{8D2318D0-927F-4EED-ABD2-57572CEB2A8F}"/>
                </a:ext>
              </a:extLst>
            </p:cNvPr>
            <p:cNvSpPr>
              <a:spLocks noChangeArrowheads="1"/>
            </p:cNvSpPr>
            <p:nvPr/>
          </p:nvSpPr>
          <p:spPr bwMode="auto">
            <a:xfrm>
              <a:off x="4992" y="3216"/>
              <a:ext cx="240" cy="240"/>
            </a:xfrm>
            <a:prstGeom prst="ellipse">
              <a:avLst/>
            </a:prstGeom>
            <a:solidFill>
              <a:schemeClr val="bg1"/>
            </a:solidFill>
            <a:ln w="9525">
              <a:solidFill>
                <a:srgbClr val="00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3700" name="Group 36">
              <a:extLst>
                <a:ext uri="{FF2B5EF4-FFF2-40B4-BE49-F238E27FC236}">
                  <a16:creationId xmlns:a16="http://schemas.microsoft.com/office/drawing/2014/main" id="{7C9132E8-C92A-4B3C-9A6C-A8912DFE2B23}"/>
                </a:ext>
              </a:extLst>
            </p:cNvPr>
            <p:cNvGrpSpPr>
              <a:grpSpLocks/>
            </p:cNvGrpSpPr>
            <p:nvPr/>
          </p:nvGrpSpPr>
          <p:grpSpPr bwMode="auto">
            <a:xfrm>
              <a:off x="5052" y="3290"/>
              <a:ext cx="125" cy="120"/>
              <a:chOff x="2352" y="2027"/>
              <a:chExt cx="100" cy="96"/>
            </a:xfrm>
          </p:grpSpPr>
          <p:sp>
            <p:nvSpPr>
              <p:cNvPr id="113701" name="Line 37">
                <a:extLst>
                  <a:ext uri="{FF2B5EF4-FFF2-40B4-BE49-F238E27FC236}">
                    <a16:creationId xmlns:a16="http://schemas.microsoft.com/office/drawing/2014/main" id="{7678F37A-5B2C-4F54-A543-A88173F0D4B5}"/>
                  </a:ext>
                </a:extLst>
              </p:cNvPr>
              <p:cNvSpPr>
                <a:spLocks noChangeShapeType="1"/>
              </p:cNvSpPr>
              <p:nvPr/>
            </p:nvSpPr>
            <p:spPr bwMode="auto">
              <a:xfrm flipH="1">
                <a:off x="2352" y="2027"/>
                <a:ext cx="96" cy="96"/>
              </a:xfrm>
              <a:prstGeom prst="line">
                <a:avLst/>
              </a:prstGeom>
              <a:noFill/>
              <a:ln w="38100">
                <a:solidFill>
                  <a:srgbClr val="00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02" name="Line 38">
                <a:extLst>
                  <a:ext uri="{FF2B5EF4-FFF2-40B4-BE49-F238E27FC236}">
                    <a16:creationId xmlns:a16="http://schemas.microsoft.com/office/drawing/2014/main" id="{1CCCEA2B-8776-47D6-B925-E6D55FECC54A}"/>
                  </a:ext>
                </a:extLst>
              </p:cNvPr>
              <p:cNvSpPr>
                <a:spLocks noChangeShapeType="1"/>
              </p:cNvSpPr>
              <p:nvPr/>
            </p:nvSpPr>
            <p:spPr bwMode="auto">
              <a:xfrm>
                <a:off x="2356" y="2027"/>
                <a:ext cx="96" cy="96"/>
              </a:xfrm>
              <a:prstGeom prst="line">
                <a:avLst/>
              </a:prstGeom>
              <a:noFill/>
              <a:ln w="38100">
                <a:solidFill>
                  <a:srgbClr val="00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13703" name="Group 39">
            <a:extLst>
              <a:ext uri="{FF2B5EF4-FFF2-40B4-BE49-F238E27FC236}">
                <a16:creationId xmlns:a16="http://schemas.microsoft.com/office/drawing/2014/main" id="{4ABD3C26-1A64-4D18-8878-CF34E0FFC768}"/>
              </a:ext>
            </a:extLst>
          </p:cNvPr>
          <p:cNvGrpSpPr>
            <a:grpSpLocks/>
          </p:cNvGrpSpPr>
          <p:nvPr/>
        </p:nvGrpSpPr>
        <p:grpSpPr bwMode="auto">
          <a:xfrm>
            <a:off x="5707063" y="5297488"/>
            <a:ext cx="381000" cy="381000"/>
            <a:chOff x="4992" y="3216"/>
            <a:chExt cx="240" cy="240"/>
          </a:xfrm>
        </p:grpSpPr>
        <p:sp>
          <p:nvSpPr>
            <p:cNvPr id="113704" name="Oval 40">
              <a:extLst>
                <a:ext uri="{FF2B5EF4-FFF2-40B4-BE49-F238E27FC236}">
                  <a16:creationId xmlns:a16="http://schemas.microsoft.com/office/drawing/2014/main" id="{A2A94A4A-6E53-4874-BF61-9131673AB662}"/>
                </a:ext>
              </a:extLst>
            </p:cNvPr>
            <p:cNvSpPr>
              <a:spLocks noChangeArrowheads="1"/>
            </p:cNvSpPr>
            <p:nvPr/>
          </p:nvSpPr>
          <p:spPr bwMode="auto">
            <a:xfrm>
              <a:off x="4992" y="3216"/>
              <a:ext cx="240" cy="240"/>
            </a:xfrm>
            <a:prstGeom prst="ellipse">
              <a:avLst/>
            </a:prstGeom>
            <a:solidFill>
              <a:schemeClr val="bg1"/>
            </a:solidFill>
            <a:ln w="9525">
              <a:solidFill>
                <a:srgbClr val="00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3705" name="Group 41">
              <a:extLst>
                <a:ext uri="{FF2B5EF4-FFF2-40B4-BE49-F238E27FC236}">
                  <a16:creationId xmlns:a16="http://schemas.microsoft.com/office/drawing/2014/main" id="{526962CA-1686-4A9B-8C8E-6F56443D6B2F}"/>
                </a:ext>
              </a:extLst>
            </p:cNvPr>
            <p:cNvGrpSpPr>
              <a:grpSpLocks/>
            </p:cNvGrpSpPr>
            <p:nvPr/>
          </p:nvGrpSpPr>
          <p:grpSpPr bwMode="auto">
            <a:xfrm>
              <a:off x="5052" y="3290"/>
              <a:ext cx="125" cy="120"/>
              <a:chOff x="2352" y="2027"/>
              <a:chExt cx="100" cy="96"/>
            </a:xfrm>
          </p:grpSpPr>
          <p:sp>
            <p:nvSpPr>
              <p:cNvPr id="113706" name="Line 42">
                <a:extLst>
                  <a:ext uri="{FF2B5EF4-FFF2-40B4-BE49-F238E27FC236}">
                    <a16:creationId xmlns:a16="http://schemas.microsoft.com/office/drawing/2014/main" id="{A64BAB86-5E57-468B-8C0A-5F71E02B1885}"/>
                  </a:ext>
                </a:extLst>
              </p:cNvPr>
              <p:cNvSpPr>
                <a:spLocks noChangeShapeType="1"/>
              </p:cNvSpPr>
              <p:nvPr/>
            </p:nvSpPr>
            <p:spPr bwMode="auto">
              <a:xfrm flipH="1">
                <a:off x="2352" y="2027"/>
                <a:ext cx="96" cy="96"/>
              </a:xfrm>
              <a:prstGeom prst="line">
                <a:avLst/>
              </a:prstGeom>
              <a:noFill/>
              <a:ln w="38100">
                <a:solidFill>
                  <a:srgbClr val="00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07" name="Line 43">
                <a:extLst>
                  <a:ext uri="{FF2B5EF4-FFF2-40B4-BE49-F238E27FC236}">
                    <a16:creationId xmlns:a16="http://schemas.microsoft.com/office/drawing/2014/main" id="{BF317E27-A901-4E0E-ADFC-F315499FA33D}"/>
                  </a:ext>
                </a:extLst>
              </p:cNvPr>
              <p:cNvSpPr>
                <a:spLocks noChangeShapeType="1"/>
              </p:cNvSpPr>
              <p:nvPr/>
            </p:nvSpPr>
            <p:spPr bwMode="auto">
              <a:xfrm>
                <a:off x="2356" y="2027"/>
                <a:ext cx="96" cy="96"/>
              </a:xfrm>
              <a:prstGeom prst="line">
                <a:avLst/>
              </a:prstGeom>
              <a:noFill/>
              <a:ln w="38100">
                <a:solidFill>
                  <a:srgbClr val="00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13708" name="Group 44">
            <a:extLst>
              <a:ext uri="{FF2B5EF4-FFF2-40B4-BE49-F238E27FC236}">
                <a16:creationId xmlns:a16="http://schemas.microsoft.com/office/drawing/2014/main" id="{4A27FAC3-72DF-4C39-8BCA-070FDD5AB6B1}"/>
              </a:ext>
            </a:extLst>
          </p:cNvPr>
          <p:cNvGrpSpPr>
            <a:grpSpLocks/>
          </p:cNvGrpSpPr>
          <p:nvPr/>
        </p:nvGrpSpPr>
        <p:grpSpPr bwMode="auto">
          <a:xfrm>
            <a:off x="7950200" y="4630738"/>
            <a:ext cx="381000" cy="381000"/>
            <a:chOff x="4992" y="3216"/>
            <a:chExt cx="240" cy="240"/>
          </a:xfrm>
        </p:grpSpPr>
        <p:sp>
          <p:nvSpPr>
            <p:cNvPr id="113709" name="Oval 45">
              <a:extLst>
                <a:ext uri="{FF2B5EF4-FFF2-40B4-BE49-F238E27FC236}">
                  <a16:creationId xmlns:a16="http://schemas.microsoft.com/office/drawing/2014/main" id="{FF6D94FF-2CE6-43EF-BDC9-F48BF4D23C59}"/>
                </a:ext>
              </a:extLst>
            </p:cNvPr>
            <p:cNvSpPr>
              <a:spLocks noChangeArrowheads="1"/>
            </p:cNvSpPr>
            <p:nvPr/>
          </p:nvSpPr>
          <p:spPr bwMode="auto">
            <a:xfrm>
              <a:off x="4992" y="3216"/>
              <a:ext cx="240" cy="240"/>
            </a:xfrm>
            <a:prstGeom prst="ellipse">
              <a:avLst/>
            </a:prstGeom>
            <a:solidFill>
              <a:srgbClr val="CCFFFF"/>
            </a:solidFill>
            <a:ln w="9525">
              <a:solidFill>
                <a:srgbClr val="CC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3710" name="Group 46">
              <a:extLst>
                <a:ext uri="{FF2B5EF4-FFF2-40B4-BE49-F238E27FC236}">
                  <a16:creationId xmlns:a16="http://schemas.microsoft.com/office/drawing/2014/main" id="{01CBF06B-11BB-46E7-9247-5AB2AB91A3EC}"/>
                </a:ext>
              </a:extLst>
            </p:cNvPr>
            <p:cNvGrpSpPr>
              <a:grpSpLocks/>
            </p:cNvGrpSpPr>
            <p:nvPr/>
          </p:nvGrpSpPr>
          <p:grpSpPr bwMode="auto">
            <a:xfrm>
              <a:off x="5052" y="3290"/>
              <a:ext cx="125" cy="120"/>
              <a:chOff x="2352" y="2027"/>
              <a:chExt cx="100" cy="96"/>
            </a:xfrm>
          </p:grpSpPr>
          <p:sp>
            <p:nvSpPr>
              <p:cNvPr id="113711" name="Line 47">
                <a:extLst>
                  <a:ext uri="{FF2B5EF4-FFF2-40B4-BE49-F238E27FC236}">
                    <a16:creationId xmlns:a16="http://schemas.microsoft.com/office/drawing/2014/main" id="{D13240B7-E317-43C9-9212-B3BBC9A8C7AE}"/>
                  </a:ext>
                </a:extLst>
              </p:cNvPr>
              <p:cNvSpPr>
                <a:spLocks noChangeShapeType="1"/>
              </p:cNvSpPr>
              <p:nvPr/>
            </p:nvSpPr>
            <p:spPr bwMode="auto">
              <a:xfrm flipH="1">
                <a:off x="2352" y="2027"/>
                <a:ext cx="96"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12" name="Line 48">
                <a:extLst>
                  <a:ext uri="{FF2B5EF4-FFF2-40B4-BE49-F238E27FC236}">
                    <a16:creationId xmlns:a16="http://schemas.microsoft.com/office/drawing/2014/main" id="{F2DFBDAE-D4B0-40D4-8195-5C8CD71B2420}"/>
                  </a:ext>
                </a:extLst>
              </p:cNvPr>
              <p:cNvSpPr>
                <a:spLocks noChangeShapeType="1"/>
              </p:cNvSpPr>
              <p:nvPr/>
            </p:nvSpPr>
            <p:spPr bwMode="auto">
              <a:xfrm>
                <a:off x="2356" y="2027"/>
                <a:ext cx="96"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13713" name="Group 49">
            <a:extLst>
              <a:ext uri="{FF2B5EF4-FFF2-40B4-BE49-F238E27FC236}">
                <a16:creationId xmlns:a16="http://schemas.microsoft.com/office/drawing/2014/main" id="{62586A6C-ACF9-442A-A82C-CD6E07975CE8}"/>
              </a:ext>
            </a:extLst>
          </p:cNvPr>
          <p:cNvGrpSpPr>
            <a:grpSpLocks/>
          </p:cNvGrpSpPr>
          <p:nvPr/>
        </p:nvGrpSpPr>
        <p:grpSpPr bwMode="auto">
          <a:xfrm>
            <a:off x="5715000" y="4648200"/>
            <a:ext cx="381000" cy="381000"/>
            <a:chOff x="3557" y="2956"/>
            <a:chExt cx="240" cy="240"/>
          </a:xfrm>
        </p:grpSpPr>
        <p:sp>
          <p:nvSpPr>
            <p:cNvPr id="113714" name="Oval 50">
              <a:extLst>
                <a:ext uri="{FF2B5EF4-FFF2-40B4-BE49-F238E27FC236}">
                  <a16:creationId xmlns:a16="http://schemas.microsoft.com/office/drawing/2014/main" id="{46127F9A-35C1-4600-AEA5-D0BC31ACE2B7}"/>
                </a:ext>
              </a:extLst>
            </p:cNvPr>
            <p:cNvSpPr>
              <a:spLocks noChangeArrowheads="1"/>
            </p:cNvSpPr>
            <p:nvPr/>
          </p:nvSpPr>
          <p:spPr bwMode="auto">
            <a:xfrm>
              <a:off x="3557" y="2956"/>
              <a:ext cx="240" cy="24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715" name="Oval 51">
              <a:extLst>
                <a:ext uri="{FF2B5EF4-FFF2-40B4-BE49-F238E27FC236}">
                  <a16:creationId xmlns:a16="http://schemas.microsoft.com/office/drawing/2014/main" id="{3CF295F7-8A29-470C-9F4A-98B2B0D3FEDF}"/>
                </a:ext>
              </a:extLst>
            </p:cNvPr>
            <p:cNvSpPr>
              <a:spLocks noChangeArrowheads="1"/>
            </p:cNvSpPr>
            <p:nvPr/>
          </p:nvSpPr>
          <p:spPr bwMode="auto">
            <a:xfrm>
              <a:off x="3649" y="3057"/>
              <a:ext cx="47" cy="47"/>
            </a:xfrm>
            <a:prstGeom prst="ellipse">
              <a:avLst/>
            </a:prstGeom>
            <a:solidFill>
              <a:srgbClr val="FF33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3716" name="Group 52">
            <a:extLst>
              <a:ext uri="{FF2B5EF4-FFF2-40B4-BE49-F238E27FC236}">
                <a16:creationId xmlns:a16="http://schemas.microsoft.com/office/drawing/2014/main" id="{166371CE-EA77-46F8-911C-4DDE95CA4327}"/>
              </a:ext>
            </a:extLst>
          </p:cNvPr>
          <p:cNvGrpSpPr>
            <a:grpSpLocks/>
          </p:cNvGrpSpPr>
          <p:nvPr/>
        </p:nvGrpSpPr>
        <p:grpSpPr bwMode="auto">
          <a:xfrm>
            <a:off x="7993063" y="5297488"/>
            <a:ext cx="381000" cy="381000"/>
            <a:chOff x="5035" y="3241"/>
            <a:chExt cx="240" cy="240"/>
          </a:xfrm>
        </p:grpSpPr>
        <p:sp>
          <p:nvSpPr>
            <p:cNvPr id="113717" name="Oval 53">
              <a:extLst>
                <a:ext uri="{FF2B5EF4-FFF2-40B4-BE49-F238E27FC236}">
                  <a16:creationId xmlns:a16="http://schemas.microsoft.com/office/drawing/2014/main" id="{E2F35186-31D6-49FA-A21A-3C226B15D3AC}"/>
                </a:ext>
              </a:extLst>
            </p:cNvPr>
            <p:cNvSpPr>
              <a:spLocks noChangeArrowheads="1"/>
            </p:cNvSpPr>
            <p:nvPr/>
          </p:nvSpPr>
          <p:spPr bwMode="auto">
            <a:xfrm>
              <a:off x="5035" y="3241"/>
              <a:ext cx="240" cy="240"/>
            </a:xfrm>
            <a:prstGeom prst="ellipse">
              <a:avLst/>
            </a:prstGeom>
            <a:solidFill>
              <a:schemeClr val="bg1"/>
            </a:solidFill>
            <a:ln w="19050">
              <a:solidFill>
                <a:srgbClr val="00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718" name="Oval 54">
              <a:extLst>
                <a:ext uri="{FF2B5EF4-FFF2-40B4-BE49-F238E27FC236}">
                  <a16:creationId xmlns:a16="http://schemas.microsoft.com/office/drawing/2014/main" id="{42CB7211-F0A3-435A-8389-B512FB67F3FA}"/>
                </a:ext>
              </a:extLst>
            </p:cNvPr>
            <p:cNvSpPr>
              <a:spLocks noChangeArrowheads="1"/>
            </p:cNvSpPr>
            <p:nvPr/>
          </p:nvSpPr>
          <p:spPr bwMode="auto">
            <a:xfrm>
              <a:off x="5127" y="3342"/>
              <a:ext cx="47" cy="47"/>
            </a:xfrm>
            <a:prstGeom prst="ellipse">
              <a:avLst/>
            </a:prstGeom>
            <a:solidFill>
              <a:srgbClr val="009999"/>
            </a:solidFill>
            <a:ln w="9525">
              <a:solidFill>
                <a:srgbClr val="00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3719" name="Group 55">
            <a:extLst>
              <a:ext uri="{FF2B5EF4-FFF2-40B4-BE49-F238E27FC236}">
                <a16:creationId xmlns:a16="http://schemas.microsoft.com/office/drawing/2014/main" id="{D4FCC6A1-A583-45B6-A3B4-9F5556C9A9F3}"/>
              </a:ext>
            </a:extLst>
          </p:cNvPr>
          <p:cNvGrpSpPr>
            <a:grpSpLocks/>
          </p:cNvGrpSpPr>
          <p:nvPr/>
        </p:nvGrpSpPr>
        <p:grpSpPr bwMode="auto">
          <a:xfrm>
            <a:off x="6361113" y="4327525"/>
            <a:ext cx="282575" cy="1463675"/>
            <a:chOff x="4007" y="2703"/>
            <a:chExt cx="178" cy="922"/>
          </a:xfrm>
        </p:grpSpPr>
        <p:sp>
          <p:nvSpPr>
            <p:cNvPr id="113720" name="Line 56">
              <a:extLst>
                <a:ext uri="{FF2B5EF4-FFF2-40B4-BE49-F238E27FC236}">
                  <a16:creationId xmlns:a16="http://schemas.microsoft.com/office/drawing/2014/main" id="{0D740391-BE18-45BF-8F25-3E16F0F2FA07}"/>
                </a:ext>
              </a:extLst>
            </p:cNvPr>
            <p:cNvSpPr>
              <a:spLocks noChangeShapeType="1"/>
            </p:cNvSpPr>
            <p:nvPr/>
          </p:nvSpPr>
          <p:spPr bwMode="auto">
            <a:xfrm flipV="1">
              <a:off x="4095" y="3030"/>
              <a:ext cx="0" cy="59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21" name="Text Box 57">
              <a:extLst>
                <a:ext uri="{FF2B5EF4-FFF2-40B4-BE49-F238E27FC236}">
                  <a16:creationId xmlns:a16="http://schemas.microsoft.com/office/drawing/2014/main" id="{0AE09F08-B73F-4FC2-9F68-76F9AE90E12B}"/>
                </a:ext>
              </a:extLst>
            </p:cNvPr>
            <p:cNvSpPr txBox="1">
              <a:spLocks noChangeArrowheads="1"/>
            </p:cNvSpPr>
            <p:nvPr/>
          </p:nvSpPr>
          <p:spPr bwMode="auto">
            <a:xfrm>
              <a:off x="4007" y="2703"/>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rgbClr val="FF0000"/>
                  </a:solidFill>
                  <a:latin typeface="Times New Roman" panose="02020603050405020304" pitchFamily="18" charset="0"/>
                </a:rPr>
                <a:t>i</a:t>
              </a:r>
            </a:p>
          </p:txBody>
        </p:sp>
      </p:grpSp>
      <p:sp>
        <p:nvSpPr>
          <p:cNvPr id="113722" name="Line 58">
            <a:extLst>
              <a:ext uri="{FF2B5EF4-FFF2-40B4-BE49-F238E27FC236}">
                <a16:creationId xmlns:a16="http://schemas.microsoft.com/office/drawing/2014/main" id="{4E20B064-8FA6-4ACE-8DD1-1B9D00EB5AF3}"/>
              </a:ext>
            </a:extLst>
          </p:cNvPr>
          <p:cNvSpPr>
            <a:spLocks noChangeShapeType="1"/>
          </p:cNvSpPr>
          <p:nvPr/>
        </p:nvSpPr>
        <p:spPr bwMode="auto">
          <a:xfrm flipV="1">
            <a:off x="7586663" y="4846638"/>
            <a:ext cx="0" cy="944562"/>
          </a:xfrm>
          <a:prstGeom prst="line">
            <a:avLst/>
          </a:prstGeom>
          <a:noFill/>
          <a:ln w="38100">
            <a:solidFill>
              <a:srgbClr val="009999"/>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723" name="Text Box 59">
            <a:extLst>
              <a:ext uri="{FF2B5EF4-FFF2-40B4-BE49-F238E27FC236}">
                <a16:creationId xmlns:a16="http://schemas.microsoft.com/office/drawing/2014/main" id="{F6EC3C9B-1526-4148-A3B3-1435366776C7}"/>
              </a:ext>
            </a:extLst>
          </p:cNvPr>
          <p:cNvSpPr txBox="1">
            <a:spLocks noChangeArrowheads="1"/>
          </p:cNvSpPr>
          <p:nvPr/>
        </p:nvSpPr>
        <p:spPr bwMode="auto">
          <a:xfrm>
            <a:off x="7445375" y="4308475"/>
            <a:ext cx="282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rgbClr val="009999"/>
                </a:solidFill>
                <a:latin typeface="Times New Roman" panose="02020603050405020304" pitchFamily="18" charset="0"/>
              </a:rPr>
              <a:t>i</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3673"/>
                                        </p:tgtEl>
                                        <p:attrNameLst>
                                          <p:attrName>style.visibility</p:attrName>
                                        </p:attrNameLst>
                                      </p:cBhvr>
                                      <p:to>
                                        <p:strVal val="visible"/>
                                      </p:to>
                                    </p:set>
                                    <p:animEffect transition="in" filter="wipe(left)">
                                      <p:cBhvr>
                                        <p:cTn id="7" dur="500"/>
                                        <p:tgtEl>
                                          <p:spTgt spid="1136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3674"/>
                                        </p:tgtEl>
                                        <p:attrNameLst>
                                          <p:attrName>style.visibility</p:attrName>
                                        </p:attrNameLst>
                                      </p:cBhvr>
                                      <p:to>
                                        <p:strVal val="visible"/>
                                      </p:to>
                                    </p:set>
                                    <p:animEffect transition="in" filter="wipe(left)">
                                      <p:cBhvr>
                                        <p:cTn id="12" dur="500"/>
                                        <p:tgtEl>
                                          <p:spTgt spid="1136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3675"/>
                                        </p:tgtEl>
                                        <p:attrNameLst>
                                          <p:attrName>style.visibility</p:attrName>
                                        </p:attrNameLst>
                                      </p:cBhvr>
                                      <p:to>
                                        <p:strVal val="visible"/>
                                      </p:to>
                                    </p:set>
                                    <p:animEffect transition="in" filter="wipe(left)">
                                      <p:cBhvr>
                                        <p:cTn id="17" dur="500"/>
                                        <p:tgtEl>
                                          <p:spTgt spid="1136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3676"/>
                                        </p:tgtEl>
                                        <p:attrNameLst>
                                          <p:attrName>style.visibility</p:attrName>
                                        </p:attrNameLst>
                                      </p:cBhvr>
                                      <p:to>
                                        <p:strVal val="visible"/>
                                      </p:to>
                                    </p:set>
                                    <p:animEffect transition="in" filter="wipe(left)">
                                      <p:cBhvr>
                                        <p:cTn id="22" dur="500"/>
                                        <p:tgtEl>
                                          <p:spTgt spid="11367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13679"/>
                                        </p:tgtEl>
                                        <p:attrNameLst>
                                          <p:attrName>style.visibility</p:attrName>
                                        </p:attrNameLst>
                                      </p:cBhvr>
                                      <p:to>
                                        <p:strVal val="visible"/>
                                      </p:to>
                                    </p:set>
                                    <p:animEffect transition="in" filter="wipe(left)">
                                      <p:cBhvr>
                                        <p:cTn id="27" dur="500"/>
                                        <p:tgtEl>
                                          <p:spTgt spid="11367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13678"/>
                                        </p:tgtEl>
                                        <p:attrNameLst>
                                          <p:attrName>style.visibility</p:attrName>
                                        </p:attrNameLst>
                                      </p:cBhvr>
                                      <p:to>
                                        <p:strVal val="visible"/>
                                      </p:to>
                                    </p:set>
                                    <p:animEffect transition="in" filter="wipe(left)">
                                      <p:cBhvr>
                                        <p:cTn id="32" dur="500"/>
                                        <p:tgtEl>
                                          <p:spTgt spid="11367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13677"/>
                                        </p:tgtEl>
                                        <p:attrNameLst>
                                          <p:attrName>style.visibility</p:attrName>
                                        </p:attrNameLst>
                                      </p:cBhvr>
                                      <p:to>
                                        <p:strVal val="visible"/>
                                      </p:to>
                                    </p:set>
                                    <p:animEffect transition="in" filter="wipe(left)">
                                      <p:cBhvr>
                                        <p:cTn id="37" dur="500"/>
                                        <p:tgtEl>
                                          <p:spTgt spid="11367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3680"/>
                                        </p:tgtEl>
                                        <p:attrNameLst>
                                          <p:attrName>style.visibility</p:attrName>
                                        </p:attrNameLst>
                                      </p:cBhvr>
                                      <p:to>
                                        <p:strVal val="visible"/>
                                      </p:to>
                                    </p:set>
                                    <p:animEffect transition="in" filter="wipe(left)">
                                      <p:cBhvr>
                                        <p:cTn id="42" dur="500"/>
                                        <p:tgtEl>
                                          <p:spTgt spid="11368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3681"/>
                                        </p:tgtEl>
                                        <p:attrNameLst>
                                          <p:attrName>style.visibility</p:attrName>
                                        </p:attrNameLst>
                                      </p:cBhvr>
                                      <p:to>
                                        <p:strVal val="visible"/>
                                      </p:to>
                                    </p:set>
                                    <p:animEffect transition="in" filter="wipe(left)">
                                      <p:cBhvr>
                                        <p:cTn id="47" dur="500"/>
                                        <p:tgtEl>
                                          <p:spTgt spid="11368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13682"/>
                                        </p:tgtEl>
                                        <p:attrNameLst>
                                          <p:attrName>style.visibility</p:attrName>
                                        </p:attrNameLst>
                                      </p:cBhvr>
                                      <p:to>
                                        <p:strVal val="visible"/>
                                      </p:to>
                                    </p:set>
                                    <p:animEffect transition="in" filter="wipe(left)">
                                      <p:cBhvr>
                                        <p:cTn id="52" dur="500"/>
                                        <p:tgtEl>
                                          <p:spTgt spid="11368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13685"/>
                                        </p:tgtEl>
                                        <p:attrNameLst>
                                          <p:attrName>style.visibility</p:attrName>
                                        </p:attrNameLst>
                                      </p:cBhvr>
                                      <p:to>
                                        <p:strVal val="visible"/>
                                      </p:to>
                                    </p:set>
                                    <p:animEffect transition="in" filter="wipe(left)">
                                      <p:cBhvr>
                                        <p:cTn id="57" dur="500"/>
                                        <p:tgtEl>
                                          <p:spTgt spid="11368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13683"/>
                                        </p:tgtEl>
                                        <p:attrNameLst>
                                          <p:attrName>style.visibility</p:attrName>
                                        </p:attrNameLst>
                                      </p:cBhvr>
                                      <p:to>
                                        <p:strVal val="visible"/>
                                      </p:to>
                                    </p:set>
                                    <p:animEffect transition="in" filter="wipe(left)">
                                      <p:cBhvr>
                                        <p:cTn id="62" dur="500"/>
                                        <p:tgtEl>
                                          <p:spTgt spid="11368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13684"/>
                                        </p:tgtEl>
                                        <p:attrNameLst>
                                          <p:attrName>style.visibility</p:attrName>
                                        </p:attrNameLst>
                                      </p:cBhvr>
                                      <p:to>
                                        <p:strVal val="visible"/>
                                      </p:to>
                                    </p:set>
                                    <p:animEffect transition="in" filter="wipe(left)">
                                      <p:cBhvr>
                                        <p:cTn id="67" dur="500"/>
                                        <p:tgtEl>
                                          <p:spTgt spid="11368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113686"/>
                                        </p:tgtEl>
                                        <p:attrNameLst>
                                          <p:attrName>style.visibility</p:attrName>
                                        </p:attrNameLst>
                                      </p:cBhvr>
                                      <p:to>
                                        <p:strVal val="visible"/>
                                      </p:to>
                                    </p:set>
                                    <p:animEffect transition="in" filter="wipe(left)">
                                      <p:cBhvr>
                                        <p:cTn id="72" dur="500"/>
                                        <p:tgtEl>
                                          <p:spTgt spid="11368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13687"/>
                                        </p:tgtEl>
                                        <p:attrNameLst>
                                          <p:attrName>style.visibility</p:attrName>
                                        </p:attrNameLst>
                                      </p:cBhvr>
                                      <p:to>
                                        <p:strVal val="visible"/>
                                      </p:to>
                                    </p:set>
                                    <p:animEffect transition="in" filter="wipe(left)">
                                      <p:cBhvr>
                                        <p:cTn id="77" dur="500"/>
                                        <p:tgtEl>
                                          <p:spTgt spid="11368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5" fill="hold" nodeType="clickEffect">
                                  <p:stCondLst>
                                    <p:cond delay="0"/>
                                  </p:stCondLst>
                                  <p:childTnLst>
                                    <p:set>
                                      <p:cBhvr>
                                        <p:cTn id="81" dur="1" fill="hold">
                                          <p:stCondLst>
                                            <p:cond delay="0"/>
                                          </p:stCondLst>
                                        </p:cTn>
                                        <p:tgtEl>
                                          <p:spTgt spid="113666"/>
                                        </p:tgtEl>
                                        <p:attrNameLst>
                                          <p:attrName>style.visibility</p:attrName>
                                        </p:attrNameLst>
                                      </p:cBhvr>
                                      <p:to>
                                        <p:strVal val="visible"/>
                                      </p:to>
                                    </p:set>
                                    <p:animEffect transition="in" filter="blinds(vertical)">
                                      <p:cBhvr>
                                        <p:cTn id="82" dur="500"/>
                                        <p:tgtEl>
                                          <p:spTgt spid="11366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nodeType="clickEffect">
                                  <p:stCondLst>
                                    <p:cond delay="0"/>
                                  </p:stCondLst>
                                  <p:childTnLst>
                                    <p:set>
                                      <p:cBhvr>
                                        <p:cTn id="86" dur="1" fill="hold">
                                          <p:stCondLst>
                                            <p:cond delay="0"/>
                                          </p:stCondLst>
                                        </p:cTn>
                                        <p:tgtEl>
                                          <p:spTgt spid="113719"/>
                                        </p:tgtEl>
                                        <p:attrNameLst>
                                          <p:attrName>style.visibility</p:attrName>
                                        </p:attrNameLst>
                                      </p:cBhvr>
                                      <p:to>
                                        <p:strVal val="visible"/>
                                      </p:to>
                                    </p:set>
                                    <p:animEffect transition="in" filter="wipe(down)">
                                      <p:cBhvr>
                                        <p:cTn id="87" dur="500"/>
                                        <p:tgtEl>
                                          <p:spTgt spid="11371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4" presetClass="entr" presetSubtype="32" fill="hold" nodeType="clickEffect">
                                  <p:stCondLst>
                                    <p:cond delay="0"/>
                                  </p:stCondLst>
                                  <p:childTnLst>
                                    <p:set>
                                      <p:cBhvr>
                                        <p:cTn id="91" dur="1" fill="hold">
                                          <p:stCondLst>
                                            <p:cond delay="0"/>
                                          </p:stCondLst>
                                        </p:cTn>
                                        <p:tgtEl>
                                          <p:spTgt spid="113713"/>
                                        </p:tgtEl>
                                        <p:attrNameLst>
                                          <p:attrName>style.visibility</p:attrName>
                                        </p:attrNameLst>
                                      </p:cBhvr>
                                      <p:to>
                                        <p:strVal val="visible"/>
                                      </p:to>
                                    </p:set>
                                    <p:animEffect transition="in" filter="box(out)">
                                      <p:cBhvr>
                                        <p:cTn id="92" dur="500"/>
                                        <p:tgtEl>
                                          <p:spTgt spid="113713"/>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3" presetClass="entr" presetSubtype="288" fill="hold" nodeType="clickEffect">
                                  <p:stCondLst>
                                    <p:cond delay="0"/>
                                  </p:stCondLst>
                                  <p:childTnLst>
                                    <p:set>
                                      <p:cBhvr>
                                        <p:cTn id="96" dur="1" fill="hold">
                                          <p:stCondLst>
                                            <p:cond delay="0"/>
                                          </p:stCondLst>
                                        </p:cTn>
                                        <p:tgtEl>
                                          <p:spTgt spid="113693"/>
                                        </p:tgtEl>
                                        <p:attrNameLst>
                                          <p:attrName>style.visibility</p:attrName>
                                        </p:attrNameLst>
                                      </p:cBhvr>
                                      <p:to>
                                        <p:strVal val="visible"/>
                                      </p:to>
                                    </p:set>
                                    <p:anim calcmode="lin" valueType="num">
                                      <p:cBhvr>
                                        <p:cTn id="97" dur="500" fill="hold"/>
                                        <p:tgtEl>
                                          <p:spTgt spid="113693"/>
                                        </p:tgtEl>
                                        <p:attrNameLst>
                                          <p:attrName>ppt_w</p:attrName>
                                        </p:attrNameLst>
                                      </p:cBhvr>
                                      <p:tavLst>
                                        <p:tav tm="0">
                                          <p:val>
                                            <p:strVal val="4/3*#ppt_w"/>
                                          </p:val>
                                        </p:tav>
                                        <p:tav tm="100000">
                                          <p:val>
                                            <p:strVal val="#ppt_w"/>
                                          </p:val>
                                        </p:tav>
                                      </p:tavLst>
                                    </p:anim>
                                    <p:anim calcmode="lin" valueType="num">
                                      <p:cBhvr>
                                        <p:cTn id="98" dur="500" fill="hold"/>
                                        <p:tgtEl>
                                          <p:spTgt spid="113693"/>
                                        </p:tgtEl>
                                        <p:attrNameLst>
                                          <p:attrName>ppt_h</p:attrName>
                                        </p:attrNameLst>
                                      </p:cBhvr>
                                      <p:tavLst>
                                        <p:tav tm="0">
                                          <p:val>
                                            <p:strVal val="4/3*#ppt_h"/>
                                          </p:val>
                                        </p:tav>
                                        <p:tav tm="100000">
                                          <p:val>
                                            <p:strVal val="#ppt_h"/>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3" presetClass="entr" presetSubtype="288" fill="hold" nodeType="clickEffect">
                                  <p:stCondLst>
                                    <p:cond delay="0"/>
                                  </p:stCondLst>
                                  <p:childTnLst>
                                    <p:set>
                                      <p:cBhvr>
                                        <p:cTn id="102" dur="1" fill="hold">
                                          <p:stCondLst>
                                            <p:cond delay="0"/>
                                          </p:stCondLst>
                                        </p:cTn>
                                        <p:tgtEl>
                                          <p:spTgt spid="113708"/>
                                        </p:tgtEl>
                                        <p:attrNameLst>
                                          <p:attrName>style.visibility</p:attrName>
                                        </p:attrNameLst>
                                      </p:cBhvr>
                                      <p:to>
                                        <p:strVal val="visible"/>
                                      </p:to>
                                    </p:set>
                                    <p:anim calcmode="lin" valueType="num">
                                      <p:cBhvr>
                                        <p:cTn id="103" dur="500" fill="hold"/>
                                        <p:tgtEl>
                                          <p:spTgt spid="113708"/>
                                        </p:tgtEl>
                                        <p:attrNameLst>
                                          <p:attrName>ppt_w</p:attrName>
                                        </p:attrNameLst>
                                      </p:cBhvr>
                                      <p:tavLst>
                                        <p:tav tm="0">
                                          <p:val>
                                            <p:strVal val="4/3*#ppt_w"/>
                                          </p:val>
                                        </p:tav>
                                        <p:tav tm="100000">
                                          <p:val>
                                            <p:strVal val="#ppt_w"/>
                                          </p:val>
                                        </p:tav>
                                      </p:tavLst>
                                    </p:anim>
                                    <p:anim calcmode="lin" valueType="num">
                                      <p:cBhvr>
                                        <p:cTn id="104" dur="500" fill="hold"/>
                                        <p:tgtEl>
                                          <p:spTgt spid="113708"/>
                                        </p:tgtEl>
                                        <p:attrNameLst>
                                          <p:attrName>ppt_h</p:attrName>
                                        </p:attrNameLst>
                                      </p:cBhvr>
                                      <p:tavLst>
                                        <p:tav tm="0">
                                          <p:val>
                                            <p:strVal val="4/3*#ppt_h"/>
                                          </p:val>
                                        </p:tav>
                                        <p:tav tm="100000">
                                          <p:val>
                                            <p:strVal val="#ppt_h"/>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1" fill="hold" nodeType="clickEffect">
                                  <p:stCondLst>
                                    <p:cond delay="0"/>
                                  </p:stCondLst>
                                  <p:childTnLst>
                                    <p:set>
                                      <p:cBhvr>
                                        <p:cTn id="108" dur="1" fill="hold">
                                          <p:stCondLst>
                                            <p:cond delay="0"/>
                                          </p:stCondLst>
                                        </p:cTn>
                                        <p:tgtEl>
                                          <p:spTgt spid="113722"/>
                                        </p:tgtEl>
                                        <p:attrNameLst>
                                          <p:attrName>style.visibility</p:attrName>
                                        </p:attrNameLst>
                                      </p:cBhvr>
                                      <p:to>
                                        <p:strVal val="visible"/>
                                      </p:to>
                                    </p:set>
                                    <p:animEffect transition="in" filter="wipe(up)">
                                      <p:cBhvr>
                                        <p:cTn id="109" dur="500"/>
                                        <p:tgtEl>
                                          <p:spTgt spid="113722"/>
                                        </p:tgtEl>
                                      </p:cBhvr>
                                    </p:animEffect>
                                  </p:childTnLst>
                                </p:cTn>
                              </p:par>
                            </p:childTnLst>
                          </p:cTn>
                        </p:par>
                        <p:par>
                          <p:cTn id="110" fill="hold" nodeType="afterGroup">
                            <p:stCondLst>
                              <p:cond delay="500"/>
                            </p:stCondLst>
                            <p:childTnLst>
                              <p:par>
                                <p:cTn id="111" presetID="1" presetClass="entr" presetSubtype="0" fill="hold" grpId="0" nodeType="afterEffect">
                                  <p:stCondLst>
                                    <p:cond delay="0"/>
                                  </p:stCondLst>
                                  <p:childTnLst>
                                    <p:set>
                                      <p:cBhvr>
                                        <p:cTn id="112" dur="1" fill="hold">
                                          <p:stCondLst>
                                            <p:cond delay="499"/>
                                          </p:stCondLst>
                                        </p:cTn>
                                        <p:tgtEl>
                                          <p:spTgt spid="113723"/>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3" presetClass="entr" presetSubtype="288" fill="hold" nodeType="clickEffect">
                                  <p:stCondLst>
                                    <p:cond delay="0"/>
                                  </p:stCondLst>
                                  <p:childTnLst>
                                    <p:set>
                                      <p:cBhvr>
                                        <p:cTn id="116" dur="1" fill="hold">
                                          <p:stCondLst>
                                            <p:cond delay="0"/>
                                          </p:stCondLst>
                                        </p:cTn>
                                        <p:tgtEl>
                                          <p:spTgt spid="113703"/>
                                        </p:tgtEl>
                                        <p:attrNameLst>
                                          <p:attrName>style.visibility</p:attrName>
                                        </p:attrNameLst>
                                      </p:cBhvr>
                                      <p:to>
                                        <p:strVal val="visible"/>
                                      </p:to>
                                    </p:set>
                                    <p:anim calcmode="lin" valueType="num">
                                      <p:cBhvr>
                                        <p:cTn id="117" dur="500" fill="hold"/>
                                        <p:tgtEl>
                                          <p:spTgt spid="113703"/>
                                        </p:tgtEl>
                                        <p:attrNameLst>
                                          <p:attrName>ppt_w</p:attrName>
                                        </p:attrNameLst>
                                      </p:cBhvr>
                                      <p:tavLst>
                                        <p:tav tm="0">
                                          <p:val>
                                            <p:strVal val="4/3*#ppt_w"/>
                                          </p:val>
                                        </p:tav>
                                        <p:tav tm="100000">
                                          <p:val>
                                            <p:strVal val="#ppt_w"/>
                                          </p:val>
                                        </p:tav>
                                      </p:tavLst>
                                    </p:anim>
                                    <p:anim calcmode="lin" valueType="num">
                                      <p:cBhvr>
                                        <p:cTn id="118" dur="500" fill="hold"/>
                                        <p:tgtEl>
                                          <p:spTgt spid="113703"/>
                                        </p:tgtEl>
                                        <p:attrNameLst>
                                          <p:attrName>ppt_h</p:attrName>
                                        </p:attrNameLst>
                                      </p:cBhvr>
                                      <p:tavLst>
                                        <p:tav tm="0">
                                          <p:val>
                                            <p:strVal val="4/3*#ppt_h"/>
                                          </p:val>
                                        </p:tav>
                                        <p:tav tm="100000">
                                          <p:val>
                                            <p:strVal val="#ppt_h"/>
                                          </p:val>
                                        </p:tav>
                                      </p:tavLst>
                                    </p:anim>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3" presetClass="entr" presetSubtype="288" fill="hold" nodeType="clickEffect">
                                  <p:stCondLst>
                                    <p:cond delay="0"/>
                                  </p:stCondLst>
                                  <p:childTnLst>
                                    <p:set>
                                      <p:cBhvr>
                                        <p:cTn id="122" dur="1" fill="hold">
                                          <p:stCondLst>
                                            <p:cond delay="0"/>
                                          </p:stCondLst>
                                        </p:cTn>
                                        <p:tgtEl>
                                          <p:spTgt spid="113698"/>
                                        </p:tgtEl>
                                        <p:attrNameLst>
                                          <p:attrName>style.visibility</p:attrName>
                                        </p:attrNameLst>
                                      </p:cBhvr>
                                      <p:to>
                                        <p:strVal val="visible"/>
                                      </p:to>
                                    </p:set>
                                    <p:anim calcmode="lin" valueType="num">
                                      <p:cBhvr>
                                        <p:cTn id="123" dur="500" fill="hold"/>
                                        <p:tgtEl>
                                          <p:spTgt spid="113698"/>
                                        </p:tgtEl>
                                        <p:attrNameLst>
                                          <p:attrName>ppt_w</p:attrName>
                                        </p:attrNameLst>
                                      </p:cBhvr>
                                      <p:tavLst>
                                        <p:tav tm="0">
                                          <p:val>
                                            <p:strVal val="4/3*#ppt_w"/>
                                          </p:val>
                                        </p:tav>
                                        <p:tav tm="100000">
                                          <p:val>
                                            <p:strVal val="#ppt_w"/>
                                          </p:val>
                                        </p:tav>
                                      </p:tavLst>
                                    </p:anim>
                                    <p:anim calcmode="lin" valueType="num">
                                      <p:cBhvr>
                                        <p:cTn id="124" dur="500" fill="hold"/>
                                        <p:tgtEl>
                                          <p:spTgt spid="113698"/>
                                        </p:tgtEl>
                                        <p:attrNameLst>
                                          <p:attrName>ppt_h</p:attrName>
                                        </p:attrNameLst>
                                      </p:cBhvr>
                                      <p:tavLst>
                                        <p:tav tm="0">
                                          <p:val>
                                            <p:strVal val="4/3*#ppt_h"/>
                                          </p:val>
                                        </p:tav>
                                        <p:tav tm="100000">
                                          <p:val>
                                            <p:strVal val="#ppt_h"/>
                                          </p:val>
                                        </p:tav>
                                      </p:tavLst>
                                    </p:anim>
                                  </p:childTnLst>
                                </p:cTn>
                              </p:par>
                            </p:childTnLst>
                          </p:cTn>
                        </p:par>
                      </p:childTnLst>
                    </p:cTn>
                  </p:par>
                  <p:par>
                    <p:cTn id="125" fill="hold" nodeType="clickPar">
                      <p:stCondLst>
                        <p:cond delay="indefinite"/>
                      </p:stCondLst>
                      <p:childTnLst>
                        <p:par>
                          <p:cTn id="126" fill="hold" nodeType="withGroup">
                            <p:stCondLst>
                              <p:cond delay="0"/>
                            </p:stCondLst>
                            <p:childTnLst>
                              <p:par>
                                <p:cTn id="127" presetID="4" presetClass="entr" presetSubtype="32" fill="hold" nodeType="clickEffect">
                                  <p:stCondLst>
                                    <p:cond delay="0"/>
                                  </p:stCondLst>
                                  <p:childTnLst>
                                    <p:set>
                                      <p:cBhvr>
                                        <p:cTn id="128" dur="1" fill="hold">
                                          <p:stCondLst>
                                            <p:cond delay="0"/>
                                          </p:stCondLst>
                                        </p:cTn>
                                        <p:tgtEl>
                                          <p:spTgt spid="113716"/>
                                        </p:tgtEl>
                                        <p:attrNameLst>
                                          <p:attrName>style.visibility</p:attrName>
                                        </p:attrNameLst>
                                      </p:cBhvr>
                                      <p:to>
                                        <p:strVal val="visible"/>
                                      </p:to>
                                    </p:set>
                                    <p:animEffect transition="in" filter="box(out)">
                                      <p:cBhvr>
                                        <p:cTn id="129" dur="500"/>
                                        <p:tgtEl>
                                          <p:spTgt spid="113716"/>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2" presetClass="entr" presetSubtype="8" fill="hold" nodeType="clickEffect">
                                  <p:stCondLst>
                                    <p:cond delay="0"/>
                                  </p:stCondLst>
                                  <p:childTnLst>
                                    <p:set>
                                      <p:cBhvr>
                                        <p:cTn id="133" dur="1" fill="hold">
                                          <p:stCondLst>
                                            <p:cond delay="0"/>
                                          </p:stCondLst>
                                        </p:cTn>
                                        <p:tgtEl>
                                          <p:spTgt spid="113688"/>
                                        </p:tgtEl>
                                        <p:attrNameLst>
                                          <p:attrName>style.visibility</p:attrName>
                                        </p:attrNameLst>
                                      </p:cBhvr>
                                      <p:to>
                                        <p:strVal val="visible"/>
                                      </p:to>
                                    </p:set>
                                    <p:animEffect transition="in" filter="wipe(left)">
                                      <p:cBhvr>
                                        <p:cTn id="134" dur="500"/>
                                        <p:tgtEl>
                                          <p:spTgt spid="113688"/>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2" presetClass="entr" presetSubtype="8" fill="hold" nodeType="clickEffect">
                                  <p:stCondLst>
                                    <p:cond delay="0"/>
                                  </p:stCondLst>
                                  <p:childTnLst>
                                    <p:set>
                                      <p:cBhvr>
                                        <p:cTn id="138" dur="1" fill="hold">
                                          <p:stCondLst>
                                            <p:cond delay="0"/>
                                          </p:stCondLst>
                                        </p:cTn>
                                        <p:tgtEl>
                                          <p:spTgt spid="113689"/>
                                        </p:tgtEl>
                                        <p:attrNameLst>
                                          <p:attrName>style.visibility</p:attrName>
                                        </p:attrNameLst>
                                      </p:cBhvr>
                                      <p:to>
                                        <p:strVal val="visible"/>
                                      </p:to>
                                    </p:set>
                                    <p:animEffect transition="in" filter="wipe(left)">
                                      <p:cBhvr>
                                        <p:cTn id="139" dur="500"/>
                                        <p:tgtEl>
                                          <p:spTgt spid="113689"/>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4" presetClass="entr" presetSubtype="32" fill="hold" nodeType="clickEffect">
                                  <p:stCondLst>
                                    <p:cond delay="0"/>
                                  </p:stCondLst>
                                  <p:childTnLst>
                                    <p:set>
                                      <p:cBhvr>
                                        <p:cTn id="143" dur="1" fill="hold">
                                          <p:stCondLst>
                                            <p:cond delay="0"/>
                                          </p:stCondLst>
                                        </p:cTn>
                                        <p:tgtEl>
                                          <p:spTgt spid="113690"/>
                                        </p:tgtEl>
                                        <p:attrNameLst>
                                          <p:attrName>style.visibility</p:attrName>
                                        </p:attrNameLst>
                                      </p:cBhvr>
                                      <p:to>
                                        <p:strVal val="visible"/>
                                      </p:to>
                                    </p:set>
                                    <p:animEffect transition="in" filter="box(out)">
                                      <p:cBhvr>
                                        <p:cTn id="144" dur="500"/>
                                        <p:tgtEl>
                                          <p:spTgt spid="113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3" grpId="0" autoUpdateAnimBg="0"/>
      <p:bldP spid="113675" grpId="0" autoUpdateAnimBg="0"/>
      <p:bldP spid="113680" grpId="0" autoUpdateAnimBg="0"/>
      <p:bldP spid="113681" grpId="0" autoUpdateAnimBg="0"/>
      <p:bldP spid="113687" grpId="0" autoUpdateAnimBg="0"/>
      <p:bldP spid="113723"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690" name="Group 2">
            <a:extLst>
              <a:ext uri="{FF2B5EF4-FFF2-40B4-BE49-F238E27FC236}">
                <a16:creationId xmlns:a16="http://schemas.microsoft.com/office/drawing/2014/main" id="{85A14759-037A-46C6-9150-22835EE34B1F}"/>
              </a:ext>
            </a:extLst>
          </p:cNvPr>
          <p:cNvGrpSpPr>
            <a:grpSpLocks/>
          </p:cNvGrpSpPr>
          <p:nvPr/>
        </p:nvGrpSpPr>
        <p:grpSpPr bwMode="auto">
          <a:xfrm>
            <a:off x="5949950" y="3581400"/>
            <a:ext cx="2755900" cy="2514600"/>
            <a:chOff x="3748" y="2256"/>
            <a:chExt cx="1736" cy="1584"/>
          </a:xfrm>
        </p:grpSpPr>
        <p:grpSp>
          <p:nvGrpSpPr>
            <p:cNvPr id="114691" name="Group 3">
              <a:extLst>
                <a:ext uri="{FF2B5EF4-FFF2-40B4-BE49-F238E27FC236}">
                  <a16:creationId xmlns:a16="http://schemas.microsoft.com/office/drawing/2014/main" id="{CE17C5C3-FDDA-4E46-B613-7A44549B2457}"/>
                </a:ext>
              </a:extLst>
            </p:cNvPr>
            <p:cNvGrpSpPr>
              <a:grpSpLocks/>
            </p:cNvGrpSpPr>
            <p:nvPr/>
          </p:nvGrpSpPr>
          <p:grpSpPr bwMode="auto">
            <a:xfrm>
              <a:off x="3748" y="2256"/>
              <a:ext cx="1736" cy="1584"/>
              <a:chOff x="3748" y="2256"/>
              <a:chExt cx="1736" cy="1584"/>
            </a:xfrm>
          </p:grpSpPr>
          <p:sp>
            <p:nvSpPr>
              <p:cNvPr id="114692" name="Text Box 4">
                <a:extLst>
                  <a:ext uri="{FF2B5EF4-FFF2-40B4-BE49-F238E27FC236}">
                    <a16:creationId xmlns:a16="http://schemas.microsoft.com/office/drawing/2014/main" id="{D57A36ED-05FD-453F-B2A2-6C11C772A8DF}"/>
                  </a:ext>
                </a:extLst>
              </p:cNvPr>
              <p:cNvSpPr txBox="1">
                <a:spLocks noChangeArrowheads="1"/>
              </p:cNvSpPr>
              <p:nvPr/>
            </p:nvSpPr>
            <p:spPr bwMode="auto">
              <a:xfrm>
                <a:off x="3851" y="2736"/>
                <a:ext cx="233" cy="288"/>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FF99"/>
                    </a:solidFill>
                    <a:latin typeface="Times New Roman" panose="02020603050405020304" pitchFamily="18" charset="0"/>
                  </a:rPr>
                  <a:t>P</a:t>
                </a:r>
              </a:p>
            </p:txBody>
          </p:sp>
          <p:sp>
            <p:nvSpPr>
              <p:cNvPr id="114693" name="Text Box 5">
                <a:extLst>
                  <a:ext uri="{FF2B5EF4-FFF2-40B4-BE49-F238E27FC236}">
                    <a16:creationId xmlns:a16="http://schemas.microsoft.com/office/drawing/2014/main" id="{E3B1C0D3-49FF-450A-8F81-3D233AC42349}"/>
                  </a:ext>
                </a:extLst>
              </p:cNvPr>
              <p:cNvSpPr txBox="1">
                <a:spLocks noChangeArrowheads="1"/>
              </p:cNvSpPr>
              <p:nvPr/>
            </p:nvSpPr>
            <p:spPr bwMode="auto">
              <a:xfrm>
                <a:off x="5272" y="3108"/>
                <a:ext cx="212" cy="288"/>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FFFF99"/>
                    </a:solidFill>
                    <a:latin typeface="Times New Roman" panose="02020603050405020304" pitchFamily="18" charset="0"/>
                  </a:rPr>
                  <a:t>x</a:t>
                </a:r>
              </a:p>
            </p:txBody>
          </p:sp>
          <p:sp>
            <p:nvSpPr>
              <p:cNvPr id="114694" name="Line 6">
                <a:extLst>
                  <a:ext uri="{FF2B5EF4-FFF2-40B4-BE49-F238E27FC236}">
                    <a16:creationId xmlns:a16="http://schemas.microsoft.com/office/drawing/2014/main" id="{AA2AAC4F-7577-42F1-BFA4-4F67A433D3D6}"/>
                  </a:ext>
                </a:extLst>
              </p:cNvPr>
              <p:cNvSpPr>
                <a:spLocks noChangeShapeType="1"/>
              </p:cNvSpPr>
              <p:nvPr/>
            </p:nvSpPr>
            <p:spPr bwMode="auto">
              <a:xfrm>
                <a:off x="3748" y="3072"/>
                <a:ext cx="1680" cy="0"/>
              </a:xfrm>
              <a:prstGeom prst="line">
                <a:avLst/>
              </a:prstGeom>
              <a:noFill/>
              <a:ln w="28575">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14695" name="Line 7">
                <a:extLst>
                  <a:ext uri="{FF2B5EF4-FFF2-40B4-BE49-F238E27FC236}">
                    <a16:creationId xmlns:a16="http://schemas.microsoft.com/office/drawing/2014/main" id="{FD639961-E55A-41EA-866D-CFA4C53F489F}"/>
                  </a:ext>
                </a:extLst>
              </p:cNvPr>
              <p:cNvSpPr>
                <a:spLocks noChangeShapeType="1"/>
              </p:cNvSpPr>
              <p:nvPr/>
            </p:nvSpPr>
            <p:spPr bwMode="auto">
              <a:xfrm flipV="1">
                <a:off x="4084" y="2916"/>
                <a:ext cx="480" cy="144"/>
              </a:xfrm>
              <a:prstGeom prst="line">
                <a:avLst/>
              </a:prstGeom>
              <a:noFill/>
              <a:ln w="28575">
                <a:solidFill>
                  <a:srgbClr val="66FF33"/>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14696" name="Line 8">
                <a:extLst>
                  <a:ext uri="{FF2B5EF4-FFF2-40B4-BE49-F238E27FC236}">
                    <a16:creationId xmlns:a16="http://schemas.microsoft.com/office/drawing/2014/main" id="{BAA67D18-5F2C-4E2A-8A88-08151B693A72}"/>
                  </a:ext>
                </a:extLst>
              </p:cNvPr>
              <p:cNvSpPr>
                <a:spLocks noChangeShapeType="1"/>
              </p:cNvSpPr>
              <p:nvPr/>
            </p:nvSpPr>
            <p:spPr bwMode="auto">
              <a:xfrm>
                <a:off x="4096" y="3072"/>
                <a:ext cx="480" cy="144"/>
              </a:xfrm>
              <a:prstGeom prst="line">
                <a:avLst/>
              </a:prstGeom>
              <a:noFill/>
              <a:ln w="28575">
                <a:solidFill>
                  <a:srgbClr val="66FF33"/>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14697" name="Line 9">
                <a:extLst>
                  <a:ext uri="{FF2B5EF4-FFF2-40B4-BE49-F238E27FC236}">
                    <a16:creationId xmlns:a16="http://schemas.microsoft.com/office/drawing/2014/main" id="{61DEDA24-006A-49C6-BFF3-3FC49A6C80C3}"/>
                  </a:ext>
                </a:extLst>
              </p:cNvPr>
              <p:cNvSpPr>
                <a:spLocks noChangeShapeType="1"/>
              </p:cNvSpPr>
              <p:nvPr/>
            </p:nvSpPr>
            <p:spPr bwMode="auto">
              <a:xfrm flipV="1">
                <a:off x="4072" y="2784"/>
                <a:ext cx="960" cy="288"/>
              </a:xfrm>
              <a:prstGeom prst="line">
                <a:avLst/>
              </a:prstGeom>
              <a:noFill/>
              <a:ln w="28575">
                <a:solidFill>
                  <a:srgbClr val="66FF33"/>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14698" name="Line 10">
                <a:extLst>
                  <a:ext uri="{FF2B5EF4-FFF2-40B4-BE49-F238E27FC236}">
                    <a16:creationId xmlns:a16="http://schemas.microsoft.com/office/drawing/2014/main" id="{1AD2016C-3948-4BAC-8C20-4B82D136811A}"/>
                  </a:ext>
                </a:extLst>
              </p:cNvPr>
              <p:cNvSpPr>
                <a:spLocks noChangeShapeType="1"/>
              </p:cNvSpPr>
              <p:nvPr/>
            </p:nvSpPr>
            <p:spPr bwMode="auto">
              <a:xfrm>
                <a:off x="4072" y="3072"/>
                <a:ext cx="960" cy="288"/>
              </a:xfrm>
              <a:prstGeom prst="line">
                <a:avLst/>
              </a:prstGeom>
              <a:noFill/>
              <a:ln w="28575">
                <a:solidFill>
                  <a:srgbClr val="66FF33"/>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14699" name="Line 11">
                <a:extLst>
                  <a:ext uri="{FF2B5EF4-FFF2-40B4-BE49-F238E27FC236}">
                    <a16:creationId xmlns:a16="http://schemas.microsoft.com/office/drawing/2014/main" id="{0C074F77-AEBE-42A9-A053-1BE39DBBBF80}"/>
                  </a:ext>
                </a:extLst>
              </p:cNvPr>
              <p:cNvSpPr>
                <a:spLocks noChangeShapeType="1"/>
              </p:cNvSpPr>
              <p:nvPr/>
            </p:nvSpPr>
            <p:spPr bwMode="auto">
              <a:xfrm flipV="1">
                <a:off x="4084" y="2640"/>
                <a:ext cx="528" cy="432"/>
              </a:xfrm>
              <a:prstGeom prst="line">
                <a:avLst/>
              </a:prstGeom>
              <a:noFill/>
              <a:ln w="28575">
                <a:solidFill>
                  <a:srgbClr val="66FF33"/>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14700" name="Line 12">
                <a:extLst>
                  <a:ext uri="{FF2B5EF4-FFF2-40B4-BE49-F238E27FC236}">
                    <a16:creationId xmlns:a16="http://schemas.microsoft.com/office/drawing/2014/main" id="{2946A952-AA77-411D-99BD-0FBC0B5C55C7}"/>
                  </a:ext>
                </a:extLst>
              </p:cNvPr>
              <p:cNvSpPr>
                <a:spLocks noChangeShapeType="1"/>
              </p:cNvSpPr>
              <p:nvPr/>
            </p:nvSpPr>
            <p:spPr bwMode="auto">
              <a:xfrm flipV="1">
                <a:off x="4072" y="2292"/>
                <a:ext cx="672" cy="768"/>
              </a:xfrm>
              <a:prstGeom prst="line">
                <a:avLst/>
              </a:prstGeom>
              <a:noFill/>
              <a:ln w="28575">
                <a:solidFill>
                  <a:srgbClr val="66FF33"/>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14701" name="Line 13">
                <a:extLst>
                  <a:ext uri="{FF2B5EF4-FFF2-40B4-BE49-F238E27FC236}">
                    <a16:creationId xmlns:a16="http://schemas.microsoft.com/office/drawing/2014/main" id="{66CB80D8-37CE-43E1-B8C6-0C6C0C8533DC}"/>
                  </a:ext>
                </a:extLst>
              </p:cNvPr>
              <p:cNvSpPr>
                <a:spLocks noChangeShapeType="1"/>
              </p:cNvSpPr>
              <p:nvPr/>
            </p:nvSpPr>
            <p:spPr bwMode="auto">
              <a:xfrm flipV="1">
                <a:off x="4084" y="2400"/>
                <a:ext cx="864" cy="672"/>
              </a:xfrm>
              <a:prstGeom prst="line">
                <a:avLst/>
              </a:prstGeom>
              <a:noFill/>
              <a:ln w="28575">
                <a:solidFill>
                  <a:srgbClr val="66FF33"/>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4702" name="Line 14">
                <a:extLst>
                  <a:ext uri="{FF2B5EF4-FFF2-40B4-BE49-F238E27FC236}">
                    <a16:creationId xmlns:a16="http://schemas.microsoft.com/office/drawing/2014/main" id="{6E1B57A3-15E6-4DD7-8CCB-2E1ED2D3644C}"/>
                  </a:ext>
                </a:extLst>
              </p:cNvPr>
              <p:cNvSpPr>
                <a:spLocks noChangeShapeType="1"/>
              </p:cNvSpPr>
              <p:nvPr/>
            </p:nvSpPr>
            <p:spPr bwMode="auto">
              <a:xfrm>
                <a:off x="4072" y="3060"/>
                <a:ext cx="528" cy="432"/>
              </a:xfrm>
              <a:prstGeom prst="line">
                <a:avLst/>
              </a:prstGeom>
              <a:noFill/>
              <a:ln w="28575">
                <a:solidFill>
                  <a:srgbClr val="66FF33"/>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14703" name="Line 15">
                <a:extLst>
                  <a:ext uri="{FF2B5EF4-FFF2-40B4-BE49-F238E27FC236}">
                    <a16:creationId xmlns:a16="http://schemas.microsoft.com/office/drawing/2014/main" id="{673B69A5-5230-4D66-96E7-BAC2E406B2F2}"/>
                  </a:ext>
                </a:extLst>
              </p:cNvPr>
              <p:cNvSpPr>
                <a:spLocks noChangeShapeType="1"/>
              </p:cNvSpPr>
              <p:nvPr/>
            </p:nvSpPr>
            <p:spPr bwMode="auto">
              <a:xfrm>
                <a:off x="4060" y="3060"/>
                <a:ext cx="864" cy="672"/>
              </a:xfrm>
              <a:prstGeom prst="line">
                <a:avLst/>
              </a:prstGeom>
              <a:noFill/>
              <a:ln w="28575">
                <a:solidFill>
                  <a:srgbClr val="66FF33"/>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4704" name="Line 16">
                <a:extLst>
                  <a:ext uri="{FF2B5EF4-FFF2-40B4-BE49-F238E27FC236}">
                    <a16:creationId xmlns:a16="http://schemas.microsoft.com/office/drawing/2014/main" id="{D43F7735-07D8-4903-83C8-FB74712D8BDD}"/>
                  </a:ext>
                </a:extLst>
              </p:cNvPr>
              <p:cNvSpPr>
                <a:spLocks noChangeShapeType="1"/>
              </p:cNvSpPr>
              <p:nvPr/>
            </p:nvSpPr>
            <p:spPr bwMode="auto">
              <a:xfrm>
                <a:off x="4060" y="3060"/>
                <a:ext cx="672" cy="768"/>
              </a:xfrm>
              <a:prstGeom prst="line">
                <a:avLst/>
              </a:prstGeom>
              <a:noFill/>
              <a:ln w="28575">
                <a:solidFill>
                  <a:srgbClr val="66FF33"/>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14705" name="Oval 17">
                <a:extLst>
                  <a:ext uri="{FF2B5EF4-FFF2-40B4-BE49-F238E27FC236}">
                    <a16:creationId xmlns:a16="http://schemas.microsoft.com/office/drawing/2014/main" id="{99EBBD12-0AA0-42A6-80CE-EA5B1638F595}"/>
                  </a:ext>
                </a:extLst>
              </p:cNvPr>
              <p:cNvSpPr>
                <a:spLocks noChangeArrowheads="1"/>
              </p:cNvSpPr>
              <p:nvPr/>
            </p:nvSpPr>
            <p:spPr bwMode="auto">
              <a:xfrm>
                <a:off x="4564" y="2256"/>
                <a:ext cx="480" cy="1584"/>
              </a:xfrm>
              <a:prstGeom prst="ellipse">
                <a:avLst/>
              </a:prstGeom>
              <a:noFill/>
              <a:ln w="28575">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114706" name="Oval 18">
              <a:extLst>
                <a:ext uri="{FF2B5EF4-FFF2-40B4-BE49-F238E27FC236}">
                  <a16:creationId xmlns:a16="http://schemas.microsoft.com/office/drawing/2014/main" id="{0719329C-6ED8-4049-8285-E942C9771F92}"/>
                </a:ext>
              </a:extLst>
            </p:cNvPr>
            <p:cNvSpPr>
              <a:spLocks noChangeArrowheads="1"/>
            </p:cNvSpPr>
            <p:nvPr/>
          </p:nvSpPr>
          <p:spPr bwMode="auto">
            <a:xfrm>
              <a:off x="4032" y="3024"/>
              <a:ext cx="96" cy="96"/>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114707" name="Text Box 19">
            <a:extLst>
              <a:ext uri="{FF2B5EF4-FFF2-40B4-BE49-F238E27FC236}">
                <a16:creationId xmlns:a16="http://schemas.microsoft.com/office/drawing/2014/main" id="{AB2D8EEB-5D6F-44D9-B358-8CA6AEAF0345}"/>
              </a:ext>
            </a:extLst>
          </p:cNvPr>
          <p:cNvSpPr txBox="1">
            <a:spLocks noChangeArrowheads="1"/>
          </p:cNvSpPr>
          <p:nvPr/>
        </p:nvSpPr>
        <p:spPr bwMode="auto">
          <a:xfrm>
            <a:off x="452438" y="298450"/>
            <a:ext cx="3662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b="1">
                <a:solidFill>
                  <a:srgbClr val="66FFFF"/>
                </a:solidFill>
                <a:latin typeface="Times New Roman" panose="02020603050405020304" pitchFamily="18" charset="0"/>
              </a:rPr>
              <a:t>2. </a:t>
            </a:r>
            <a:r>
              <a:rPr kumimoji="1" lang="zh-CN" altLang="en-US" sz="2400" b="1">
                <a:solidFill>
                  <a:srgbClr val="66FFFF"/>
                </a:solidFill>
                <a:latin typeface="宋体" panose="02010600030101010101" pitchFamily="2" charset="-122"/>
              </a:rPr>
              <a:t>载流圆线圈的磁场</a:t>
            </a:r>
          </a:p>
        </p:txBody>
      </p:sp>
      <p:grpSp>
        <p:nvGrpSpPr>
          <p:cNvPr id="114708" name="Group 20">
            <a:extLst>
              <a:ext uri="{FF2B5EF4-FFF2-40B4-BE49-F238E27FC236}">
                <a16:creationId xmlns:a16="http://schemas.microsoft.com/office/drawing/2014/main" id="{2E1821D2-0CD6-4AEA-95AB-B49D8984784F}"/>
              </a:ext>
            </a:extLst>
          </p:cNvPr>
          <p:cNvGrpSpPr>
            <a:grpSpLocks/>
          </p:cNvGrpSpPr>
          <p:nvPr/>
        </p:nvGrpSpPr>
        <p:grpSpPr bwMode="auto">
          <a:xfrm>
            <a:off x="5900738" y="682625"/>
            <a:ext cx="793750" cy="1974850"/>
            <a:chOff x="3717" y="430"/>
            <a:chExt cx="500" cy="1244"/>
          </a:xfrm>
        </p:grpSpPr>
        <p:sp>
          <p:nvSpPr>
            <p:cNvPr id="114709" name="Oval 21">
              <a:extLst>
                <a:ext uri="{FF2B5EF4-FFF2-40B4-BE49-F238E27FC236}">
                  <a16:creationId xmlns:a16="http://schemas.microsoft.com/office/drawing/2014/main" id="{E9BB3500-DD69-4E39-960C-D1F735EF2374}"/>
                </a:ext>
              </a:extLst>
            </p:cNvPr>
            <p:cNvSpPr>
              <a:spLocks noChangeArrowheads="1"/>
            </p:cNvSpPr>
            <p:nvPr/>
          </p:nvSpPr>
          <p:spPr bwMode="auto">
            <a:xfrm>
              <a:off x="3717" y="430"/>
              <a:ext cx="500" cy="1244"/>
            </a:xfrm>
            <a:prstGeom prst="ellipse">
              <a:avLst/>
            </a:prstGeom>
            <a:noFill/>
            <a:ln w="76200">
              <a:solidFill>
                <a:srgbClr val="CCFF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10" name="Line 22">
              <a:extLst>
                <a:ext uri="{FF2B5EF4-FFF2-40B4-BE49-F238E27FC236}">
                  <a16:creationId xmlns:a16="http://schemas.microsoft.com/office/drawing/2014/main" id="{606405DF-B5C0-4739-B1A8-15DA04A44DDE}"/>
                </a:ext>
              </a:extLst>
            </p:cNvPr>
            <p:cNvSpPr>
              <a:spLocks noChangeShapeType="1"/>
            </p:cNvSpPr>
            <p:nvPr/>
          </p:nvSpPr>
          <p:spPr bwMode="auto">
            <a:xfrm flipV="1">
              <a:off x="3978" y="430"/>
              <a:ext cx="0" cy="624"/>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711" name="Text Box 23">
              <a:extLst>
                <a:ext uri="{FF2B5EF4-FFF2-40B4-BE49-F238E27FC236}">
                  <a16:creationId xmlns:a16="http://schemas.microsoft.com/office/drawing/2014/main" id="{7583972B-0750-424A-92C8-1108393C312B}"/>
                </a:ext>
              </a:extLst>
            </p:cNvPr>
            <p:cNvSpPr txBox="1">
              <a:spLocks noChangeArrowheads="1"/>
            </p:cNvSpPr>
            <p:nvPr/>
          </p:nvSpPr>
          <p:spPr bwMode="auto">
            <a:xfrm>
              <a:off x="3745" y="624"/>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i="1">
                  <a:solidFill>
                    <a:schemeClr val="bg1"/>
                  </a:solidFill>
                  <a:latin typeface="Times New Roman" panose="02020603050405020304" pitchFamily="18" charset="0"/>
                </a:rPr>
                <a:t>R</a:t>
              </a:r>
            </a:p>
          </p:txBody>
        </p:sp>
      </p:grpSp>
      <p:grpSp>
        <p:nvGrpSpPr>
          <p:cNvPr id="114712" name="Group 24">
            <a:extLst>
              <a:ext uri="{FF2B5EF4-FFF2-40B4-BE49-F238E27FC236}">
                <a16:creationId xmlns:a16="http://schemas.microsoft.com/office/drawing/2014/main" id="{9F6BD002-C9BD-4BF9-BF7A-93C2A983328B}"/>
              </a:ext>
            </a:extLst>
          </p:cNvPr>
          <p:cNvGrpSpPr>
            <a:grpSpLocks/>
          </p:cNvGrpSpPr>
          <p:nvPr/>
        </p:nvGrpSpPr>
        <p:grpSpPr bwMode="auto">
          <a:xfrm>
            <a:off x="6164263" y="1673225"/>
            <a:ext cx="2635250" cy="531813"/>
            <a:chOff x="3883" y="1054"/>
            <a:chExt cx="1660" cy="335"/>
          </a:xfrm>
        </p:grpSpPr>
        <p:sp>
          <p:nvSpPr>
            <p:cNvPr id="114713" name="Line 25">
              <a:extLst>
                <a:ext uri="{FF2B5EF4-FFF2-40B4-BE49-F238E27FC236}">
                  <a16:creationId xmlns:a16="http://schemas.microsoft.com/office/drawing/2014/main" id="{4D3C16B9-900D-43E9-A5E6-730457E4A53B}"/>
                </a:ext>
              </a:extLst>
            </p:cNvPr>
            <p:cNvSpPr>
              <a:spLocks noChangeShapeType="1"/>
            </p:cNvSpPr>
            <p:nvPr/>
          </p:nvSpPr>
          <p:spPr bwMode="auto">
            <a:xfrm>
              <a:off x="3978" y="1054"/>
              <a:ext cx="1510" cy="0"/>
            </a:xfrm>
            <a:prstGeom prst="line">
              <a:avLst/>
            </a:prstGeom>
            <a:noFill/>
            <a:ln w="38100">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714" name="Text Box 26">
              <a:extLst>
                <a:ext uri="{FF2B5EF4-FFF2-40B4-BE49-F238E27FC236}">
                  <a16:creationId xmlns:a16="http://schemas.microsoft.com/office/drawing/2014/main" id="{DBE135AF-6BFB-4993-83DC-7387C563F0FB}"/>
                </a:ext>
              </a:extLst>
            </p:cNvPr>
            <p:cNvSpPr txBox="1">
              <a:spLocks noChangeArrowheads="1"/>
            </p:cNvSpPr>
            <p:nvPr/>
          </p:nvSpPr>
          <p:spPr bwMode="auto">
            <a:xfrm>
              <a:off x="5331" y="110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chemeClr val="bg1"/>
                  </a:solidFill>
                  <a:latin typeface="Times New Roman" panose="02020603050405020304" pitchFamily="18" charset="0"/>
                </a:rPr>
                <a:t>x</a:t>
              </a:r>
            </a:p>
          </p:txBody>
        </p:sp>
        <p:sp>
          <p:nvSpPr>
            <p:cNvPr id="114715" name="Text Box 27">
              <a:extLst>
                <a:ext uri="{FF2B5EF4-FFF2-40B4-BE49-F238E27FC236}">
                  <a16:creationId xmlns:a16="http://schemas.microsoft.com/office/drawing/2014/main" id="{9D4F1465-E6B7-48B5-B5A1-0DDB839B8114}"/>
                </a:ext>
              </a:extLst>
            </p:cNvPr>
            <p:cNvSpPr txBox="1">
              <a:spLocks noChangeArrowheads="1"/>
            </p:cNvSpPr>
            <p:nvPr/>
          </p:nvSpPr>
          <p:spPr bwMode="auto">
            <a:xfrm>
              <a:off x="3883" y="1054"/>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chemeClr val="bg1"/>
                  </a:solidFill>
                  <a:latin typeface="Times New Roman" panose="02020603050405020304" pitchFamily="18" charset="0"/>
                </a:rPr>
                <a:t>O</a:t>
              </a:r>
            </a:p>
          </p:txBody>
        </p:sp>
      </p:grpSp>
      <p:sp>
        <p:nvSpPr>
          <p:cNvPr id="114716" name="Text Box 28">
            <a:extLst>
              <a:ext uri="{FF2B5EF4-FFF2-40B4-BE49-F238E27FC236}">
                <a16:creationId xmlns:a16="http://schemas.microsoft.com/office/drawing/2014/main" id="{C480C92A-D921-4F3A-8BDF-50ABB3C50755}"/>
              </a:ext>
            </a:extLst>
          </p:cNvPr>
          <p:cNvSpPr txBox="1">
            <a:spLocks noChangeArrowheads="1"/>
          </p:cNvSpPr>
          <p:nvPr/>
        </p:nvSpPr>
        <p:spPr bwMode="auto">
          <a:xfrm>
            <a:off x="768350" y="873125"/>
            <a:ext cx="4794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求轴线上一点 </a:t>
            </a:r>
            <a:r>
              <a:rPr kumimoji="1" lang="en-US" altLang="zh-CN" sz="2400" b="1">
                <a:solidFill>
                  <a:srgbClr val="66FFFF"/>
                </a:solidFill>
                <a:latin typeface="Times New Roman" panose="02020603050405020304" pitchFamily="18" charset="0"/>
              </a:rPr>
              <a:t>P </a:t>
            </a:r>
            <a:r>
              <a:rPr kumimoji="1" lang="zh-CN" altLang="en-US" sz="2400" b="1">
                <a:solidFill>
                  <a:schemeClr val="bg1"/>
                </a:solidFill>
                <a:latin typeface="Times New Roman" panose="02020603050405020304" pitchFamily="18" charset="0"/>
              </a:rPr>
              <a:t>的磁感应强度</a:t>
            </a:r>
          </a:p>
        </p:txBody>
      </p:sp>
      <p:sp>
        <p:nvSpPr>
          <p:cNvPr id="114717" name="Line 29">
            <a:extLst>
              <a:ext uri="{FF2B5EF4-FFF2-40B4-BE49-F238E27FC236}">
                <a16:creationId xmlns:a16="http://schemas.microsoft.com/office/drawing/2014/main" id="{35A7BD14-06BB-4DE3-844E-41B1F179A329}"/>
              </a:ext>
            </a:extLst>
          </p:cNvPr>
          <p:cNvSpPr>
            <a:spLocks noChangeShapeType="1"/>
          </p:cNvSpPr>
          <p:nvPr/>
        </p:nvSpPr>
        <p:spPr bwMode="auto">
          <a:xfrm flipH="1">
            <a:off x="6096000" y="644525"/>
            <a:ext cx="222250" cy="152400"/>
          </a:xfrm>
          <a:prstGeom prst="line">
            <a:avLst/>
          </a:prstGeom>
          <a:noFill/>
          <a:ln w="5715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4718" name="Object 30">
            <a:extLst>
              <a:ext uri="{FF2B5EF4-FFF2-40B4-BE49-F238E27FC236}">
                <a16:creationId xmlns:a16="http://schemas.microsoft.com/office/drawing/2014/main" id="{7A922193-1FA9-45C6-A6A5-69B4B7A91B74}"/>
              </a:ext>
            </a:extLst>
          </p:cNvPr>
          <p:cNvGraphicFramePr>
            <a:graphicFrameLocks noChangeAspect="1"/>
          </p:cNvGraphicFramePr>
          <p:nvPr/>
        </p:nvGraphicFramePr>
        <p:xfrm>
          <a:off x="5486400" y="457200"/>
          <a:ext cx="557213" cy="366713"/>
        </p:xfrm>
        <a:graphic>
          <a:graphicData uri="http://schemas.openxmlformats.org/presentationml/2006/ole">
            <mc:AlternateContent xmlns:mc="http://schemas.openxmlformats.org/markup-compatibility/2006">
              <mc:Choice xmlns:v="urn:schemas-microsoft-com:vml" Requires="v">
                <p:oleObj spid="_x0000_s114884" name="Equation" r:id="rId3" imgW="520560" imgH="368280" progId="Equation.3">
                  <p:embed/>
                </p:oleObj>
              </mc:Choice>
              <mc:Fallback>
                <p:oleObj name="Equation" r:id="rId3" imgW="520560" imgH="368280" progId="Equation.3">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457200"/>
                        <a:ext cx="55721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719" name="Line 31">
            <a:extLst>
              <a:ext uri="{FF2B5EF4-FFF2-40B4-BE49-F238E27FC236}">
                <a16:creationId xmlns:a16="http://schemas.microsoft.com/office/drawing/2014/main" id="{1AA99F76-3582-4572-8D65-E29DCE07A419}"/>
              </a:ext>
            </a:extLst>
          </p:cNvPr>
          <p:cNvSpPr>
            <a:spLocks noChangeShapeType="1"/>
          </p:cNvSpPr>
          <p:nvPr/>
        </p:nvSpPr>
        <p:spPr bwMode="auto">
          <a:xfrm flipV="1">
            <a:off x="7796213" y="1136650"/>
            <a:ext cx="415925" cy="536575"/>
          </a:xfrm>
          <a:prstGeom prst="line">
            <a:avLst/>
          </a:prstGeom>
          <a:noFill/>
          <a:ln w="38100">
            <a:solidFill>
              <a:srgbClr val="00FF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4720" name="Object 32">
            <a:extLst>
              <a:ext uri="{FF2B5EF4-FFF2-40B4-BE49-F238E27FC236}">
                <a16:creationId xmlns:a16="http://schemas.microsoft.com/office/drawing/2014/main" id="{F75087E3-2F93-4D3A-87EA-753B2E3CC3A3}"/>
              </a:ext>
            </a:extLst>
          </p:cNvPr>
          <p:cNvGraphicFramePr>
            <a:graphicFrameLocks noChangeAspect="1"/>
          </p:cNvGraphicFramePr>
          <p:nvPr/>
        </p:nvGraphicFramePr>
        <p:xfrm>
          <a:off x="8153400" y="685800"/>
          <a:ext cx="428625" cy="354013"/>
        </p:xfrm>
        <a:graphic>
          <a:graphicData uri="http://schemas.openxmlformats.org/presentationml/2006/ole">
            <mc:AlternateContent xmlns:mc="http://schemas.openxmlformats.org/markup-compatibility/2006">
              <mc:Choice xmlns:v="urn:schemas-microsoft-com:vml" Requires="v">
                <p:oleObj spid="_x0000_s114885" name="Equation" r:id="rId5" imgW="431640" imgH="355320" progId="Equation.3">
                  <p:embed/>
                </p:oleObj>
              </mc:Choice>
              <mc:Fallback>
                <p:oleObj name="Equation" r:id="rId5" imgW="431640" imgH="355320" progId="Equation.3">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53400" y="685800"/>
                        <a:ext cx="428625"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721" name="Object 33">
            <a:extLst>
              <a:ext uri="{FF2B5EF4-FFF2-40B4-BE49-F238E27FC236}">
                <a16:creationId xmlns:a16="http://schemas.microsoft.com/office/drawing/2014/main" id="{0FB4C982-C139-4105-ABD0-8E7530482920}"/>
              </a:ext>
            </a:extLst>
          </p:cNvPr>
          <p:cNvGraphicFramePr>
            <a:graphicFrameLocks/>
          </p:cNvGraphicFramePr>
          <p:nvPr/>
        </p:nvGraphicFramePr>
        <p:xfrm>
          <a:off x="857250" y="1524000"/>
          <a:ext cx="1676400" cy="823913"/>
        </p:xfrm>
        <a:graphic>
          <a:graphicData uri="http://schemas.openxmlformats.org/presentationml/2006/ole">
            <mc:AlternateContent xmlns:mc="http://schemas.openxmlformats.org/markup-compatibility/2006">
              <mc:Choice xmlns:v="urn:schemas-microsoft-com:vml" Requires="v">
                <p:oleObj spid="_x0000_s114886" name="Equation" r:id="rId7" imgW="1676160" imgH="825480" progId="Equation.3">
                  <p:embed/>
                </p:oleObj>
              </mc:Choice>
              <mc:Fallback>
                <p:oleObj name="Equation" r:id="rId7" imgW="1676160" imgH="825480" progId="Equation.3">
                  <p:embed/>
                  <p:pic>
                    <p:nvPicPr>
                      <p:cNvPr id="0" name="Object 3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7250" y="1524000"/>
                        <a:ext cx="1676400"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4722" name="Object 34">
            <a:extLst>
              <a:ext uri="{FF2B5EF4-FFF2-40B4-BE49-F238E27FC236}">
                <a16:creationId xmlns:a16="http://schemas.microsoft.com/office/drawing/2014/main" id="{E45D72BD-0CB1-4204-8532-FAC4FCB71492}"/>
              </a:ext>
            </a:extLst>
          </p:cNvPr>
          <p:cNvGraphicFramePr>
            <a:graphicFrameLocks/>
          </p:cNvGraphicFramePr>
          <p:nvPr/>
        </p:nvGraphicFramePr>
        <p:xfrm>
          <a:off x="2668588" y="1524000"/>
          <a:ext cx="2068512" cy="900113"/>
        </p:xfrm>
        <a:graphic>
          <a:graphicData uri="http://schemas.openxmlformats.org/presentationml/2006/ole">
            <mc:AlternateContent xmlns:mc="http://schemas.openxmlformats.org/markup-compatibility/2006">
              <mc:Choice xmlns:v="urn:schemas-microsoft-com:vml" Requires="v">
                <p:oleObj spid="_x0000_s114887" name="Equation" r:id="rId9" imgW="2070000" imgH="901440" progId="Equation.3">
                  <p:embed/>
                </p:oleObj>
              </mc:Choice>
              <mc:Fallback>
                <p:oleObj name="Equation" r:id="rId9" imgW="2070000" imgH="901440" progId="Equation.3">
                  <p:embed/>
                  <p:pic>
                    <p:nvPicPr>
                      <p:cNvPr id="0" name="Object 3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8588" y="1524000"/>
                        <a:ext cx="2068512"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723" name="Line 35">
            <a:extLst>
              <a:ext uri="{FF2B5EF4-FFF2-40B4-BE49-F238E27FC236}">
                <a16:creationId xmlns:a16="http://schemas.microsoft.com/office/drawing/2014/main" id="{E5E82093-6DE2-44B5-875E-9726C215A263}"/>
              </a:ext>
            </a:extLst>
          </p:cNvPr>
          <p:cNvSpPr>
            <a:spLocks noChangeShapeType="1"/>
          </p:cNvSpPr>
          <p:nvPr/>
        </p:nvSpPr>
        <p:spPr bwMode="auto">
          <a:xfrm flipV="1">
            <a:off x="6332538" y="2530475"/>
            <a:ext cx="193675" cy="146050"/>
          </a:xfrm>
          <a:prstGeom prst="line">
            <a:avLst/>
          </a:prstGeom>
          <a:noFill/>
          <a:ln w="381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724" name="Line 36">
            <a:extLst>
              <a:ext uri="{FF2B5EF4-FFF2-40B4-BE49-F238E27FC236}">
                <a16:creationId xmlns:a16="http://schemas.microsoft.com/office/drawing/2014/main" id="{7BDFBA98-0288-4841-ACEE-3D389AB5BF2E}"/>
              </a:ext>
            </a:extLst>
          </p:cNvPr>
          <p:cNvSpPr>
            <a:spLocks noChangeShapeType="1"/>
          </p:cNvSpPr>
          <p:nvPr/>
        </p:nvSpPr>
        <p:spPr bwMode="auto">
          <a:xfrm flipV="1">
            <a:off x="6332538" y="1673225"/>
            <a:ext cx="1463675" cy="984250"/>
          </a:xfrm>
          <a:prstGeom prst="line">
            <a:avLst/>
          </a:prstGeom>
          <a:noFill/>
          <a:ln w="38100">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725" name="Line 37">
            <a:extLst>
              <a:ext uri="{FF2B5EF4-FFF2-40B4-BE49-F238E27FC236}">
                <a16:creationId xmlns:a16="http://schemas.microsoft.com/office/drawing/2014/main" id="{E45EC1A5-212C-4018-BF28-AC4BDD8A8202}"/>
              </a:ext>
            </a:extLst>
          </p:cNvPr>
          <p:cNvSpPr>
            <a:spLocks noChangeShapeType="1"/>
          </p:cNvSpPr>
          <p:nvPr/>
        </p:nvSpPr>
        <p:spPr bwMode="auto">
          <a:xfrm>
            <a:off x="7796213" y="1673225"/>
            <a:ext cx="415925" cy="457200"/>
          </a:xfrm>
          <a:prstGeom prst="line">
            <a:avLst/>
          </a:prstGeom>
          <a:noFill/>
          <a:ln w="38100">
            <a:solidFill>
              <a:srgbClr val="00FF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4726" name="Object 38">
            <a:extLst>
              <a:ext uri="{FF2B5EF4-FFF2-40B4-BE49-F238E27FC236}">
                <a16:creationId xmlns:a16="http://schemas.microsoft.com/office/drawing/2014/main" id="{4E2BB218-0196-48B3-8501-DC02EE328C0B}"/>
              </a:ext>
            </a:extLst>
          </p:cNvPr>
          <p:cNvGraphicFramePr>
            <a:graphicFrameLocks noChangeAspect="1"/>
          </p:cNvGraphicFramePr>
          <p:nvPr/>
        </p:nvGraphicFramePr>
        <p:xfrm>
          <a:off x="8077200" y="2133600"/>
          <a:ext cx="503238" cy="352425"/>
        </p:xfrm>
        <a:graphic>
          <a:graphicData uri="http://schemas.openxmlformats.org/presentationml/2006/ole">
            <mc:AlternateContent xmlns:mc="http://schemas.openxmlformats.org/markup-compatibility/2006">
              <mc:Choice xmlns:v="urn:schemas-microsoft-com:vml" Requires="v">
                <p:oleObj spid="_x0000_s114888" name="Equation" r:id="rId11" imgW="507960" imgH="355320" progId="Equation.3">
                  <p:embed/>
                </p:oleObj>
              </mc:Choice>
              <mc:Fallback>
                <p:oleObj name="Equation" r:id="rId11" imgW="507960" imgH="355320" progId="Equation.3">
                  <p:embed/>
                  <p:pic>
                    <p:nvPicPr>
                      <p:cNvPr id="0" name="Object 3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77200" y="2133600"/>
                        <a:ext cx="503238"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727" name="Text Box 39">
            <a:extLst>
              <a:ext uri="{FF2B5EF4-FFF2-40B4-BE49-F238E27FC236}">
                <a16:creationId xmlns:a16="http://schemas.microsoft.com/office/drawing/2014/main" id="{81F2BBB0-2A9D-4A54-B8BB-A965DEA6503B}"/>
              </a:ext>
            </a:extLst>
          </p:cNvPr>
          <p:cNvSpPr txBox="1">
            <a:spLocks noChangeArrowheads="1"/>
          </p:cNvSpPr>
          <p:nvPr/>
        </p:nvSpPr>
        <p:spPr bwMode="auto">
          <a:xfrm>
            <a:off x="790575" y="2730500"/>
            <a:ext cx="286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根据对称性</a:t>
            </a:r>
          </a:p>
        </p:txBody>
      </p:sp>
      <p:graphicFrame>
        <p:nvGraphicFramePr>
          <p:cNvPr id="114728" name="Object 40">
            <a:extLst>
              <a:ext uri="{FF2B5EF4-FFF2-40B4-BE49-F238E27FC236}">
                <a16:creationId xmlns:a16="http://schemas.microsoft.com/office/drawing/2014/main" id="{81E7EF99-2BC1-4623-BF23-E2EEF2E65168}"/>
              </a:ext>
            </a:extLst>
          </p:cNvPr>
          <p:cNvGraphicFramePr>
            <a:graphicFrameLocks/>
          </p:cNvGraphicFramePr>
          <p:nvPr/>
        </p:nvGraphicFramePr>
        <p:xfrm>
          <a:off x="3060700" y="2805113"/>
          <a:ext cx="963613" cy="417512"/>
        </p:xfrm>
        <a:graphic>
          <a:graphicData uri="http://schemas.openxmlformats.org/presentationml/2006/ole">
            <mc:AlternateContent xmlns:mc="http://schemas.openxmlformats.org/markup-compatibility/2006">
              <mc:Choice xmlns:v="urn:schemas-microsoft-com:vml" Requires="v">
                <p:oleObj spid="_x0000_s114889" name="Equation" r:id="rId13" imgW="965160" imgH="419040" progId="Equation.3">
                  <p:embed/>
                </p:oleObj>
              </mc:Choice>
              <mc:Fallback>
                <p:oleObj name="Equation" r:id="rId13" imgW="965160" imgH="419040" progId="Equation.3">
                  <p:embed/>
                  <p:pic>
                    <p:nvPicPr>
                      <p:cNvPr id="0" name="Object 40"/>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60700" y="2805113"/>
                        <a:ext cx="963613"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4729" name="Object 41">
            <a:extLst>
              <a:ext uri="{FF2B5EF4-FFF2-40B4-BE49-F238E27FC236}">
                <a16:creationId xmlns:a16="http://schemas.microsoft.com/office/drawing/2014/main" id="{827EDD21-B337-4D2F-ADB5-128C422D50F2}"/>
              </a:ext>
            </a:extLst>
          </p:cNvPr>
          <p:cNvGraphicFramePr>
            <a:graphicFrameLocks/>
          </p:cNvGraphicFramePr>
          <p:nvPr/>
        </p:nvGraphicFramePr>
        <p:xfrm>
          <a:off x="2276475" y="3444875"/>
          <a:ext cx="3848100" cy="823913"/>
        </p:xfrm>
        <a:graphic>
          <a:graphicData uri="http://schemas.openxmlformats.org/presentationml/2006/ole">
            <mc:AlternateContent xmlns:mc="http://schemas.openxmlformats.org/markup-compatibility/2006">
              <mc:Choice xmlns:v="urn:schemas-microsoft-com:vml" Requires="v">
                <p:oleObj spid="_x0000_s114890" name="Equation" r:id="rId15" imgW="3848040" imgH="825480" progId="Equation.3">
                  <p:embed/>
                </p:oleObj>
              </mc:Choice>
              <mc:Fallback>
                <p:oleObj name="Equation" r:id="rId15" imgW="3848040" imgH="825480" progId="Equation.3">
                  <p:embed/>
                  <p:pic>
                    <p:nvPicPr>
                      <p:cNvPr id="0" name="Object 41"/>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76475" y="3444875"/>
                        <a:ext cx="3848100"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4730" name="Object 42">
            <a:extLst>
              <a:ext uri="{FF2B5EF4-FFF2-40B4-BE49-F238E27FC236}">
                <a16:creationId xmlns:a16="http://schemas.microsoft.com/office/drawing/2014/main" id="{8E4F445A-024C-4E15-8683-240F47366D61}"/>
              </a:ext>
            </a:extLst>
          </p:cNvPr>
          <p:cNvGraphicFramePr>
            <a:graphicFrameLocks/>
          </p:cNvGraphicFramePr>
          <p:nvPr/>
        </p:nvGraphicFramePr>
        <p:xfrm>
          <a:off x="879475" y="3597275"/>
          <a:ext cx="1346200" cy="584200"/>
        </p:xfrm>
        <a:graphic>
          <a:graphicData uri="http://schemas.openxmlformats.org/presentationml/2006/ole">
            <mc:AlternateContent xmlns:mc="http://schemas.openxmlformats.org/markup-compatibility/2006">
              <mc:Choice xmlns:v="urn:schemas-microsoft-com:vml" Requires="v">
                <p:oleObj spid="_x0000_s114891" name="Equation" r:id="rId17" imgW="1346040" imgH="583920" progId="Equation.3">
                  <p:embed/>
                </p:oleObj>
              </mc:Choice>
              <mc:Fallback>
                <p:oleObj name="Equation" r:id="rId17" imgW="1346040" imgH="583920" progId="Equation.3">
                  <p:embed/>
                  <p:pic>
                    <p:nvPicPr>
                      <p:cNvPr id="0" name="Object 42"/>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79475" y="3597275"/>
                        <a:ext cx="13462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4731" name="Group 43">
            <a:extLst>
              <a:ext uri="{FF2B5EF4-FFF2-40B4-BE49-F238E27FC236}">
                <a16:creationId xmlns:a16="http://schemas.microsoft.com/office/drawing/2014/main" id="{16F0F3D4-3A56-4160-A608-A4C010DFDABB}"/>
              </a:ext>
            </a:extLst>
          </p:cNvPr>
          <p:cNvGrpSpPr>
            <a:grpSpLocks/>
          </p:cNvGrpSpPr>
          <p:nvPr/>
        </p:nvGrpSpPr>
        <p:grpSpPr bwMode="auto">
          <a:xfrm>
            <a:off x="7954963" y="1168400"/>
            <a:ext cx="547687" cy="527050"/>
            <a:chOff x="5011" y="736"/>
            <a:chExt cx="345" cy="332"/>
          </a:xfrm>
        </p:grpSpPr>
        <p:sp>
          <p:nvSpPr>
            <p:cNvPr id="114732" name="Freeform 44">
              <a:extLst>
                <a:ext uri="{FF2B5EF4-FFF2-40B4-BE49-F238E27FC236}">
                  <a16:creationId xmlns:a16="http://schemas.microsoft.com/office/drawing/2014/main" id="{8EBAEF2B-9B94-4BB8-B77F-2299C385E642}"/>
                </a:ext>
              </a:extLst>
            </p:cNvPr>
            <p:cNvSpPr>
              <a:spLocks/>
            </p:cNvSpPr>
            <p:nvPr/>
          </p:nvSpPr>
          <p:spPr bwMode="auto">
            <a:xfrm>
              <a:off x="5011" y="933"/>
              <a:ext cx="47" cy="108"/>
            </a:xfrm>
            <a:custGeom>
              <a:avLst/>
              <a:gdLst>
                <a:gd name="T0" fmla="*/ 0 w 47"/>
                <a:gd name="T1" fmla="*/ 0 h 108"/>
                <a:gd name="T2" fmla="*/ 23 w 47"/>
                <a:gd name="T3" fmla="*/ 69 h 108"/>
                <a:gd name="T4" fmla="*/ 23 w 47"/>
                <a:gd name="T5" fmla="*/ 104 h 108"/>
              </a:gdLst>
              <a:ahLst/>
              <a:cxnLst>
                <a:cxn ang="0">
                  <a:pos x="T0" y="T1"/>
                </a:cxn>
                <a:cxn ang="0">
                  <a:pos x="T2" y="T3"/>
                </a:cxn>
                <a:cxn ang="0">
                  <a:pos x="T4" y="T5"/>
                </a:cxn>
              </a:cxnLst>
              <a:rect l="0" t="0" r="r" b="b"/>
              <a:pathLst>
                <a:path w="47" h="108">
                  <a:moveTo>
                    <a:pt x="0" y="0"/>
                  </a:moveTo>
                  <a:cubicBezTo>
                    <a:pt x="8" y="23"/>
                    <a:pt x="15" y="46"/>
                    <a:pt x="23" y="69"/>
                  </a:cubicBezTo>
                  <a:cubicBezTo>
                    <a:pt x="36" y="108"/>
                    <a:pt x="47" y="104"/>
                    <a:pt x="23" y="104"/>
                  </a:cubicBezTo>
                </a:path>
              </a:pathLst>
            </a:custGeom>
            <a:noFill/>
            <a:ln w="38100" cmpd="sng">
              <a:solidFill>
                <a:srgbClr val="FFFF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4733" name="Object 45">
              <a:extLst>
                <a:ext uri="{FF2B5EF4-FFF2-40B4-BE49-F238E27FC236}">
                  <a16:creationId xmlns:a16="http://schemas.microsoft.com/office/drawing/2014/main" id="{C28F7468-0E11-483D-8499-20464138E69D}"/>
                </a:ext>
              </a:extLst>
            </p:cNvPr>
            <p:cNvGraphicFramePr>
              <a:graphicFrameLocks noChangeAspect="1"/>
            </p:cNvGraphicFramePr>
            <p:nvPr/>
          </p:nvGraphicFramePr>
          <p:xfrm>
            <a:off x="5094" y="736"/>
            <a:ext cx="262" cy="332"/>
          </p:xfrm>
          <a:graphic>
            <a:graphicData uri="http://schemas.openxmlformats.org/presentationml/2006/ole">
              <mc:AlternateContent xmlns:mc="http://schemas.openxmlformats.org/markup-compatibility/2006">
                <mc:Choice xmlns:v="urn:schemas-microsoft-com:vml" Requires="v">
                  <p:oleObj spid="_x0000_s114892" name="Equation" r:id="rId19" imgW="126720" imgH="177480" progId="Equation.3">
                    <p:embed/>
                  </p:oleObj>
                </mc:Choice>
                <mc:Fallback>
                  <p:oleObj name="Equation" r:id="rId19" imgW="126720" imgH="177480" progId="Equation.3">
                    <p:embed/>
                    <p:pic>
                      <p:nvPicPr>
                        <p:cNvPr id="0" name="Object 4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94" y="736"/>
                          <a:ext cx="262"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4734" name="Object 46">
            <a:extLst>
              <a:ext uri="{FF2B5EF4-FFF2-40B4-BE49-F238E27FC236}">
                <a16:creationId xmlns:a16="http://schemas.microsoft.com/office/drawing/2014/main" id="{C0135467-CA20-490F-9FB6-5F3B7CDAE631}"/>
              </a:ext>
            </a:extLst>
          </p:cNvPr>
          <p:cNvGraphicFramePr>
            <a:graphicFrameLocks/>
          </p:cNvGraphicFramePr>
          <p:nvPr/>
        </p:nvGraphicFramePr>
        <p:xfrm>
          <a:off x="850900" y="4438650"/>
          <a:ext cx="3375025" cy="900113"/>
        </p:xfrm>
        <a:graphic>
          <a:graphicData uri="http://schemas.openxmlformats.org/presentationml/2006/ole">
            <mc:AlternateContent xmlns:mc="http://schemas.openxmlformats.org/markup-compatibility/2006">
              <mc:Choice xmlns:v="urn:schemas-microsoft-com:vml" Requires="v">
                <p:oleObj spid="_x0000_s114893" name="Equation" r:id="rId21" imgW="3377880" imgH="901440" progId="Equation.3">
                  <p:embed/>
                </p:oleObj>
              </mc:Choice>
              <mc:Fallback>
                <p:oleObj name="Equation" r:id="rId21" imgW="3377880" imgH="901440" progId="Equation.3">
                  <p:embed/>
                  <p:pic>
                    <p:nvPicPr>
                      <p:cNvPr id="0" name="Object 46"/>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50900" y="4438650"/>
                        <a:ext cx="3375025" cy="900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4735" name="Object 47">
            <a:extLst>
              <a:ext uri="{FF2B5EF4-FFF2-40B4-BE49-F238E27FC236}">
                <a16:creationId xmlns:a16="http://schemas.microsoft.com/office/drawing/2014/main" id="{803CC8BB-848E-4EDB-815A-D2ED5EAAAC3D}"/>
              </a:ext>
            </a:extLst>
          </p:cNvPr>
          <p:cNvGraphicFramePr>
            <a:graphicFrameLocks/>
          </p:cNvGraphicFramePr>
          <p:nvPr/>
        </p:nvGraphicFramePr>
        <p:xfrm>
          <a:off x="879475" y="5535613"/>
          <a:ext cx="2501900" cy="954087"/>
        </p:xfrm>
        <a:graphic>
          <a:graphicData uri="http://schemas.openxmlformats.org/presentationml/2006/ole">
            <mc:AlternateContent xmlns:mc="http://schemas.openxmlformats.org/markup-compatibility/2006">
              <mc:Choice xmlns:v="urn:schemas-microsoft-com:vml" Requires="v">
                <p:oleObj spid="_x0000_s114894" name="Equation" r:id="rId23" imgW="2501640" imgH="952200" progId="Equation.3">
                  <p:embed/>
                </p:oleObj>
              </mc:Choice>
              <mc:Fallback>
                <p:oleObj name="Equation" r:id="rId23" imgW="2501640" imgH="952200" progId="Equation.3">
                  <p:embed/>
                  <p:pic>
                    <p:nvPicPr>
                      <p:cNvPr id="0" name="Object 47"/>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79475" y="5535613"/>
                        <a:ext cx="2501900" cy="954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4736" name="Text Box 48">
            <a:extLst>
              <a:ext uri="{FF2B5EF4-FFF2-40B4-BE49-F238E27FC236}">
                <a16:creationId xmlns:a16="http://schemas.microsoft.com/office/drawing/2014/main" id="{C2EBA39B-0852-4B61-B19F-8497860CAED9}"/>
              </a:ext>
            </a:extLst>
          </p:cNvPr>
          <p:cNvSpPr txBox="1">
            <a:spLocks noChangeArrowheads="1"/>
          </p:cNvSpPr>
          <p:nvPr/>
        </p:nvSpPr>
        <p:spPr bwMode="auto">
          <a:xfrm>
            <a:off x="3898900" y="5791200"/>
            <a:ext cx="3568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方向满足右手定则</a:t>
            </a:r>
          </a:p>
        </p:txBody>
      </p:sp>
      <p:sp>
        <p:nvSpPr>
          <p:cNvPr id="114737" name="Line 49">
            <a:extLst>
              <a:ext uri="{FF2B5EF4-FFF2-40B4-BE49-F238E27FC236}">
                <a16:creationId xmlns:a16="http://schemas.microsoft.com/office/drawing/2014/main" id="{1ACE5A48-6A39-44DA-837D-DB01029271D8}"/>
              </a:ext>
            </a:extLst>
          </p:cNvPr>
          <p:cNvSpPr>
            <a:spLocks noChangeShapeType="1"/>
          </p:cNvSpPr>
          <p:nvPr/>
        </p:nvSpPr>
        <p:spPr bwMode="auto">
          <a:xfrm>
            <a:off x="6548438" y="4884738"/>
            <a:ext cx="1754187"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14738" name="Picture 50">
            <a:extLst>
              <a:ext uri="{FF2B5EF4-FFF2-40B4-BE49-F238E27FC236}">
                <a16:creationId xmlns:a16="http://schemas.microsoft.com/office/drawing/2014/main" id="{D769416C-A634-4A4B-BF09-29D228AEE881}"/>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553200" y="1219200"/>
            <a:ext cx="990600" cy="74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4739" name="Group 51">
            <a:extLst>
              <a:ext uri="{FF2B5EF4-FFF2-40B4-BE49-F238E27FC236}">
                <a16:creationId xmlns:a16="http://schemas.microsoft.com/office/drawing/2014/main" id="{A785F7E4-BFE1-41DF-87A9-1B643E0B2CA4}"/>
              </a:ext>
            </a:extLst>
          </p:cNvPr>
          <p:cNvGrpSpPr>
            <a:grpSpLocks/>
          </p:cNvGrpSpPr>
          <p:nvPr/>
        </p:nvGrpSpPr>
        <p:grpSpPr bwMode="auto">
          <a:xfrm>
            <a:off x="6251575" y="706438"/>
            <a:ext cx="192088" cy="87312"/>
            <a:chOff x="3872" y="452"/>
            <a:chExt cx="212" cy="121"/>
          </a:xfrm>
        </p:grpSpPr>
        <p:sp>
          <p:nvSpPr>
            <p:cNvPr id="114740" name="Line 52">
              <a:extLst>
                <a:ext uri="{FF2B5EF4-FFF2-40B4-BE49-F238E27FC236}">
                  <a16:creationId xmlns:a16="http://schemas.microsoft.com/office/drawing/2014/main" id="{70F327AB-3A91-42D0-85C7-27315C91C643}"/>
                </a:ext>
              </a:extLst>
            </p:cNvPr>
            <p:cNvSpPr>
              <a:spLocks noChangeShapeType="1"/>
            </p:cNvSpPr>
            <p:nvPr/>
          </p:nvSpPr>
          <p:spPr bwMode="auto">
            <a:xfrm>
              <a:off x="3872" y="452"/>
              <a:ext cx="130" cy="121"/>
            </a:xfrm>
            <a:prstGeom prst="line">
              <a:avLst/>
            </a:prstGeom>
            <a:noFill/>
            <a:ln w="19050">
              <a:solidFill>
                <a:srgbClr val="FF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741" name="Line 53">
              <a:extLst>
                <a:ext uri="{FF2B5EF4-FFF2-40B4-BE49-F238E27FC236}">
                  <a16:creationId xmlns:a16="http://schemas.microsoft.com/office/drawing/2014/main" id="{E378D14B-C905-479A-A59F-C01CAE4F4674}"/>
                </a:ext>
              </a:extLst>
            </p:cNvPr>
            <p:cNvSpPr>
              <a:spLocks noChangeShapeType="1"/>
            </p:cNvSpPr>
            <p:nvPr/>
          </p:nvSpPr>
          <p:spPr bwMode="auto">
            <a:xfrm flipV="1">
              <a:off x="3978" y="452"/>
              <a:ext cx="106" cy="121"/>
            </a:xfrm>
            <a:prstGeom prst="line">
              <a:avLst/>
            </a:prstGeom>
            <a:noFill/>
            <a:ln w="19050">
              <a:solidFill>
                <a:srgbClr val="FF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14742" name="Object 54">
            <a:extLst>
              <a:ext uri="{FF2B5EF4-FFF2-40B4-BE49-F238E27FC236}">
                <a16:creationId xmlns:a16="http://schemas.microsoft.com/office/drawing/2014/main" id="{756A69D3-B573-460A-A0DA-A39B11C36DF9}"/>
              </a:ext>
            </a:extLst>
          </p:cNvPr>
          <p:cNvGraphicFramePr>
            <a:graphicFrameLocks/>
          </p:cNvGraphicFramePr>
          <p:nvPr/>
        </p:nvGraphicFramePr>
        <p:xfrm>
          <a:off x="8077200" y="4419600"/>
          <a:ext cx="280988" cy="341313"/>
        </p:xfrm>
        <a:graphic>
          <a:graphicData uri="http://schemas.openxmlformats.org/presentationml/2006/ole">
            <mc:AlternateContent xmlns:mc="http://schemas.openxmlformats.org/markup-compatibility/2006">
              <mc:Choice xmlns:v="urn:schemas-microsoft-com:vml" Requires="v">
                <p:oleObj spid="_x0000_s114895" name="Equation" r:id="rId26" imgW="279360" imgH="342720" progId="Equation.3">
                  <p:embed/>
                </p:oleObj>
              </mc:Choice>
              <mc:Fallback>
                <p:oleObj name="Equation" r:id="rId26" imgW="279360" imgH="342720" progId="Equation.3">
                  <p:embed/>
                  <p:pic>
                    <p:nvPicPr>
                      <p:cNvPr id="0" name="Object 54"/>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8077200" y="4419600"/>
                        <a:ext cx="280988"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4743" name="Group 55">
            <a:extLst>
              <a:ext uri="{FF2B5EF4-FFF2-40B4-BE49-F238E27FC236}">
                <a16:creationId xmlns:a16="http://schemas.microsoft.com/office/drawing/2014/main" id="{C5C4E9F6-CD7B-4FB2-945D-D8891091DEC6}"/>
              </a:ext>
            </a:extLst>
          </p:cNvPr>
          <p:cNvGrpSpPr>
            <a:grpSpLocks/>
          </p:cNvGrpSpPr>
          <p:nvPr/>
        </p:nvGrpSpPr>
        <p:grpSpPr bwMode="auto">
          <a:xfrm>
            <a:off x="6297613" y="630238"/>
            <a:ext cx="1498600" cy="1042987"/>
            <a:chOff x="3967" y="397"/>
            <a:chExt cx="944" cy="657"/>
          </a:xfrm>
        </p:grpSpPr>
        <p:sp>
          <p:nvSpPr>
            <p:cNvPr id="114744" name="Line 56">
              <a:extLst>
                <a:ext uri="{FF2B5EF4-FFF2-40B4-BE49-F238E27FC236}">
                  <a16:creationId xmlns:a16="http://schemas.microsoft.com/office/drawing/2014/main" id="{D6E9AEB3-51D9-48A9-9078-AE5E290F9D86}"/>
                </a:ext>
              </a:extLst>
            </p:cNvPr>
            <p:cNvSpPr>
              <a:spLocks noChangeShapeType="1"/>
            </p:cNvSpPr>
            <p:nvPr/>
          </p:nvSpPr>
          <p:spPr bwMode="auto">
            <a:xfrm>
              <a:off x="3967" y="397"/>
              <a:ext cx="944" cy="657"/>
            </a:xfrm>
            <a:prstGeom prst="line">
              <a:avLst/>
            </a:prstGeom>
            <a:noFill/>
            <a:ln w="38100">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4745" name="Object 57">
              <a:extLst>
                <a:ext uri="{FF2B5EF4-FFF2-40B4-BE49-F238E27FC236}">
                  <a16:creationId xmlns:a16="http://schemas.microsoft.com/office/drawing/2014/main" id="{3A65ACC1-B355-4997-8CF6-93ACAEB34EFC}"/>
                </a:ext>
              </a:extLst>
            </p:cNvPr>
            <p:cNvGraphicFramePr>
              <a:graphicFrameLocks noChangeAspect="1"/>
            </p:cNvGraphicFramePr>
            <p:nvPr/>
          </p:nvGraphicFramePr>
          <p:xfrm>
            <a:off x="4416" y="432"/>
            <a:ext cx="194" cy="240"/>
          </p:xfrm>
          <a:graphic>
            <a:graphicData uri="http://schemas.openxmlformats.org/presentationml/2006/ole">
              <mc:AlternateContent xmlns:mc="http://schemas.openxmlformats.org/markup-compatibility/2006">
                <mc:Choice xmlns:v="urn:schemas-microsoft-com:vml" Requires="v">
                  <p:oleObj spid="_x0000_s114896" name="Equation" r:id="rId28" imgW="215640" imgH="266400" progId="Equation.3">
                    <p:embed/>
                  </p:oleObj>
                </mc:Choice>
                <mc:Fallback>
                  <p:oleObj name="Equation" r:id="rId28" imgW="215640" imgH="266400" progId="Equation.3">
                    <p:embed/>
                    <p:pic>
                      <p:nvPicPr>
                        <p:cNvPr id="0" name="Object 5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416" y="432"/>
                          <a:ext cx="19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4746" name="Group 58">
            <a:extLst>
              <a:ext uri="{FF2B5EF4-FFF2-40B4-BE49-F238E27FC236}">
                <a16:creationId xmlns:a16="http://schemas.microsoft.com/office/drawing/2014/main" id="{D957961A-9257-4EBF-AA06-B816F9CF7958}"/>
              </a:ext>
            </a:extLst>
          </p:cNvPr>
          <p:cNvGrpSpPr>
            <a:grpSpLocks/>
          </p:cNvGrpSpPr>
          <p:nvPr/>
        </p:nvGrpSpPr>
        <p:grpSpPr bwMode="auto">
          <a:xfrm>
            <a:off x="6838950" y="1592263"/>
            <a:ext cx="992188" cy="612775"/>
            <a:chOff x="4308" y="1003"/>
            <a:chExt cx="625" cy="386"/>
          </a:xfrm>
        </p:grpSpPr>
        <p:grpSp>
          <p:nvGrpSpPr>
            <p:cNvPr id="114747" name="Group 59">
              <a:extLst>
                <a:ext uri="{FF2B5EF4-FFF2-40B4-BE49-F238E27FC236}">
                  <a16:creationId xmlns:a16="http://schemas.microsoft.com/office/drawing/2014/main" id="{CE73C46D-3990-418A-B873-BB4EA6B911AC}"/>
                </a:ext>
              </a:extLst>
            </p:cNvPr>
            <p:cNvGrpSpPr>
              <a:grpSpLocks/>
            </p:cNvGrpSpPr>
            <p:nvPr/>
          </p:nvGrpSpPr>
          <p:grpSpPr bwMode="auto">
            <a:xfrm>
              <a:off x="4688" y="1003"/>
              <a:ext cx="245" cy="386"/>
              <a:chOff x="4688" y="1003"/>
              <a:chExt cx="245" cy="386"/>
            </a:xfrm>
          </p:grpSpPr>
          <p:sp>
            <p:nvSpPr>
              <p:cNvPr id="114748" name="Oval 60">
                <a:extLst>
                  <a:ext uri="{FF2B5EF4-FFF2-40B4-BE49-F238E27FC236}">
                    <a16:creationId xmlns:a16="http://schemas.microsoft.com/office/drawing/2014/main" id="{320705AC-732F-4430-9AB5-B77BF01CE704}"/>
                  </a:ext>
                </a:extLst>
              </p:cNvPr>
              <p:cNvSpPr>
                <a:spLocks noChangeArrowheads="1"/>
              </p:cNvSpPr>
              <p:nvPr/>
            </p:nvSpPr>
            <p:spPr bwMode="auto">
              <a:xfrm>
                <a:off x="4851" y="1003"/>
                <a:ext cx="82" cy="98"/>
              </a:xfrm>
              <a:prstGeom prst="ellipse">
                <a:avLst/>
              </a:prstGeom>
              <a:solidFill>
                <a:srgbClr val="FFFF66"/>
              </a:solidFill>
              <a:ln w="9525">
                <a:solidFill>
                  <a:srgbClr val="FFFF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49" name="Text Box 61">
                <a:extLst>
                  <a:ext uri="{FF2B5EF4-FFF2-40B4-BE49-F238E27FC236}">
                    <a16:creationId xmlns:a16="http://schemas.microsoft.com/office/drawing/2014/main" id="{58951296-B254-4AE5-BEAD-0948845A017F}"/>
                  </a:ext>
                </a:extLst>
              </p:cNvPr>
              <p:cNvSpPr txBox="1">
                <a:spLocks noChangeArrowheads="1"/>
              </p:cNvSpPr>
              <p:nvPr/>
            </p:nvSpPr>
            <p:spPr bwMode="auto">
              <a:xfrm>
                <a:off x="4688" y="1101"/>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FFFF66"/>
                    </a:solidFill>
                    <a:latin typeface="Times New Roman" panose="02020603050405020304" pitchFamily="18" charset="0"/>
                  </a:rPr>
                  <a:t>P</a:t>
                </a:r>
              </a:p>
            </p:txBody>
          </p:sp>
        </p:grpSp>
        <p:sp>
          <p:nvSpPr>
            <p:cNvPr id="114750" name="Text Box 62">
              <a:extLst>
                <a:ext uri="{FF2B5EF4-FFF2-40B4-BE49-F238E27FC236}">
                  <a16:creationId xmlns:a16="http://schemas.microsoft.com/office/drawing/2014/main" id="{19E6742B-9D88-4F89-B07C-20FED67D948B}"/>
                </a:ext>
              </a:extLst>
            </p:cNvPr>
            <p:cNvSpPr txBox="1">
              <a:spLocks noChangeArrowheads="1"/>
            </p:cNvSpPr>
            <p:nvPr/>
          </p:nvSpPr>
          <p:spPr bwMode="auto">
            <a:xfrm>
              <a:off x="4308" y="105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rgbClr val="66FFFF"/>
                  </a:solidFill>
                  <a:latin typeface="Times New Roman" panose="02020603050405020304" pitchFamily="18" charset="0"/>
                </a:rPr>
                <a:t>x</a:t>
              </a:r>
            </a:p>
          </p:txBody>
        </p:sp>
      </p:grpSp>
      <p:grpSp>
        <p:nvGrpSpPr>
          <p:cNvPr id="114751" name="Group 63">
            <a:extLst>
              <a:ext uri="{FF2B5EF4-FFF2-40B4-BE49-F238E27FC236}">
                <a16:creationId xmlns:a16="http://schemas.microsoft.com/office/drawing/2014/main" id="{AD8EC1A4-0C90-4247-AEEC-BC4696955572}"/>
              </a:ext>
            </a:extLst>
          </p:cNvPr>
          <p:cNvGrpSpPr>
            <a:grpSpLocks/>
          </p:cNvGrpSpPr>
          <p:nvPr/>
        </p:nvGrpSpPr>
        <p:grpSpPr bwMode="auto">
          <a:xfrm>
            <a:off x="5767388" y="2190750"/>
            <a:ext cx="479425" cy="857250"/>
            <a:chOff x="3633" y="1380"/>
            <a:chExt cx="302" cy="540"/>
          </a:xfrm>
        </p:grpSpPr>
        <p:sp>
          <p:nvSpPr>
            <p:cNvPr id="114752" name="Text Box 64">
              <a:extLst>
                <a:ext uri="{FF2B5EF4-FFF2-40B4-BE49-F238E27FC236}">
                  <a16:creationId xmlns:a16="http://schemas.microsoft.com/office/drawing/2014/main" id="{ACC2B484-50C1-4C18-96EF-23FEFC20590B}"/>
                </a:ext>
              </a:extLst>
            </p:cNvPr>
            <p:cNvSpPr txBox="1">
              <a:spLocks noChangeArrowheads="1"/>
            </p:cNvSpPr>
            <p:nvPr/>
          </p:nvSpPr>
          <p:spPr bwMode="auto">
            <a:xfrm>
              <a:off x="3744" y="1632"/>
              <a:ext cx="1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rgbClr val="FF99FF"/>
                  </a:solidFill>
                  <a:latin typeface="Times New Roman" panose="02020603050405020304" pitchFamily="18" charset="0"/>
                </a:rPr>
                <a:t>I</a:t>
              </a:r>
            </a:p>
          </p:txBody>
        </p:sp>
        <p:sp>
          <p:nvSpPr>
            <p:cNvPr id="114753" name="Freeform 65">
              <a:extLst>
                <a:ext uri="{FF2B5EF4-FFF2-40B4-BE49-F238E27FC236}">
                  <a16:creationId xmlns:a16="http://schemas.microsoft.com/office/drawing/2014/main" id="{A10F66E7-F40F-44BE-8ECD-B670EA867165}"/>
                </a:ext>
              </a:extLst>
            </p:cNvPr>
            <p:cNvSpPr>
              <a:spLocks/>
            </p:cNvSpPr>
            <p:nvPr/>
          </p:nvSpPr>
          <p:spPr bwMode="auto">
            <a:xfrm>
              <a:off x="3633" y="1380"/>
              <a:ext cx="111" cy="300"/>
            </a:xfrm>
            <a:custGeom>
              <a:avLst/>
              <a:gdLst>
                <a:gd name="T0" fmla="*/ 0 w 111"/>
                <a:gd name="T1" fmla="*/ 0 h 300"/>
                <a:gd name="T2" fmla="*/ 42 w 111"/>
                <a:gd name="T3" fmla="*/ 173 h 300"/>
                <a:gd name="T4" fmla="*/ 111 w 111"/>
                <a:gd name="T5" fmla="*/ 300 h 300"/>
              </a:gdLst>
              <a:ahLst/>
              <a:cxnLst>
                <a:cxn ang="0">
                  <a:pos x="T0" y="T1"/>
                </a:cxn>
                <a:cxn ang="0">
                  <a:pos x="T2" y="T3"/>
                </a:cxn>
                <a:cxn ang="0">
                  <a:pos x="T4" y="T5"/>
                </a:cxn>
              </a:cxnLst>
              <a:rect l="0" t="0" r="r" b="b"/>
              <a:pathLst>
                <a:path w="111" h="300">
                  <a:moveTo>
                    <a:pt x="0" y="0"/>
                  </a:moveTo>
                  <a:cubicBezTo>
                    <a:pt x="7" y="29"/>
                    <a:pt x="24" y="123"/>
                    <a:pt x="42" y="173"/>
                  </a:cubicBezTo>
                  <a:cubicBezTo>
                    <a:pt x="60" y="223"/>
                    <a:pt x="97" y="274"/>
                    <a:pt x="111" y="300"/>
                  </a:cubicBezTo>
                </a:path>
              </a:pathLst>
            </a:custGeom>
            <a:noFill/>
            <a:ln w="28575" cap="flat" cmpd="sng">
              <a:solidFill>
                <a:srgbClr val="FFCCFF"/>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4707"/>
                                        </p:tgtEl>
                                        <p:attrNameLst>
                                          <p:attrName>style.visibility</p:attrName>
                                        </p:attrNameLst>
                                      </p:cBhvr>
                                      <p:to>
                                        <p:strVal val="visible"/>
                                      </p:to>
                                    </p:set>
                                    <p:animEffect transition="in" filter="wipe(left)">
                                      <p:cBhvr>
                                        <p:cTn id="7" dur="500"/>
                                        <p:tgtEl>
                                          <p:spTgt spid="1147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14708"/>
                                        </p:tgtEl>
                                        <p:attrNameLst>
                                          <p:attrName>style.visibility</p:attrName>
                                        </p:attrNameLst>
                                      </p:cBhvr>
                                      <p:to>
                                        <p:strVal val="visible"/>
                                      </p:to>
                                    </p:set>
                                    <p:animEffect transition="in" filter="box(out)">
                                      <p:cBhvr>
                                        <p:cTn id="12" dur="500"/>
                                        <p:tgtEl>
                                          <p:spTgt spid="1147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14751"/>
                                        </p:tgtEl>
                                        <p:attrNameLst>
                                          <p:attrName>style.visibility</p:attrName>
                                        </p:attrNameLst>
                                      </p:cBhvr>
                                      <p:to>
                                        <p:strVal val="visible"/>
                                      </p:to>
                                    </p:set>
                                    <p:animEffect transition="in" filter="wipe(up)">
                                      <p:cBhvr>
                                        <p:cTn id="17" dur="500"/>
                                        <p:tgtEl>
                                          <p:spTgt spid="1147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4712"/>
                                        </p:tgtEl>
                                        <p:attrNameLst>
                                          <p:attrName>style.visibility</p:attrName>
                                        </p:attrNameLst>
                                      </p:cBhvr>
                                      <p:to>
                                        <p:strVal val="visible"/>
                                      </p:to>
                                    </p:set>
                                    <p:animEffect transition="in" filter="wipe(left)">
                                      <p:cBhvr>
                                        <p:cTn id="22" dur="500"/>
                                        <p:tgtEl>
                                          <p:spTgt spid="1147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1474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4716"/>
                                        </p:tgtEl>
                                        <p:attrNameLst>
                                          <p:attrName>style.visibility</p:attrName>
                                        </p:attrNameLst>
                                      </p:cBhvr>
                                      <p:to>
                                        <p:strVal val="visible"/>
                                      </p:to>
                                    </p:set>
                                    <p:animEffect transition="in" filter="wipe(left)">
                                      <p:cBhvr>
                                        <p:cTn id="31" dur="500"/>
                                        <p:tgtEl>
                                          <p:spTgt spid="11471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114717"/>
                                        </p:tgtEl>
                                        <p:attrNameLst>
                                          <p:attrName>style.visibility</p:attrName>
                                        </p:attrNameLst>
                                      </p:cBhvr>
                                      <p:to>
                                        <p:strVal val="visible"/>
                                      </p:to>
                                    </p:set>
                                    <p:animEffect transition="in" filter="wipe(up)">
                                      <p:cBhvr>
                                        <p:cTn id="36" dur="500"/>
                                        <p:tgtEl>
                                          <p:spTgt spid="114717"/>
                                        </p:tgtEl>
                                      </p:cBhvr>
                                    </p:animEffect>
                                  </p:childTnLst>
                                </p:cTn>
                              </p:par>
                            </p:childTnLst>
                          </p:cTn>
                        </p:par>
                        <p:par>
                          <p:cTn id="37" fill="hold" nodeType="afterGroup">
                            <p:stCondLst>
                              <p:cond delay="500"/>
                            </p:stCondLst>
                            <p:childTnLst>
                              <p:par>
                                <p:cTn id="38" presetID="1" presetClass="entr" presetSubtype="0" fill="hold" nodeType="afterEffect">
                                  <p:stCondLst>
                                    <p:cond delay="0"/>
                                  </p:stCondLst>
                                  <p:childTnLst>
                                    <p:set>
                                      <p:cBhvr>
                                        <p:cTn id="39" dur="1" fill="hold">
                                          <p:stCondLst>
                                            <p:cond delay="499"/>
                                          </p:stCondLst>
                                        </p:cTn>
                                        <p:tgtEl>
                                          <p:spTgt spid="114718"/>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114743"/>
                                        </p:tgtEl>
                                        <p:attrNameLst>
                                          <p:attrName>style.visibility</p:attrName>
                                        </p:attrNameLst>
                                      </p:cBhvr>
                                      <p:to>
                                        <p:strVal val="visible"/>
                                      </p:to>
                                    </p:set>
                                    <p:animEffect transition="in" filter="wipe(up)">
                                      <p:cBhvr>
                                        <p:cTn id="44" dur="500"/>
                                        <p:tgtEl>
                                          <p:spTgt spid="11474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114739"/>
                                        </p:tgtEl>
                                        <p:attrNameLst>
                                          <p:attrName>style.visibility</p:attrName>
                                        </p:attrNameLst>
                                      </p:cBhvr>
                                      <p:to>
                                        <p:strVal val="visible"/>
                                      </p:to>
                                    </p:set>
                                    <p:animEffect transition="in" filter="blinds(horizontal)">
                                      <p:cBhvr>
                                        <p:cTn id="49" dur="500"/>
                                        <p:tgtEl>
                                          <p:spTgt spid="11473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114721"/>
                                        </p:tgtEl>
                                        <p:attrNameLst>
                                          <p:attrName>style.visibility</p:attrName>
                                        </p:attrNameLst>
                                      </p:cBhvr>
                                      <p:to>
                                        <p:strVal val="visible"/>
                                      </p:to>
                                    </p:set>
                                    <p:animEffect transition="in" filter="wipe(left)">
                                      <p:cBhvr>
                                        <p:cTn id="54" dur="500"/>
                                        <p:tgtEl>
                                          <p:spTgt spid="11472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114722"/>
                                        </p:tgtEl>
                                        <p:attrNameLst>
                                          <p:attrName>style.visibility</p:attrName>
                                        </p:attrNameLst>
                                      </p:cBhvr>
                                      <p:to>
                                        <p:strVal val="visible"/>
                                      </p:to>
                                    </p:set>
                                    <p:animEffect transition="in" filter="wipe(left)">
                                      <p:cBhvr>
                                        <p:cTn id="59" dur="500"/>
                                        <p:tgtEl>
                                          <p:spTgt spid="11472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4" fill="hold" nodeType="clickEffect">
                                  <p:stCondLst>
                                    <p:cond delay="0"/>
                                  </p:stCondLst>
                                  <p:childTnLst>
                                    <p:set>
                                      <p:cBhvr>
                                        <p:cTn id="63" dur="1" fill="hold">
                                          <p:stCondLst>
                                            <p:cond delay="0"/>
                                          </p:stCondLst>
                                        </p:cTn>
                                        <p:tgtEl>
                                          <p:spTgt spid="114719"/>
                                        </p:tgtEl>
                                        <p:attrNameLst>
                                          <p:attrName>style.visibility</p:attrName>
                                        </p:attrNameLst>
                                      </p:cBhvr>
                                      <p:to>
                                        <p:strVal val="visible"/>
                                      </p:to>
                                    </p:set>
                                    <p:animEffect transition="in" filter="wipe(down)">
                                      <p:cBhvr>
                                        <p:cTn id="64" dur="500"/>
                                        <p:tgtEl>
                                          <p:spTgt spid="114719"/>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499"/>
                                          </p:stCondLst>
                                        </p:cTn>
                                        <p:tgtEl>
                                          <p:spTgt spid="114720"/>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499"/>
                                          </p:stCondLst>
                                        </p:cTn>
                                        <p:tgtEl>
                                          <p:spTgt spid="114723"/>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114724"/>
                                        </p:tgtEl>
                                        <p:attrNameLst>
                                          <p:attrName>style.visibility</p:attrName>
                                        </p:attrNameLst>
                                      </p:cBhvr>
                                      <p:to>
                                        <p:strVal val="visible"/>
                                      </p:to>
                                    </p:set>
                                    <p:animEffect transition="in" filter="wipe(left)">
                                      <p:cBhvr>
                                        <p:cTn id="77" dur="500"/>
                                        <p:tgtEl>
                                          <p:spTgt spid="114724"/>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nodeType="clickEffect">
                                  <p:stCondLst>
                                    <p:cond delay="0"/>
                                  </p:stCondLst>
                                  <p:childTnLst>
                                    <p:set>
                                      <p:cBhvr>
                                        <p:cTn id="81" dur="1" fill="hold">
                                          <p:stCondLst>
                                            <p:cond delay="0"/>
                                          </p:stCondLst>
                                        </p:cTn>
                                        <p:tgtEl>
                                          <p:spTgt spid="114725"/>
                                        </p:tgtEl>
                                        <p:attrNameLst>
                                          <p:attrName>style.visibility</p:attrName>
                                        </p:attrNameLst>
                                      </p:cBhvr>
                                      <p:to>
                                        <p:strVal val="visible"/>
                                      </p:to>
                                    </p:set>
                                    <p:animEffect transition="in" filter="wipe(up)">
                                      <p:cBhvr>
                                        <p:cTn id="82" dur="500"/>
                                        <p:tgtEl>
                                          <p:spTgt spid="114725"/>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499"/>
                                          </p:stCondLst>
                                        </p:cTn>
                                        <p:tgtEl>
                                          <p:spTgt spid="11472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114727"/>
                                        </p:tgtEl>
                                        <p:attrNameLst>
                                          <p:attrName>style.visibility</p:attrName>
                                        </p:attrNameLst>
                                      </p:cBhvr>
                                      <p:to>
                                        <p:strVal val="visible"/>
                                      </p:to>
                                    </p:set>
                                    <p:animEffect transition="in" filter="wipe(left)">
                                      <p:cBhvr>
                                        <p:cTn id="91" dur="500"/>
                                        <p:tgtEl>
                                          <p:spTgt spid="114727"/>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nodeType="clickEffect">
                                  <p:stCondLst>
                                    <p:cond delay="0"/>
                                  </p:stCondLst>
                                  <p:childTnLst>
                                    <p:set>
                                      <p:cBhvr>
                                        <p:cTn id="95" dur="1" fill="hold">
                                          <p:stCondLst>
                                            <p:cond delay="0"/>
                                          </p:stCondLst>
                                        </p:cTn>
                                        <p:tgtEl>
                                          <p:spTgt spid="114690"/>
                                        </p:tgtEl>
                                        <p:attrNameLst>
                                          <p:attrName>style.visibility</p:attrName>
                                        </p:attrNameLst>
                                      </p:cBhvr>
                                      <p:to>
                                        <p:strVal val="visible"/>
                                      </p:to>
                                    </p:set>
                                    <p:animEffect transition="in" filter="wipe(left)">
                                      <p:cBhvr>
                                        <p:cTn id="96" dur="500"/>
                                        <p:tgtEl>
                                          <p:spTgt spid="114690"/>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nodeType="clickEffect">
                                  <p:stCondLst>
                                    <p:cond delay="0"/>
                                  </p:stCondLst>
                                  <p:childTnLst>
                                    <p:set>
                                      <p:cBhvr>
                                        <p:cTn id="100" dur="1" fill="hold">
                                          <p:stCondLst>
                                            <p:cond delay="0"/>
                                          </p:stCondLst>
                                        </p:cTn>
                                        <p:tgtEl>
                                          <p:spTgt spid="114737"/>
                                        </p:tgtEl>
                                        <p:attrNameLst>
                                          <p:attrName>style.visibility</p:attrName>
                                        </p:attrNameLst>
                                      </p:cBhvr>
                                      <p:to>
                                        <p:strVal val="visible"/>
                                      </p:to>
                                    </p:set>
                                    <p:animEffect transition="in" filter="wipe(left)">
                                      <p:cBhvr>
                                        <p:cTn id="101" dur="500"/>
                                        <p:tgtEl>
                                          <p:spTgt spid="114737"/>
                                        </p:tgtEl>
                                      </p:cBhvr>
                                    </p:animEffect>
                                  </p:childTnLst>
                                </p:cTn>
                              </p:par>
                            </p:childTnLst>
                          </p:cTn>
                        </p:par>
                        <p:par>
                          <p:cTn id="102" fill="hold" nodeType="afterGroup">
                            <p:stCondLst>
                              <p:cond delay="500"/>
                            </p:stCondLst>
                            <p:childTnLst>
                              <p:par>
                                <p:cTn id="103" presetID="1" presetClass="entr" presetSubtype="0" fill="hold" nodeType="afterEffect">
                                  <p:stCondLst>
                                    <p:cond delay="0"/>
                                  </p:stCondLst>
                                  <p:childTnLst>
                                    <p:set>
                                      <p:cBhvr>
                                        <p:cTn id="104" dur="1" fill="hold">
                                          <p:stCondLst>
                                            <p:cond delay="499"/>
                                          </p:stCondLst>
                                        </p:cTn>
                                        <p:tgtEl>
                                          <p:spTgt spid="114742"/>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nodeType="clickEffect">
                                  <p:stCondLst>
                                    <p:cond delay="0"/>
                                  </p:stCondLst>
                                  <p:childTnLst>
                                    <p:set>
                                      <p:cBhvr>
                                        <p:cTn id="108" dur="1" fill="hold">
                                          <p:stCondLst>
                                            <p:cond delay="0"/>
                                          </p:stCondLst>
                                        </p:cTn>
                                        <p:tgtEl>
                                          <p:spTgt spid="114728"/>
                                        </p:tgtEl>
                                        <p:attrNameLst>
                                          <p:attrName>style.visibility</p:attrName>
                                        </p:attrNameLst>
                                      </p:cBhvr>
                                      <p:to>
                                        <p:strVal val="visible"/>
                                      </p:to>
                                    </p:set>
                                    <p:animEffect transition="in" filter="wipe(left)">
                                      <p:cBhvr>
                                        <p:cTn id="109" dur="500"/>
                                        <p:tgtEl>
                                          <p:spTgt spid="114728"/>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8" fill="hold" nodeType="clickEffect">
                                  <p:stCondLst>
                                    <p:cond delay="0"/>
                                  </p:stCondLst>
                                  <p:childTnLst>
                                    <p:set>
                                      <p:cBhvr>
                                        <p:cTn id="113" dur="1" fill="hold">
                                          <p:stCondLst>
                                            <p:cond delay="0"/>
                                          </p:stCondLst>
                                        </p:cTn>
                                        <p:tgtEl>
                                          <p:spTgt spid="114730"/>
                                        </p:tgtEl>
                                        <p:attrNameLst>
                                          <p:attrName>style.visibility</p:attrName>
                                        </p:attrNameLst>
                                      </p:cBhvr>
                                      <p:to>
                                        <p:strVal val="visible"/>
                                      </p:to>
                                    </p:set>
                                    <p:animEffect transition="in" filter="wipe(left)">
                                      <p:cBhvr>
                                        <p:cTn id="114" dur="500"/>
                                        <p:tgtEl>
                                          <p:spTgt spid="114730"/>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nodeType="clickEffect">
                                  <p:stCondLst>
                                    <p:cond delay="0"/>
                                  </p:stCondLst>
                                  <p:childTnLst>
                                    <p:set>
                                      <p:cBhvr>
                                        <p:cTn id="118" dur="1" fill="hold">
                                          <p:stCondLst>
                                            <p:cond delay="499"/>
                                          </p:stCondLst>
                                        </p:cTn>
                                        <p:tgtEl>
                                          <p:spTgt spid="114731"/>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8" fill="hold" nodeType="clickEffect">
                                  <p:stCondLst>
                                    <p:cond delay="0"/>
                                  </p:stCondLst>
                                  <p:childTnLst>
                                    <p:set>
                                      <p:cBhvr>
                                        <p:cTn id="122" dur="1" fill="hold">
                                          <p:stCondLst>
                                            <p:cond delay="0"/>
                                          </p:stCondLst>
                                        </p:cTn>
                                        <p:tgtEl>
                                          <p:spTgt spid="114729"/>
                                        </p:tgtEl>
                                        <p:attrNameLst>
                                          <p:attrName>style.visibility</p:attrName>
                                        </p:attrNameLst>
                                      </p:cBhvr>
                                      <p:to>
                                        <p:strVal val="visible"/>
                                      </p:to>
                                    </p:set>
                                    <p:animEffect transition="in" filter="wipe(left)">
                                      <p:cBhvr>
                                        <p:cTn id="123" dur="500"/>
                                        <p:tgtEl>
                                          <p:spTgt spid="114729"/>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8" fill="hold" nodeType="clickEffect">
                                  <p:stCondLst>
                                    <p:cond delay="0"/>
                                  </p:stCondLst>
                                  <p:childTnLst>
                                    <p:set>
                                      <p:cBhvr>
                                        <p:cTn id="127" dur="1" fill="hold">
                                          <p:stCondLst>
                                            <p:cond delay="0"/>
                                          </p:stCondLst>
                                        </p:cTn>
                                        <p:tgtEl>
                                          <p:spTgt spid="114734"/>
                                        </p:tgtEl>
                                        <p:attrNameLst>
                                          <p:attrName>style.visibility</p:attrName>
                                        </p:attrNameLst>
                                      </p:cBhvr>
                                      <p:to>
                                        <p:strVal val="visible"/>
                                      </p:to>
                                    </p:set>
                                    <p:animEffect transition="in" filter="wipe(left)">
                                      <p:cBhvr>
                                        <p:cTn id="128" dur="500"/>
                                        <p:tgtEl>
                                          <p:spTgt spid="114734"/>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8" fill="hold" nodeType="clickEffect">
                                  <p:stCondLst>
                                    <p:cond delay="0"/>
                                  </p:stCondLst>
                                  <p:childTnLst>
                                    <p:set>
                                      <p:cBhvr>
                                        <p:cTn id="132" dur="1" fill="hold">
                                          <p:stCondLst>
                                            <p:cond delay="0"/>
                                          </p:stCondLst>
                                        </p:cTn>
                                        <p:tgtEl>
                                          <p:spTgt spid="114735"/>
                                        </p:tgtEl>
                                        <p:attrNameLst>
                                          <p:attrName>style.visibility</p:attrName>
                                        </p:attrNameLst>
                                      </p:cBhvr>
                                      <p:to>
                                        <p:strVal val="visible"/>
                                      </p:to>
                                    </p:set>
                                    <p:animEffect transition="in" filter="wipe(left)">
                                      <p:cBhvr>
                                        <p:cTn id="133" dur="500"/>
                                        <p:tgtEl>
                                          <p:spTgt spid="114735"/>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114736"/>
                                        </p:tgtEl>
                                        <p:attrNameLst>
                                          <p:attrName>style.visibility</p:attrName>
                                        </p:attrNameLst>
                                      </p:cBhvr>
                                      <p:to>
                                        <p:strVal val="visible"/>
                                      </p:to>
                                    </p:set>
                                    <p:animEffect transition="in" filter="wipe(left)">
                                      <p:cBhvr>
                                        <p:cTn id="138" dur="500"/>
                                        <p:tgtEl>
                                          <p:spTgt spid="114736"/>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2" presetClass="entr" presetSubtype="1" fill="hold" nodeType="clickEffect">
                                  <p:stCondLst>
                                    <p:cond delay="0"/>
                                  </p:stCondLst>
                                  <p:childTnLst>
                                    <p:set>
                                      <p:cBhvr>
                                        <p:cTn id="142" dur="1" fill="hold">
                                          <p:stCondLst>
                                            <p:cond delay="0"/>
                                          </p:stCondLst>
                                        </p:cTn>
                                        <p:tgtEl>
                                          <p:spTgt spid="114738"/>
                                        </p:tgtEl>
                                        <p:attrNameLst>
                                          <p:attrName>style.visibility</p:attrName>
                                        </p:attrNameLst>
                                      </p:cBhvr>
                                      <p:to>
                                        <p:strVal val="visible"/>
                                      </p:to>
                                    </p:set>
                                    <p:animEffect transition="in" filter="wipe(up)">
                                      <p:cBhvr>
                                        <p:cTn id="143" dur="500"/>
                                        <p:tgtEl>
                                          <p:spTgt spid="114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07" grpId="0" autoUpdateAnimBg="0"/>
      <p:bldP spid="114716" grpId="0" autoUpdateAnimBg="0"/>
      <p:bldP spid="114727" grpId="0" autoUpdateAnimBg="0"/>
      <p:bldP spid="11473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714" name="Group 2">
            <a:extLst>
              <a:ext uri="{FF2B5EF4-FFF2-40B4-BE49-F238E27FC236}">
                <a16:creationId xmlns:a16="http://schemas.microsoft.com/office/drawing/2014/main" id="{AB5BD6C1-B90F-42F5-84F0-7827D01201C6}"/>
              </a:ext>
            </a:extLst>
          </p:cNvPr>
          <p:cNvGrpSpPr>
            <a:grpSpLocks/>
          </p:cNvGrpSpPr>
          <p:nvPr/>
        </p:nvGrpSpPr>
        <p:grpSpPr bwMode="auto">
          <a:xfrm>
            <a:off x="6477000" y="2622550"/>
            <a:ext cx="2003425" cy="1441450"/>
            <a:chOff x="4080" y="1652"/>
            <a:chExt cx="1262" cy="908"/>
          </a:xfrm>
        </p:grpSpPr>
        <p:pic>
          <p:nvPicPr>
            <p:cNvPr id="115715" name="Picture 3">
              <a:extLst>
                <a:ext uri="{FF2B5EF4-FFF2-40B4-BE49-F238E27FC236}">
                  <a16:creationId xmlns:a16="http://schemas.microsoft.com/office/drawing/2014/main" id="{307A948E-EAC0-4E65-A276-B362A26A32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0" y="1652"/>
              <a:ext cx="1262"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716" name="Line 4">
              <a:extLst>
                <a:ext uri="{FF2B5EF4-FFF2-40B4-BE49-F238E27FC236}">
                  <a16:creationId xmlns:a16="http://schemas.microsoft.com/office/drawing/2014/main" id="{96015B17-6C43-496A-A180-3618BE67B62C}"/>
                </a:ext>
              </a:extLst>
            </p:cNvPr>
            <p:cNvSpPr>
              <a:spLocks noChangeShapeType="1"/>
            </p:cNvSpPr>
            <p:nvPr/>
          </p:nvSpPr>
          <p:spPr bwMode="auto">
            <a:xfrm flipH="1" flipV="1">
              <a:off x="4080" y="1893"/>
              <a:ext cx="609" cy="651"/>
            </a:xfrm>
            <a:prstGeom prst="line">
              <a:avLst/>
            </a:prstGeom>
            <a:noFill/>
            <a:ln w="38100">
              <a:solidFill>
                <a:srgbClr val="00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717" name="Line 5">
              <a:extLst>
                <a:ext uri="{FF2B5EF4-FFF2-40B4-BE49-F238E27FC236}">
                  <a16:creationId xmlns:a16="http://schemas.microsoft.com/office/drawing/2014/main" id="{DD29FC44-30EE-4329-AF2A-1A103A531991}"/>
                </a:ext>
              </a:extLst>
            </p:cNvPr>
            <p:cNvSpPr>
              <a:spLocks noChangeShapeType="1"/>
            </p:cNvSpPr>
            <p:nvPr/>
          </p:nvSpPr>
          <p:spPr bwMode="auto">
            <a:xfrm flipV="1">
              <a:off x="4689" y="1928"/>
              <a:ext cx="643" cy="616"/>
            </a:xfrm>
            <a:prstGeom prst="line">
              <a:avLst/>
            </a:prstGeom>
            <a:noFill/>
            <a:ln w="38100">
              <a:solidFill>
                <a:srgbClr val="00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5718" name="Object 6">
              <a:extLst>
                <a:ext uri="{FF2B5EF4-FFF2-40B4-BE49-F238E27FC236}">
                  <a16:creationId xmlns:a16="http://schemas.microsoft.com/office/drawing/2014/main" id="{15E990F4-28E9-46B2-9441-D5F81A8E267B}"/>
                </a:ext>
              </a:extLst>
            </p:cNvPr>
            <p:cNvGraphicFramePr>
              <a:graphicFrameLocks/>
            </p:cNvGraphicFramePr>
            <p:nvPr/>
          </p:nvGraphicFramePr>
          <p:xfrm>
            <a:off x="4646" y="2036"/>
            <a:ext cx="145" cy="247"/>
          </p:xfrm>
          <a:graphic>
            <a:graphicData uri="http://schemas.openxmlformats.org/presentationml/2006/ole">
              <mc:AlternateContent xmlns:mc="http://schemas.openxmlformats.org/markup-compatibility/2006">
                <mc:Choice xmlns:v="urn:schemas-microsoft-com:vml" Requires="v">
                  <p:oleObj spid="_x0000_s115852" name="Equation" r:id="rId4" imgW="228600" imgH="393480" progId="Equation.3">
                    <p:embed/>
                  </p:oleObj>
                </mc:Choice>
                <mc:Fallback>
                  <p:oleObj name="Equation" r:id="rId4" imgW="228600" imgH="393480" progId="Equation.3">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6" y="2036"/>
                          <a:ext cx="145"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5719" name="Arc 7">
              <a:extLst>
                <a:ext uri="{FF2B5EF4-FFF2-40B4-BE49-F238E27FC236}">
                  <a16:creationId xmlns:a16="http://schemas.microsoft.com/office/drawing/2014/main" id="{A6C027B0-0C76-4EFA-B4D7-A70F325EF4D5}"/>
                </a:ext>
              </a:extLst>
            </p:cNvPr>
            <p:cNvSpPr>
              <a:spLocks/>
            </p:cNvSpPr>
            <p:nvPr/>
          </p:nvSpPr>
          <p:spPr bwMode="auto">
            <a:xfrm rot="13200322">
              <a:off x="4527" y="2254"/>
              <a:ext cx="351" cy="306"/>
            </a:xfrm>
            <a:custGeom>
              <a:avLst/>
              <a:gdLst>
                <a:gd name="G0" fmla="+- 0 0 0"/>
                <a:gd name="G1" fmla="+- 0 0 0"/>
                <a:gd name="G2" fmla="+- 21600 0 0"/>
                <a:gd name="T0" fmla="*/ 20808 w 20808"/>
                <a:gd name="T1" fmla="*/ 5795 h 21059"/>
                <a:gd name="T2" fmla="*/ 4805 w 20808"/>
                <a:gd name="T3" fmla="*/ 21059 h 21059"/>
                <a:gd name="T4" fmla="*/ 0 w 20808"/>
                <a:gd name="T5" fmla="*/ 0 h 21059"/>
              </a:gdLst>
              <a:ahLst/>
              <a:cxnLst>
                <a:cxn ang="0">
                  <a:pos x="T0" y="T1"/>
                </a:cxn>
                <a:cxn ang="0">
                  <a:pos x="T2" y="T3"/>
                </a:cxn>
                <a:cxn ang="0">
                  <a:pos x="T4" y="T5"/>
                </a:cxn>
              </a:cxnLst>
              <a:rect l="0" t="0" r="r" b="b"/>
              <a:pathLst>
                <a:path w="20808" h="21059" fill="none" extrusionOk="0">
                  <a:moveTo>
                    <a:pt x="20808" y="5795"/>
                  </a:moveTo>
                  <a:cubicBezTo>
                    <a:pt x="18680" y="13435"/>
                    <a:pt x="12536" y="19294"/>
                    <a:pt x="4804" y="21058"/>
                  </a:cubicBezTo>
                </a:path>
                <a:path w="20808" h="21059" stroke="0" extrusionOk="0">
                  <a:moveTo>
                    <a:pt x="20808" y="5795"/>
                  </a:moveTo>
                  <a:cubicBezTo>
                    <a:pt x="18680" y="13435"/>
                    <a:pt x="12536" y="19294"/>
                    <a:pt x="4804" y="21058"/>
                  </a:cubicBezTo>
                  <a:lnTo>
                    <a:pt x="0" y="0"/>
                  </a:lnTo>
                  <a:close/>
                </a:path>
              </a:pathLst>
            </a:custGeom>
            <a:noFill/>
            <a:ln w="28575">
              <a:solidFill>
                <a:srgbClr val="66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15720" name="Object 8">
            <a:extLst>
              <a:ext uri="{FF2B5EF4-FFF2-40B4-BE49-F238E27FC236}">
                <a16:creationId xmlns:a16="http://schemas.microsoft.com/office/drawing/2014/main" id="{3C47DF5E-99E0-4755-A5F3-E4CFA383C3D3}"/>
              </a:ext>
            </a:extLst>
          </p:cNvPr>
          <p:cNvGraphicFramePr>
            <a:graphicFrameLocks/>
          </p:cNvGraphicFramePr>
          <p:nvPr/>
        </p:nvGraphicFramePr>
        <p:xfrm>
          <a:off x="1981200" y="311150"/>
          <a:ext cx="2501900" cy="954088"/>
        </p:xfrm>
        <a:graphic>
          <a:graphicData uri="http://schemas.openxmlformats.org/presentationml/2006/ole">
            <mc:AlternateContent xmlns:mc="http://schemas.openxmlformats.org/markup-compatibility/2006">
              <mc:Choice xmlns:v="urn:schemas-microsoft-com:vml" Requires="v">
                <p:oleObj spid="_x0000_s115853" name="Equation" r:id="rId6" imgW="2501640" imgH="952200" progId="Equation.3">
                  <p:embed/>
                </p:oleObj>
              </mc:Choice>
              <mc:Fallback>
                <p:oleObj name="Equation" r:id="rId6" imgW="2501640" imgH="952200" progId="Equation.3">
                  <p:embed/>
                  <p:pic>
                    <p:nvPicPr>
                      <p:cNvPr id="0" name="Object 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311150"/>
                        <a:ext cx="2501900" cy="954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721" name="Text Box 9">
            <a:extLst>
              <a:ext uri="{FF2B5EF4-FFF2-40B4-BE49-F238E27FC236}">
                <a16:creationId xmlns:a16="http://schemas.microsoft.com/office/drawing/2014/main" id="{2FA648A2-CCAC-46CC-AB01-351AC98A43A9}"/>
              </a:ext>
            </a:extLst>
          </p:cNvPr>
          <p:cNvSpPr txBox="1">
            <a:spLocks noChangeArrowheads="1"/>
          </p:cNvSpPr>
          <p:nvPr/>
        </p:nvSpPr>
        <p:spPr bwMode="auto">
          <a:xfrm>
            <a:off x="774700" y="1333500"/>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bg1"/>
                </a:solidFill>
                <a:latin typeface="Times New Roman" panose="02020603050405020304" pitchFamily="18" charset="0"/>
                <a:ea typeface="楷体_GB2312" pitchFamily="49" charset="-122"/>
              </a:rPr>
              <a:t>(1)</a:t>
            </a:r>
          </a:p>
        </p:txBody>
      </p:sp>
      <p:graphicFrame>
        <p:nvGraphicFramePr>
          <p:cNvPr id="115722" name="Object 10">
            <a:extLst>
              <a:ext uri="{FF2B5EF4-FFF2-40B4-BE49-F238E27FC236}">
                <a16:creationId xmlns:a16="http://schemas.microsoft.com/office/drawing/2014/main" id="{BDD1A9A7-A7EA-42AE-9C01-75F76ED9BF71}"/>
              </a:ext>
            </a:extLst>
          </p:cNvPr>
          <p:cNvGraphicFramePr>
            <a:graphicFrameLocks noChangeAspect="1"/>
          </p:cNvGraphicFramePr>
          <p:nvPr/>
        </p:nvGraphicFramePr>
        <p:xfrm>
          <a:off x="1524000" y="1395413"/>
          <a:ext cx="749300" cy="314325"/>
        </p:xfrm>
        <a:graphic>
          <a:graphicData uri="http://schemas.openxmlformats.org/presentationml/2006/ole">
            <mc:AlternateContent xmlns:mc="http://schemas.openxmlformats.org/markup-compatibility/2006">
              <mc:Choice xmlns:v="urn:schemas-microsoft-com:vml" Requires="v">
                <p:oleObj spid="_x0000_s115854" name="Equation" r:id="rId8" imgW="749160" imgH="317160" progId="Equation.3">
                  <p:embed/>
                </p:oleObj>
              </mc:Choice>
              <mc:Fallback>
                <p:oleObj name="Equation" r:id="rId8" imgW="749160" imgH="31716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4000" y="1395413"/>
                        <a:ext cx="749300"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723" name="Text Box 11">
            <a:extLst>
              <a:ext uri="{FF2B5EF4-FFF2-40B4-BE49-F238E27FC236}">
                <a16:creationId xmlns:a16="http://schemas.microsoft.com/office/drawing/2014/main" id="{2ACD24FB-E206-43DB-BC26-0F7600A37521}"/>
              </a:ext>
            </a:extLst>
          </p:cNvPr>
          <p:cNvSpPr txBox="1">
            <a:spLocks noChangeArrowheads="1"/>
          </p:cNvSpPr>
          <p:nvPr/>
        </p:nvSpPr>
        <p:spPr bwMode="auto">
          <a:xfrm>
            <a:off x="2438400" y="1341438"/>
            <a:ext cx="4097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ea typeface="楷体_GB2312" pitchFamily="49" charset="-122"/>
              </a:rPr>
              <a:t>载流圆线圈的圆心处</a:t>
            </a:r>
            <a:r>
              <a:rPr kumimoji="1" lang="zh-CN" altLang="en-US" sz="2400" b="1">
                <a:solidFill>
                  <a:schemeClr val="bg1"/>
                </a:solidFill>
                <a:latin typeface="Times New Roman" panose="02020603050405020304" pitchFamily="18" charset="0"/>
              </a:rPr>
              <a:t> </a:t>
            </a:r>
          </a:p>
        </p:txBody>
      </p:sp>
      <p:graphicFrame>
        <p:nvGraphicFramePr>
          <p:cNvPr id="115724" name="Object 12">
            <a:extLst>
              <a:ext uri="{FF2B5EF4-FFF2-40B4-BE49-F238E27FC236}">
                <a16:creationId xmlns:a16="http://schemas.microsoft.com/office/drawing/2014/main" id="{288FEDA3-89AA-4B2C-8E5B-6B00326CD9A9}"/>
              </a:ext>
            </a:extLst>
          </p:cNvPr>
          <p:cNvGraphicFramePr>
            <a:graphicFrameLocks/>
          </p:cNvGraphicFramePr>
          <p:nvPr/>
        </p:nvGraphicFramePr>
        <p:xfrm>
          <a:off x="5603875" y="1154113"/>
          <a:ext cx="1169988" cy="823912"/>
        </p:xfrm>
        <a:graphic>
          <a:graphicData uri="http://schemas.openxmlformats.org/presentationml/2006/ole">
            <mc:AlternateContent xmlns:mc="http://schemas.openxmlformats.org/markup-compatibility/2006">
              <mc:Choice xmlns:v="urn:schemas-microsoft-com:vml" Requires="v">
                <p:oleObj spid="_x0000_s115855" name="Equation" r:id="rId10" imgW="1168200" imgH="825480" progId="Equation.3">
                  <p:embed/>
                </p:oleObj>
              </mc:Choice>
              <mc:Fallback>
                <p:oleObj name="Equation" r:id="rId10" imgW="1168200" imgH="825480" progId="Equation.3">
                  <p:embed/>
                  <p:pic>
                    <p:nvPicPr>
                      <p:cNvPr id="0" name="Object 12"/>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03875" y="1154113"/>
                        <a:ext cx="1169988" cy="823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725" name="Text Box 13">
            <a:extLst>
              <a:ext uri="{FF2B5EF4-FFF2-40B4-BE49-F238E27FC236}">
                <a16:creationId xmlns:a16="http://schemas.microsoft.com/office/drawing/2014/main" id="{3F1D45BA-19D2-42CF-838E-D0D2C55E0B59}"/>
              </a:ext>
            </a:extLst>
          </p:cNvPr>
          <p:cNvSpPr txBox="1">
            <a:spLocks noChangeArrowheads="1"/>
          </p:cNvSpPr>
          <p:nvPr/>
        </p:nvSpPr>
        <p:spPr bwMode="auto">
          <a:xfrm>
            <a:off x="792163" y="2959100"/>
            <a:ext cx="6142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b="1">
                <a:solidFill>
                  <a:schemeClr val="bg1"/>
                </a:solidFill>
                <a:latin typeface="Times New Roman" panose="02020603050405020304" pitchFamily="18" charset="0"/>
                <a:ea typeface="楷体_GB2312" pitchFamily="49" charset="-122"/>
              </a:rPr>
              <a:t>(2) </a:t>
            </a:r>
            <a:r>
              <a:rPr kumimoji="1" lang="zh-CN" altLang="en-US" sz="2400" b="1">
                <a:solidFill>
                  <a:schemeClr val="bg1"/>
                </a:solidFill>
                <a:latin typeface="楷体_GB2312" pitchFamily="49" charset="-122"/>
                <a:ea typeface="楷体_GB2312" pitchFamily="49" charset="-122"/>
              </a:rPr>
              <a:t>一段圆弧在圆心处产生的磁场</a:t>
            </a:r>
          </a:p>
        </p:txBody>
      </p:sp>
      <p:graphicFrame>
        <p:nvGraphicFramePr>
          <p:cNvPr id="115726" name="Object 14">
            <a:extLst>
              <a:ext uri="{FF2B5EF4-FFF2-40B4-BE49-F238E27FC236}">
                <a16:creationId xmlns:a16="http://schemas.microsoft.com/office/drawing/2014/main" id="{BE13424C-376E-4314-BAD8-956FB3FB3778}"/>
              </a:ext>
            </a:extLst>
          </p:cNvPr>
          <p:cNvGraphicFramePr>
            <a:graphicFrameLocks/>
          </p:cNvGraphicFramePr>
          <p:nvPr/>
        </p:nvGraphicFramePr>
        <p:xfrm>
          <a:off x="1387475" y="3519488"/>
          <a:ext cx="1752600" cy="823912"/>
        </p:xfrm>
        <a:graphic>
          <a:graphicData uri="http://schemas.openxmlformats.org/presentationml/2006/ole">
            <mc:AlternateContent xmlns:mc="http://schemas.openxmlformats.org/markup-compatibility/2006">
              <mc:Choice xmlns:v="urn:schemas-microsoft-com:vml" Requires="v">
                <p:oleObj spid="_x0000_s115856" name="Equation" r:id="rId12" imgW="1752480" imgH="825480" progId="Equation.3">
                  <p:embed/>
                </p:oleObj>
              </mc:Choice>
              <mc:Fallback>
                <p:oleObj name="Equation" r:id="rId12" imgW="1752480" imgH="825480" progId="Equation.3">
                  <p:embed/>
                  <p:pic>
                    <p:nvPicPr>
                      <p:cNvPr id="0" name="Object 14"/>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87475" y="3519488"/>
                        <a:ext cx="1752600"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727" name="Object 15">
            <a:extLst>
              <a:ext uri="{FF2B5EF4-FFF2-40B4-BE49-F238E27FC236}">
                <a16:creationId xmlns:a16="http://schemas.microsoft.com/office/drawing/2014/main" id="{51D2CBCA-3B49-4CE4-84E8-A0CA30A7F1C4}"/>
              </a:ext>
            </a:extLst>
          </p:cNvPr>
          <p:cNvGraphicFramePr>
            <a:graphicFrameLocks/>
          </p:cNvGraphicFramePr>
          <p:nvPr/>
        </p:nvGraphicFramePr>
        <p:xfrm>
          <a:off x="3255963" y="3519488"/>
          <a:ext cx="1028700" cy="823912"/>
        </p:xfrm>
        <a:graphic>
          <a:graphicData uri="http://schemas.openxmlformats.org/presentationml/2006/ole">
            <mc:AlternateContent xmlns:mc="http://schemas.openxmlformats.org/markup-compatibility/2006">
              <mc:Choice xmlns:v="urn:schemas-microsoft-com:vml" Requires="v">
                <p:oleObj spid="_x0000_s115857" name="Equation" r:id="rId14" imgW="1028520" imgH="825480" progId="Equation.3">
                  <p:embed/>
                </p:oleObj>
              </mc:Choice>
              <mc:Fallback>
                <p:oleObj name="Equation" r:id="rId14" imgW="1028520" imgH="825480" progId="Equation.3">
                  <p:embed/>
                  <p:pic>
                    <p:nvPicPr>
                      <p:cNvPr id="0" name="Object 15"/>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55963" y="3519488"/>
                        <a:ext cx="1028700" cy="823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5728" name="Group 16">
            <a:extLst>
              <a:ext uri="{FF2B5EF4-FFF2-40B4-BE49-F238E27FC236}">
                <a16:creationId xmlns:a16="http://schemas.microsoft.com/office/drawing/2014/main" id="{9ACFD84B-F629-43C4-B945-4B0D84940716}"/>
              </a:ext>
            </a:extLst>
          </p:cNvPr>
          <p:cNvGrpSpPr>
            <a:grpSpLocks/>
          </p:cNvGrpSpPr>
          <p:nvPr/>
        </p:nvGrpSpPr>
        <p:grpSpPr bwMode="auto">
          <a:xfrm>
            <a:off x="7240588" y="2036763"/>
            <a:ext cx="388937" cy="614362"/>
            <a:chOff x="4309" y="2177"/>
            <a:chExt cx="245" cy="387"/>
          </a:xfrm>
        </p:grpSpPr>
        <p:sp>
          <p:nvSpPr>
            <p:cNvPr id="115729" name="Line 17">
              <a:extLst>
                <a:ext uri="{FF2B5EF4-FFF2-40B4-BE49-F238E27FC236}">
                  <a16:creationId xmlns:a16="http://schemas.microsoft.com/office/drawing/2014/main" id="{14BC3F7A-5C06-4D5A-A4F1-904628E7BCC7}"/>
                </a:ext>
              </a:extLst>
            </p:cNvPr>
            <p:cNvSpPr>
              <a:spLocks noChangeShapeType="1"/>
            </p:cNvSpPr>
            <p:nvPr/>
          </p:nvSpPr>
          <p:spPr bwMode="auto">
            <a:xfrm flipH="1">
              <a:off x="4309" y="2564"/>
              <a:ext cx="245"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730" name="Text Box 18">
              <a:extLst>
                <a:ext uri="{FF2B5EF4-FFF2-40B4-BE49-F238E27FC236}">
                  <a16:creationId xmlns:a16="http://schemas.microsoft.com/office/drawing/2014/main" id="{1D8295C0-A3EA-4FD0-ACDC-D7BCEFF24793}"/>
                </a:ext>
              </a:extLst>
            </p:cNvPr>
            <p:cNvSpPr txBox="1">
              <a:spLocks noChangeArrowheads="1"/>
            </p:cNvSpPr>
            <p:nvPr/>
          </p:nvSpPr>
          <p:spPr bwMode="auto">
            <a:xfrm>
              <a:off x="4351" y="2177"/>
              <a:ext cx="1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rgbClr val="FFCCFF"/>
                  </a:solidFill>
                  <a:latin typeface="Times New Roman" panose="02020603050405020304" pitchFamily="18" charset="0"/>
                </a:rPr>
                <a:t>I</a:t>
              </a:r>
            </a:p>
          </p:txBody>
        </p:sp>
      </p:grpSp>
      <p:sp>
        <p:nvSpPr>
          <p:cNvPr id="115731" name="Text Box 19">
            <a:extLst>
              <a:ext uri="{FF2B5EF4-FFF2-40B4-BE49-F238E27FC236}">
                <a16:creationId xmlns:a16="http://schemas.microsoft.com/office/drawing/2014/main" id="{FFD794AA-CFEE-47F2-ACF6-B66BA8733E9D}"/>
              </a:ext>
            </a:extLst>
          </p:cNvPr>
          <p:cNvSpPr txBox="1">
            <a:spLocks noChangeArrowheads="1"/>
          </p:cNvSpPr>
          <p:nvPr/>
        </p:nvSpPr>
        <p:spPr bwMode="auto">
          <a:xfrm>
            <a:off x="1247775" y="2168525"/>
            <a:ext cx="364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楷体_GB2312" pitchFamily="49" charset="-122"/>
                <a:ea typeface="楷体_GB2312" pitchFamily="49" charset="-122"/>
              </a:rPr>
              <a:t>如果由</a:t>
            </a:r>
            <a:r>
              <a:rPr kumimoji="1" lang="en-US" altLang="zh-CN" sz="2400" b="1" i="1">
                <a:solidFill>
                  <a:srgbClr val="66FFFF"/>
                </a:solidFill>
                <a:latin typeface="Times New Roman" panose="02020603050405020304" pitchFamily="18" charset="0"/>
                <a:ea typeface="楷体_GB2312" pitchFamily="49" charset="-122"/>
              </a:rPr>
              <a:t>N </a:t>
            </a:r>
            <a:r>
              <a:rPr kumimoji="1" lang="zh-CN" altLang="en-US" sz="2400" b="1">
                <a:solidFill>
                  <a:schemeClr val="bg1"/>
                </a:solidFill>
                <a:latin typeface="楷体_GB2312" pitchFamily="49" charset="-122"/>
                <a:ea typeface="楷体_GB2312" pitchFamily="49" charset="-122"/>
              </a:rPr>
              <a:t>匝圆线圈组成</a:t>
            </a:r>
          </a:p>
        </p:txBody>
      </p:sp>
      <p:graphicFrame>
        <p:nvGraphicFramePr>
          <p:cNvPr id="115732" name="Object 20">
            <a:extLst>
              <a:ext uri="{FF2B5EF4-FFF2-40B4-BE49-F238E27FC236}">
                <a16:creationId xmlns:a16="http://schemas.microsoft.com/office/drawing/2014/main" id="{85FBCB57-3D11-4722-BCE9-06238A20A684}"/>
              </a:ext>
            </a:extLst>
          </p:cNvPr>
          <p:cNvGraphicFramePr>
            <a:graphicFrameLocks/>
          </p:cNvGraphicFramePr>
          <p:nvPr/>
        </p:nvGraphicFramePr>
        <p:xfrm>
          <a:off x="4600575" y="1984375"/>
          <a:ext cx="1411288" cy="823913"/>
        </p:xfrm>
        <a:graphic>
          <a:graphicData uri="http://schemas.openxmlformats.org/presentationml/2006/ole">
            <mc:AlternateContent xmlns:mc="http://schemas.openxmlformats.org/markup-compatibility/2006">
              <mc:Choice xmlns:v="urn:schemas-microsoft-com:vml" Requires="v">
                <p:oleObj spid="_x0000_s115858" name="Equation" r:id="rId16" imgW="1409400" imgH="825480" progId="Equation.3">
                  <p:embed/>
                </p:oleObj>
              </mc:Choice>
              <mc:Fallback>
                <p:oleObj name="Equation" r:id="rId16" imgW="1409400" imgH="825480" progId="Equation.3">
                  <p:embed/>
                  <p:pic>
                    <p:nvPicPr>
                      <p:cNvPr id="0" name="Object 20"/>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00575" y="1984375"/>
                        <a:ext cx="1411288"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733" name="Text Box 21">
            <a:extLst>
              <a:ext uri="{FF2B5EF4-FFF2-40B4-BE49-F238E27FC236}">
                <a16:creationId xmlns:a16="http://schemas.microsoft.com/office/drawing/2014/main" id="{F3896101-080E-4CBA-9013-7D460530FBFC}"/>
              </a:ext>
            </a:extLst>
          </p:cNvPr>
          <p:cNvSpPr txBox="1">
            <a:spLocks noChangeArrowheads="1"/>
          </p:cNvSpPr>
          <p:nvPr/>
        </p:nvSpPr>
        <p:spPr bwMode="auto">
          <a:xfrm>
            <a:off x="876300" y="4572000"/>
            <a:ext cx="454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右图中，求</a:t>
            </a:r>
            <a:r>
              <a:rPr kumimoji="1" lang="en-US" altLang="zh-CN" sz="2400" b="1" i="1">
                <a:solidFill>
                  <a:srgbClr val="66FFFF"/>
                </a:solidFill>
                <a:latin typeface="Times New Roman" panose="02020603050405020304" pitchFamily="18" charset="0"/>
              </a:rPr>
              <a:t>O </a:t>
            </a:r>
            <a:r>
              <a:rPr kumimoji="1" lang="zh-CN" altLang="en-US" sz="2400" b="1">
                <a:solidFill>
                  <a:schemeClr val="bg1"/>
                </a:solidFill>
                <a:latin typeface="Times New Roman" panose="02020603050405020304" pitchFamily="18" charset="0"/>
              </a:rPr>
              <a:t>点的磁感应强度</a:t>
            </a:r>
          </a:p>
        </p:txBody>
      </p:sp>
      <p:sp>
        <p:nvSpPr>
          <p:cNvPr id="115734" name="Text Box 22">
            <a:extLst>
              <a:ext uri="{FF2B5EF4-FFF2-40B4-BE49-F238E27FC236}">
                <a16:creationId xmlns:a16="http://schemas.microsoft.com/office/drawing/2014/main" id="{D8B0E0E8-F73A-4BDB-A515-4D036DC23D7A}"/>
              </a:ext>
            </a:extLst>
          </p:cNvPr>
          <p:cNvSpPr txBox="1">
            <a:spLocks noChangeArrowheads="1"/>
          </p:cNvSpPr>
          <p:nvPr/>
        </p:nvSpPr>
        <p:spPr bwMode="auto">
          <a:xfrm>
            <a:off x="7051675" y="4746625"/>
            <a:ext cx="3222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chemeClr val="bg1"/>
                </a:solidFill>
                <a:latin typeface="Times New Roman" panose="02020603050405020304" pitchFamily="18" charset="0"/>
              </a:rPr>
              <a:t>I</a:t>
            </a:r>
          </a:p>
        </p:txBody>
      </p:sp>
      <p:sp>
        <p:nvSpPr>
          <p:cNvPr id="115735" name="Text Box 23">
            <a:extLst>
              <a:ext uri="{FF2B5EF4-FFF2-40B4-BE49-F238E27FC236}">
                <a16:creationId xmlns:a16="http://schemas.microsoft.com/office/drawing/2014/main" id="{0E3B09F1-5D1D-4E2B-AFE9-47BA06B75D64}"/>
              </a:ext>
            </a:extLst>
          </p:cNvPr>
          <p:cNvSpPr txBox="1">
            <a:spLocks noChangeArrowheads="1"/>
          </p:cNvSpPr>
          <p:nvPr/>
        </p:nvSpPr>
        <p:spPr bwMode="auto">
          <a:xfrm>
            <a:off x="7791450" y="478472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FF00"/>
                </a:solidFill>
                <a:latin typeface="Times New Roman" panose="02020603050405020304" pitchFamily="18" charset="0"/>
              </a:rPr>
              <a:t>1</a:t>
            </a:r>
          </a:p>
        </p:txBody>
      </p:sp>
      <p:sp>
        <p:nvSpPr>
          <p:cNvPr id="115736" name="Text Box 24">
            <a:extLst>
              <a:ext uri="{FF2B5EF4-FFF2-40B4-BE49-F238E27FC236}">
                <a16:creationId xmlns:a16="http://schemas.microsoft.com/office/drawing/2014/main" id="{16C0AEF6-A6AE-4124-9DE4-FE12463E931A}"/>
              </a:ext>
            </a:extLst>
          </p:cNvPr>
          <p:cNvSpPr txBox="1">
            <a:spLocks noChangeArrowheads="1"/>
          </p:cNvSpPr>
          <p:nvPr/>
        </p:nvSpPr>
        <p:spPr bwMode="auto">
          <a:xfrm>
            <a:off x="5219700" y="424815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FF00"/>
                </a:solidFill>
                <a:latin typeface="Times New Roman" panose="02020603050405020304" pitchFamily="18" charset="0"/>
              </a:rPr>
              <a:t>2</a:t>
            </a:r>
          </a:p>
        </p:txBody>
      </p:sp>
      <p:sp>
        <p:nvSpPr>
          <p:cNvPr id="115737" name="Text Box 25">
            <a:extLst>
              <a:ext uri="{FF2B5EF4-FFF2-40B4-BE49-F238E27FC236}">
                <a16:creationId xmlns:a16="http://schemas.microsoft.com/office/drawing/2014/main" id="{B91B70D0-A28F-47DF-8F62-CA2CCF840717}"/>
              </a:ext>
            </a:extLst>
          </p:cNvPr>
          <p:cNvSpPr txBox="1">
            <a:spLocks noChangeArrowheads="1"/>
          </p:cNvSpPr>
          <p:nvPr/>
        </p:nvSpPr>
        <p:spPr bwMode="auto">
          <a:xfrm>
            <a:off x="7791450" y="570865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FF00"/>
                </a:solidFill>
                <a:latin typeface="Times New Roman" panose="02020603050405020304" pitchFamily="18" charset="0"/>
              </a:rPr>
              <a:t>3</a:t>
            </a:r>
          </a:p>
        </p:txBody>
      </p:sp>
      <p:sp>
        <p:nvSpPr>
          <p:cNvPr id="115738" name="Text Box 26">
            <a:extLst>
              <a:ext uri="{FF2B5EF4-FFF2-40B4-BE49-F238E27FC236}">
                <a16:creationId xmlns:a16="http://schemas.microsoft.com/office/drawing/2014/main" id="{CBDD9CF6-8167-4348-9C55-DF95CE4F788E}"/>
              </a:ext>
            </a:extLst>
          </p:cNvPr>
          <p:cNvSpPr txBox="1">
            <a:spLocks noChangeArrowheads="1"/>
          </p:cNvSpPr>
          <p:nvPr/>
        </p:nvSpPr>
        <p:spPr bwMode="auto">
          <a:xfrm>
            <a:off x="228600" y="5105400"/>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FFFF00"/>
                </a:solidFill>
                <a:latin typeface="Times New Roman" panose="02020603050405020304" pitchFamily="18" charset="0"/>
              </a:rPr>
              <a:t>解</a:t>
            </a:r>
          </a:p>
        </p:txBody>
      </p:sp>
      <p:graphicFrame>
        <p:nvGraphicFramePr>
          <p:cNvPr id="115739" name="Object 27">
            <a:extLst>
              <a:ext uri="{FF2B5EF4-FFF2-40B4-BE49-F238E27FC236}">
                <a16:creationId xmlns:a16="http://schemas.microsoft.com/office/drawing/2014/main" id="{F5419EA8-58A3-44D4-B86E-F56240EFF507}"/>
              </a:ext>
            </a:extLst>
          </p:cNvPr>
          <p:cNvGraphicFramePr>
            <a:graphicFrameLocks/>
          </p:cNvGraphicFramePr>
          <p:nvPr/>
        </p:nvGraphicFramePr>
        <p:xfrm>
          <a:off x="862013" y="5124450"/>
          <a:ext cx="874712" cy="419100"/>
        </p:xfrm>
        <a:graphic>
          <a:graphicData uri="http://schemas.openxmlformats.org/presentationml/2006/ole">
            <mc:AlternateContent xmlns:mc="http://schemas.openxmlformats.org/markup-compatibility/2006">
              <mc:Choice xmlns:v="urn:schemas-microsoft-com:vml" Requires="v">
                <p:oleObj spid="_x0000_s115859" name="Equation" r:id="rId18" imgW="876240" imgH="419040" progId="Equation.3">
                  <p:embed/>
                </p:oleObj>
              </mc:Choice>
              <mc:Fallback>
                <p:oleObj name="Equation" r:id="rId18" imgW="876240" imgH="419040" progId="Equation.3">
                  <p:embed/>
                  <p:pic>
                    <p:nvPicPr>
                      <p:cNvPr id="0" name="Object 27"/>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62013" y="5124450"/>
                        <a:ext cx="874712"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740" name="Object 28">
            <a:extLst>
              <a:ext uri="{FF2B5EF4-FFF2-40B4-BE49-F238E27FC236}">
                <a16:creationId xmlns:a16="http://schemas.microsoft.com/office/drawing/2014/main" id="{D6559B9B-108A-4BC2-AAFC-9E1EFD708891}"/>
              </a:ext>
            </a:extLst>
          </p:cNvPr>
          <p:cNvGraphicFramePr>
            <a:graphicFrameLocks/>
          </p:cNvGraphicFramePr>
          <p:nvPr/>
        </p:nvGraphicFramePr>
        <p:xfrm>
          <a:off x="882650" y="5656263"/>
          <a:ext cx="1930400" cy="823912"/>
        </p:xfrm>
        <a:graphic>
          <a:graphicData uri="http://schemas.openxmlformats.org/presentationml/2006/ole">
            <mc:AlternateContent xmlns:mc="http://schemas.openxmlformats.org/markup-compatibility/2006">
              <mc:Choice xmlns:v="urn:schemas-microsoft-com:vml" Requires="v">
                <p:oleObj spid="_x0000_s115860" name="Equation" r:id="rId20" imgW="1930320" imgH="825480" progId="Equation.3">
                  <p:embed/>
                </p:oleObj>
              </mc:Choice>
              <mc:Fallback>
                <p:oleObj name="Equation" r:id="rId20" imgW="1930320" imgH="825480" progId="Equation.3">
                  <p:embed/>
                  <p:pic>
                    <p:nvPicPr>
                      <p:cNvPr id="0" name="Object 28"/>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82650" y="5656263"/>
                        <a:ext cx="1930400"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741" name="Object 29">
            <a:extLst>
              <a:ext uri="{FF2B5EF4-FFF2-40B4-BE49-F238E27FC236}">
                <a16:creationId xmlns:a16="http://schemas.microsoft.com/office/drawing/2014/main" id="{7CD3D029-5E7C-4E07-B658-C92EF80E2B2C}"/>
              </a:ext>
            </a:extLst>
          </p:cNvPr>
          <p:cNvGraphicFramePr>
            <a:graphicFrameLocks/>
          </p:cNvGraphicFramePr>
          <p:nvPr/>
        </p:nvGraphicFramePr>
        <p:xfrm>
          <a:off x="2954338" y="5656263"/>
          <a:ext cx="1014412" cy="823912"/>
        </p:xfrm>
        <a:graphic>
          <a:graphicData uri="http://schemas.openxmlformats.org/presentationml/2006/ole">
            <mc:AlternateContent xmlns:mc="http://schemas.openxmlformats.org/markup-compatibility/2006">
              <mc:Choice xmlns:v="urn:schemas-microsoft-com:vml" Requires="v">
                <p:oleObj spid="_x0000_s115861" name="Equation" r:id="rId22" imgW="1015920" imgH="825480" progId="Equation.3">
                  <p:embed/>
                </p:oleObj>
              </mc:Choice>
              <mc:Fallback>
                <p:oleObj name="Equation" r:id="rId22" imgW="1015920" imgH="825480" progId="Equation.3">
                  <p:embed/>
                  <p:pic>
                    <p:nvPicPr>
                      <p:cNvPr id="0" name="Object 29"/>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954338" y="5656263"/>
                        <a:ext cx="1014412"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5742" name="Group 30">
            <a:extLst>
              <a:ext uri="{FF2B5EF4-FFF2-40B4-BE49-F238E27FC236}">
                <a16:creationId xmlns:a16="http://schemas.microsoft.com/office/drawing/2014/main" id="{B402B088-B29D-49F0-ACE3-3EE7554D0889}"/>
              </a:ext>
            </a:extLst>
          </p:cNvPr>
          <p:cNvGrpSpPr>
            <a:grpSpLocks/>
          </p:cNvGrpSpPr>
          <p:nvPr/>
        </p:nvGrpSpPr>
        <p:grpSpPr bwMode="auto">
          <a:xfrm>
            <a:off x="5153025" y="4603750"/>
            <a:ext cx="3671888" cy="1644650"/>
            <a:chOff x="3246" y="2768"/>
            <a:chExt cx="2313" cy="1036"/>
          </a:xfrm>
        </p:grpSpPr>
        <p:pic>
          <p:nvPicPr>
            <p:cNvPr id="115743" name="Picture 31">
              <a:extLst>
                <a:ext uri="{FF2B5EF4-FFF2-40B4-BE49-F238E27FC236}">
                  <a16:creationId xmlns:a16="http://schemas.microsoft.com/office/drawing/2014/main" id="{9858564B-51DB-41CC-A375-4B1F65334206}"/>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246" y="2768"/>
              <a:ext cx="2313" cy="1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744" name="Text Box 32">
              <a:extLst>
                <a:ext uri="{FF2B5EF4-FFF2-40B4-BE49-F238E27FC236}">
                  <a16:creationId xmlns:a16="http://schemas.microsoft.com/office/drawing/2014/main" id="{07F127DC-40D6-4EF3-8234-7C3959E77C34}"/>
                </a:ext>
              </a:extLst>
            </p:cNvPr>
            <p:cNvSpPr txBox="1">
              <a:spLocks noChangeArrowheads="1"/>
            </p:cNvSpPr>
            <p:nvPr/>
          </p:nvSpPr>
          <p:spPr bwMode="auto">
            <a:xfrm>
              <a:off x="3449" y="3403"/>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chemeClr val="bg1"/>
                  </a:solidFill>
                  <a:latin typeface="Times New Roman" panose="02020603050405020304" pitchFamily="18" charset="0"/>
                </a:rPr>
                <a:t>R</a:t>
              </a:r>
            </a:p>
          </p:txBody>
        </p:sp>
        <p:sp>
          <p:nvSpPr>
            <p:cNvPr id="115745" name="Text Box 33">
              <a:extLst>
                <a:ext uri="{FF2B5EF4-FFF2-40B4-BE49-F238E27FC236}">
                  <a16:creationId xmlns:a16="http://schemas.microsoft.com/office/drawing/2014/main" id="{C8EDF218-31D2-498B-A846-8B0FFA3F6A82}"/>
                </a:ext>
              </a:extLst>
            </p:cNvPr>
            <p:cNvSpPr txBox="1">
              <a:spLocks noChangeArrowheads="1"/>
            </p:cNvSpPr>
            <p:nvPr/>
          </p:nvSpPr>
          <p:spPr bwMode="auto">
            <a:xfrm>
              <a:off x="3449" y="3096"/>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chemeClr val="bg1"/>
                  </a:solidFill>
                  <a:latin typeface="Times New Roman" panose="02020603050405020304" pitchFamily="18" charset="0"/>
                </a:rPr>
                <a:t>O</a:t>
              </a:r>
            </a:p>
          </p:txBody>
        </p:sp>
      </p:grpSp>
      <p:sp>
        <p:nvSpPr>
          <p:cNvPr id="115746" name="Line 34">
            <a:extLst>
              <a:ext uri="{FF2B5EF4-FFF2-40B4-BE49-F238E27FC236}">
                <a16:creationId xmlns:a16="http://schemas.microsoft.com/office/drawing/2014/main" id="{85C3CB04-1B4F-455A-B1B7-5CAE08B2926A}"/>
              </a:ext>
            </a:extLst>
          </p:cNvPr>
          <p:cNvSpPr>
            <a:spLocks noChangeShapeType="1"/>
          </p:cNvSpPr>
          <p:nvPr/>
        </p:nvSpPr>
        <p:spPr bwMode="auto">
          <a:xfrm flipH="1">
            <a:off x="7415213" y="5421313"/>
            <a:ext cx="468312"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747" name="Line 35">
            <a:extLst>
              <a:ext uri="{FF2B5EF4-FFF2-40B4-BE49-F238E27FC236}">
                <a16:creationId xmlns:a16="http://schemas.microsoft.com/office/drawing/2014/main" id="{2AD25E12-09BF-4C74-B12C-D58E2BACE240}"/>
              </a:ext>
            </a:extLst>
          </p:cNvPr>
          <p:cNvSpPr>
            <a:spLocks noChangeShapeType="1"/>
          </p:cNvSpPr>
          <p:nvPr/>
        </p:nvSpPr>
        <p:spPr bwMode="auto">
          <a:xfrm>
            <a:off x="7213600" y="6211888"/>
            <a:ext cx="420688"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748" name="Line 36">
            <a:extLst>
              <a:ext uri="{FF2B5EF4-FFF2-40B4-BE49-F238E27FC236}">
                <a16:creationId xmlns:a16="http://schemas.microsoft.com/office/drawing/2014/main" id="{3BC880E5-F9F9-4CCE-AB41-84FDFD260F11}"/>
              </a:ext>
            </a:extLst>
          </p:cNvPr>
          <p:cNvSpPr>
            <a:spLocks noChangeShapeType="1"/>
          </p:cNvSpPr>
          <p:nvPr/>
        </p:nvSpPr>
        <p:spPr bwMode="auto">
          <a:xfrm flipH="1">
            <a:off x="5172075" y="5265738"/>
            <a:ext cx="4763" cy="27146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749" name="Text Box 37">
            <a:extLst>
              <a:ext uri="{FF2B5EF4-FFF2-40B4-BE49-F238E27FC236}">
                <a16:creationId xmlns:a16="http://schemas.microsoft.com/office/drawing/2014/main" id="{97EED70B-4A0E-49DC-9383-75BA13E7C212}"/>
              </a:ext>
            </a:extLst>
          </p:cNvPr>
          <p:cNvSpPr txBox="1">
            <a:spLocks noChangeArrowheads="1"/>
          </p:cNvSpPr>
          <p:nvPr/>
        </p:nvSpPr>
        <p:spPr bwMode="auto">
          <a:xfrm>
            <a:off x="190500" y="4572000"/>
            <a:ext cx="800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FFFF00"/>
                </a:solidFill>
                <a:latin typeface="Times New Roman" panose="02020603050405020304" pitchFamily="18" charset="0"/>
              </a:rPr>
              <a:t>例如</a:t>
            </a:r>
          </a:p>
        </p:txBody>
      </p:sp>
      <p:sp>
        <p:nvSpPr>
          <p:cNvPr id="115750" name="Rectangle 38">
            <a:extLst>
              <a:ext uri="{FF2B5EF4-FFF2-40B4-BE49-F238E27FC236}">
                <a16:creationId xmlns:a16="http://schemas.microsoft.com/office/drawing/2014/main" id="{0E5F8539-63E9-4BF1-B254-5701BFD8A5ED}"/>
              </a:ext>
            </a:extLst>
          </p:cNvPr>
          <p:cNvSpPr>
            <a:spLocks noChangeArrowheads="1"/>
          </p:cNvSpPr>
          <p:nvPr/>
        </p:nvSpPr>
        <p:spPr bwMode="auto">
          <a:xfrm>
            <a:off x="762000" y="5334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rgbClr val="FFFF00"/>
                </a:solidFill>
                <a:latin typeface="Times New Roman" panose="02020603050405020304" pitchFamily="18" charset="0"/>
              </a:rPr>
              <a:t>讨论</a:t>
            </a:r>
          </a:p>
        </p:txBody>
      </p:sp>
      <p:sp>
        <p:nvSpPr>
          <p:cNvPr id="115751" name="AutoShape 39">
            <a:extLst>
              <a:ext uri="{FF2B5EF4-FFF2-40B4-BE49-F238E27FC236}">
                <a16:creationId xmlns:a16="http://schemas.microsoft.com/office/drawing/2014/main" id="{90515D3C-298B-4CDC-888C-E1AF2D91724F}"/>
              </a:ext>
            </a:extLst>
          </p:cNvPr>
          <p:cNvSpPr>
            <a:spLocks noChangeArrowheads="1"/>
          </p:cNvSpPr>
          <p:nvPr/>
        </p:nvSpPr>
        <p:spPr bwMode="auto">
          <a:xfrm>
            <a:off x="393700" y="476250"/>
            <a:ext cx="360363" cy="576263"/>
          </a:xfrm>
          <a:prstGeom prst="star4">
            <a:avLst>
              <a:gd name="adj" fmla="val 18519"/>
            </a:avLst>
          </a:prstGeom>
          <a:gradFill rotWithShape="0">
            <a:gsLst>
              <a:gs pos="0">
                <a:srgbClr val="99FF99"/>
              </a:gs>
              <a:gs pos="100000">
                <a:srgbClr val="99FF99">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5751"/>
                                        </p:tgtEl>
                                        <p:attrNameLst>
                                          <p:attrName>style.visibility</p:attrName>
                                        </p:attrNameLst>
                                      </p:cBhvr>
                                      <p:to>
                                        <p:strVal val="visible"/>
                                      </p:to>
                                    </p:set>
                                    <p:animEffect transition="in" filter="dissolve">
                                      <p:cBhvr>
                                        <p:cTn id="7" dur="500"/>
                                        <p:tgtEl>
                                          <p:spTgt spid="1157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5750"/>
                                        </p:tgtEl>
                                        <p:attrNameLst>
                                          <p:attrName>style.visibility</p:attrName>
                                        </p:attrNameLst>
                                      </p:cBhvr>
                                      <p:to>
                                        <p:strVal val="visible"/>
                                      </p:to>
                                    </p:set>
                                    <p:animEffect transition="in" filter="wipe(left)">
                                      <p:cBhvr>
                                        <p:cTn id="12" dur="500"/>
                                        <p:tgtEl>
                                          <p:spTgt spid="1157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5720"/>
                                        </p:tgtEl>
                                        <p:attrNameLst>
                                          <p:attrName>style.visibility</p:attrName>
                                        </p:attrNameLst>
                                      </p:cBhvr>
                                      <p:to>
                                        <p:strVal val="visible"/>
                                      </p:to>
                                    </p:set>
                                    <p:animEffect transition="in" filter="wipe(left)">
                                      <p:cBhvr>
                                        <p:cTn id="17" dur="500"/>
                                        <p:tgtEl>
                                          <p:spTgt spid="1157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5721"/>
                                        </p:tgtEl>
                                        <p:attrNameLst>
                                          <p:attrName>style.visibility</p:attrName>
                                        </p:attrNameLst>
                                      </p:cBhvr>
                                      <p:to>
                                        <p:strVal val="visible"/>
                                      </p:to>
                                    </p:set>
                                    <p:animEffect transition="in" filter="wipe(left)">
                                      <p:cBhvr>
                                        <p:cTn id="22" dur="500"/>
                                        <p:tgtEl>
                                          <p:spTgt spid="115721"/>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115722"/>
                                        </p:tgtEl>
                                        <p:attrNameLst>
                                          <p:attrName>style.visibility</p:attrName>
                                        </p:attrNameLst>
                                      </p:cBhvr>
                                      <p:to>
                                        <p:strVal val="visible"/>
                                      </p:to>
                                    </p:set>
                                    <p:animEffect transition="in" filter="wipe(left)">
                                      <p:cBhvr>
                                        <p:cTn id="26" dur="500"/>
                                        <p:tgtEl>
                                          <p:spTgt spid="115722"/>
                                        </p:tgtEl>
                                      </p:cBhvr>
                                    </p:animEffect>
                                  </p:childTnLst>
                                </p:cTn>
                              </p:par>
                            </p:childTnLst>
                          </p:cTn>
                        </p:par>
                        <p:par>
                          <p:cTn id="27" fill="hold" nodeType="afterGroup">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115723"/>
                                        </p:tgtEl>
                                        <p:attrNameLst>
                                          <p:attrName>style.visibility</p:attrName>
                                        </p:attrNameLst>
                                      </p:cBhvr>
                                      <p:to>
                                        <p:strVal val="visible"/>
                                      </p:to>
                                    </p:set>
                                    <p:animEffect transition="in" filter="wipe(left)">
                                      <p:cBhvr>
                                        <p:cTn id="30" dur="500"/>
                                        <p:tgtEl>
                                          <p:spTgt spid="11572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115724"/>
                                        </p:tgtEl>
                                        <p:attrNameLst>
                                          <p:attrName>style.visibility</p:attrName>
                                        </p:attrNameLst>
                                      </p:cBhvr>
                                      <p:to>
                                        <p:strVal val="visible"/>
                                      </p:to>
                                    </p:set>
                                    <p:animEffect transition="in" filter="wipe(left)">
                                      <p:cBhvr>
                                        <p:cTn id="35" dur="500"/>
                                        <p:tgtEl>
                                          <p:spTgt spid="11572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15731"/>
                                        </p:tgtEl>
                                        <p:attrNameLst>
                                          <p:attrName>style.visibility</p:attrName>
                                        </p:attrNameLst>
                                      </p:cBhvr>
                                      <p:to>
                                        <p:strVal val="visible"/>
                                      </p:to>
                                    </p:set>
                                    <p:animEffect transition="in" filter="wipe(left)">
                                      <p:cBhvr>
                                        <p:cTn id="40" dur="500"/>
                                        <p:tgtEl>
                                          <p:spTgt spid="11573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15732"/>
                                        </p:tgtEl>
                                        <p:attrNameLst>
                                          <p:attrName>style.visibility</p:attrName>
                                        </p:attrNameLst>
                                      </p:cBhvr>
                                      <p:to>
                                        <p:strVal val="visible"/>
                                      </p:to>
                                    </p:set>
                                    <p:animEffect transition="in" filter="wipe(left)">
                                      <p:cBhvr>
                                        <p:cTn id="45" dur="500"/>
                                        <p:tgtEl>
                                          <p:spTgt spid="11573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15725"/>
                                        </p:tgtEl>
                                        <p:attrNameLst>
                                          <p:attrName>style.visibility</p:attrName>
                                        </p:attrNameLst>
                                      </p:cBhvr>
                                      <p:to>
                                        <p:strVal val="visible"/>
                                      </p:to>
                                    </p:set>
                                    <p:animEffect transition="in" filter="wipe(left)">
                                      <p:cBhvr>
                                        <p:cTn id="50" dur="500"/>
                                        <p:tgtEl>
                                          <p:spTgt spid="11572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32" fill="hold" nodeType="clickEffect">
                                  <p:stCondLst>
                                    <p:cond delay="0"/>
                                  </p:stCondLst>
                                  <p:childTnLst>
                                    <p:set>
                                      <p:cBhvr>
                                        <p:cTn id="54" dur="1" fill="hold">
                                          <p:stCondLst>
                                            <p:cond delay="0"/>
                                          </p:stCondLst>
                                        </p:cTn>
                                        <p:tgtEl>
                                          <p:spTgt spid="115714"/>
                                        </p:tgtEl>
                                        <p:attrNameLst>
                                          <p:attrName>style.visibility</p:attrName>
                                        </p:attrNameLst>
                                      </p:cBhvr>
                                      <p:to>
                                        <p:strVal val="visible"/>
                                      </p:to>
                                    </p:set>
                                    <p:animEffect transition="in" filter="box(out)">
                                      <p:cBhvr>
                                        <p:cTn id="55" dur="500"/>
                                        <p:tgtEl>
                                          <p:spTgt spid="11571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2" fill="hold" nodeType="clickEffect">
                                  <p:stCondLst>
                                    <p:cond delay="0"/>
                                  </p:stCondLst>
                                  <p:childTnLst>
                                    <p:set>
                                      <p:cBhvr>
                                        <p:cTn id="59" dur="1" fill="hold">
                                          <p:stCondLst>
                                            <p:cond delay="0"/>
                                          </p:stCondLst>
                                        </p:cTn>
                                        <p:tgtEl>
                                          <p:spTgt spid="115728"/>
                                        </p:tgtEl>
                                        <p:attrNameLst>
                                          <p:attrName>style.visibility</p:attrName>
                                        </p:attrNameLst>
                                      </p:cBhvr>
                                      <p:to>
                                        <p:strVal val="visible"/>
                                      </p:to>
                                    </p:set>
                                    <p:animEffect transition="in" filter="wipe(right)">
                                      <p:cBhvr>
                                        <p:cTn id="60" dur="500"/>
                                        <p:tgtEl>
                                          <p:spTgt spid="11572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115726"/>
                                        </p:tgtEl>
                                        <p:attrNameLst>
                                          <p:attrName>style.visibility</p:attrName>
                                        </p:attrNameLst>
                                      </p:cBhvr>
                                      <p:to>
                                        <p:strVal val="visible"/>
                                      </p:to>
                                    </p:set>
                                    <p:animEffect transition="in" filter="wipe(left)">
                                      <p:cBhvr>
                                        <p:cTn id="65" dur="500"/>
                                        <p:tgtEl>
                                          <p:spTgt spid="11572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115727"/>
                                        </p:tgtEl>
                                        <p:attrNameLst>
                                          <p:attrName>style.visibility</p:attrName>
                                        </p:attrNameLst>
                                      </p:cBhvr>
                                      <p:to>
                                        <p:strVal val="visible"/>
                                      </p:to>
                                    </p:set>
                                    <p:animEffect transition="in" filter="wipe(left)">
                                      <p:cBhvr>
                                        <p:cTn id="70" dur="500"/>
                                        <p:tgtEl>
                                          <p:spTgt spid="115727"/>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15749"/>
                                        </p:tgtEl>
                                        <p:attrNameLst>
                                          <p:attrName>style.visibility</p:attrName>
                                        </p:attrNameLst>
                                      </p:cBhvr>
                                      <p:to>
                                        <p:strVal val="visible"/>
                                      </p:to>
                                    </p:set>
                                    <p:animEffect transition="in" filter="wipe(left)">
                                      <p:cBhvr>
                                        <p:cTn id="75" dur="500"/>
                                        <p:tgtEl>
                                          <p:spTgt spid="115749"/>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15733"/>
                                        </p:tgtEl>
                                        <p:attrNameLst>
                                          <p:attrName>style.visibility</p:attrName>
                                        </p:attrNameLst>
                                      </p:cBhvr>
                                      <p:to>
                                        <p:strVal val="visible"/>
                                      </p:to>
                                    </p:set>
                                    <p:animEffect transition="in" filter="wipe(left)">
                                      <p:cBhvr>
                                        <p:cTn id="80" dur="500"/>
                                        <p:tgtEl>
                                          <p:spTgt spid="115733"/>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4" presetClass="entr" presetSubtype="32" fill="hold" nodeType="clickEffect">
                                  <p:stCondLst>
                                    <p:cond delay="0"/>
                                  </p:stCondLst>
                                  <p:childTnLst>
                                    <p:set>
                                      <p:cBhvr>
                                        <p:cTn id="84" dur="1" fill="hold">
                                          <p:stCondLst>
                                            <p:cond delay="0"/>
                                          </p:stCondLst>
                                        </p:cTn>
                                        <p:tgtEl>
                                          <p:spTgt spid="115742"/>
                                        </p:tgtEl>
                                        <p:attrNameLst>
                                          <p:attrName>style.visibility</p:attrName>
                                        </p:attrNameLst>
                                      </p:cBhvr>
                                      <p:to>
                                        <p:strVal val="visible"/>
                                      </p:to>
                                    </p:set>
                                    <p:animEffect transition="in" filter="box(out)">
                                      <p:cBhvr>
                                        <p:cTn id="85" dur="500"/>
                                        <p:tgtEl>
                                          <p:spTgt spid="115742"/>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2" fill="hold" nodeType="clickEffect">
                                  <p:stCondLst>
                                    <p:cond delay="0"/>
                                  </p:stCondLst>
                                  <p:childTnLst>
                                    <p:set>
                                      <p:cBhvr>
                                        <p:cTn id="89" dur="1" fill="hold">
                                          <p:stCondLst>
                                            <p:cond delay="0"/>
                                          </p:stCondLst>
                                        </p:cTn>
                                        <p:tgtEl>
                                          <p:spTgt spid="115746"/>
                                        </p:tgtEl>
                                        <p:attrNameLst>
                                          <p:attrName>style.visibility</p:attrName>
                                        </p:attrNameLst>
                                      </p:cBhvr>
                                      <p:to>
                                        <p:strVal val="visible"/>
                                      </p:to>
                                    </p:set>
                                    <p:animEffect transition="in" filter="wipe(right)">
                                      <p:cBhvr>
                                        <p:cTn id="90" dur="500"/>
                                        <p:tgtEl>
                                          <p:spTgt spid="115746"/>
                                        </p:tgtEl>
                                      </p:cBhvr>
                                    </p:animEffect>
                                  </p:childTnLst>
                                </p:cTn>
                              </p:par>
                            </p:childTnLst>
                          </p:cTn>
                        </p:par>
                        <p:par>
                          <p:cTn id="91" fill="hold" nodeType="afterGroup">
                            <p:stCondLst>
                              <p:cond delay="500"/>
                            </p:stCondLst>
                            <p:childTnLst>
                              <p:par>
                                <p:cTn id="92" presetID="22" presetClass="entr" presetSubtype="1" fill="hold" nodeType="afterEffect">
                                  <p:stCondLst>
                                    <p:cond delay="0"/>
                                  </p:stCondLst>
                                  <p:childTnLst>
                                    <p:set>
                                      <p:cBhvr>
                                        <p:cTn id="93" dur="1" fill="hold">
                                          <p:stCondLst>
                                            <p:cond delay="0"/>
                                          </p:stCondLst>
                                        </p:cTn>
                                        <p:tgtEl>
                                          <p:spTgt spid="115748"/>
                                        </p:tgtEl>
                                        <p:attrNameLst>
                                          <p:attrName>style.visibility</p:attrName>
                                        </p:attrNameLst>
                                      </p:cBhvr>
                                      <p:to>
                                        <p:strVal val="visible"/>
                                      </p:to>
                                    </p:set>
                                    <p:animEffect transition="in" filter="wipe(up)">
                                      <p:cBhvr>
                                        <p:cTn id="94" dur="500"/>
                                        <p:tgtEl>
                                          <p:spTgt spid="115748"/>
                                        </p:tgtEl>
                                      </p:cBhvr>
                                    </p:animEffect>
                                  </p:childTnLst>
                                </p:cTn>
                              </p:par>
                            </p:childTnLst>
                          </p:cTn>
                        </p:par>
                        <p:par>
                          <p:cTn id="95" fill="hold" nodeType="afterGroup">
                            <p:stCondLst>
                              <p:cond delay="1000"/>
                            </p:stCondLst>
                            <p:childTnLst>
                              <p:par>
                                <p:cTn id="96" presetID="22" presetClass="entr" presetSubtype="8" fill="hold" nodeType="afterEffect">
                                  <p:stCondLst>
                                    <p:cond delay="0"/>
                                  </p:stCondLst>
                                  <p:childTnLst>
                                    <p:set>
                                      <p:cBhvr>
                                        <p:cTn id="97" dur="1" fill="hold">
                                          <p:stCondLst>
                                            <p:cond delay="0"/>
                                          </p:stCondLst>
                                        </p:cTn>
                                        <p:tgtEl>
                                          <p:spTgt spid="115747"/>
                                        </p:tgtEl>
                                        <p:attrNameLst>
                                          <p:attrName>style.visibility</p:attrName>
                                        </p:attrNameLst>
                                      </p:cBhvr>
                                      <p:to>
                                        <p:strVal val="visible"/>
                                      </p:to>
                                    </p:set>
                                    <p:animEffect transition="in" filter="wipe(left)">
                                      <p:cBhvr>
                                        <p:cTn id="98" dur="500"/>
                                        <p:tgtEl>
                                          <p:spTgt spid="115747"/>
                                        </p:tgtEl>
                                      </p:cBhvr>
                                    </p:animEffect>
                                  </p:childTnLst>
                                </p:cTn>
                              </p:par>
                            </p:childTnLst>
                          </p:cTn>
                        </p:par>
                        <p:par>
                          <p:cTn id="99" fill="hold" nodeType="afterGroup">
                            <p:stCondLst>
                              <p:cond delay="1500"/>
                            </p:stCondLst>
                            <p:childTnLst>
                              <p:par>
                                <p:cTn id="100" presetID="22" presetClass="entr" presetSubtype="8" fill="hold" grpId="0" nodeType="afterEffect">
                                  <p:stCondLst>
                                    <p:cond delay="0"/>
                                  </p:stCondLst>
                                  <p:childTnLst>
                                    <p:set>
                                      <p:cBhvr>
                                        <p:cTn id="101" dur="1" fill="hold">
                                          <p:stCondLst>
                                            <p:cond delay="0"/>
                                          </p:stCondLst>
                                        </p:cTn>
                                        <p:tgtEl>
                                          <p:spTgt spid="115734"/>
                                        </p:tgtEl>
                                        <p:attrNameLst>
                                          <p:attrName>style.visibility</p:attrName>
                                        </p:attrNameLst>
                                      </p:cBhvr>
                                      <p:to>
                                        <p:strVal val="visible"/>
                                      </p:to>
                                    </p:set>
                                    <p:animEffect transition="in" filter="wipe(left)">
                                      <p:cBhvr>
                                        <p:cTn id="102" dur="500"/>
                                        <p:tgtEl>
                                          <p:spTgt spid="115734"/>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115738"/>
                                        </p:tgtEl>
                                        <p:attrNameLst>
                                          <p:attrName>style.visibility</p:attrName>
                                        </p:attrNameLst>
                                      </p:cBhvr>
                                      <p:to>
                                        <p:strVal val="visible"/>
                                      </p:to>
                                    </p:set>
                                    <p:animEffect transition="in" filter="wipe(left)">
                                      <p:cBhvr>
                                        <p:cTn id="107" dur="500"/>
                                        <p:tgtEl>
                                          <p:spTgt spid="115738"/>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115735"/>
                                        </p:tgtEl>
                                        <p:attrNameLst>
                                          <p:attrName>style.visibility</p:attrName>
                                        </p:attrNameLst>
                                      </p:cBhvr>
                                      <p:to>
                                        <p:strVal val="visible"/>
                                      </p:to>
                                    </p:set>
                                    <p:animEffect transition="in" filter="wipe(left)">
                                      <p:cBhvr>
                                        <p:cTn id="112" dur="500"/>
                                        <p:tgtEl>
                                          <p:spTgt spid="115735"/>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115736"/>
                                        </p:tgtEl>
                                        <p:attrNameLst>
                                          <p:attrName>style.visibility</p:attrName>
                                        </p:attrNameLst>
                                      </p:cBhvr>
                                      <p:to>
                                        <p:strVal val="visible"/>
                                      </p:to>
                                    </p:set>
                                    <p:animEffect transition="in" filter="wipe(left)">
                                      <p:cBhvr>
                                        <p:cTn id="117" dur="500"/>
                                        <p:tgtEl>
                                          <p:spTgt spid="115736"/>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115737"/>
                                        </p:tgtEl>
                                        <p:attrNameLst>
                                          <p:attrName>style.visibility</p:attrName>
                                        </p:attrNameLst>
                                      </p:cBhvr>
                                      <p:to>
                                        <p:strVal val="visible"/>
                                      </p:to>
                                    </p:set>
                                    <p:animEffect transition="in" filter="wipe(left)">
                                      <p:cBhvr>
                                        <p:cTn id="122" dur="500"/>
                                        <p:tgtEl>
                                          <p:spTgt spid="115737"/>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8" fill="hold" nodeType="clickEffect">
                                  <p:stCondLst>
                                    <p:cond delay="0"/>
                                  </p:stCondLst>
                                  <p:childTnLst>
                                    <p:set>
                                      <p:cBhvr>
                                        <p:cTn id="126" dur="1" fill="hold">
                                          <p:stCondLst>
                                            <p:cond delay="0"/>
                                          </p:stCondLst>
                                        </p:cTn>
                                        <p:tgtEl>
                                          <p:spTgt spid="115739"/>
                                        </p:tgtEl>
                                        <p:attrNameLst>
                                          <p:attrName>style.visibility</p:attrName>
                                        </p:attrNameLst>
                                      </p:cBhvr>
                                      <p:to>
                                        <p:strVal val="visible"/>
                                      </p:to>
                                    </p:set>
                                    <p:animEffect transition="in" filter="wipe(left)">
                                      <p:cBhvr>
                                        <p:cTn id="127" dur="500"/>
                                        <p:tgtEl>
                                          <p:spTgt spid="115739"/>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8" fill="hold" nodeType="clickEffect">
                                  <p:stCondLst>
                                    <p:cond delay="0"/>
                                  </p:stCondLst>
                                  <p:childTnLst>
                                    <p:set>
                                      <p:cBhvr>
                                        <p:cTn id="131" dur="1" fill="hold">
                                          <p:stCondLst>
                                            <p:cond delay="0"/>
                                          </p:stCondLst>
                                        </p:cTn>
                                        <p:tgtEl>
                                          <p:spTgt spid="115740"/>
                                        </p:tgtEl>
                                        <p:attrNameLst>
                                          <p:attrName>style.visibility</p:attrName>
                                        </p:attrNameLst>
                                      </p:cBhvr>
                                      <p:to>
                                        <p:strVal val="visible"/>
                                      </p:to>
                                    </p:set>
                                    <p:animEffect transition="in" filter="wipe(left)">
                                      <p:cBhvr>
                                        <p:cTn id="132" dur="500"/>
                                        <p:tgtEl>
                                          <p:spTgt spid="115740"/>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8" fill="hold" nodeType="clickEffect">
                                  <p:stCondLst>
                                    <p:cond delay="0"/>
                                  </p:stCondLst>
                                  <p:childTnLst>
                                    <p:set>
                                      <p:cBhvr>
                                        <p:cTn id="136" dur="1" fill="hold">
                                          <p:stCondLst>
                                            <p:cond delay="0"/>
                                          </p:stCondLst>
                                        </p:cTn>
                                        <p:tgtEl>
                                          <p:spTgt spid="115741"/>
                                        </p:tgtEl>
                                        <p:attrNameLst>
                                          <p:attrName>style.visibility</p:attrName>
                                        </p:attrNameLst>
                                      </p:cBhvr>
                                      <p:to>
                                        <p:strVal val="visible"/>
                                      </p:to>
                                    </p:set>
                                    <p:animEffect transition="in" filter="wipe(left)">
                                      <p:cBhvr>
                                        <p:cTn id="137" dur="500"/>
                                        <p:tgtEl>
                                          <p:spTgt spid="115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21" grpId="0" autoUpdateAnimBg="0"/>
      <p:bldP spid="115723" grpId="0" autoUpdateAnimBg="0"/>
      <p:bldP spid="115725" grpId="0" autoUpdateAnimBg="0"/>
      <p:bldP spid="115731" grpId="0" autoUpdateAnimBg="0"/>
      <p:bldP spid="115733" grpId="0" autoUpdateAnimBg="0"/>
      <p:bldP spid="115734" grpId="0" autoUpdateAnimBg="0"/>
      <p:bldP spid="115735" grpId="0" autoUpdateAnimBg="0"/>
      <p:bldP spid="115736" grpId="0" autoUpdateAnimBg="0"/>
      <p:bldP spid="115737" grpId="0" autoUpdateAnimBg="0"/>
      <p:bldP spid="115738" grpId="0" autoUpdateAnimBg="0"/>
      <p:bldP spid="115749" grpId="0" autoUpdateAnimBg="0"/>
      <p:bldP spid="115750"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738" name="Group 2">
            <a:extLst>
              <a:ext uri="{FF2B5EF4-FFF2-40B4-BE49-F238E27FC236}">
                <a16:creationId xmlns:a16="http://schemas.microsoft.com/office/drawing/2014/main" id="{F451D608-3229-458F-8835-645ED10698E7}"/>
              </a:ext>
            </a:extLst>
          </p:cNvPr>
          <p:cNvGrpSpPr>
            <a:grpSpLocks/>
          </p:cNvGrpSpPr>
          <p:nvPr/>
        </p:nvGrpSpPr>
        <p:grpSpPr bwMode="auto">
          <a:xfrm>
            <a:off x="6677025" y="5087938"/>
            <a:ext cx="1704975" cy="1581150"/>
            <a:chOff x="4206" y="3225"/>
            <a:chExt cx="1093" cy="996"/>
          </a:xfrm>
        </p:grpSpPr>
        <p:sp>
          <p:nvSpPr>
            <p:cNvPr id="116739" name="Oval 3">
              <a:extLst>
                <a:ext uri="{FF2B5EF4-FFF2-40B4-BE49-F238E27FC236}">
                  <a16:creationId xmlns:a16="http://schemas.microsoft.com/office/drawing/2014/main" id="{F7B05E23-1974-4749-94A3-F2FBC48AB794}"/>
                </a:ext>
              </a:extLst>
            </p:cNvPr>
            <p:cNvSpPr>
              <a:spLocks noChangeArrowheads="1"/>
            </p:cNvSpPr>
            <p:nvPr/>
          </p:nvSpPr>
          <p:spPr bwMode="auto">
            <a:xfrm>
              <a:off x="4206" y="3225"/>
              <a:ext cx="1093" cy="392"/>
            </a:xfrm>
            <a:prstGeom prst="ellipse">
              <a:avLst/>
            </a:prstGeom>
            <a:noFill/>
            <a:ln w="762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0" name="Line 4">
              <a:extLst>
                <a:ext uri="{FF2B5EF4-FFF2-40B4-BE49-F238E27FC236}">
                  <a16:creationId xmlns:a16="http://schemas.microsoft.com/office/drawing/2014/main" id="{194E7C0F-5D05-40FD-9546-4C2A57FA2C2D}"/>
                </a:ext>
              </a:extLst>
            </p:cNvPr>
            <p:cNvSpPr>
              <a:spLocks noChangeShapeType="1"/>
            </p:cNvSpPr>
            <p:nvPr/>
          </p:nvSpPr>
          <p:spPr bwMode="auto">
            <a:xfrm>
              <a:off x="4678" y="3605"/>
              <a:ext cx="265"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41" name="Text Box 5">
              <a:extLst>
                <a:ext uri="{FF2B5EF4-FFF2-40B4-BE49-F238E27FC236}">
                  <a16:creationId xmlns:a16="http://schemas.microsoft.com/office/drawing/2014/main" id="{DC3955EA-BFBF-4459-A7A1-A0BDEC249FBA}"/>
                </a:ext>
              </a:extLst>
            </p:cNvPr>
            <p:cNvSpPr txBox="1">
              <a:spLocks noChangeArrowheads="1"/>
            </p:cNvSpPr>
            <p:nvPr/>
          </p:nvSpPr>
          <p:spPr bwMode="auto">
            <a:xfrm>
              <a:off x="4694" y="3703"/>
              <a:ext cx="18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i="1">
                  <a:solidFill>
                    <a:schemeClr val="bg1"/>
                  </a:solidFill>
                  <a:latin typeface="Times New Roman" panose="02020603050405020304" pitchFamily="18" charset="0"/>
                </a:rPr>
                <a:t>I</a:t>
              </a:r>
            </a:p>
            <a:p>
              <a:pPr algn="l"/>
              <a:endParaRPr kumimoji="1" lang="zh-CN" altLang="en-US" sz="2400">
                <a:latin typeface="Times New Roman" panose="02020603050405020304" pitchFamily="18" charset="0"/>
              </a:endParaRPr>
            </a:p>
          </p:txBody>
        </p:sp>
      </p:grpSp>
      <p:sp>
        <p:nvSpPr>
          <p:cNvPr id="116742" name="AutoShape 6">
            <a:extLst>
              <a:ext uri="{FF2B5EF4-FFF2-40B4-BE49-F238E27FC236}">
                <a16:creationId xmlns:a16="http://schemas.microsoft.com/office/drawing/2014/main" id="{BF6CDBDD-CE4F-4F99-B948-82AB362AC897}"/>
              </a:ext>
            </a:extLst>
          </p:cNvPr>
          <p:cNvSpPr>
            <a:spLocks noChangeArrowheads="1"/>
          </p:cNvSpPr>
          <p:nvPr/>
        </p:nvSpPr>
        <p:spPr bwMode="auto">
          <a:xfrm>
            <a:off x="7359650" y="4425950"/>
            <a:ext cx="369888" cy="976313"/>
          </a:xfrm>
          <a:prstGeom prst="upArrow">
            <a:avLst>
              <a:gd name="adj1" fmla="val 50000"/>
              <a:gd name="adj2" fmla="val 65987"/>
            </a:avLst>
          </a:prstGeom>
          <a:solidFill>
            <a:srgbClr val="FF66FF"/>
          </a:solidFill>
          <a:ln w="9525">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aphicFrame>
        <p:nvGraphicFramePr>
          <p:cNvPr id="116743" name="Object 7">
            <a:extLst>
              <a:ext uri="{FF2B5EF4-FFF2-40B4-BE49-F238E27FC236}">
                <a16:creationId xmlns:a16="http://schemas.microsoft.com/office/drawing/2014/main" id="{D5F75DAC-74FF-4A33-9CF7-0511E52AA59B}"/>
              </a:ext>
            </a:extLst>
          </p:cNvPr>
          <p:cNvGraphicFramePr>
            <a:graphicFrameLocks/>
          </p:cNvGraphicFramePr>
          <p:nvPr/>
        </p:nvGraphicFramePr>
        <p:xfrm>
          <a:off x="1030288" y="317500"/>
          <a:ext cx="3556000" cy="825500"/>
        </p:xfrm>
        <a:graphic>
          <a:graphicData uri="http://schemas.openxmlformats.org/presentationml/2006/ole">
            <mc:AlternateContent xmlns:mc="http://schemas.openxmlformats.org/markup-compatibility/2006">
              <mc:Choice xmlns:v="urn:schemas-microsoft-com:vml" Requires="v">
                <p:oleObj spid="_x0000_s116917" name="Equation" r:id="rId3" imgW="3555720" imgH="825480" progId="Equation.3">
                  <p:embed/>
                </p:oleObj>
              </mc:Choice>
              <mc:Fallback>
                <p:oleObj name="Equation" r:id="rId3" imgW="3555720" imgH="825480" progId="Equation.3">
                  <p:embed/>
                  <p:pic>
                    <p:nvPicPr>
                      <p:cNvPr id="0"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0288" y="317500"/>
                        <a:ext cx="35560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6744" name="Group 8">
            <a:extLst>
              <a:ext uri="{FF2B5EF4-FFF2-40B4-BE49-F238E27FC236}">
                <a16:creationId xmlns:a16="http://schemas.microsoft.com/office/drawing/2014/main" id="{E478077E-1CC1-487F-BA55-747C9F2B4934}"/>
              </a:ext>
            </a:extLst>
          </p:cNvPr>
          <p:cNvGrpSpPr>
            <a:grpSpLocks/>
          </p:cNvGrpSpPr>
          <p:nvPr/>
        </p:nvGrpSpPr>
        <p:grpSpPr bwMode="auto">
          <a:xfrm>
            <a:off x="5394325" y="484188"/>
            <a:ext cx="3444875" cy="1954212"/>
            <a:chOff x="3144" y="2708"/>
            <a:chExt cx="2366" cy="1340"/>
          </a:xfrm>
        </p:grpSpPr>
        <p:grpSp>
          <p:nvGrpSpPr>
            <p:cNvPr id="116745" name="Group 9">
              <a:extLst>
                <a:ext uri="{FF2B5EF4-FFF2-40B4-BE49-F238E27FC236}">
                  <a16:creationId xmlns:a16="http://schemas.microsoft.com/office/drawing/2014/main" id="{8EECC717-9429-47A8-9A91-1CF977FBCF1C}"/>
                </a:ext>
              </a:extLst>
            </p:cNvPr>
            <p:cNvGrpSpPr>
              <a:grpSpLocks/>
            </p:cNvGrpSpPr>
            <p:nvPr/>
          </p:nvGrpSpPr>
          <p:grpSpPr bwMode="auto">
            <a:xfrm>
              <a:off x="3144" y="2954"/>
              <a:ext cx="2366" cy="1094"/>
              <a:chOff x="3144" y="2954"/>
              <a:chExt cx="2366" cy="1094"/>
            </a:xfrm>
          </p:grpSpPr>
          <p:pic>
            <p:nvPicPr>
              <p:cNvPr id="116746" name="Picture 10">
                <a:extLst>
                  <a:ext uri="{FF2B5EF4-FFF2-40B4-BE49-F238E27FC236}">
                    <a16:creationId xmlns:a16="http://schemas.microsoft.com/office/drawing/2014/main" id="{5672EA7A-20D0-4486-B951-48772F49EC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4" y="2954"/>
                <a:ext cx="2366" cy="1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6747" name="Text Box 11">
                <a:extLst>
                  <a:ext uri="{FF2B5EF4-FFF2-40B4-BE49-F238E27FC236}">
                    <a16:creationId xmlns:a16="http://schemas.microsoft.com/office/drawing/2014/main" id="{5F0207C7-B485-4687-9DBA-B0A9A4AFD11E}"/>
                  </a:ext>
                </a:extLst>
              </p:cNvPr>
              <p:cNvSpPr txBox="1">
                <a:spLocks noChangeArrowheads="1"/>
              </p:cNvSpPr>
              <p:nvPr/>
            </p:nvSpPr>
            <p:spPr bwMode="auto">
              <a:xfrm>
                <a:off x="4539" y="3072"/>
                <a:ext cx="208"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chemeClr val="bg1"/>
                    </a:solidFill>
                    <a:latin typeface="Times New Roman" panose="02020603050405020304" pitchFamily="18" charset="0"/>
                  </a:rPr>
                  <a:t>I</a:t>
                </a:r>
              </a:p>
            </p:txBody>
          </p:sp>
          <p:sp>
            <p:nvSpPr>
              <p:cNvPr id="116748" name="Text Box 12">
                <a:extLst>
                  <a:ext uri="{FF2B5EF4-FFF2-40B4-BE49-F238E27FC236}">
                    <a16:creationId xmlns:a16="http://schemas.microsoft.com/office/drawing/2014/main" id="{4A527CCA-4A8E-4E93-A115-29CFFF099604}"/>
                  </a:ext>
                </a:extLst>
              </p:cNvPr>
              <p:cNvSpPr txBox="1">
                <a:spLocks noChangeArrowheads="1"/>
              </p:cNvSpPr>
              <p:nvPr/>
            </p:nvSpPr>
            <p:spPr bwMode="auto">
              <a:xfrm>
                <a:off x="3380" y="3582"/>
                <a:ext cx="266"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chemeClr val="bg1"/>
                    </a:solidFill>
                    <a:latin typeface="Times New Roman" panose="02020603050405020304" pitchFamily="18" charset="0"/>
                  </a:rPr>
                  <a:t>R</a:t>
                </a:r>
              </a:p>
            </p:txBody>
          </p:sp>
          <p:sp>
            <p:nvSpPr>
              <p:cNvPr id="116749" name="Text Box 13">
                <a:extLst>
                  <a:ext uri="{FF2B5EF4-FFF2-40B4-BE49-F238E27FC236}">
                    <a16:creationId xmlns:a16="http://schemas.microsoft.com/office/drawing/2014/main" id="{3A1028EE-235E-4CAB-B200-AEA18957D7B6}"/>
                  </a:ext>
                </a:extLst>
              </p:cNvPr>
              <p:cNvSpPr txBox="1">
                <a:spLocks noChangeArrowheads="1"/>
              </p:cNvSpPr>
              <p:nvPr/>
            </p:nvSpPr>
            <p:spPr bwMode="auto">
              <a:xfrm>
                <a:off x="3392" y="3254"/>
                <a:ext cx="278"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chemeClr val="bg1"/>
                    </a:solidFill>
                    <a:latin typeface="Times New Roman" panose="02020603050405020304" pitchFamily="18" charset="0"/>
                  </a:rPr>
                  <a:t>O</a:t>
                </a:r>
              </a:p>
            </p:txBody>
          </p:sp>
        </p:grpSp>
        <p:sp>
          <p:nvSpPr>
            <p:cNvPr id="116750" name="Text Box 14">
              <a:extLst>
                <a:ext uri="{FF2B5EF4-FFF2-40B4-BE49-F238E27FC236}">
                  <a16:creationId xmlns:a16="http://schemas.microsoft.com/office/drawing/2014/main" id="{EDE53779-9F21-42AF-93AB-8A57FC12104E}"/>
                </a:ext>
              </a:extLst>
            </p:cNvPr>
            <p:cNvSpPr txBox="1">
              <a:spLocks noChangeArrowheads="1"/>
            </p:cNvSpPr>
            <p:nvPr/>
          </p:nvSpPr>
          <p:spPr bwMode="auto">
            <a:xfrm>
              <a:off x="4941" y="3047"/>
              <a:ext cx="248"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FF00"/>
                  </a:solidFill>
                  <a:latin typeface="Times New Roman" panose="02020603050405020304" pitchFamily="18" charset="0"/>
                </a:rPr>
                <a:t>1</a:t>
              </a:r>
            </a:p>
          </p:txBody>
        </p:sp>
        <p:sp>
          <p:nvSpPr>
            <p:cNvPr id="116751" name="Text Box 15">
              <a:extLst>
                <a:ext uri="{FF2B5EF4-FFF2-40B4-BE49-F238E27FC236}">
                  <a16:creationId xmlns:a16="http://schemas.microsoft.com/office/drawing/2014/main" id="{E322B940-D122-48F3-BEDC-18ACD04DCE16}"/>
                </a:ext>
              </a:extLst>
            </p:cNvPr>
            <p:cNvSpPr txBox="1">
              <a:spLocks noChangeArrowheads="1"/>
            </p:cNvSpPr>
            <p:nvPr/>
          </p:nvSpPr>
          <p:spPr bwMode="auto">
            <a:xfrm>
              <a:off x="3320" y="2708"/>
              <a:ext cx="248"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FF00"/>
                  </a:solidFill>
                  <a:latin typeface="Times New Roman" panose="02020603050405020304" pitchFamily="18" charset="0"/>
                </a:rPr>
                <a:t>2</a:t>
              </a:r>
            </a:p>
          </p:txBody>
        </p:sp>
        <p:sp>
          <p:nvSpPr>
            <p:cNvPr id="116752" name="Text Box 16">
              <a:extLst>
                <a:ext uri="{FF2B5EF4-FFF2-40B4-BE49-F238E27FC236}">
                  <a16:creationId xmlns:a16="http://schemas.microsoft.com/office/drawing/2014/main" id="{A33461B5-338D-4D49-B385-9371CCF1395A}"/>
                </a:ext>
              </a:extLst>
            </p:cNvPr>
            <p:cNvSpPr txBox="1">
              <a:spLocks noChangeArrowheads="1"/>
            </p:cNvSpPr>
            <p:nvPr/>
          </p:nvSpPr>
          <p:spPr bwMode="auto">
            <a:xfrm>
              <a:off x="4941" y="3628"/>
              <a:ext cx="248"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FF00"/>
                  </a:solidFill>
                  <a:latin typeface="Times New Roman" panose="02020603050405020304" pitchFamily="18" charset="0"/>
                </a:rPr>
                <a:t>3</a:t>
              </a:r>
            </a:p>
          </p:txBody>
        </p:sp>
      </p:grpSp>
      <p:grpSp>
        <p:nvGrpSpPr>
          <p:cNvPr id="116753" name="Group 17">
            <a:extLst>
              <a:ext uri="{FF2B5EF4-FFF2-40B4-BE49-F238E27FC236}">
                <a16:creationId xmlns:a16="http://schemas.microsoft.com/office/drawing/2014/main" id="{CA793936-A14C-4F4F-AAB8-70DEA39908D4}"/>
              </a:ext>
            </a:extLst>
          </p:cNvPr>
          <p:cNvGrpSpPr>
            <a:grpSpLocks/>
          </p:cNvGrpSpPr>
          <p:nvPr/>
        </p:nvGrpSpPr>
        <p:grpSpPr bwMode="auto">
          <a:xfrm>
            <a:off x="6124575" y="1101725"/>
            <a:ext cx="381000" cy="381000"/>
            <a:chOff x="3731" y="531"/>
            <a:chExt cx="240" cy="240"/>
          </a:xfrm>
        </p:grpSpPr>
        <p:sp>
          <p:nvSpPr>
            <p:cNvPr id="116754" name="Oval 18">
              <a:extLst>
                <a:ext uri="{FF2B5EF4-FFF2-40B4-BE49-F238E27FC236}">
                  <a16:creationId xmlns:a16="http://schemas.microsoft.com/office/drawing/2014/main" id="{7E1C819F-A067-40AD-B88C-3B5A90FEE456}"/>
                </a:ext>
              </a:extLst>
            </p:cNvPr>
            <p:cNvSpPr>
              <a:spLocks noChangeArrowheads="1"/>
            </p:cNvSpPr>
            <p:nvPr/>
          </p:nvSpPr>
          <p:spPr bwMode="auto">
            <a:xfrm>
              <a:off x="3731" y="531"/>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55" name="Oval 19">
              <a:extLst>
                <a:ext uri="{FF2B5EF4-FFF2-40B4-BE49-F238E27FC236}">
                  <a16:creationId xmlns:a16="http://schemas.microsoft.com/office/drawing/2014/main" id="{250443A1-B234-46C0-A0BB-B69B35C4930A}"/>
                </a:ext>
              </a:extLst>
            </p:cNvPr>
            <p:cNvSpPr>
              <a:spLocks noChangeArrowheads="1"/>
            </p:cNvSpPr>
            <p:nvPr/>
          </p:nvSpPr>
          <p:spPr bwMode="auto">
            <a:xfrm>
              <a:off x="3823" y="632"/>
              <a:ext cx="47" cy="47"/>
            </a:xfrm>
            <a:prstGeom prst="ellipse">
              <a:avLst/>
            </a:prstGeom>
            <a:solidFill>
              <a:srgbClr val="FF33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16756" name="Object 20">
            <a:extLst>
              <a:ext uri="{FF2B5EF4-FFF2-40B4-BE49-F238E27FC236}">
                <a16:creationId xmlns:a16="http://schemas.microsoft.com/office/drawing/2014/main" id="{F599C33A-D0D7-432B-8391-AA527568F4BA}"/>
              </a:ext>
            </a:extLst>
          </p:cNvPr>
          <p:cNvGraphicFramePr>
            <a:graphicFrameLocks/>
          </p:cNvGraphicFramePr>
          <p:nvPr/>
        </p:nvGraphicFramePr>
        <p:xfrm>
          <a:off x="1463675" y="1384300"/>
          <a:ext cx="939800" cy="825500"/>
        </p:xfrm>
        <a:graphic>
          <a:graphicData uri="http://schemas.openxmlformats.org/presentationml/2006/ole">
            <mc:AlternateContent xmlns:mc="http://schemas.openxmlformats.org/markup-compatibility/2006">
              <mc:Choice xmlns:v="urn:schemas-microsoft-com:vml" Requires="v">
                <p:oleObj spid="_x0000_s116918" name="Equation" r:id="rId6" imgW="939600" imgH="825480" progId="Equation.3">
                  <p:embed/>
                </p:oleObj>
              </mc:Choice>
              <mc:Fallback>
                <p:oleObj name="Equation" r:id="rId6" imgW="939600" imgH="825480" progId="Equation.3">
                  <p:embed/>
                  <p:pic>
                    <p:nvPicPr>
                      <p:cNvPr id="0" name="Object 2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63675" y="1384300"/>
                        <a:ext cx="9398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757" name="Object 21">
            <a:extLst>
              <a:ext uri="{FF2B5EF4-FFF2-40B4-BE49-F238E27FC236}">
                <a16:creationId xmlns:a16="http://schemas.microsoft.com/office/drawing/2014/main" id="{32EC2A41-74C4-4B75-A80F-D7D9F8A9011E}"/>
              </a:ext>
            </a:extLst>
          </p:cNvPr>
          <p:cNvGraphicFramePr>
            <a:graphicFrameLocks/>
          </p:cNvGraphicFramePr>
          <p:nvPr/>
        </p:nvGraphicFramePr>
        <p:xfrm>
          <a:off x="1331913" y="2463800"/>
          <a:ext cx="2270125" cy="431800"/>
        </p:xfrm>
        <a:graphic>
          <a:graphicData uri="http://schemas.openxmlformats.org/presentationml/2006/ole">
            <mc:AlternateContent xmlns:mc="http://schemas.openxmlformats.org/markup-compatibility/2006">
              <mc:Choice xmlns:v="urn:schemas-microsoft-com:vml" Requires="v">
                <p:oleObj spid="_x0000_s116919" name="Equation" r:id="rId8" imgW="2273040" imgH="431640" progId="Equation.3">
                  <p:embed/>
                </p:oleObj>
              </mc:Choice>
              <mc:Fallback>
                <p:oleObj name="Equation" r:id="rId8" imgW="2273040" imgH="431640" progId="Equation.3">
                  <p:embed/>
                  <p:pic>
                    <p:nvPicPr>
                      <p:cNvPr id="0" name="Object 21"/>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1913" y="2463800"/>
                        <a:ext cx="2270125"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758" name="Object 22">
            <a:extLst>
              <a:ext uri="{FF2B5EF4-FFF2-40B4-BE49-F238E27FC236}">
                <a16:creationId xmlns:a16="http://schemas.microsoft.com/office/drawing/2014/main" id="{B0484853-CAEA-4558-99BD-EE4E35AA06CF}"/>
              </a:ext>
            </a:extLst>
          </p:cNvPr>
          <p:cNvGraphicFramePr>
            <a:graphicFrameLocks/>
          </p:cNvGraphicFramePr>
          <p:nvPr/>
        </p:nvGraphicFramePr>
        <p:xfrm>
          <a:off x="1465263" y="3173413"/>
          <a:ext cx="1003300" cy="306387"/>
        </p:xfrm>
        <a:graphic>
          <a:graphicData uri="http://schemas.openxmlformats.org/presentationml/2006/ole">
            <mc:AlternateContent xmlns:mc="http://schemas.openxmlformats.org/markup-compatibility/2006">
              <mc:Choice xmlns:v="urn:schemas-microsoft-com:vml" Requires="v">
                <p:oleObj spid="_x0000_s116920" name="Equation" r:id="rId10" imgW="1002960" imgH="304560" progId="Equation.3">
                  <p:embed/>
                </p:oleObj>
              </mc:Choice>
              <mc:Fallback>
                <p:oleObj name="Equation" r:id="rId10" imgW="1002960" imgH="304560" progId="Equation.3">
                  <p:embed/>
                  <p:pic>
                    <p:nvPicPr>
                      <p:cNvPr id="0" name="Object 22"/>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65263" y="3173413"/>
                        <a:ext cx="1003300" cy="306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759" name="Text Box 23">
            <a:extLst>
              <a:ext uri="{FF2B5EF4-FFF2-40B4-BE49-F238E27FC236}">
                <a16:creationId xmlns:a16="http://schemas.microsoft.com/office/drawing/2014/main" id="{E7DA6B41-B402-40A1-8967-6A0B3B1620E1}"/>
              </a:ext>
            </a:extLst>
          </p:cNvPr>
          <p:cNvSpPr txBox="1">
            <a:spLocks noChangeArrowheads="1"/>
          </p:cNvSpPr>
          <p:nvPr/>
        </p:nvSpPr>
        <p:spPr bwMode="auto">
          <a:xfrm>
            <a:off x="774700" y="3114675"/>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bg1"/>
                </a:solidFill>
                <a:latin typeface="Times New Roman" panose="02020603050405020304" pitchFamily="18" charset="0"/>
              </a:rPr>
              <a:t>(3)</a:t>
            </a:r>
          </a:p>
        </p:txBody>
      </p:sp>
      <p:sp>
        <p:nvSpPr>
          <p:cNvPr id="116760" name="AutoShape 24">
            <a:extLst>
              <a:ext uri="{FF2B5EF4-FFF2-40B4-BE49-F238E27FC236}">
                <a16:creationId xmlns:a16="http://schemas.microsoft.com/office/drawing/2014/main" id="{05388604-90B1-4E73-93FD-E95A624F6BD3}"/>
              </a:ext>
            </a:extLst>
          </p:cNvPr>
          <p:cNvSpPr>
            <a:spLocks noChangeArrowheads="1"/>
          </p:cNvSpPr>
          <p:nvPr/>
        </p:nvSpPr>
        <p:spPr bwMode="auto">
          <a:xfrm>
            <a:off x="2819400" y="3173413"/>
            <a:ext cx="830263" cy="376237"/>
          </a:xfrm>
          <a:prstGeom prst="rightArrow">
            <a:avLst>
              <a:gd name="adj1" fmla="val 41833"/>
              <a:gd name="adj2" fmla="val 55271"/>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16761" name="Object 25">
            <a:extLst>
              <a:ext uri="{FF2B5EF4-FFF2-40B4-BE49-F238E27FC236}">
                <a16:creationId xmlns:a16="http://schemas.microsoft.com/office/drawing/2014/main" id="{B1442D68-BFFD-4D26-8911-F4265B2ACAD0}"/>
              </a:ext>
            </a:extLst>
          </p:cNvPr>
          <p:cNvGraphicFramePr>
            <a:graphicFrameLocks/>
          </p:cNvGraphicFramePr>
          <p:nvPr/>
        </p:nvGraphicFramePr>
        <p:xfrm>
          <a:off x="4140200" y="2881313"/>
          <a:ext cx="2501900" cy="954087"/>
        </p:xfrm>
        <a:graphic>
          <a:graphicData uri="http://schemas.openxmlformats.org/presentationml/2006/ole">
            <mc:AlternateContent xmlns:mc="http://schemas.openxmlformats.org/markup-compatibility/2006">
              <mc:Choice xmlns:v="urn:schemas-microsoft-com:vml" Requires="v">
                <p:oleObj spid="_x0000_s116921" name="Equation" r:id="rId12" imgW="2501640" imgH="952200" progId="Equation.3">
                  <p:embed/>
                </p:oleObj>
              </mc:Choice>
              <mc:Fallback>
                <p:oleObj name="Equation" r:id="rId12" imgW="2501640" imgH="952200" progId="Equation.3">
                  <p:embed/>
                  <p:pic>
                    <p:nvPicPr>
                      <p:cNvPr id="0" name="Object 25"/>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40200" y="2881313"/>
                        <a:ext cx="2501900" cy="954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762" name="Object 26">
            <a:extLst>
              <a:ext uri="{FF2B5EF4-FFF2-40B4-BE49-F238E27FC236}">
                <a16:creationId xmlns:a16="http://schemas.microsoft.com/office/drawing/2014/main" id="{70957537-D677-4D00-B84E-6F76C86A9D93}"/>
              </a:ext>
            </a:extLst>
          </p:cNvPr>
          <p:cNvGraphicFramePr>
            <a:graphicFrameLocks/>
          </p:cNvGraphicFramePr>
          <p:nvPr/>
        </p:nvGraphicFramePr>
        <p:xfrm>
          <a:off x="1446213" y="3798888"/>
          <a:ext cx="1497012" cy="874712"/>
        </p:xfrm>
        <a:graphic>
          <a:graphicData uri="http://schemas.openxmlformats.org/presentationml/2006/ole">
            <mc:AlternateContent xmlns:mc="http://schemas.openxmlformats.org/markup-compatibility/2006">
              <mc:Choice xmlns:v="urn:schemas-microsoft-com:vml" Requires="v">
                <p:oleObj spid="_x0000_s116922" name="Equation" r:id="rId14" imgW="1498320" imgH="876240" progId="Equation.3">
                  <p:embed/>
                </p:oleObj>
              </mc:Choice>
              <mc:Fallback>
                <p:oleObj name="Equation" r:id="rId14" imgW="1498320" imgH="876240" progId="Equation.3">
                  <p:embed/>
                  <p:pic>
                    <p:nvPicPr>
                      <p:cNvPr id="0" name="Object 26"/>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46213" y="3798888"/>
                        <a:ext cx="1497012" cy="874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763" name="Object 27">
            <a:extLst>
              <a:ext uri="{FF2B5EF4-FFF2-40B4-BE49-F238E27FC236}">
                <a16:creationId xmlns:a16="http://schemas.microsoft.com/office/drawing/2014/main" id="{15B46F21-28AF-4F23-9F1D-752C83E1D9AF}"/>
              </a:ext>
            </a:extLst>
          </p:cNvPr>
          <p:cNvGraphicFramePr>
            <a:graphicFrameLocks/>
          </p:cNvGraphicFramePr>
          <p:nvPr/>
        </p:nvGraphicFramePr>
        <p:xfrm>
          <a:off x="3709988" y="3857625"/>
          <a:ext cx="1014412" cy="825500"/>
        </p:xfrm>
        <a:graphic>
          <a:graphicData uri="http://schemas.openxmlformats.org/presentationml/2006/ole">
            <mc:AlternateContent xmlns:mc="http://schemas.openxmlformats.org/markup-compatibility/2006">
              <mc:Choice xmlns:v="urn:schemas-microsoft-com:vml" Requires="v">
                <p:oleObj spid="_x0000_s116923" name="Equation" r:id="rId16" imgW="1015920" imgH="825480" progId="Equation.3">
                  <p:embed/>
                </p:oleObj>
              </mc:Choice>
              <mc:Fallback>
                <p:oleObj name="Equation" r:id="rId16" imgW="1015920" imgH="825480" progId="Equation.3">
                  <p:embed/>
                  <p:pic>
                    <p:nvPicPr>
                      <p:cNvPr id="0" name="Object 27"/>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09988" y="3857625"/>
                        <a:ext cx="1014412"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6764" name="Object 28">
            <a:extLst>
              <a:ext uri="{FF2B5EF4-FFF2-40B4-BE49-F238E27FC236}">
                <a16:creationId xmlns:a16="http://schemas.microsoft.com/office/drawing/2014/main" id="{769B0D81-31E3-488B-AF46-6F2D4E91FF99}"/>
              </a:ext>
            </a:extLst>
          </p:cNvPr>
          <p:cNvGraphicFramePr>
            <a:graphicFrameLocks/>
          </p:cNvGraphicFramePr>
          <p:nvPr/>
        </p:nvGraphicFramePr>
        <p:xfrm>
          <a:off x="3095625" y="3840163"/>
          <a:ext cx="368300" cy="823912"/>
        </p:xfrm>
        <a:graphic>
          <a:graphicData uri="http://schemas.openxmlformats.org/presentationml/2006/ole">
            <mc:AlternateContent xmlns:mc="http://schemas.openxmlformats.org/markup-compatibility/2006">
              <mc:Choice xmlns:v="urn:schemas-microsoft-com:vml" Requires="v">
                <p:oleObj spid="_x0000_s116924" name="Equation" r:id="rId18" imgW="368280" imgH="825480" progId="Equation.3">
                  <p:embed/>
                </p:oleObj>
              </mc:Choice>
              <mc:Fallback>
                <p:oleObj name="Equation" r:id="rId18" imgW="368280" imgH="825480" progId="Equation.3">
                  <p:embed/>
                  <p:pic>
                    <p:nvPicPr>
                      <p:cNvPr id="0" name="Object 28"/>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95625" y="3840163"/>
                        <a:ext cx="368300"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765" name="Text Box 29">
            <a:extLst>
              <a:ext uri="{FF2B5EF4-FFF2-40B4-BE49-F238E27FC236}">
                <a16:creationId xmlns:a16="http://schemas.microsoft.com/office/drawing/2014/main" id="{E7B0F0AC-30F2-4EC0-872F-5801AD9459D1}"/>
              </a:ext>
            </a:extLst>
          </p:cNvPr>
          <p:cNvSpPr txBox="1">
            <a:spLocks noChangeArrowheads="1"/>
          </p:cNvSpPr>
          <p:nvPr/>
        </p:nvSpPr>
        <p:spPr bwMode="auto">
          <a:xfrm>
            <a:off x="6840538" y="51768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i="1">
                <a:solidFill>
                  <a:schemeClr val="bg1"/>
                </a:solidFill>
                <a:latin typeface="Times New Roman" panose="02020603050405020304" pitchFamily="18" charset="0"/>
              </a:rPr>
              <a:t>S</a:t>
            </a:r>
          </a:p>
        </p:txBody>
      </p:sp>
      <p:sp>
        <p:nvSpPr>
          <p:cNvPr id="116766" name="Line 30">
            <a:extLst>
              <a:ext uri="{FF2B5EF4-FFF2-40B4-BE49-F238E27FC236}">
                <a16:creationId xmlns:a16="http://schemas.microsoft.com/office/drawing/2014/main" id="{A9A9F16E-1F37-427F-B245-E7E353B3E349}"/>
              </a:ext>
            </a:extLst>
          </p:cNvPr>
          <p:cNvSpPr>
            <a:spLocks noChangeShapeType="1"/>
          </p:cNvSpPr>
          <p:nvPr/>
        </p:nvSpPr>
        <p:spPr bwMode="auto">
          <a:xfrm flipV="1">
            <a:off x="7545388" y="4521200"/>
            <a:ext cx="0" cy="877888"/>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6767" name="Object 31">
            <a:extLst>
              <a:ext uri="{FF2B5EF4-FFF2-40B4-BE49-F238E27FC236}">
                <a16:creationId xmlns:a16="http://schemas.microsoft.com/office/drawing/2014/main" id="{92F21436-7BC7-4ECF-971E-DA3B1CBE2B32}"/>
              </a:ext>
            </a:extLst>
          </p:cNvPr>
          <p:cNvGraphicFramePr>
            <a:graphicFrameLocks/>
          </p:cNvGraphicFramePr>
          <p:nvPr/>
        </p:nvGraphicFramePr>
        <p:xfrm>
          <a:off x="7772400" y="4489450"/>
          <a:ext cx="230188" cy="280988"/>
        </p:xfrm>
        <a:graphic>
          <a:graphicData uri="http://schemas.openxmlformats.org/presentationml/2006/ole">
            <mc:AlternateContent xmlns:mc="http://schemas.openxmlformats.org/markup-compatibility/2006">
              <mc:Choice xmlns:v="urn:schemas-microsoft-com:vml" Requires="v">
                <p:oleObj spid="_x0000_s116925" name="Equation" r:id="rId20" imgW="228600" imgH="279360" progId="Equation.3">
                  <p:embed/>
                </p:oleObj>
              </mc:Choice>
              <mc:Fallback>
                <p:oleObj name="Equation" r:id="rId20" imgW="228600" imgH="279360" progId="Equation.3">
                  <p:embed/>
                  <p:pic>
                    <p:nvPicPr>
                      <p:cNvPr id="0" name="Object 31"/>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772400" y="4489450"/>
                        <a:ext cx="230188" cy="280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768" name="Object 32">
            <a:extLst>
              <a:ext uri="{FF2B5EF4-FFF2-40B4-BE49-F238E27FC236}">
                <a16:creationId xmlns:a16="http://schemas.microsoft.com/office/drawing/2014/main" id="{999791AA-08CB-470B-8A91-E4069656759F}"/>
              </a:ext>
            </a:extLst>
          </p:cNvPr>
          <p:cNvGraphicFramePr>
            <a:graphicFrameLocks/>
          </p:cNvGraphicFramePr>
          <p:nvPr/>
        </p:nvGraphicFramePr>
        <p:xfrm>
          <a:off x="2644775" y="5059363"/>
          <a:ext cx="1306513" cy="431800"/>
        </p:xfrm>
        <a:graphic>
          <a:graphicData uri="http://schemas.openxmlformats.org/presentationml/2006/ole">
            <mc:AlternateContent xmlns:mc="http://schemas.openxmlformats.org/markup-compatibility/2006">
              <mc:Choice xmlns:v="urn:schemas-microsoft-com:vml" Requires="v">
                <p:oleObj spid="_x0000_s116926" name="Equation" r:id="rId22" imgW="1307880" imgH="431640" progId="Equation.3">
                  <p:embed/>
                </p:oleObj>
              </mc:Choice>
              <mc:Fallback>
                <p:oleObj name="Equation" r:id="rId22" imgW="1307880" imgH="431640" progId="Equation.3">
                  <p:embed/>
                  <p:pic>
                    <p:nvPicPr>
                      <p:cNvPr id="0" name="Object 32"/>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644775" y="5059363"/>
                        <a:ext cx="1306513" cy="431800"/>
                      </a:xfrm>
                      <a:prstGeom prst="rect">
                        <a:avLst/>
                      </a:prstGeom>
                      <a:noFill/>
                      <a:ln w="19050">
                        <a:solidFill>
                          <a:srgbClr val="66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769" name="Text Box 33">
            <a:extLst>
              <a:ext uri="{FF2B5EF4-FFF2-40B4-BE49-F238E27FC236}">
                <a16:creationId xmlns:a16="http://schemas.microsoft.com/office/drawing/2014/main" id="{8579454A-BB50-4B1E-87A9-93AFAB30FD16}"/>
              </a:ext>
            </a:extLst>
          </p:cNvPr>
          <p:cNvSpPr txBox="1">
            <a:spLocks noChangeArrowheads="1"/>
          </p:cNvSpPr>
          <p:nvPr/>
        </p:nvSpPr>
        <p:spPr bwMode="auto">
          <a:xfrm>
            <a:off x="1319213" y="5026025"/>
            <a:ext cx="1382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rgbClr val="66FFFF"/>
                </a:solidFill>
                <a:latin typeface="Times New Roman" panose="02020603050405020304" pitchFamily="18" charset="0"/>
              </a:rPr>
              <a:t>定义</a:t>
            </a:r>
          </a:p>
        </p:txBody>
      </p:sp>
      <p:graphicFrame>
        <p:nvGraphicFramePr>
          <p:cNvPr id="116770" name="Object 34">
            <a:extLst>
              <a:ext uri="{FF2B5EF4-FFF2-40B4-BE49-F238E27FC236}">
                <a16:creationId xmlns:a16="http://schemas.microsoft.com/office/drawing/2014/main" id="{0628CA38-0171-4DFD-BBB9-FD45A0CE245A}"/>
              </a:ext>
            </a:extLst>
          </p:cNvPr>
          <p:cNvGraphicFramePr>
            <a:graphicFrameLocks/>
          </p:cNvGraphicFramePr>
          <p:nvPr/>
        </p:nvGraphicFramePr>
        <p:xfrm>
          <a:off x="7315200" y="3879850"/>
          <a:ext cx="417513" cy="431800"/>
        </p:xfrm>
        <a:graphic>
          <a:graphicData uri="http://schemas.openxmlformats.org/presentationml/2006/ole">
            <mc:AlternateContent xmlns:mc="http://schemas.openxmlformats.org/markup-compatibility/2006">
              <mc:Choice xmlns:v="urn:schemas-microsoft-com:vml" Requires="v">
                <p:oleObj spid="_x0000_s116927" name="Equation" r:id="rId24" imgW="419040" imgH="431640" progId="Equation.3">
                  <p:embed/>
                </p:oleObj>
              </mc:Choice>
              <mc:Fallback>
                <p:oleObj name="Equation" r:id="rId24" imgW="419040" imgH="431640" progId="Equation.3">
                  <p:embed/>
                  <p:pic>
                    <p:nvPicPr>
                      <p:cNvPr id="0" name="Object 34"/>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315200" y="3879850"/>
                        <a:ext cx="41751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771" name="Object 35">
            <a:extLst>
              <a:ext uri="{FF2B5EF4-FFF2-40B4-BE49-F238E27FC236}">
                <a16:creationId xmlns:a16="http://schemas.microsoft.com/office/drawing/2014/main" id="{45E13AE7-FAB6-4D10-B723-DDD74EF92729}"/>
              </a:ext>
            </a:extLst>
          </p:cNvPr>
          <p:cNvGraphicFramePr>
            <a:graphicFrameLocks/>
          </p:cNvGraphicFramePr>
          <p:nvPr/>
        </p:nvGraphicFramePr>
        <p:xfrm>
          <a:off x="2527300" y="5657850"/>
          <a:ext cx="1511300" cy="823913"/>
        </p:xfrm>
        <a:graphic>
          <a:graphicData uri="http://schemas.openxmlformats.org/presentationml/2006/ole">
            <mc:AlternateContent xmlns:mc="http://schemas.openxmlformats.org/markup-compatibility/2006">
              <mc:Choice xmlns:v="urn:schemas-microsoft-com:vml" Requires="v">
                <p:oleObj spid="_x0000_s116928" name="Equation" r:id="rId26" imgW="1511280" imgH="825480" progId="Equation.3">
                  <p:embed/>
                </p:oleObj>
              </mc:Choice>
              <mc:Fallback>
                <p:oleObj name="Equation" r:id="rId26" imgW="1511280" imgH="825480" progId="Equation.3">
                  <p:embed/>
                  <p:pic>
                    <p:nvPicPr>
                      <p:cNvPr id="0" name="Object 35"/>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527300" y="5657850"/>
                        <a:ext cx="1511300"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6772" name="Group 36">
            <a:extLst>
              <a:ext uri="{FF2B5EF4-FFF2-40B4-BE49-F238E27FC236}">
                <a16:creationId xmlns:a16="http://schemas.microsoft.com/office/drawing/2014/main" id="{27999A4F-47B7-4FDD-BC36-4227D09691EC}"/>
              </a:ext>
            </a:extLst>
          </p:cNvPr>
          <p:cNvGrpSpPr>
            <a:grpSpLocks/>
          </p:cNvGrpSpPr>
          <p:nvPr/>
        </p:nvGrpSpPr>
        <p:grpSpPr bwMode="auto">
          <a:xfrm>
            <a:off x="2555875" y="1165225"/>
            <a:ext cx="2736850" cy="739775"/>
            <a:chOff x="1654" y="734"/>
            <a:chExt cx="1680" cy="466"/>
          </a:xfrm>
        </p:grpSpPr>
        <p:sp>
          <p:nvSpPr>
            <p:cNvPr id="116773" name="AutoShape 37">
              <a:extLst>
                <a:ext uri="{FF2B5EF4-FFF2-40B4-BE49-F238E27FC236}">
                  <a16:creationId xmlns:a16="http://schemas.microsoft.com/office/drawing/2014/main" id="{5D52089A-8F04-4C1B-999C-D0DD8156CB1B}"/>
                </a:ext>
              </a:extLst>
            </p:cNvPr>
            <p:cNvSpPr>
              <a:spLocks noChangeArrowheads="1"/>
            </p:cNvSpPr>
            <p:nvPr/>
          </p:nvSpPr>
          <p:spPr bwMode="auto">
            <a:xfrm>
              <a:off x="1654" y="734"/>
              <a:ext cx="1680" cy="466"/>
            </a:xfrm>
            <a:prstGeom prst="upArrowCallout">
              <a:avLst>
                <a:gd name="adj1" fmla="val 82818"/>
                <a:gd name="adj2" fmla="val 90129"/>
                <a:gd name="adj3" fmla="val 14949"/>
                <a:gd name="adj4" fmla="val 66667"/>
              </a:avLst>
            </a:prstGeom>
            <a:noFill/>
            <a:ln w="9525">
              <a:solidFill>
                <a:srgbClr val="66FFFF"/>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16774" name="Object 38">
              <a:extLst>
                <a:ext uri="{FF2B5EF4-FFF2-40B4-BE49-F238E27FC236}">
                  <a16:creationId xmlns:a16="http://schemas.microsoft.com/office/drawing/2014/main" id="{2E329BA0-6BA9-4056-BB05-818F0AC6CC4E}"/>
                </a:ext>
              </a:extLst>
            </p:cNvPr>
            <p:cNvGraphicFramePr>
              <a:graphicFrameLocks noChangeAspect="1"/>
            </p:cNvGraphicFramePr>
            <p:nvPr/>
          </p:nvGraphicFramePr>
          <p:xfrm>
            <a:off x="1719" y="934"/>
            <a:ext cx="781" cy="237"/>
          </p:xfrm>
          <a:graphic>
            <a:graphicData uri="http://schemas.openxmlformats.org/presentationml/2006/ole">
              <mc:AlternateContent xmlns:mc="http://schemas.openxmlformats.org/markup-compatibility/2006">
                <mc:Choice xmlns:v="urn:schemas-microsoft-com:vml" Requires="v">
                  <p:oleObj spid="_x0000_s116929" name="公式" r:id="rId28" imgW="1269720" imgH="419040" progId="Equation.3">
                    <p:embed/>
                  </p:oleObj>
                </mc:Choice>
                <mc:Fallback>
                  <p:oleObj name="公式" r:id="rId28" imgW="1269720" imgH="419040" progId="Equation.3">
                    <p:embed/>
                    <p:pic>
                      <p:nvPicPr>
                        <p:cNvPr id="0" name="Object 38"/>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719" y="934"/>
                          <a:ext cx="781"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775" name="Object 39">
              <a:extLst>
                <a:ext uri="{FF2B5EF4-FFF2-40B4-BE49-F238E27FC236}">
                  <a16:creationId xmlns:a16="http://schemas.microsoft.com/office/drawing/2014/main" id="{938F8672-30EC-4AAB-B8A3-3E4499ED4B52}"/>
                </a:ext>
              </a:extLst>
            </p:cNvPr>
            <p:cNvGraphicFramePr>
              <a:graphicFrameLocks noChangeAspect="1"/>
            </p:cNvGraphicFramePr>
            <p:nvPr/>
          </p:nvGraphicFramePr>
          <p:xfrm>
            <a:off x="2660" y="942"/>
            <a:ext cx="616" cy="240"/>
          </p:xfrm>
          <a:graphic>
            <a:graphicData uri="http://schemas.openxmlformats.org/presentationml/2006/ole">
              <mc:AlternateContent xmlns:mc="http://schemas.openxmlformats.org/markup-compatibility/2006">
                <mc:Choice xmlns:v="urn:schemas-microsoft-com:vml" Requires="v">
                  <p:oleObj spid="_x0000_s116930" name="公式" r:id="rId30" imgW="1002960" imgH="419040" progId="Equation.3">
                    <p:embed/>
                  </p:oleObj>
                </mc:Choice>
                <mc:Fallback>
                  <p:oleObj name="公式" r:id="rId30" imgW="1002960" imgH="419040" progId="Equation.3">
                    <p:embed/>
                    <p:pic>
                      <p:nvPicPr>
                        <p:cNvPr id="0" name="Object 39"/>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660" y="942"/>
                          <a:ext cx="61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6776" name="Rectangle 40">
            <a:extLst>
              <a:ext uri="{FF2B5EF4-FFF2-40B4-BE49-F238E27FC236}">
                <a16:creationId xmlns:a16="http://schemas.microsoft.com/office/drawing/2014/main" id="{1B97356C-B2E3-465E-B351-F8942ED751E3}"/>
              </a:ext>
            </a:extLst>
          </p:cNvPr>
          <p:cNvSpPr>
            <a:spLocks noChangeArrowheads="1"/>
          </p:cNvSpPr>
          <p:nvPr/>
        </p:nvSpPr>
        <p:spPr bwMode="auto">
          <a:xfrm>
            <a:off x="4648200" y="5046663"/>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磁矩</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6744"/>
                                        </p:tgtEl>
                                        <p:attrNameLst>
                                          <p:attrName>style.visibility</p:attrName>
                                        </p:attrNameLst>
                                      </p:cBhvr>
                                      <p:to>
                                        <p:strVal val="visible"/>
                                      </p:to>
                                    </p:set>
                                    <p:animEffect transition="in" filter="blinds(horizontal)">
                                      <p:cBhvr>
                                        <p:cTn id="7" dur="500"/>
                                        <p:tgtEl>
                                          <p:spTgt spid="1167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6743"/>
                                        </p:tgtEl>
                                        <p:attrNameLst>
                                          <p:attrName>style.visibility</p:attrName>
                                        </p:attrNameLst>
                                      </p:cBhvr>
                                      <p:to>
                                        <p:strVal val="visible"/>
                                      </p:to>
                                    </p:set>
                                    <p:animEffect transition="in" filter="wipe(left)">
                                      <p:cBhvr>
                                        <p:cTn id="12" dur="500"/>
                                        <p:tgtEl>
                                          <p:spTgt spid="1167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16772"/>
                                        </p:tgtEl>
                                        <p:attrNameLst>
                                          <p:attrName>style.visibility</p:attrName>
                                        </p:attrNameLst>
                                      </p:cBhvr>
                                      <p:to>
                                        <p:strVal val="visible"/>
                                      </p:to>
                                    </p:set>
                                    <p:animEffect transition="in" filter="box(out)">
                                      <p:cBhvr>
                                        <p:cTn id="17" dur="500"/>
                                        <p:tgtEl>
                                          <p:spTgt spid="1167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6756"/>
                                        </p:tgtEl>
                                        <p:attrNameLst>
                                          <p:attrName>style.visibility</p:attrName>
                                        </p:attrNameLst>
                                      </p:cBhvr>
                                      <p:to>
                                        <p:strVal val="visible"/>
                                      </p:to>
                                    </p:set>
                                    <p:animEffect transition="in" filter="wipe(left)">
                                      <p:cBhvr>
                                        <p:cTn id="22" dur="500"/>
                                        <p:tgtEl>
                                          <p:spTgt spid="11675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nodeType="clickEffect">
                                  <p:stCondLst>
                                    <p:cond delay="0"/>
                                  </p:stCondLst>
                                  <p:childTnLst>
                                    <p:set>
                                      <p:cBhvr>
                                        <p:cTn id="26" dur="1" fill="hold">
                                          <p:stCondLst>
                                            <p:cond delay="0"/>
                                          </p:stCondLst>
                                        </p:cTn>
                                        <p:tgtEl>
                                          <p:spTgt spid="116753"/>
                                        </p:tgtEl>
                                        <p:attrNameLst>
                                          <p:attrName>style.visibility</p:attrName>
                                        </p:attrNameLst>
                                      </p:cBhvr>
                                      <p:to>
                                        <p:strVal val="visible"/>
                                      </p:to>
                                    </p:set>
                                    <p:anim calcmode="lin" valueType="num">
                                      <p:cBhvr>
                                        <p:cTn id="27" dur="500" fill="hold"/>
                                        <p:tgtEl>
                                          <p:spTgt spid="116753"/>
                                        </p:tgtEl>
                                        <p:attrNameLst>
                                          <p:attrName>ppt_w</p:attrName>
                                        </p:attrNameLst>
                                      </p:cBhvr>
                                      <p:tavLst>
                                        <p:tav tm="0">
                                          <p:val>
                                            <p:fltVal val="0"/>
                                          </p:val>
                                        </p:tav>
                                        <p:tav tm="100000">
                                          <p:val>
                                            <p:strVal val="#ppt_w"/>
                                          </p:val>
                                        </p:tav>
                                      </p:tavLst>
                                    </p:anim>
                                    <p:anim calcmode="lin" valueType="num">
                                      <p:cBhvr>
                                        <p:cTn id="28" dur="500" fill="hold"/>
                                        <p:tgtEl>
                                          <p:spTgt spid="116753"/>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116757"/>
                                        </p:tgtEl>
                                        <p:attrNameLst>
                                          <p:attrName>style.visibility</p:attrName>
                                        </p:attrNameLst>
                                      </p:cBhvr>
                                      <p:to>
                                        <p:strVal val="visible"/>
                                      </p:to>
                                    </p:set>
                                    <p:animEffect transition="in" filter="wipe(left)">
                                      <p:cBhvr>
                                        <p:cTn id="33" dur="500"/>
                                        <p:tgtEl>
                                          <p:spTgt spid="11675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16759"/>
                                        </p:tgtEl>
                                        <p:attrNameLst>
                                          <p:attrName>style.visibility</p:attrName>
                                        </p:attrNameLst>
                                      </p:cBhvr>
                                      <p:to>
                                        <p:strVal val="visible"/>
                                      </p:to>
                                    </p:set>
                                    <p:animEffect transition="in" filter="wipe(left)">
                                      <p:cBhvr>
                                        <p:cTn id="38" dur="500"/>
                                        <p:tgtEl>
                                          <p:spTgt spid="11675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16758"/>
                                        </p:tgtEl>
                                        <p:attrNameLst>
                                          <p:attrName>style.visibility</p:attrName>
                                        </p:attrNameLst>
                                      </p:cBhvr>
                                      <p:to>
                                        <p:strVal val="visible"/>
                                      </p:to>
                                    </p:set>
                                    <p:animEffect transition="in" filter="wipe(left)">
                                      <p:cBhvr>
                                        <p:cTn id="43" dur="500"/>
                                        <p:tgtEl>
                                          <p:spTgt spid="11675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16760"/>
                                        </p:tgtEl>
                                        <p:attrNameLst>
                                          <p:attrName>style.visibility</p:attrName>
                                        </p:attrNameLst>
                                      </p:cBhvr>
                                      <p:to>
                                        <p:strVal val="visible"/>
                                      </p:to>
                                    </p:set>
                                    <p:animEffect transition="in" filter="wipe(left)">
                                      <p:cBhvr>
                                        <p:cTn id="48" dur="500"/>
                                        <p:tgtEl>
                                          <p:spTgt spid="11676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116761"/>
                                        </p:tgtEl>
                                        <p:attrNameLst>
                                          <p:attrName>style.visibility</p:attrName>
                                        </p:attrNameLst>
                                      </p:cBhvr>
                                      <p:to>
                                        <p:strVal val="visible"/>
                                      </p:to>
                                    </p:set>
                                    <p:animEffect transition="in" filter="wipe(left)">
                                      <p:cBhvr>
                                        <p:cTn id="53" dur="500"/>
                                        <p:tgtEl>
                                          <p:spTgt spid="11676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116762"/>
                                        </p:tgtEl>
                                        <p:attrNameLst>
                                          <p:attrName>style.visibility</p:attrName>
                                        </p:attrNameLst>
                                      </p:cBhvr>
                                      <p:to>
                                        <p:strVal val="visible"/>
                                      </p:to>
                                    </p:set>
                                    <p:animEffect transition="in" filter="wipe(left)">
                                      <p:cBhvr>
                                        <p:cTn id="58" dur="500"/>
                                        <p:tgtEl>
                                          <p:spTgt spid="11676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116764"/>
                                        </p:tgtEl>
                                        <p:attrNameLst>
                                          <p:attrName>style.visibility</p:attrName>
                                        </p:attrNameLst>
                                      </p:cBhvr>
                                      <p:to>
                                        <p:strVal val="visible"/>
                                      </p:to>
                                    </p:set>
                                    <p:animEffect transition="in" filter="wipe(left)">
                                      <p:cBhvr>
                                        <p:cTn id="63" dur="500"/>
                                        <p:tgtEl>
                                          <p:spTgt spid="11676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116738"/>
                                        </p:tgtEl>
                                        <p:attrNameLst>
                                          <p:attrName>style.visibility</p:attrName>
                                        </p:attrNameLst>
                                      </p:cBhvr>
                                      <p:to>
                                        <p:strVal val="visible"/>
                                      </p:to>
                                    </p:set>
                                    <p:animEffect transition="in" filter="wipe(left)">
                                      <p:cBhvr>
                                        <p:cTn id="68" dur="500"/>
                                        <p:tgtEl>
                                          <p:spTgt spid="116738"/>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16765"/>
                                        </p:tgtEl>
                                        <p:attrNameLst>
                                          <p:attrName>style.visibility</p:attrName>
                                        </p:attrNameLst>
                                      </p:cBhvr>
                                      <p:to>
                                        <p:strVal val="visible"/>
                                      </p:to>
                                    </p:set>
                                    <p:animEffect transition="in" filter="wipe(left)">
                                      <p:cBhvr>
                                        <p:cTn id="73" dur="500"/>
                                        <p:tgtEl>
                                          <p:spTgt spid="116765"/>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116763"/>
                                        </p:tgtEl>
                                        <p:attrNameLst>
                                          <p:attrName>style.visibility</p:attrName>
                                        </p:attrNameLst>
                                      </p:cBhvr>
                                      <p:to>
                                        <p:strVal val="visible"/>
                                      </p:to>
                                    </p:set>
                                    <p:animEffect transition="in" filter="wipe(left)">
                                      <p:cBhvr>
                                        <p:cTn id="78" dur="500"/>
                                        <p:tgtEl>
                                          <p:spTgt spid="116763"/>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4" fill="hold" nodeType="clickEffect">
                                  <p:stCondLst>
                                    <p:cond delay="0"/>
                                  </p:stCondLst>
                                  <p:childTnLst>
                                    <p:set>
                                      <p:cBhvr>
                                        <p:cTn id="82" dur="1" fill="hold">
                                          <p:stCondLst>
                                            <p:cond delay="0"/>
                                          </p:stCondLst>
                                        </p:cTn>
                                        <p:tgtEl>
                                          <p:spTgt spid="116766"/>
                                        </p:tgtEl>
                                        <p:attrNameLst>
                                          <p:attrName>style.visibility</p:attrName>
                                        </p:attrNameLst>
                                      </p:cBhvr>
                                      <p:to>
                                        <p:strVal val="visible"/>
                                      </p:to>
                                    </p:set>
                                    <p:animEffect transition="in" filter="wipe(down)">
                                      <p:cBhvr>
                                        <p:cTn id="83" dur="500"/>
                                        <p:tgtEl>
                                          <p:spTgt spid="116766"/>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nodeType="clickEffect">
                                  <p:stCondLst>
                                    <p:cond delay="0"/>
                                  </p:stCondLst>
                                  <p:childTnLst>
                                    <p:set>
                                      <p:cBhvr>
                                        <p:cTn id="87" dur="1" fill="hold">
                                          <p:stCondLst>
                                            <p:cond delay="499"/>
                                          </p:stCondLst>
                                        </p:cTn>
                                        <p:tgtEl>
                                          <p:spTgt spid="116767"/>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16769"/>
                                        </p:tgtEl>
                                        <p:attrNameLst>
                                          <p:attrName>style.visibility</p:attrName>
                                        </p:attrNameLst>
                                      </p:cBhvr>
                                      <p:to>
                                        <p:strVal val="visible"/>
                                      </p:to>
                                    </p:set>
                                    <p:animEffect transition="in" filter="wipe(left)">
                                      <p:cBhvr>
                                        <p:cTn id="92" dur="500"/>
                                        <p:tgtEl>
                                          <p:spTgt spid="116769"/>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116768"/>
                                        </p:tgtEl>
                                        <p:attrNameLst>
                                          <p:attrName>style.visibility</p:attrName>
                                        </p:attrNameLst>
                                      </p:cBhvr>
                                      <p:to>
                                        <p:strVal val="visible"/>
                                      </p:to>
                                    </p:set>
                                    <p:animEffect transition="in" filter="wipe(left)">
                                      <p:cBhvr>
                                        <p:cTn id="97" dur="500"/>
                                        <p:tgtEl>
                                          <p:spTgt spid="116768"/>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16776"/>
                                        </p:tgtEl>
                                        <p:attrNameLst>
                                          <p:attrName>style.visibility</p:attrName>
                                        </p:attrNameLst>
                                      </p:cBhvr>
                                      <p:to>
                                        <p:strVal val="visible"/>
                                      </p:to>
                                    </p:set>
                                    <p:animEffect transition="in" filter="wipe(left)">
                                      <p:cBhvr>
                                        <p:cTn id="102" dur="500"/>
                                        <p:tgtEl>
                                          <p:spTgt spid="116776"/>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4" fill="hold" nodeType="clickEffect">
                                  <p:stCondLst>
                                    <p:cond delay="0"/>
                                  </p:stCondLst>
                                  <p:childTnLst>
                                    <p:set>
                                      <p:cBhvr>
                                        <p:cTn id="106" dur="1" fill="hold">
                                          <p:stCondLst>
                                            <p:cond delay="0"/>
                                          </p:stCondLst>
                                        </p:cTn>
                                        <p:tgtEl>
                                          <p:spTgt spid="116742"/>
                                        </p:tgtEl>
                                        <p:attrNameLst>
                                          <p:attrName>style.visibility</p:attrName>
                                        </p:attrNameLst>
                                      </p:cBhvr>
                                      <p:to>
                                        <p:strVal val="visible"/>
                                      </p:to>
                                    </p:set>
                                    <p:animEffect transition="in" filter="wipe(down)">
                                      <p:cBhvr>
                                        <p:cTn id="107" dur="500"/>
                                        <p:tgtEl>
                                          <p:spTgt spid="116742"/>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 presetClass="entr" presetSubtype="0" fill="hold" nodeType="clickEffect">
                                  <p:stCondLst>
                                    <p:cond delay="0"/>
                                  </p:stCondLst>
                                  <p:childTnLst>
                                    <p:set>
                                      <p:cBhvr>
                                        <p:cTn id="111" dur="1" fill="hold">
                                          <p:stCondLst>
                                            <p:cond delay="499"/>
                                          </p:stCondLst>
                                        </p:cTn>
                                        <p:tgtEl>
                                          <p:spTgt spid="116770"/>
                                        </p:tgtEl>
                                        <p:attrNameLst>
                                          <p:attrName>style.visibility</p:attrName>
                                        </p:attrNameLst>
                                      </p:cBhvr>
                                      <p:to>
                                        <p:strVal val="visible"/>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8" fill="hold" nodeType="clickEffect">
                                  <p:stCondLst>
                                    <p:cond delay="0"/>
                                  </p:stCondLst>
                                  <p:childTnLst>
                                    <p:set>
                                      <p:cBhvr>
                                        <p:cTn id="115" dur="1" fill="hold">
                                          <p:stCondLst>
                                            <p:cond delay="0"/>
                                          </p:stCondLst>
                                        </p:cTn>
                                        <p:tgtEl>
                                          <p:spTgt spid="116771"/>
                                        </p:tgtEl>
                                        <p:attrNameLst>
                                          <p:attrName>style.visibility</p:attrName>
                                        </p:attrNameLst>
                                      </p:cBhvr>
                                      <p:to>
                                        <p:strVal val="visible"/>
                                      </p:to>
                                    </p:set>
                                    <p:animEffect transition="in" filter="wipe(left)">
                                      <p:cBhvr>
                                        <p:cTn id="116" dur="500"/>
                                        <p:tgtEl>
                                          <p:spTgt spid="116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59" grpId="0" autoUpdateAnimBg="0"/>
      <p:bldP spid="116765" grpId="0" autoUpdateAnimBg="0"/>
      <p:bldP spid="116769" grpId="0" autoUpdateAnimBg="0"/>
      <p:bldP spid="116776"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762" name="Group 2">
            <a:extLst>
              <a:ext uri="{FF2B5EF4-FFF2-40B4-BE49-F238E27FC236}">
                <a16:creationId xmlns:a16="http://schemas.microsoft.com/office/drawing/2014/main" id="{CEC6523B-4C7F-4619-AC34-E92E9C3CBF65}"/>
              </a:ext>
            </a:extLst>
          </p:cNvPr>
          <p:cNvGrpSpPr>
            <a:grpSpLocks/>
          </p:cNvGrpSpPr>
          <p:nvPr/>
        </p:nvGrpSpPr>
        <p:grpSpPr bwMode="auto">
          <a:xfrm>
            <a:off x="5105400" y="1143000"/>
            <a:ext cx="3651250" cy="2543175"/>
            <a:chOff x="3192" y="720"/>
            <a:chExt cx="2300" cy="1602"/>
          </a:xfrm>
        </p:grpSpPr>
        <p:sp>
          <p:nvSpPr>
            <p:cNvPr id="117763" name="Text Box 3">
              <a:extLst>
                <a:ext uri="{FF2B5EF4-FFF2-40B4-BE49-F238E27FC236}">
                  <a16:creationId xmlns:a16="http://schemas.microsoft.com/office/drawing/2014/main" id="{770B7251-85FD-46A2-B7CA-B8B3FBEF4147}"/>
                </a:ext>
              </a:extLst>
            </p:cNvPr>
            <p:cNvSpPr txBox="1">
              <a:spLocks noChangeArrowheads="1"/>
            </p:cNvSpPr>
            <p:nvPr/>
          </p:nvSpPr>
          <p:spPr bwMode="auto">
            <a:xfrm>
              <a:off x="5280" y="120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chemeClr val="bg1"/>
                  </a:solidFill>
                  <a:latin typeface="Times New Roman" panose="02020603050405020304" pitchFamily="18" charset="0"/>
                </a:rPr>
                <a:t>x</a:t>
              </a:r>
            </a:p>
          </p:txBody>
        </p:sp>
        <p:graphicFrame>
          <p:nvGraphicFramePr>
            <p:cNvPr id="117764" name="Object 4">
              <a:extLst>
                <a:ext uri="{FF2B5EF4-FFF2-40B4-BE49-F238E27FC236}">
                  <a16:creationId xmlns:a16="http://schemas.microsoft.com/office/drawing/2014/main" id="{C9801EB9-8EF6-4122-8DC0-FD326659F3F8}"/>
                </a:ext>
              </a:extLst>
            </p:cNvPr>
            <p:cNvGraphicFramePr>
              <a:graphicFrameLocks noChangeAspect="1"/>
            </p:cNvGraphicFramePr>
            <p:nvPr/>
          </p:nvGraphicFramePr>
          <p:xfrm>
            <a:off x="3288" y="1068"/>
            <a:ext cx="240" cy="220"/>
          </p:xfrm>
          <a:graphic>
            <a:graphicData uri="http://schemas.openxmlformats.org/presentationml/2006/ole">
              <mc:AlternateContent xmlns:mc="http://schemas.openxmlformats.org/markup-compatibility/2006">
                <mc:Choice xmlns:v="urn:schemas-microsoft-com:vml" Requires="v">
                  <p:oleObj spid="_x0000_s117884" name="Equation" r:id="rId3" imgW="152280" imgH="139680" progId="Equation.3">
                    <p:embed/>
                  </p:oleObj>
                </mc:Choice>
                <mc:Fallback>
                  <p:oleObj name="Equation" r:id="rId3" imgW="152280" imgH="1396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8" y="1068"/>
                          <a:ext cx="240"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7765" name="Oval 5">
              <a:extLst>
                <a:ext uri="{FF2B5EF4-FFF2-40B4-BE49-F238E27FC236}">
                  <a16:creationId xmlns:a16="http://schemas.microsoft.com/office/drawing/2014/main" id="{43B24332-D57A-485D-878A-9834FB9AC361}"/>
                </a:ext>
              </a:extLst>
            </p:cNvPr>
            <p:cNvSpPr>
              <a:spLocks noChangeArrowheads="1"/>
            </p:cNvSpPr>
            <p:nvPr/>
          </p:nvSpPr>
          <p:spPr bwMode="auto">
            <a:xfrm>
              <a:off x="3624" y="732"/>
              <a:ext cx="624" cy="1584"/>
            </a:xfrm>
            <a:prstGeom prst="ellipse">
              <a:avLst/>
            </a:prstGeom>
            <a:solidFill>
              <a:srgbClr val="009999"/>
            </a:solidFill>
            <a:ln w="1905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7766" name="Oval 6">
              <a:extLst>
                <a:ext uri="{FF2B5EF4-FFF2-40B4-BE49-F238E27FC236}">
                  <a16:creationId xmlns:a16="http://schemas.microsoft.com/office/drawing/2014/main" id="{39B26E61-875B-4D3F-8E64-AD6F3E01895D}"/>
                </a:ext>
              </a:extLst>
            </p:cNvPr>
            <p:cNvSpPr>
              <a:spLocks noChangeArrowheads="1"/>
            </p:cNvSpPr>
            <p:nvPr/>
          </p:nvSpPr>
          <p:spPr bwMode="auto">
            <a:xfrm>
              <a:off x="3684" y="732"/>
              <a:ext cx="624" cy="1584"/>
            </a:xfrm>
            <a:prstGeom prst="ellipse">
              <a:avLst/>
            </a:prstGeom>
            <a:solidFill>
              <a:srgbClr val="009999"/>
            </a:solidFill>
            <a:ln w="1905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7767" name="Line 7">
              <a:extLst>
                <a:ext uri="{FF2B5EF4-FFF2-40B4-BE49-F238E27FC236}">
                  <a16:creationId xmlns:a16="http://schemas.microsoft.com/office/drawing/2014/main" id="{D5956797-5A42-4FFD-9CA4-AD6179431956}"/>
                </a:ext>
              </a:extLst>
            </p:cNvPr>
            <p:cNvSpPr>
              <a:spLocks noChangeShapeType="1"/>
            </p:cNvSpPr>
            <p:nvPr/>
          </p:nvSpPr>
          <p:spPr bwMode="auto">
            <a:xfrm>
              <a:off x="3924" y="738"/>
              <a:ext cx="96"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17768" name="Line 8">
              <a:extLst>
                <a:ext uri="{FF2B5EF4-FFF2-40B4-BE49-F238E27FC236}">
                  <a16:creationId xmlns:a16="http://schemas.microsoft.com/office/drawing/2014/main" id="{D50130B9-3216-401B-BEFA-CA8DF5380B4F}"/>
                </a:ext>
              </a:extLst>
            </p:cNvPr>
            <p:cNvSpPr>
              <a:spLocks noChangeShapeType="1"/>
            </p:cNvSpPr>
            <p:nvPr/>
          </p:nvSpPr>
          <p:spPr bwMode="auto">
            <a:xfrm>
              <a:off x="3924" y="2322"/>
              <a:ext cx="108"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7769" name="Line 9">
              <a:extLst>
                <a:ext uri="{FF2B5EF4-FFF2-40B4-BE49-F238E27FC236}">
                  <a16:creationId xmlns:a16="http://schemas.microsoft.com/office/drawing/2014/main" id="{0E46FF6E-E474-4B6D-BD34-3B00C630BA9C}"/>
                </a:ext>
              </a:extLst>
            </p:cNvPr>
            <p:cNvSpPr>
              <a:spLocks noChangeShapeType="1"/>
            </p:cNvSpPr>
            <p:nvPr/>
          </p:nvSpPr>
          <p:spPr bwMode="auto">
            <a:xfrm>
              <a:off x="4044" y="1527"/>
              <a:ext cx="1320" cy="9"/>
            </a:xfrm>
            <a:prstGeom prst="line">
              <a:avLst/>
            </a:prstGeom>
            <a:noFill/>
            <a:ln w="28575">
              <a:solidFill>
                <a:srgbClr val="FFFF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7770" name="Line 10">
              <a:extLst>
                <a:ext uri="{FF2B5EF4-FFF2-40B4-BE49-F238E27FC236}">
                  <a16:creationId xmlns:a16="http://schemas.microsoft.com/office/drawing/2014/main" id="{DEB37EC1-5488-4D11-8479-0B312CC26CA6}"/>
                </a:ext>
              </a:extLst>
            </p:cNvPr>
            <p:cNvSpPr>
              <a:spLocks noChangeShapeType="1"/>
            </p:cNvSpPr>
            <p:nvPr/>
          </p:nvSpPr>
          <p:spPr bwMode="auto">
            <a:xfrm>
              <a:off x="3192" y="1527"/>
              <a:ext cx="432" cy="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17771" name="Text Box 11">
              <a:extLst>
                <a:ext uri="{FF2B5EF4-FFF2-40B4-BE49-F238E27FC236}">
                  <a16:creationId xmlns:a16="http://schemas.microsoft.com/office/drawing/2014/main" id="{D364A15C-24E2-44CB-BC59-EE4B165D4522}"/>
                </a:ext>
              </a:extLst>
            </p:cNvPr>
            <p:cNvSpPr txBox="1">
              <a:spLocks noChangeArrowheads="1"/>
            </p:cNvSpPr>
            <p:nvPr/>
          </p:nvSpPr>
          <p:spPr bwMode="auto">
            <a:xfrm>
              <a:off x="3960" y="1488"/>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chemeClr val="bg1"/>
                  </a:solidFill>
                  <a:latin typeface="Times New Roman" panose="02020603050405020304" pitchFamily="18" charset="0"/>
                </a:rPr>
                <a:t>O</a:t>
              </a:r>
            </a:p>
          </p:txBody>
        </p:sp>
        <p:sp>
          <p:nvSpPr>
            <p:cNvPr id="117772" name="Line 12">
              <a:extLst>
                <a:ext uri="{FF2B5EF4-FFF2-40B4-BE49-F238E27FC236}">
                  <a16:creationId xmlns:a16="http://schemas.microsoft.com/office/drawing/2014/main" id="{175FF64D-3F74-456B-8932-ABAF75EDDF66}"/>
                </a:ext>
              </a:extLst>
            </p:cNvPr>
            <p:cNvSpPr>
              <a:spLocks noChangeShapeType="1"/>
            </p:cNvSpPr>
            <p:nvPr/>
          </p:nvSpPr>
          <p:spPr bwMode="auto">
            <a:xfrm flipH="1">
              <a:off x="3828" y="1524"/>
              <a:ext cx="212" cy="648"/>
            </a:xfrm>
            <a:prstGeom prst="line">
              <a:avLst/>
            </a:prstGeom>
            <a:noFill/>
            <a:ln w="28575">
              <a:solidFill>
                <a:srgbClr val="FFFF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7773" name="Text Box 13">
              <a:extLst>
                <a:ext uri="{FF2B5EF4-FFF2-40B4-BE49-F238E27FC236}">
                  <a16:creationId xmlns:a16="http://schemas.microsoft.com/office/drawing/2014/main" id="{F38C6693-5914-4378-A353-5A12CAE070BC}"/>
                </a:ext>
              </a:extLst>
            </p:cNvPr>
            <p:cNvSpPr txBox="1">
              <a:spLocks noChangeArrowheads="1"/>
            </p:cNvSpPr>
            <p:nvPr/>
          </p:nvSpPr>
          <p:spPr bwMode="auto">
            <a:xfrm>
              <a:off x="3900" y="174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chemeClr val="bg1"/>
                  </a:solidFill>
                  <a:latin typeface="Times New Roman" panose="02020603050405020304" pitchFamily="18" charset="0"/>
                </a:rPr>
                <a:t>R</a:t>
              </a:r>
            </a:p>
          </p:txBody>
        </p:sp>
        <p:sp>
          <p:nvSpPr>
            <p:cNvPr id="117774" name="Text Box 14">
              <a:extLst>
                <a:ext uri="{FF2B5EF4-FFF2-40B4-BE49-F238E27FC236}">
                  <a16:creationId xmlns:a16="http://schemas.microsoft.com/office/drawing/2014/main" id="{DFFA4124-98D5-4A61-AE4D-8C951E6FE702}"/>
                </a:ext>
              </a:extLst>
            </p:cNvPr>
            <p:cNvSpPr txBox="1">
              <a:spLocks noChangeArrowheads="1"/>
            </p:cNvSpPr>
            <p:nvPr/>
          </p:nvSpPr>
          <p:spPr bwMode="auto">
            <a:xfrm>
              <a:off x="4289" y="720"/>
              <a:ext cx="2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b="1" i="1">
                  <a:solidFill>
                    <a:srgbClr val="66FFFF"/>
                  </a:solidFill>
                  <a:latin typeface="Times New Roman" panose="02020603050405020304" pitchFamily="18" charset="0"/>
                </a:rPr>
                <a:t>q</a:t>
              </a:r>
            </a:p>
          </p:txBody>
        </p:sp>
        <p:sp>
          <p:nvSpPr>
            <p:cNvPr id="117775" name="Freeform 15">
              <a:extLst>
                <a:ext uri="{FF2B5EF4-FFF2-40B4-BE49-F238E27FC236}">
                  <a16:creationId xmlns:a16="http://schemas.microsoft.com/office/drawing/2014/main" id="{EF3496E2-4844-4FBE-B3D8-BEA52D2F2A07}"/>
                </a:ext>
              </a:extLst>
            </p:cNvPr>
            <p:cNvSpPr>
              <a:spLocks/>
            </p:cNvSpPr>
            <p:nvPr/>
          </p:nvSpPr>
          <p:spPr bwMode="auto">
            <a:xfrm>
              <a:off x="3564" y="876"/>
              <a:ext cx="56" cy="288"/>
            </a:xfrm>
            <a:custGeom>
              <a:avLst/>
              <a:gdLst>
                <a:gd name="T0" fmla="*/ 56 w 56"/>
                <a:gd name="T1" fmla="*/ 0 h 288"/>
                <a:gd name="T2" fmla="*/ 8 w 56"/>
                <a:gd name="T3" fmla="*/ 144 h 288"/>
                <a:gd name="T4" fmla="*/ 8 w 56"/>
                <a:gd name="T5" fmla="*/ 288 h 288"/>
              </a:gdLst>
              <a:ahLst/>
              <a:cxnLst>
                <a:cxn ang="0">
                  <a:pos x="T0" y="T1"/>
                </a:cxn>
                <a:cxn ang="0">
                  <a:pos x="T2" y="T3"/>
                </a:cxn>
                <a:cxn ang="0">
                  <a:pos x="T4" y="T5"/>
                </a:cxn>
              </a:cxnLst>
              <a:rect l="0" t="0" r="r" b="b"/>
              <a:pathLst>
                <a:path w="56" h="288">
                  <a:moveTo>
                    <a:pt x="56" y="0"/>
                  </a:moveTo>
                  <a:cubicBezTo>
                    <a:pt x="36" y="48"/>
                    <a:pt x="16" y="96"/>
                    <a:pt x="8" y="144"/>
                  </a:cubicBezTo>
                  <a:cubicBezTo>
                    <a:pt x="0" y="192"/>
                    <a:pt x="4" y="240"/>
                    <a:pt x="8" y="288"/>
                  </a:cubicBezTo>
                </a:path>
              </a:pathLst>
            </a:custGeom>
            <a:noFill/>
            <a:ln w="28575" cap="flat" cmpd="sng">
              <a:solidFill>
                <a:srgbClr val="66FF33"/>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
        <p:nvSpPr>
          <p:cNvPr id="117776" name="Text Box 16">
            <a:extLst>
              <a:ext uri="{FF2B5EF4-FFF2-40B4-BE49-F238E27FC236}">
                <a16:creationId xmlns:a16="http://schemas.microsoft.com/office/drawing/2014/main" id="{8E953252-0A3A-4CCB-80C7-58F5D094CA19}"/>
              </a:ext>
            </a:extLst>
          </p:cNvPr>
          <p:cNvSpPr txBox="1">
            <a:spLocks noChangeArrowheads="1"/>
          </p:cNvSpPr>
          <p:nvPr/>
        </p:nvSpPr>
        <p:spPr bwMode="auto">
          <a:xfrm>
            <a:off x="779811" y="469900"/>
            <a:ext cx="7945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求绕轴旋转的带电圆盘轴线上的磁场和圆盘的磁矩</a:t>
            </a:r>
          </a:p>
        </p:txBody>
      </p:sp>
      <p:sp>
        <p:nvSpPr>
          <p:cNvPr id="117777" name="Text Box 17">
            <a:extLst>
              <a:ext uri="{FF2B5EF4-FFF2-40B4-BE49-F238E27FC236}">
                <a16:creationId xmlns:a16="http://schemas.microsoft.com/office/drawing/2014/main" id="{5236863E-25D1-496A-946E-23A052228836}"/>
              </a:ext>
            </a:extLst>
          </p:cNvPr>
          <p:cNvSpPr txBox="1">
            <a:spLocks noChangeArrowheads="1"/>
          </p:cNvSpPr>
          <p:nvPr/>
        </p:nvSpPr>
        <p:spPr bwMode="auto">
          <a:xfrm>
            <a:off x="328613" y="990600"/>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FFFF00"/>
                </a:solidFill>
                <a:latin typeface="Times New Roman" panose="02020603050405020304" pitchFamily="18" charset="0"/>
              </a:rPr>
              <a:t>解</a:t>
            </a:r>
          </a:p>
        </p:txBody>
      </p:sp>
      <p:graphicFrame>
        <p:nvGraphicFramePr>
          <p:cNvPr id="117778" name="Object 18">
            <a:extLst>
              <a:ext uri="{FF2B5EF4-FFF2-40B4-BE49-F238E27FC236}">
                <a16:creationId xmlns:a16="http://schemas.microsoft.com/office/drawing/2014/main" id="{3E7E2D62-0913-4A83-B991-3BBF4A16094E}"/>
              </a:ext>
            </a:extLst>
          </p:cNvPr>
          <p:cNvGraphicFramePr>
            <a:graphicFrameLocks/>
          </p:cNvGraphicFramePr>
          <p:nvPr/>
        </p:nvGraphicFramePr>
        <p:xfrm>
          <a:off x="1181100" y="990600"/>
          <a:ext cx="1547813" cy="471488"/>
        </p:xfrm>
        <a:graphic>
          <a:graphicData uri="http://schemas.openxmlformats.org/presentationml/2006/ole">
            <mc:AlternateContent xmlns:mc="http://schemas.openxmlformats.org/markup-compatibility/2006">
              <mc:Choice xmlns:v="urn:schemas-microsoft-com:vml" Requires="v">
                <p:oleObj spid="_x0000_s117885" name="Equation" r:id="rId5" imgW="1549080" imgH="469800" progId="Equation.3">
                  <p:embed/>
                </p:oleObj>
              </mc:Choice>
              <mc:Fallback>
                <p:oleObj name="Equation" r:id="rId5" imgW="1549080" imgH="469800" progId="Equation.3">
                  <p:embed/>
                  <p:pic>
                    <p:nvPicPr>
                      <p:cNvPr id="0" name="Object 1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1100" y="990600"/>
                        <a:ext cx="1547813"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7779" name="Object 19">
            <a:extLst>
              <a:ext uri="{FF2B5EF4-FFF2-40B4-BE49-F238E27FC236}">
                <a16:creationId xmlns:a16="http://schemas.microsoft.com/office/drawing/2014/main" id="{1A4EF72C-1DD4-43F6-AF1B-8EB56F755A92}"/>
              </a:ext>
            </a:extLst>
          </p:cNvPr>
          <p:cNvGraphicFramePr>
            <a:graphicFrameLocks/>
          </p:cNvGraphicFramePr>
          <p:nvPr/>
        </p:nvGraphicFramePr>
        <p:xfrm>
          <a:off x="1182688" y="1905000"/>
          <a:ext cx="2017712" cy="393700"/>
        </p:xfrm>
        <a:graphic>
          <a:graphicData uri="http://schemas.openxmlformats.org/presentationml/2006/ole">
            <mc:AlternateContent xmlns:mc="http://schemas.openxmlformats.org/markup-compatibility/2006">
              <mc:Choice xmlns:v="urn:schemas-microsoft-com:vml" Requires="v">
                <p:oleObj spid="_x0000_s117886" name="Equation" r:id="rId7" imgW="2019240" imgH="393480" progId="Equation.3">
                  <p:embed/>
                </p:oleObj>
              </mc:Choice>
              <mc:Fallback>
                <p:oleObj name="Equation" r:id="rId7" imgW="2019240" imgH="393480" progId="Equation.3">
                  <p:embed/>
                  <p:pic>
                    <p:nvPicPr>
                      <p:cNvPr id="0" name="Object 1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2688" y="1905000"/>
                        <a:ext cx="2017712"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780" name="Object 20">
            <a:extLst>
              <a:ext uri="{FF2B5EF4-FFF2-40B4-BE49-F238E27FC236}">
                <a16:creationId xmlns:a16="http://schemas.microsoft.com/office/drawing/2014/main" id="{DC03F00D-F262-40E6-B4F3-A4AD6910039D}"/>
              </a:ext>
            </a:extLst>
          </p:cNvPr>
          <p:cNvGraphicFramePr>
            <a:graphicFrameLocks/>
          </p:cNvGraphicFramePr>
          <p:nvPr/>
        </p:nvGraphicFramePr>
        <p:xfrm>
          <a:off x="1246188" y="2667000"/>
          <a:ext cx="954087" cy="823913"/>
        </p:xfrm>
        <a:graphic>
          <a:graphicData uri="http://schemas.openxmlformats.org/presentationml/2006/ole">
            <mc:AlternateContent xmlns:mc="http://schemas.openxmlformats.org/markup-compatibility/2006">
              <mc:Choice xmlns:v="urn:schemas-microsoft-com:vml" Requires="v">
                <p:oleObj spid="_x0000_s117887" name="Equation" r:id="rId9" imgW="952200" imgH="825480" progId="Equation.3">
                  <p:embed/>
                </p:oleObj>
              </mc:Choice>
              <mc:Fallback>
                <p:oleObj name="Equation" r:id="rId9" imgW="952200" imgH="825480" progId="Equation.3">
                  <p:embed/>
                  <p:pic>
                    <p:nvPicPr>
                      <p:cNvPr id="0" name="Object 2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6188" y="2667000"/>
                        <a:ext cx="954087"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781" name="Object 21">
            <a:extLst>
              <a:ext uri="{FF2B5EF4-FFF2-40B4-BE49-F238E27FC236}">
                <a16:creationId xmlns:a16="http://schemas.microsoft.com/office/drawing/2014/main" id="{19B469BF-E8EF-43FB-8DED-682D93362A0F}"/>
              </a:ext>
            </a:extLst>
          </p:cNvPr>
          <p:cNvGraphicFramePr>
            <a:graphicFrameLocks/>
          </p:cNvGraphicFramePr>
          <p:nvPr/>
        </p:nvGraphicFramePr>
        <p:xfrm>
          <a:off x="2298700" y="2667000"/>
          <a:ext cx="2882900" cy="900113"/>
        </p:xfrm>
        <a:graphic>
          <a:graphicData uri="http://schemas.openxmlformats.org/presentationml/2006/ole">
            <mc:AlternateContent xmlns:mc="http://schemas.openxmlformats.org/markup-compatibility/2006">
              <mc:Choice xmlns:v="urn:schemas-microsoft-com:vml" Requires="v">
                <p:oleObj spid="_x0000_s117888" name="Equation" r:id="rId11" imgW="2882880" imgH="901440" progId="Equation.3">
                  <p:embed/>
                </p:oleObj>
              </mc:Choice>
              <mc:Fallback>
                <p:oleObj name="Equation" r:id="rId11" imgW="2882880" imgH="901440" progId="Equation.3">
                  <p:embed/>
                  <p:pic>
                    <p:nvPicPr>
                      <p:cNvPr id="0" name="Object 2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98700" y="2667000"/>
                        <a:ext cx="2882900" cy="90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7782" name="Oval 22">
            <a:extLst>
              <a:ext uri="{FF2B5EF4-FFF2-40B4-BE49-F238E27FC236}">
                <a16:creationId xmlns:a16="http://schemas.microsoft.com/office/drawing/2014/main" id="{7E56C37A-49DF-4AE7-A595-83715CAE7446}"/>
              </a:ext>
            </a:extLst>
          </p:cNvPr>
          <p:cNvSpPr>
            <a:spLocks noChangeArrowheads="1"/>
          </p:cNvSpPr>
          <p:nvPr/>
        </p:nvSpPr>
        <p:spPr bwMode="auto">
          <a:xfrm>
            <a:off x="7392988" y="2355850"/>
            <a:ext cx="122237" cy="141288"/>
          </a:xfrm>
          <a:prstGeom prst="ellipse">
            <a:avLst/>
          </a:prstGeom>
          <a:solidFill>
            <a:srgbClr val="00FF00"/>
          </a:solidFill>
          <a:ln w="9525">
            <a:solidFill>
              <a:srgbClr val="00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83" name="Text Box 23">
            <a:extLst>
              <a:ext uri="{FF2B5EF4-FFF2-40B4-BE49-F238E27FC236}">
                <a16:creationId xmlns:a16="http://schemas.microsoft.com/office/drawing/2014/main" id="{5D5EFE0E-C220-460A-BEEA-25D62D67CC05}"/>
              </a:ext>
            </a:extLst>
          </p:cNvPr>
          <p:cNvSpPr txBox="1">
            <a:spLocks noChangeArrowheads="1"/>
          </p:cNvSpPr>
          <p:nvPr/>
        </p:nvSpPr>
        <p:spPr bwMode="auto">
          <a:xfrm>
            <a:off x="7239000" y="2438400"/>
            <a:ext cx="4238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800" b="1" i="1">
                <a:solidFill>
                  <a:srgbClr val="00FF00"/>
                </a:solidFill>
                <a:latin typeface="Times New Roman" panose="02020603050405020304" pitchFamily="18" charset="0"/>
              </a:rPr>
              <a:t>P</a:t>
            </a:r>
          </a:p>
        </p:txBody>
      </p:sp>
      <p:sp>
        <p:nvSpPr>
          <p:cNvPr id="117784" name="Oval 24">
            <a:extLst>
              <a:ext uri="{FF2B5EF4-FFF2-40B4-BE49-F238E27FC236}">
                <a16:creationId xmlns:a16="http://schemas.microsoft.com/office/drawing/2014/main" id="{DD26FB10-062A-4A73-B35E-6627D1AD5DBC}"/>
              </a:ext>
            </a:extLst>
          </p:cNvPr>
          <p:cNvSpPr>
            <a:spLocks noChangeArrowheads="1"/>
          </p:cNvSpPr>
          <p:nvPr/>
        </p:nvSpPr>
        <p:spPr bwMode="auto">
          <a:xfrm>
            <a:off x="6226175" y="1547813"/>
            <a:ext cx="473075" cy="1757362"/>
          </a:xfrm>
          <a:prstGeom prst="ellipse">
            <a:avLst/>
          </a:prstGeom>
          <a:noFill/>
          <a:ln w="76200">
            <a:solidFill>
              <a:srgbClr val="FF99FF"/>
            </a:solidFill>
            <a:round/>
            <a:headEnd/>
            <a:tailEnd/>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7785" name="Group 25">
            <a:extLst>
              <a:ext uri="{FF2B5EF4-FFF2-40B4-BE49-F238E27FC236}">
                <a16:creationId xmlns:a16="http://schemas.microsoft.com/office/drawing/2014/main" id="{A3042688-A054-4757-A695-D74827D23788}"/>
              </a:ext>
            </a:extLst>
          </p:cNvPr>
          <p:cNvGrpSpPr>
            <a:grpSpLocks/>
          </p:cNvGrpSpPr>
          <p:nvPr/>
        </p:nvGrpSpPr>
        <p:grpSpPr bwMode="auto">
          <a:xfrm>
            <a:off x="6300788" y="1249363"/>
            <a:ext cx="282575" cy="1176337"/>
            <a:chOff x="3957" y="748"/>
            <a:chExt cx="192" cy="816"/>
          </a:xfrm>
        </p:grpSpPr>
        <p:sp>
          <p:nvSpPr>
            <p:cNvPr id="117786" name="Line 26">
              <a:extLst>
                <a:ext uri="{FF2B5EF4-FFF2-40B4-BE49-F238E27FC236}">
                  <a16:creationId xmlns:a16="http://schemas.microsoft.com/office/drawing/2014/main" id="{7A966935-B84D-4C4C-B7F5-111BDEF71D09}"/>
                </a:ext>
              </a:extLst>
            </p:cNvPr>
            <p:cNvSpPr>
              <a:spLocks noChangeShapeType="1"/>
            </p:cNvSpPr>
            <p:nvPr/>
          </p:nvSpPr>
          <p:spPr bwMode="auto">
            <a:xfrm flipV="1">
              <a:off x="4059" y="975"/>
              <a:ext cx="0" cy="589"/>
            </a:xfrm>
            <a:prstGeom prst="line">
              <a:avLst/>
            </a:prstGeom>
            <a:noFill/>
            <a:ln w="381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787" name="Text Box 27">
              <a:extLst>
                <a:ext uri="{FF2B5EF4-FFF2-40B4-BE49-F238E27FC236}">
                  <a16:creationId xmlns:a16="http://schemas.microsoft.com/office/drawing/2014/main" id="{035D4C4C-D620-4CA8-9384-0C9B5AFD78E7}"/>
                </a:ext>
              </a:extLst>
            </p:cNvPr>
            <p:cNvSpPr txBox="1">
              <a:spLocks noChangeArrowheads="1"/>
            </p:cNvSpPr>
            <p:nvPr/>
          </p:nvSpPr>
          <p:spPr bwMode="auto">
            <a:xfrm>
              <a:off x="3957" y="748"/>
              <a:ext cx="192"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i="1">
                  <a:solidFill>
                    <a:schemeClr val="bg1"/>
                  </a:solidFill>
                  <a:latin typeface="Times New Roman" panose="02020603050405020304" pitchFamily="18" charset="0"/>
                </a:rPr>
                <a:t>r</a:t>
              </a:r>
            </a:p>
          </p:txBody>
        </p:sp>
      </p:grpSp>
      <p:graphicFrame>
        <p:nvGraphicFramePr>
          <p:cNvPr id="117788" name="Object 28">
            <a:extLst>
              <a:ext uri="{FF2B5EF4-FFF2-40B4-BE49-F238E27FC236}">
                <a16:creationId xmlns:a16="http://schemas.microsoft.com/office/drawing/2014/main" id="{C0D1B76D-8EB5-4BBE-99D3-D9DB8C580F29}"/>
              </a:ext>
            </a:extLst>
          </p:cNvPr>
          <p:cNvGraphicFramePr>
            <a:graphicFrameLocks/>
          </p:cNvGraphicFramePr>
          <p:nvPr/>
        </p:nvGraphicFramePr>
        <p:xfrm>
          <a:off x="1219200" y="3933825"/>
          <a:ext cx="4735513" cy="954088"/>
        </p:xfrm>
        <a:graphic>
          <a:graphicData uri="http://schemas.openxmlformats.org/presentationml/2006/ole">
            <mc:AlternateContent xmlns:mc="http://schemas.openxmlformats.org/markup-compatibility/2006">
              <mc:Choice xmlns:v="urn:schemas-microsoft-com:vml" Requires="v">
                <p:oleObj spid="_x0000_s117889" name="Equation" r:id="rId13" imgW="4736880" imgH="952200" progId="Equation.3">
                  <p:embed/>
                </p:oleObj>
              </mc:Choice>
              <mc:Fallback>
                <p:oleObj name="Equation" r:id="rId13" imgW="4736880" imgH="952200" progId="Equation.3">
                  <p:embed/>
                  <p:pic>
                    <p:nvPicPr>
                      <p:cNvPr id="0" name="Object 28"/>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19200" y="3933825"/>
                        <a:ext cx="4735513" cy="954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7789" name="Object 29">
            <a:extLst>
              <a:ext uri="{FF2B5EF4-FFF2-40B4-BE49-F238E27FC236}">
                <a16:creationId xmlns:a16="http://schemas.microsoft.com/office/drawing/2014/main" id="{159855A8-9350-418D-AF8B-D8AC43D6E6F7}"/>
              </a:ext>
            </a:extLst>
          </p:cNvPr>
          <p:cNvGraphicFramePr>
            <a:graphicFrameLocks/>
          </p:cNvGraphicFramePr>
          <p:nvPr/>
        </p:nvGraphicFramePr>
        <p:xfrm>
          <a:off x="1284288" y="5562600"/>
          <a:ext cx="1230312" cy="582613"/>
        </p:xfrm>
        <a:graphic>
          <a:graphicData uri="http://schemas.openxmlformats.org/presentationml/2006/ole">
            <mc:AlternateContent xmlns:mc="http://schemas.openxmlformats.org/markup-compatibility/2006">
              <mc:Choice xmlns:v="urn:schemas-microsoft-com:vml" Requires="v">
                <p:oleObj spid="_x0000_s117890" name="Equation" r:id="rId15" imgW="1231560" imgH="583920" progId="Equation.3">
                  <p:embed/>
                </p:oleObj>
              </mc:Choice>
              <mc:Fallback>
                <p:oleObj name="Equation" r:id="rId15" imgW="1231560" imgH="583920" progId="Equation.3">
                  <p:embed/>
                  <p:pic>
                    <p:nvPicPr>
                      <p:cNvPr id="0" name="Object 29"/>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84288" y="5562600"/>
                        <a:ext cx="1230312" cy="582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7790" name="Object 30">
            <a:extLst>
              <a:ext uri="{FF2B5EF4-FFF2-40B4-BE49-F238E27FC236}">
                <a16:creationId xmlns:a16="http://schemas.microsoft.com/office/drawing/2014/main" id="{C37561B9-4B52-4587-B482-8B5F9D868D0F}"/>
              </a:ext>
            </a:extLst>
          </p:cNvPr>
          <p:cNvGraphicFramePr>
            <a:graphicFrameLocks/>
          </p:cNvGraphicFramePr>
          <p:nvPr/>
        </p:nvGraphicFramePr>
        <p:xfrm>
          <a:off x="2565400" y="5351463"/>
          <a:ext cx="3490913" cy="990600"/>
        </p:xfrm>
        <a:graphic>
          <a:graphicData uri="http://schemas.openxmlformats.org/presentationml/2006/ole">
            <mc:AlternateContent xmlns:mc="http://schemas.openxmlformats.org/markup-compatibility/2006">
              <mc:Choice xmlns:v="urn:schemas-microsoft-com:vml" Requires="v">
                <p:oleObj spid="_x0000_s117891" name="Equation" r:id="rId17" imgW="3492360" imgH="990360" progId="Equation.3">
                  <p:embed/>
                </p:oleObj>
              </mc:Choice>
              <mc:Fallback>
                <p:oleObj name="Equation" r:id="rId17" imgW="3492360" imgH="990360" progId="Equation.3">
                  <p:embed/>
                  <p:pic>
                    <p:nvPicPr>
                      <p:cNvPr id="0" name="Object 30"/>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65400" y="5351463"/>
                        <a:ext cx="3490913"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7791" name="Line 31">
            <a:extLst>
              <a:ext uri="{FF2B5EF4-FFF2-40B4-BE49-F238E27FC236}">
                <a16:creationId xmlns:a16="http://schemas.microsoft.com/office/drawing/2014/main" id="{F66F7218-F9A6-4B49-92AF-9792D83E6AC8}"/>
              </a:ext>
            </a:extLst>
          </p:cNvPr>
          <p:cNvSpPr>
            <a:spLocks noChangeShapeType="1"/>
          </p:cNvSpPr>
          <p:nvPr/>
        </p:nvSpPr>
        <p:spPr bwMode="auto">
          <a:xfrm>
            <a:off x="7467600" y="2438400"/>
            <a:ext cx="569913" cy="0"/>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7792" name="Object 32">
            <a:extLst>
              <a:ext uri="{FF2B5EF4-FFF2-40B4-BE49-F238E27FC236}">
                <a16:creationId xmlns:a16="http://schemas.microsoft.com/office/drawing/2014/main" id="{0245F29F-2AC7-49A0-84D7-3F4DF16DE13F}"/>
              </a:ext>
            </a:extLst>
          </p:cNvPr>
          <p:cNvGraphicFramePr>
            <a:graphicFrameLocks noChangeAspect="1"/>
          </p:cNvGraphicFramePr>
          <p:nvPr/>
        </p:nvGraphicFramePr>
        <p:xfrm>
          <a:off x="7772400" y="2552700"/>
          <a:ext cx="428625" cy="352425"/>
        </p:xfrm>
        <a:graphic>
          <a:graphicData uri="http://schemas.openxmlformats.org/presentationml/2006/ole">
            <mc:AlternateContent xmlns:mc="http://schemas.openxmlformats.org/markup-compatibility/2006">
              <mc:Choice xmlns:v="urn:schemas-microsoft-com:vml" Requires="v">
                <p:oleObj spid="_x0000_s117892" name="Equation" r:id="rId19" imgW="431640" imgH="355320" progId="Equation.3">
                  <p:embed/>
                </p:oleObj>
              </mc:Choice>
              <mc:Fallback>
                <p:oleObj name="Equation" r:id="rId19" imgW="431640" imgH="355320" progId="Equation.3">
                  <p:embed/>
                  <p:pic>
                    <p:nvPicPr>
                      <p:cNvPr id="0" name="Object 3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772400" y="2552700"/>
                        <a:ext cx="428625"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7793" name="Rectangle 33">
            <a:extLst>
              <a:ext uri="{FF2B5EF4-FFF2-40B4-BE49-F238E27FC236}">
                <a16:creationId xmlns:a16="http://schemas.microsoft.com/office/drawing/2014/main" id="{54E4A740-7D8F-449F-8D8A-F0899F94F7E4}"/>
              </a:ext>
            </a:extLst>
          </p:cNvPr>
          <p:cNvSpPr>
            <a:spLocks noChangeArrowheads="1"/>
          </p:cNvSpPr>
          <p:nvPr/>
        </p:nvSpPr>
        <p:spPr bwMode="auto">
          <a:xfrm>
            <a:off x="296706" y="457793"/>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anose="02020603050405020304" pitchFamily="18" charset="0"/>
              </a:rPr>
              <a:t>例</a:t>
            </a:r>
          </a:p>
        </p:txBody>
      </p:sp>
      <p:sp>
        <p:nvSpPr>
          <p:cNvPr id="35" name="文本框 34">
            <a:extLst>
              <a:ext uri="{FF2B5EF4-FFF2-40B4-BE49-F238E27FC236}">
                <a16:creationId xmlns:a16="http://schemas.microsoft.com/office/drawing/2014/main" id="{294285DD-C92B-4B64-B684-0F9B684D8D25}"/>
              </a:ext>
            </a:extLst>
          </p:cNvPr>
          <p:cNvSpPr txBox="1"/>
          <p:nvPr/>
        </p:nvSpPr>
        <p:spPr>
          <a:xfrm>
            <a:off x="-180528" y="15178"/>
            <a:ext cx="4572000" cy="461665"/>
          </a:xfrm>
          <a:prstGeom prst="rect">
            <a:avLst/>
          </a:prstGeom>
          <a:noFill/>
        </p:spPr>
        <p:txBody>
          <a:bodyPr wrap="square">
            <a:spAutoFit/>
          </a:bodyPr>
          <a:lstStyle/>
          <a:p>
            <a:pPr algn="ctr" eaLnBrk="1" hangingPunct="1"/>
            <a:r>
              <a:rPr lang="zh-CN" altLang="zh-CN" sz="2400" b="1" dirty="0">
                <a:solidFill>
                  <a:srgbClr val="FFC000"/>
                </a:solidFill>
              </a:rPr>
              <a:t>书中例题</a:t>
            </a:r>
            <a:r>
              <a:rPr lang="en-US" altLang="zh-CN" sz="2400" b="1" dirty="0">
                <a:solidFill>
                  <a:srgbClr val="FFC000"/>
                </a:solidFill>
              </a:rPr>
              <a:t>9.6(p.373)</a:t>
            </a:r>
            <a:r>
              <a:rPr lang="zh-CN" altLang="zh-CN" sz="2400" b="1" dirty="0">
                <a:solidFill>
                  <a:srgbClr val="FFC000"/>
                </a:solidFill>
              </a:rPr>
              <a:t>（重点）</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7793"/>
                                        </p:tgtEl>
                                        <p:attrNameLst>
                                          <p:attrName>style.visibility</p:attrName>
                                        </p:attrNameLst>
                                      </p:cBhvr>
                                      <p:to>
                                        <p:strVal val="visible"/>
                                      </p:to>
                                    </p:set>
                                    <p:animEffect transition="in" filter="wipe(left)">
                                      <p:cBhvr>
                                        <p:cTn id="7" dur="500"/>
                                        <p:tgtEl>
                                          <p:spTgt spid="1177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7776"/>
                                        </p:tgtEl>
                                        <p:attrNameLst>
                                          <p:attrName>style.visibility</p:attrName>
                                        </p:attrNameLst>
                                      </p:cBhvr>
                                      <p:to>
                                        <p:strVal val="visible"/>
                                      </p:to>
                                    </p:set>
                                    <p:animEffect transition="in" filter="wipe(left)">
                                      <p:cBhvr>
                                        <p:cTn id="12" dur="500"/>
                                        <p:tgtEl>
                                          <p:spTgt spid="1177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17762"/>
                                        </p:tgtEl>
                                        <p:attrNameLst>
                                          <p:attrName>style.visibility</p:attrName>
                                        </p:attrNameLst>
                                      </p:cBhvr>
                                      <p:to>
                                        <p:strVal val="visible"/>
                                      </p:to>
                                    </p:set>
                                    <p:animEffect transition="in" filter="box(out)">
                                      <p:cBhvr>
                                        <p:cTn id="17" dur="500"/>
                                        <p:tgtEl>
                                          <p:spTgt spid="1177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11778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17783"/>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17777"/>
                                        </p:tgtEl>
                                        <p:attrNameLst>
                                          <p:attrName>style.visibility</p:attrName>
                                        </p:attrNameLst>
                                      </p:cBhvr>
                                      <p:to>
                                        <p:strVal val="visible"/>
                                      </p:to>
                                    </p:set>
                                    <p:animEffect transition="in" filter="wipe(left)">
                                      <p:cBhvr>
                                        <p:cTn id="30" dur="500"/>
                                        <p:tgtEl>
                                          <p:spTgt spid="11777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117784"/>
                                        </p:tgtEl>
                                        <p:attrNameLst>
                                          <p:attrName>style.visibility</p:attrName>
                                        </p:attrNameLst>
                                      </p:cBhvr>
                                      <p:to>
                                        <p:strVal val="visible"/>
                                      </p:to>
                                    </p:set>
                                    <p:animEffect transition="in" filter="dissolve">
                                      <p:cBhvr>
                                        <p:cTn id="35" dur="500"/>
                                        <p:tgtEl>
                                          <p:spTgt spid="11778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nodeType="clickEffect">
                                  <p:stCondLst>
                                    <p:cond delay="0"/>
                                  </p:stCondLst>
                                  <p:childTnLst>
                                    <p:set>
                                      <p:cBhvr>
                                        <p:cTn id="39" dur="1" fill="hold">
                                          <p:stCondLst>
                                            <p:cond delay="0"/>
                                          </p:stCondLst>
                                        </p:cTn>
                                        <p:tgtEl>
                                          <p:spTgt spid="117785"/>
                                        </p:tgtEl>
                                        <p:attrNameLst>
                                          <p:attrName>style.visibility</p:attrName>
                                        </p:attrNameLst>
                                      </p:cBhvr>
                                      <p:to>
                                        <p:strVal val="visible"/>
                                      </p:to>
                                    </p:set>
                                    <p:animEffect transition="in" filter="wipe(down)">
                                      <p:cBhvr>
                                        <p:cTn id="40" dur="500"/>
                                        <p:tgtEl>
                                          <p:spTgt spid="11778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17778"/>
                                        </p:tgtEl>
                                        <p:attrNameLst>
                                          <p:attrName>style.visibility</p:attrName>
                                        </p:attrNameLst>
                                      </p:cBhvr>
                                      <p:to>
                                        <p:strVal val="visible"/>
                                      </p:to>
                                    </p:set>
                                    <p:animEffect transition="in" filter="wipe(left)">
                                      <p:cBhvr>
                                        <p:cTn id="45" dur="500"/>
                                        <p:tgtEl>
                                          <p:spTgt spid="11777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117779"/>
                                        </p:tgtEl>
                                        <p:attrNameLst>
                                          <p:attrName>style.visibility</p:attrName>
                                        </p:attrNameLst>
                                      </p:cBhvr>
                                      <p:to>
                                        <p:strVal val="visible"/>
                                      </p:to>
                                    </p:set>
                                    <p:animEffect transition="in" filter="wipe(left)">
                                      <p:cBhvr>
                                        <p:cTn id="50" dur="500"/>
                                        <p:tgtEl>
                                          <p:spTgt spid="11777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117780"/>
                                        </p:tgtEl>
                                        <p:attrNameLst>
                                          <p:attrName>style.visibility</p:attrName>
                                        </p:attrNameLst>
                                      </p:cBhvr>
                                      <p:to>
                                        <p:strVal val="visible"/>
                                      </p:to>
                                    </p:set>
                                    <p:animEffect transition="in" filter="wipe(left)">
                                      <p:cBhvr>
                                        <p:cTn id="55" dur="500"/>
                                        <p:tgtEl>
                                          <p:spTgt spid="11778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117781"/>
                                        </p:tgtEl>
                                        <p:attrNameLst>
                                          <p:attrName>style.visibility</p:attrName>
                                        </p:attrNameLst>
                                      </p:cBhvr>
                                      <p:to>
                                        <p:strVal val="visible"/>
                                      </p:to>
                                    </p:set>
                                    <p:animEffect transition="in" filter="wipe(left)">
                                      <p:cBhvr>
                                        <p:cTn id="60" dur="500"/>
                                        <p:tgtEl>
                                          <p:spTgt spid="11778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117788"/>
                                        </p:tgtEl>
                                        <p:attrNameLst>
                                          <p:attrName>style.visibility</p:attrName>
                                        </p:attrNameLst>
                                      </p:cBhvr>
                                      <p:to>
                                        <p:strVal val="visible"/>
                                      </p:to>
                                    </p:set>
                                    <p:animEffect transition="in" filter="wipe(left)">
                                      <p:cBhvr>
                                        <p:cTn id="65" dur="500"/>
                                        <p:tgtEl>
                                          <p:spTgt spid="117788"/>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117791"/>
                                        </p:tgtEl>
                                        <p:attrNameLst>
                                          <p:attrName>style.visibility</p:attrName>
                                        </p:attrNameLst>
                                      </p:cBhvr>
                                      <p:to>
                                        <p:strVal val="visible"/>
                                      </p:to>
                                    </p:set>
                                    <p:animEffect transition="in" filter="wipe(left)">
                                      <p:cBhvr>
                                        <p:cTn id="70" dur="500"/>
                                        <p:tgtEl>
                                          <p:spTgt spid="117791"/>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nodeType="clickEffect">
                                  <p:stCondLst>
                                    <p:cond delay="0"/>
                                  </p:stCondLst>
                                  <p:childTnLst>
                                    <p:set>
                                      <p:cBhvr>
                                        <p:cTn id="74" dur="1" fill="hold">
                                          <p:stCondLst>
                                            <p:cond delay="0"/>
                                          </p:stCondLst>
                                        </p:cTn>
                                        <p:tgtEl>
                                          <p:spTgt spid="117792"/>
                                        </p:tgtEl>
                                        <p:attrNameLst>
                                          <p:attrName>style.visibility</p:attrName>
                                        </p:attrNameLst>
                                      </p:cBhvr>
                                      <p:to>
                                        <p:strVal val="visible"/>
                                      </p:to>
                                    </p:set>
                                    <p:animEffect transition="in" filter="wipe(left)">
                                      <p:cBhvr>
                                        <p:cTn id="75" dur="500"/>
                                        <p:tgtEl>
                                          <p:spTgt spid="117792"/>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117789"/>
                                        </p:tgtEl>
                                        <p:attrNameLst>
                                          <p:attrName>style.visibility</p:attrName>
                                        </p:attrNameLst>
                                      </p:cBhvr>
                                      <p:to>
                                        <p:strVal val="visible"/>
                                      </p:to>
                                    </p:set>
                                    <p:animEffect transition="in" filter="wipe(left)">
                                      <p:cBhvr>
                                        <p:cTn id="80" dur="500"/>
                                        <p:tgtEl>
                                          <p:spTgt spid="117789"/>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nodeType="clickEffect">
                                  <p:stCondLst>
                                    <p:cond delay="0"/>
                                  </p:stCondLst>
                                  <p:childTnLst>
                                    <p:set>
                                      <p:cBhvr>
                                        <p:cTn id="84" dur="1" fill="hold">
                                          <p:stCondLst>
                                            <p:cond delay="0"/>
                                          </p:stCondLst>
                                        </p:cTn>
                                        <p:tgtEl>
                                          <p:spTgt spid="117790"/>
                                        </p:tgtEl>
                                        <p:attrNameLst>
                                          <p:attrName>style.visibility</p:attrName>
                                        </p:attrNameLst>
                                      </p:cBhvr>
                                      <p:to>
                                        <p:strVal val="visible"/>
                                      </p:to>
                                    </p:set>
                                    <p:animEffect transition="in" filter="wipe(left)">
                                      <p:cBhvr>
                                        <p:cTn id="85" dur="500"/>
                                        <p:tgtEl>
                                          <p:spTgt spid="117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76" grpId="0" autoUpdateAnimBg="0"/>
      <p:bldP spid="117777" grpId="0" autoUpdateAnimBg="0"/>
      <p:bldP spid="117783" grpId="0" autoUpdateAnimBg="0"/>
      <p:bldP spid="117793"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a:extLst>
              <a:ext uri="{FF2B5EF4-FFF2-40B4-BE49-F238E27FC236}">
                <a16:creationId xmlns:a16="http://schemas.microsoft.com/office/drawing/2014/main" id="{024096C6-FAF3-4382-99F1-DCAA7F0A377E}"/>
              </a:ext>
            </a:extLst>
          </p:cNvPr>
          <p:cNvSpPr txBox="1">
            <a:spLocks noChangeArrowheads="1"/>
          </p:cNvSpPr>
          <p:nvPr/>
        </p:nvSpPr>
        <p:spPr bwMode="auto">
          <a:xfrm>
            <a:off x="2703513" y="525463"/>
            <a:ext cx="2359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圆盘圆心处</a:t>
            </a:r>
            <a:r>
              <a:rPr kumimoji="1" lang="zh-CN" altLang="en-US" sz="2800" b="1">
                <a:solidFill>
                  <a:srgbClr val="66FFFF"/>
                </a:solidFill>
                <a:latin typeface="Times New Roman" panose="02020603050405020304" pitchFamily="18" charset="0"/>
              </a:rPr>
              <a:t> </a:t>
            </a:r>
          </a:p>
        </p:txBody>
      </p:sp>
      <p:graphicFrame>
        <p:nvGraphicFramePr>
          <p:cNvPr id="118787" name="Object 3">
            <a:extLst>
              <a:ext uri="{FF2B5EF4-FFF2-40B4-BE49-F238E27FC236}">
                <a16:creationId xmlns:a16="http://schemas.microsoft.com/office/drawing/2014/main" id="{BA7AEDC9-8B1C-41A2-A8AF-86B31DDF5C83}"/>
              </a:ext>
            </a:extLst>
          </p:cNvPr>
          <p:cNvGraphicFramePr>
            <a:graphicFrameLocks/>
          </p:cNvGraphicFramePr>
          <p:nvPr/>
        </p:nvGraphicFramePr>
        <p:xfrm>
          <a:off x="4684713" y="387350"/>
          <a:ext cx="1738312" cy="823913"/>
        </p:xfrm>
        <a:graphic>
          <a:graphicData uri="http://schemas.openxmlformats.org/presentationml/2006/ole">
            <mc:AlternateContent xmlns:mc="http://schemas.openxmlformats.org/markup-compatibility/2006">
              <mc:Choice xmlns:v="urn:schemas-microsoft-com:vml" Requires="v">
                <p:oleObj spid="_x0000_s118906" name="Equation" r:id="rId3" imgW="1739880" imgH="825480" progId="Equation.3">
                  <p:embed/>
                </p:oleObj>
              </mc:Choice>
              <mc:Fallback>
                <p:oleObj name="Equation" r:id="rId3" imgW="1739880" imgH="825480"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4713" y="387350"/>
                        <a:ext cx="1738312"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788" name="Object 4">
            <a:extLst>
              <a:ext uri="{FF2B5EF4-FFF2-40B4-BE49-F238E27FC236}">
                <a16:creationId xmlns:a16="http://schemas.microsoft.com/office/drawing/2014/main" id="{75E615D7-E15F-43A9-A2F6-6851C4BF1572}"/>
              </a:ext>
            </a:extLst>
          </p:cNvPr>
          <p:cNvGraphicFramePr>
            <a:graphicFrameLocks/>
          </p:cNvGraphicFramePr>
          <p:nvPr/>
        </p:nvGraphicFramePr>
        <p:xfrm>
          <a:off x="1500188" y="1344613"/>
          <a:ext cx="3670300" cy="482600"/>
        </p:xfrm>
        <a:graphic>
          <a:graphicData uri="http://schemas.openxmlformats.org/presentationml/2006/ole">
            <mc:AlternateContent xmlns:mc="http://schemas.openxmlformats.org/markup-compatibility/2006">
              <mc:Choice xmlns:v="urn:schemas-microsoft-com:vml" Requires="v">
                <p:oleObj spid="_x0000_s118907" name="Equation" r:id="rId5" imgW="3670200" imgH="482400" progId="Equation.3">
                  <p:embed/>
                </p:oleObj>
              </mc:Choice>
              <mc:Fallback>
                <p:oleObj name="Equation" r:id="rId5" imgW="3670200" imgH="482400" progId="Equation.3">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0188" y="1344613"/>
                        <a:ext cx="36703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789" name="Object 5">
            <a:extLst>
              <a:ext uri="{FF2B5EF4-FFF2-40B4-BE49-F238E27FC236}">
                <a16:creationId xmlns:a16="http://schemas.microsoft.com/office/drawing/2014/main" id="{7FF32725-D833-4F64-AC92-DF127F156D06}"/>
              </a:ext>
            </a:extLst>
          </p:cNvPr>
          <p:cNvGraphicFramePr>
            <a:graphicFrameLocks/>
          </p:cNvGraphicFramePr>
          <p:nvPr/>
        </p:nvGraphicFramePr>
        <p:xfrm>
          <a:off x="1511300" y="2012950"/>
          <a:ext cx="5041900" cy="874713"/>
        </p:xfrm>
        <a:graphic>
          <a:graphicData uri="http://schemas.openxmlformats.org/presentationml/2006/ole">
            <mc:AlternateContent xmlns:mc="http://schemas.openxmlformats.org/markup-compatibility/2006">
              <mc:Choice xmlns:v="urn:schemas-microsoft-com:vml" Requires="v">
                <p:oleObj spid="_x0000_s118908" name="Equation" r:id="rId7" imgW="5041800" imgH="876240" progId="Equation.3">
                  <p:embed/>
                </p:oleObj>
              </mc:Choice>
              <mc:Fallback>
                <p:oleObj name="Equation" r:id="rId7" imgW="5041800" imgH="876240" progId="Equation.3">
                  <p:embed/>
                  <p:pic>
                    <p:nvPicPr>
                      <p:cNvPr id="0" name="Object 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1300" y="2012950"/>
                        <a:ext cx="5041900" cy="874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8790" name="Rectangle 6">
            <a:extLst>
              <a:ext uri="{FF2B5EF4-FFF2-40B4-BE49-F238E27FC236}">
                <a16:creationId xmlns:a16="http://schemas.microsoft.com/office/drawing/2014/main" id="{73909A32-D551-45F0-936E-1E81E63E02D5}"/>
              </a:ext>
            </a:extLst>
          </p:cNvPr>
          <p:cNvSpPr>
            <a:spLocks noChangeArrowheads="1"/>
          </p:cNvSpPr>
          <p:nvPr/>
        </p:nvSpPr>
        <p:spPr bwMode="auto">
          <a:xfrm>
            <a:off x="1428750" y="3048000"/>
            <a:ext cx="3600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方向沿</a:t>
            </a:r>
            <a:r>
              <a:rPr kumimoji="1" lang="zh-CN" altLang="en-US" sz="2400" b="1" i="1">
                <a:solidFill>
                  <a:schemeClr val="bg1"/>
                </a:solidFill>
                <a:latin typeface="Times New Roman" panose="02020603050405020304" pitchFamily="18" charset="0"/>
              </a:rPr>
              <a:t> </a:t>
            </a:r>
            <a:r>
              <a:rPr kumimoji="1" lang="en-US" altLang="zh-CN" sz="2400" b="1" i="1">
                <a:solidFill>
                  <a:srgbClr val="66FFFF"/>
                </a:solidFill>
                <a:latin typeface="Times New Roman" panose="02020603050405020304" pitchFamily="18" charset="0"/>
              </a:rPr>
              <a:t>x </a:t>
            </a:r>
            <a:r>
              <a:rPr kumimoji="1" lang="zh-CN" altLang="en-US" sz="2400" b="1">
                <a:solidFill>
                  <a:schemeClr val="bg1"/>
                </a:solidFill>
                <a:latin typeface="Times New Roman" panose="02020603050405020304" pitchFamily="18" charset="0"/>
              </a:rPr>
              <a:t>轴正向 </a:t>
            </a:r>
          </a:p>
        </p:txBody>
      </p:sp>
      <p:sp>
        <p:nvSpPr>
          <p:cNvPr id="118791" name="Text Box 7">
            <a:extLst>
              <a:ext uri="{FF2B5EF4-FFF2-40B4-BE49-F238E27FC236}">
                <a16:creationId xmlns:a16="http://schemas.microsoft.com/office/drawing/2014/main" id="{8182B895-A458-42DE-900B-9B1B3E871CEB}"/>
              </a:ext>
            </a:extLst>
          </p:cNvPr>
          <p:cNvSpPr txBox="1">
            <a:spLocks noChangeArrowheads="1"/>
          </p:cNvSpPr>
          <p:nvPr/>
        </p:nvSpPr>
        <p:spPr bwMode="auto">
          <a:xfrm>
            <a:off x="449263" y="3657600"/>
            <a:ext cx="3952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66FFFF"/>
                </a:solidFill>
                <a:latin typeface="Times New Roman" panose="02020603050405020304" pitchFamily="18" charset="0"/>
              </a:rPr>
              <a:t>3. </a:t>
            </a:r>
            <a:r>
              <a:rPr kumimoji="1" lang="zh-CN" altLang="en-US" sz="2400" b="1">
                <a:solidFill>
                  <a:srgbClr val="66FFFF"/>
                </a:solidFill>
                <a:latin typeface="Times New Roman" panose="02020603050405020304" pitchFamily="18" charset="0"/>
              </a:rPr>
              <a:t>载流螺线管轴线上的磁场 </a:t>
            </a:r>
          </a:p>
        </p:txBody>
      </p:sp>
      <p:pic>
        <p:nvPicPr>
          <p:cNvPr id="118792" name="Picture 8">
            <a:extLst>
              <a:ext uri="{FF2B5EF4-FFF2-40B4-BE49-F238E27FC236}">
                <a16:creationId xmlns:a16="http://schemas.microsoft.com/office/drawing/2014/main" id="{991414A5-6D27-443A-AA77-07AB911FFA8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06925" y="4152900"/>
            <a:ext cx="3995738" cy="138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793" name="Line 9">
            <a:extLst>
              <a:ext uri="{FF2B5EF4-FFF2-40B4-BE49-F238E27FC236}">
                <a16:creationId xmlns:a16="http://schemas.microsoft.com/office/drawing/2014/main" id="{A01A5CFB-1B98-4E14-8F54-7D2985EBB16C}"/>
              </a:ext>
            </a:extLst>
          </p:cNvPr>
          <p:cNvSpPr>
            <a:spLocks noChangeShapeType="1"/>
          </p:cNvSpPr>
          <p:nvPr/>
        </p:nvSpPr>
        <p:spPr bwMode="auto">
          <a:xfrm flipV="1">
            <a:off x="8585200" y="5575300"/>
            <a:ext cx="0" cy="790575"/>
          </a:xfrm>
          <a:prstGeom prst="line">
            <a:avLst/>
          </a:prstGeom>
          <a:noFill/>
          <a:ln w="38100">
            <a:solidFill>
              <a:srgbClr val="FF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794" name="Line 10">
            <a:extLst>
              <a:ext uri="{FF2B5EF4-FFF2-40B4-BE49-F238E27FC236}">
                <a16:creationId xmlns:a16="http://schemas.microsoft.com/office/drawing/2014/main" id="{AAB44D06-9122-4A25-B082-0A194EEF584E}"/>
              </a:ext>
            </a:extLst>
          </p:cNvPr>
          <p:cNvSpPr>
            <a:spLocks noChangeShapeType="1"/>
          </p:cNvSpPr>
          <p:nvPr/>
        </p:nvSpPr>
        <p:spPr bwMode="auto">
          <a:xfrm>
            <a:off x="4624388" y="5610225"/>
            <a:ext cx="0" cy="755650"/>
          </a:xfrm>
          <a:prstGeom prst="line">
            <a:avLst/>
          </a:prstGeom>
          <a:noFill/>
          <a:ln w="38100">
            <a:solidFill>
              <a:srgbClr val="FF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795" name="Text Box 11">
            <a:extLst>
              <a:ext uri="{FF2B5EF4-FFF2-40B4-BE49-F238E27FC236}">
                <a16:creationId xmlns:a16="http://schemas.microsoft.com/office/drawing/2014/main" id="{B755BE36-D9A1-4E97-BDCD-83FB50280445}"/>
              </a:ext>
            </a:extLst>
          </p:cNvPr>
          <p:cNvSpPr txBox="1">
            <a:spLocks noChangeArrowheads="1"/>
          </p:cNvSpPr>
          <p:nvPr/>
        </p:nvSpPr>
        <p:spPr bwMode="auto">
          <a:xfrm>
            <a:off x="8120063" y="5818188"/>
            <a:ext cx="3222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rgbClr val="FFFF00"/>
                </a:solidFill>
                <a:latin typeface="Times New Roman" panose="02020603050405020304" pitchFamily="18" charset="0"/>
              </a:rPr>
              <a:t>I</a:t>
            </a:r>
          </a:p>
        </p:txBody>
      </p:sp>
      <p:grpSp>
        <p:nvGrpSpPr>
          <p:cNvPr id="118796" name="Group 12">
            <a:extLst>
              <a:ext uri="{FF2B5EF4-FFF2-40B4-BE49-F238E27FC236}">
                <a16:creationId xmlns:a16="http://schemas.microsoft.com/office/drawing/2014/main" id="{5B9BDFF0-E3CD-4472-BF31-C2EDB5E8ACA1}"/>
              </a:ext>
            </a:extLst>
          </p:cNvPr>
          <p:cNvGrpSpPr>
            <a:grpSpLocks/>
          </p:cNvGrpSpPr>
          <p:nvPr/>
        </p:nvGrpSpPr>
        <p:grpSpPr bwMode="auto">
          <a:xfrm>
            <a:off x="3687763" y="4171950"/>
            <a:ext cx="5157787" cy="2360613"/>
            <a:chOff x="2367" y="2617"/>
            <a:chExt cx="3249" cy="1487"/>
          </a:xfrm>
        </p:grpSpPr>
        <p:pic>
          <p:nvPicPr>
            <p:cNvPr id="118797" name="Picture 13">
              <a:extLst>
                <a:ext uri="{FF2B5EF4-FFF2-40B4-BE49-F238E27FC236}">
                  <a16:creationId xmlns:a16="http://schemas.microsoft.com/office/drawing/2014/main" id="{11501754-32A7-4D57-9C5A-87BAB8DD421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7" y="2617"/>
              <a:ext cx="3249" cy="1011"/>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798" name="Rectangle 14">
              <a:extLst>
                <a:ext uri="{FF2B5EF4-FFF2-40B4-BE49-F238E27FC236}">
                  <a16:creationId xmlns:a16="http://schemas.microsoft.com/office/drawing/2014/main" id="{138EA74B-9C7F-4517-B46F-A6592AFC5D0B}"/>
                </a:ext>
              </a:extLst>
            </p:cNvPr>
            <p:cNvSpPr>
              <a:spLocks noChangeArrowheads="1"/>
            </p:cNvSpPr>
            <p:nvPr/>
          </p:nvSpPr>
          <p:spPr bwMode="auto">
            <a:xfrm>
              <a:off x="2810" y="3622"/>
              <a:ext cx="299" cy="476"/>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799" name="Rectangle 15">
              <a:extLst>
                <a:ext uri="{FF2B5EF4-FFF2-40B4-BE49-F238E27FC236}">
                  <a16:creationId xmlns:a16="http://schemas.microsoft.com/office/drawing/2014/main" id="{91A4DAD8-C502-47DD-83FB-B8175CCFE145}"/>
                </a:ext>
              </a:extLst>
            </p:cNvPr>
            <p:cNvSpPr>
              <a:spLocks noChangeArrowheads="1"/>
            </p:cNvSpPr>
            <p:nvPr/>
          </p:nvSpPr>
          <p:spPr bwMode="auto">
            <a:xfrm>
              <a:off x="5115" y="3628"/>
              <a:ext cx="407" cy="476"/>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8800" name="Group 16">
            <a:extLst>
              <a:ext uri="{FF2B5EF4-FFF2-40B4-BE49-F238E27FC236}">
                <a16:creationId xmlns:a16="http://schemas.microsoft.com/office/drawing/2014/main" id="{052A8CC1-D481-4FD9-9A0F-10AB5C5A545E}"/>
              </a:ext>
            </a:extLst>
          </p:cNvPr>
          <p:cNvGrpSpPr>
            <a:grpSpLocks/>
          </p:cNvGrpSpPr>
          <p:nvPr/>
        </p:nvGrpSpPr>
        <p:grpSpPr bwMode="auto">
          <a:xfrm>
            <a:off x="5357813" y="4841875"/>
            <a:ext cx="369887" cy="603250"/>
            <a:chOff x="3365" y="3030"/>
            <a:chExt cx="233" cy="380"/>
          </a:xfrm>
        </p:grpSpPr>
        <p:sp>
          <p:nvSpPr>
            <p:cNvPr id="118801" name="Oval 17">
              <a:extLst>
                <a:ext uri="{FF2B5EF4-FFF2-40B4-BE49-F238E27FC236}">
                  <a16:creationId xmlns:a16="http://schemas.microsoft.com/office/drawing/2014/main" id="{F486F7E8-45CB-4454-9C35-709F0EB1F39B}"/>
                </a:ext>
              </a:extLst>
            </p:cNvPr>
            <p:cNvSpPr>
              <a:spLocks noChangeArrowheads="1"/>
            </p:cNvSpPr>
            <p:nvPr/>
          </p:nvSpPr>
          <p:spPr bwMode="auto">
            <a:xfrm>
              <a:off x="3422" y="3030"/>
              <a:ext cx="100" cy="125"/>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02" name="Text Box 18">
              <a:extLst>
                <a:ext uri="{FF2B5EF4-FFF2-40B4-BE49-F238E27FC236}">
                  <a16:creationId xmlns:a16="http://schemas.microsoft.com/office/drawing/2014/main" id="{BC03056C-E496-4956-87A8-A2A24B0889AE}"/>
                </a:ext>
              </a:extLst>
            </p:cNvPr>
            <p:cNvSpPr txBox="1">
              <a:spLocks noChangeArrowheads="1"/>
            </p:cNvSpPr>
            <p:nvPr/>
          </p:nvSpPr>
          <p:spPr bwMode="auto">
            <a:xfrm>
              <a:off x="3365" y="3122"/>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rgbClr val="00FF00"/>
                  </a:solidFill>
                  <a:latin typeface="Times New Roman" panose="02020603050405020304" pitchFamily="18" charset="0"/>
                </a:rPr>
                <a:t>P</a:t>
              </a:r>
            </a:p>
          </p:txBody>
        </p:sp>
      </p:grpSp>
      <p:graphicFrame>
        <p:nvGraphicFramePr>
          <p:cNvPr id="118803" name="Object 19">
            <a:extLst>
              <a:ext uri="{FF2B5EF4-FFF2-40B4-BE49-F238E27FC236}">
                <a16:creationId xmlns:a16="http://schemas.microsoft.com/office/drawing/2014/main" id="{CA787582-FDF1-40AF-B95C-3A33A262A956}"/>
              </a:ext>
            </a:extLst>
          </p:cNvPr>
          <p:cNvGraphicFramePr>
            <a:graphicFrameLocks/>
          </p:cNvGraphicFramePr>
          <p:nvPr/>
        </p:nvGraphicFramePr>
        <p:xfrm>
          <a:off x="1397000" y="5791200"/>
          <a:ext cx="1346200" cy="315913"/>
        </p:xfrm>
        <a:graphic>
          <a:graphicData uri="http://schemas.openxmlformats.org/presentationml/2006/ole">
            <mc:AlternateContent xmlns:mc="http://schemas.openxmlformats.org/markup-compatibility/2006">
              <mc:Choice xmlns:v="urn:schemas-microsoft-com:vml" Requires="v">
                <p:oleObj spid="_x0000_s118909" name="Equation" r:id="rId11" imgW="1346040" imgH="317160" progId="Equation.3">
                  <p:embed/>
                </p:oleObj>
              </mc:Choice>
              <mc:Fallback>
                <p:oleObj name="Equation" r:id="rId11" imgW="1346040" imgH="317160" progId="Equation.3">
                  <p:embed/>
                  <p:pic>
                    <p:nvPicPr>
                      <p:cNvPr id="0" name="Object 19"/>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97000" y="5791200"/>
                        <a:ext cx="1346200" cy="315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8804" name="Group 20">
            <a:extLst>
              <a:ext uri="{FF2B5EF4-FFF2-40B4-BE49-F238E27FC236}">
                <a16:creationId xmlns:a16="http://schemas.microsoft.com/office/drawing/2014/main" id="{76021BB8-7EFA-4FF1-9701-73F1678B7256}"/>
              </a:ext>
            </a:extLst>
          </p:cNvPr>
          <p:cNvGrpSpPr>
            <a:grpSpLocks/>
          </p:cNvGrpSpPr>
          <p:nvPr/>
        </p:nvGrpSpPr>
        <p:grpSpPr bwMode="auto">
          <a:xfrm>
            <a:off x="3652838" y="4973638"/>
            <a:ext cx="647700" cy="741362"/>
            <a:chOff x="2301" y="3111"/>
            <a:chExt cx="408" cy="467"/>
          </a:xfrm>
        </p:grpSpPr>
        <p:sp>
          <p:nvSpPr>
            <p:cNvPr id="118805" name="Line 21">
              <a:extLst>
                <a:ext uri="{FF2B5EF4-FFF2-40B4-BE49-F238E27FC236}">
                  <a16:creationId xmlns:a16="http://schemas.microsoft.com/office/drawing/2014/main" id="{6518348A-121B-4940-AA7F-0FBEEBED66F4}"/>
                </a:ext>
              </a:extLst>
            </p:cNvPr>
            <p:cNvSpPr>
              <a:spLocks noChangeShapeType="1"/>
            </p:cNvSpPr>
            <p:nvPr/>
          </p:nvSpPr>
          <p:spPr bwMode="auto">
            <a:xfrm>
              <a:off x="2301" y="3578"/>
              <a:ext cx="408"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18806" name="Group 22">
              <a:extLst>
                <a:ext uri="{FF2B5EF4-FFF2-40B4-BE49-F238E27FC236}">
                  <a16:creationId xmlns:a16="http://schemas.microsoft.com/office/drawing/2014/main" id="{04D5613D-738C-48D9-9624-2FFB5CD16D92}"/>
                </a:ext>
              </a:extLst>
            </p:cNvPr>
            <p:cNvGrpSpPr>
              <a:grpSpLocks/>
            </p:cNvGrpSpPr>
            <p:nvPr/>
          </p:nvGrpSpPr>
          <p:grpSpPr bwMode="auto">
            <a:xfrm>
              <a:off x="2316" y="3111"/>
              <a:ext cx="272" cy="434"/>
              <a:chOff x="2250" y="3034"/>
              <a:chExt cx="272" cy="434"/>
            </a:xfrm>
          </p:grpSpPr>
          <p:sp>
            <p:nvSpPr>
              <p:cNvPr id="118807" name="Line 23">
                <a:extLst>
                  <a:ext uri="{FF2B5EF4-FFF2-40B4-BE49-F238E27FC236}">
                    <a16:creationId xmlns:a16="http://schemas.microsoft.com/office/drawing/2014/main" id="{EA9F84F9-D76F-42FE-9318-C63AB7FF417C}"/>
                  </a:ext>
                </a:extLst>
              </p:cNvPr>
              <p:cNvSpPr>
                <a:spLocks noChangeShapeType="1"/>
              </p:cNvSpPr>
              <p:nvPr/>
            </p:nvSpPr>
            <p:spPr bwMode="auto">
              <a:xfrm>
                <a:off x="2522" y="3034"/>
                <a:ext cx="0" cy="434"/>
              </a:xfrm>
              <a:prstGeom prst="line">
                <a:avLst/>
              </a:prstGeom>
              <a:noFill/>
              <a:ln w="9525">
                <a:solidFill>
                  <a:schemeClr val="bg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808" name="Text Box 24">
                <a:extLst>
                  <a:ext uri="{FF2B5EF4-FFF2-40B4-BE49-F238E27FC236}">
                    <a16:creationId xmlns:a16="http://schemas.microsoft.com/office/drawing/2014/main" id="{95946E33-4A04-4928-BEA6-AACF9AA3A279}"/>
                  </a:ext>
                </a:extLst>
              </p:cNvPr>
              <p:cNvSpPr txBox="1">
                <a:spLocks noChangeArrowheads="1"/>
              </p:cNvSpPr>
              <p:nvPr/>
            </p:nvSpPr>
            <p:spPr bwMode="auto">
              <a:xfrm>
                <a:off x="2250" y="3110"/>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i="1">
                    <a:solidFill>
                      <a:srgbClr val="FFFF66"/>
                    </a:solidFill>
                    <a:latin typeface="Times New Roman" panose="02020603050405020304" pitchFamily="18" charset="0"/>
                  </a:rPr>
                  <a:t>R</a:t>
                </a:r>
              </a:p>
            </p:txBody>
          </p:sp>
        </p:grpSp>
      </p:grpSp>
      <p:sp>
        <p:nvSpPr>
          <p:cNvPr id="118809" name="Text Box 25">
            <a:extLst>
              <a:ext uri="{FF2B5EF4-FFF2-40B4-BE49-F238E27FC236}">
                <a16:creationId xmlns:a16="http://schemas.microsoft.com/office/drawing/2014/main" id="{35D92C6A-398F-432A-AABD-B05987537B3A}"/>
              </a:ext>
            </a:extLst>
          </p:cNvPr>
          <p:cNvSpPr txBox="1">
            <a:spLocks noChangeArrowheads="1"/>
          </p:cNvSpPr>
          <p:nvPr/>
        </p:nvSpPr>
        <p:spPr bwMode="auto">
          <a:xfrm>
            <a:off x="730250" y="4267200"/>
            <a:ext cx="285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已知螺线管半径为</a:t>
            </a:r>
            <a:r>
              <a:rPr kumimoji="1" lang="en-US" altLang="zh-CN" sz="2400" b="1" i="1">
                <a:solidFill>
                  <a:srgbClr val="66FFFF"/>
                </a:solidFill>
                <a:latin typeface="Times New Roman" panose="02020603050405020304" pitchFamily="18" charset="0"/>
              </a:rPr>
              <a:t>R</a:t>
            </a:r>
          </a:p>
        </p:txBody>
      </p:sp>
      <p:sp>
        <p:nvSpPr>
          <p:cNvPr id="118810" name="Text Box 26">
            <a:extLst>
              <a:ext uri="{FF2B5EF4-FFF2-40B4-BE49-F238E27FC236}">
                <a16:creationId xmlns:a16="http://schemas.microsoft.com/office/drawing/2014/main" id="{1DDE11FA-3A8A-418F-B23B-0C0FFEE8ADA7}"/>
              </a:ext>
            </a:extLst>
          </p:cNvPr>
          <p:cNvSpPr txBox="1">
            <a:spLocks noChangeArrowheads="1"/>
          </p:cNvSpPr>
          <p:nvPr/>
        </p:nvSpPr>
        <p:spPr bwMode="auto">
          <a:xfrm>
            <a:off x="763588" y="4953000"/>
            <a:ext cx="2586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单位长度上有</a:t>
            </a:r>
            <a:r>
              <a:rPr kumimoji="1" lang="en-US" altLang="zh-CN" sz="2400" b="1" i="1">
                <a:solidFill>
                  <a:srgbClr val="66FFFF"/>
                </a:solidFill>
                <a:latin typeface="Times New Roman" panose="02020603050405020304" pitchFamily="18" charset="0"/>
              </a:rPr>
              <a:t>n </a:t>
            </a:r>
            <a:r>
              <a:rPr kumimoji="1" lang="zh-CN" altLang="en-US" sz="2400" b="1">
                <a:solidFill>
                  <a:schemeClr val="bg1"/>
                </a:solidFill>
                <a:latin typeface="Times New Roman" panose="02020603050405020304" pitchFamily="18" charset="0"/>
              </a:rPr>
              <a:t>匝</a:t>
            </a:r>
          </a:p>
        </p:txBody>
      </p:sp>
      <p:grpSp>
        <p:nvGrpSpPr>
          <p:cNvPr id="118811" name="Group 27">
            <a:extLst>
              <a:ext uri="{FF2B5EF4-FFF2-40B4-BE49-F238E27FC236}">
                <a16:creationId xmlns:a16="http://schemas.microsoft.com/office/drawing/2014/main" id="{6E27F6B7-6B8E-42C1-A79B-03920ED5EE76}"/>
              </a:ext>
            </a:extLst>
          </p:cNvPr>
          <p:cNvGrpSpPr>
            <a:grpSpLocks/>
          </p:cNvGrpSpPr>
          <p:nvPr/>
        </p:nvGrpSpPr>
        <p:grpSpPr bwMode="auto">
          <a:xfrm>
            <a:off x="6727825" y="3902075"/>
            <a:ext cx="233363" cy="312738"/>
            <a:chOff x="4238" y="2359"/>
            <a:chExt cx="147" cy="197"/>
          </a:xfrm>
        </p:grpSpPr>
        <p:sp>
          <p:nvSpPr>
            <p:cNvPr id="118812" name="Line 28">
              <a:extLst>
                <a:ext uri="{FF2B5EF4-FFF2-40B4-BE49-F238E27FC236}">
                  <a16:creationId xmlns:a16="http://schemas.microsoft.com/office/drawing/2014/main" id="{CD56EE6F-F711-43C3-95AD-B9555BC9609B}"/>
                </a:ext>
              </a:extLst>
            </p:cNvPr>
            <p:cNvSpPr>
              <a:spLocks noChangeShapeType="1"/>
            </p:cNvSpPr>
            <p:nvPr/>
          </p:nvSpPr>
          <p:spPr bwMode="auto">
            <a:xfrm>
              <a:off x="4238" y="2359"/>
              <a:ext cx="0" cy="197"/>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813" name="Line 29">
              <a:extLst>
                <a:ext uri="{FF2B5EF4-FFF2-40B4-BE49-F238E27FC236}">
                  <a16:creationId xmlns:a16="http://schemas.microsoft.com/office/drawing/2014/main" id="{4AC21AA7-40DF-4CB1-80DF-AFEC28715925}"/>
                </a:ext>
              </a:extLst>
            </p:cNvPr>
            <p:cNvSpPr>
              <a:spLocks noChangeShapeType="1"/>
            </p:cNvSpPr>
            <p:nvPr/>
          </p:nvSpPr>
          <p:spPr bwMode="auto">
            <a:xfrm>
              <a:off x="4385" y="2359"/>
              <a:ext cx="0" cy="197"/>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814" name="Line 30">
              <a:extLst>
                <a:ext uri="{FF2B5EF4-FFF2-40B4-BE49-F238E27FC236}">
                  <a16:creationId xmlns:a16="http://schemas.microsoft.com/office/drawing/2014/main" id="{99171212-239A-4879-B474-0F932875DAF5}"/>
                </a:ext>
              </a:extLst>
            </p:cNvPr>
            <p:cNvSpPr>
              <a:spLocks noChangeShapeType="1"/>
            </p:cNvSpPr>
            <p:nvPr/>
          </p:nvSpPr>
          <p:spPr bwMode="auto">
            <a:xfrm>
              <a:off x="4238" y="2474"/>
              <a:ext cx="147" cy="0"/>
            </a:xfrm>
            <a:prstGeom prst="line">
              <a:avLst/>
            </a:prstGeom>
            <a:noFill/>
            <a:ln w="952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18815" name="Object 31">
            <a:extLst>
              <a:ext uri="{FF2B5EF4-FFF2-40B4-BE49-F238E27FC236}">
                <a16:creationId xmlns:a16="http://schemas.microsoft.com/office/drawing/2014/main" id="{C911E4FA-9D8F-4217-B606-F198650DAB8F}"/>
              </a:ext>
            </a:extLst>
          </p:cNvPr>
          <p:cNvGraphicFramePr>
            <a:graphicFrameLocks/>
          </p:cNvGraphicFramePr>
          <p:nvPr/>
        </p:nvGraphicFramePr>
        <p:xfrm>
          <a:off x="6724650" y="3638550"/>
          <a:ext cx="304800" cy="228600"/>
        </p:xfrm>
        <a:graphic>
          <a:graphicData uri="http://schemas.openxmlformats.org/presentationml/2006/ole">
            <mc:AlternateContent xmlns:mc="http://schemas.openxmlformats.org/markup-compatibility/2006">
              <mc:Choice xmlns:v="urn:schemas-microsoft-com:vml" Requires="v">
                <p:oleObj spid="_x0000_s118910" name="Equation" r:id="rId13" imgW="330120" imgH="317160" progId="Equation.3">
                  <p:embed/>
                </p:oleObj>
              </mc:Choice>
              <mc:Fallback>
                <p:oleObj name="Equation" r:id="rId13" imgW="330120" imgH="317160" progId="Equation.3">
                  <p:embed/>
                  <p:pic>
                    <p:nvPicPr>
                      <p:cNvPr id="0" name="Object 31"/>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24650" y="3638550"/>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8816" name="Line 32">
            <a:extLst>
              <a:ext uri="{FF2B5EF4-FFF2-40B4-BE49-F238E27FC236}">
                <a16:creationId xmlns:a16="http://schemas.microsoft.com/office/drawing/2014/main" id="{FE3C4877-944F-4630-8F36-B983DA0D06D8}"/>
              </a:ext>
            </a:extLst>
          </p:cNvPr>
          <p:cNvSpPr>
            <a:spLocks noChangeShapeType="1"/>
          </p:cNvSpPr>
          <p:nvPr/>
        </p:nvSpPr>
        <p:spPr bwMode="auto">
          <a:xfrm>
            <a:off x="5519738" y="3832225"/>
            <a:ext cx="0" cy="977900"/>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18817" name="Group 33">
            <a:extLst>
              <a:ext uri="{FF2B5EF4-FFF2-40B4-BE49-F238E27FC236}">
                <a16:creationId xmlns:a16="http://schemas.microsoft.com/office/drawing/2014/main" id="{5256E7A6-58A9-46C1-85E4-E9E7D6D5EA05}"/>
              </a:ext>
            </a:extLst>
          </p:cNvPr>
          <p:cNvGrpSpPr>
            <a:grpSpLocks/>
          </p:cNvGrpSpPr>
          <p:nvPr/>
        </p:nvGrpSpPr>
        <p:grpSpPr bwMode="auto">
          <a:xfrm>
            <a:off x="5519738" y="3544888"/>
            <a:ext cx="1208087" cy="522287"/>
            <a:chOff x="3477" y="2200"/>
            <a:chExt cx="761" cy="329"/>
          </a:xfrm>
        </p:grpSpPr>
        <p:sp>
          <p:nvSpPr>
            <p:cNvPr id="118818" name="Line 34">
              <a:extLst>
                <a:ext uri="{FF2B5EF4-FFF2-40B4-BE49-F238E27FC236}">
                  <a16:creationId xmlns:a16="http://schemas.microsoft.com/office/drawing/2014/main" id="{45811DF3-813F-4B3A-BD18-3EB00D8D2590}"/>
                </a:ext>
              </a:extLst>
            </p:cNvPr>
            <p:cNvSpPr>
              <a:spLocks noChangeShapeType="1"/>
            </p:cNvSpPr>
            <p:nvPr/>
          </p:nvSpPr>
          <p:spPr bwMode="auto">
            <a:xfrm>
              <a:off x="3477" y="2529"/>
              <a:ext cx="761" cy="0"/>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819" name="Text Box 35">
              <a:extLst>
                <a:ext uri="{FF2B5EF4-FFF2-40B4-BE49-F238E27FC236}">
                  <a16:creationId xmlns:a16="http://schemas.microsoft.com/office/drawing/2014/main" id="{620F4167-6954-4D5D-8470-DC9522020CF5}"/>
                </a:ext>
              </a:extLst>
            </p:cNvPr>
            <p:cNvSpPr txBox="1">
              <a:spLocks noChangeArrowheads="1"/>
            </p:cNvSpPr>
            <p:nvPr/>
          </p:nvSpPr>
          <p:spPr bwMode="auto">
            <a:xfrm>
              <a:off x="3620" y="2200"/>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rgbClr val="FFFF66"/>
                  </a:solidFill>
                  <a:latin typeface="Times New Roman" panose="02020603050405020304" pitchFamily="18" charset="0"/>
                </a:rPr>
                <a:t>l</a:t>
              </a:r>
            </a:p>
          </p:txBody>
        </p:sp>
      </p:grpSp>
      <p:sp>
        <p:nvSpPr>
          <p:cNvPr id="118820" name="Line 36">
            <a:extLst>
              <a:ext uri="{FF2B5EF4-FFF2-40B4-BE49-F238E27FC236}">
                <a16:creationId xmlns:a16="http://schemas.microsoft.com/office/drawing/2014/main" id="{A92664CD-E8F5-48B3-885F-CD5D252FDF95}"/>
              </a:ext>
            </a:extLst>
          </p:cNvPr>
          <p:cNvSpPr>
            <a:spLocks noChangeShapeType="1"/>
          </p:cNvSpPr>
          <p:nvPr/>
        </p:nvSpPr>
        <p:spPr bwMode="auto">
          <a:xfrm>
            <a:off x="5591175" y="4957763"/>
            <a:ext cx="827088" cy="0"/>
          </a:xfrm>
          <a:prstGeom prst="line">
            <a:avLst/>
          </a:prstGeom>
          <a:noFill/>
          <a:ln w="38100">
            <a:solidFill>
              <a:srgbClr val="00FF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8821" name="Object 37">
            <a:extLst>
              <a:ext uri="{FF2B5EF4-FFF2-40B4-BE49-F238E27FC236}">
                <a16:creationId xmlns:a16="http://schemas.microsoft.com/office/drawing/2014/main" id="{D4C37794-C3A3-45DE-A5EE-A8373E26BB80}"/>
              </a:ext>
            </a:extLst>
          </p:cNvPr>
          <p:cNvGraphicFramePr>
            <a:graphicFrameLocks/>
          </p:cNvGraphicFramePr>
          <p:nvPr/>
        </p:nvGraphicFramePr>
        <p:xfrm>
          <a:off x="6400800" y="5029200"/>
          <a:ext cx="431800" cy="355600"/>
        </p:xfrm>
        <a:graphic>
          <a:graphicData uri="http://schemas.openxmlformats.org/presentationml/2006/ole">
            <mc:AlternateContent xmlns:mc="http://schemas.openxmlformats.org/markup-compatibility/2006">
              <mc:Choice xmlns:v="urn:schemas-microsoft-com:vml" Requires="v">
                <p:oleObj spid="_x0000_s118911" name="Equation" r:id="rId15" imgW="431640" imgH="355320" progId="Equation.3">
                  <p:embed/>
                </p:oleObj>
              </mc:Choice>
              <mc:Fallback>
                <p:oleObj name="Equation" r:id="rId15" imgW="431640" imgH="355320" progId="Equation.3">
                  <p:embed/>
                  <p:pic>
                    <p:nvPicPr>
                      <p:cNvPr id="0" name="Object 37"/>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00800" y="5029200"/>
                        <a:ext cx="4318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8822" name="Object 38">
            <a:extLst>
              <a:ext uri="{FF2B5EF4-FFF2-40B4-BE49-F238E27FC236}">
                <a16:creationId xmlns:a16="http://schemas.microsoft.com/office/drawing/2014/main" id="{04D272B1-A80D-4155-B6B2-A4D6144B560D}"/>
              </a:ext>
            </a:extLst>
          </p:cNvPr>
          <p:cNvGraphicFramePr>
            <a:graphicFrameLocks/>
          </p:cNvGraphicFramePr>
          <p:nvPr/>
        </p:nvGraphicFramePr>
        <p:xfrm>
          <a:off x="1501775" y="633413"/>
          <a:ext cx="749300" cy="317500"/>
        </p:xfrm>
        <a:graphic>
          <a:graphicData uri="http://schemas.openxmlformats.org/presentationml/2006/ole">
            <mc:AlternateContent xmlns:mc="http://schemas.openxmlformats.org/markup-compatibility/2006">
              <mc:Choice xmlns:v="urn:schemas-microsoft-com:vml" Requires="v">
                <p:oleObj spid="_x0000_s118912" name="Equation" r:id="rId17" imgW="749160" imgH="317160" progId="Equation.3">
                  <p:embed/>
                </p:oleObj>
              </mc:Choice>
              <mc:Fallback>
                <p:oleObj name="Equation" r:id="rId17" imgW="749160" imgH="317160" progId="Equation.3">
                  <p:embed/>
                  <p:pic>
                    <p:nvPicPr>
                      <p:cNvPr id="0" name="Object 38"/>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01775" y="633413"/>
                        <a:ext cx="749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8823" name="Group 39">
            <a:extLst>
              <a:ext uri="{FF2B5EF4-FFF2-40B4-BE49-F238E27FC236}">
                <a16:creationId xmlns:a16="http://schemas.microsoft.com/office/drawing/2014/main" id="{EBE4D8DE-426C-4C24-840C-FB4A1DCB3652}"/>
              </a:ext>
            </a:extLst>
          </p:cNvPr>
          <p:cNvGrpSpPr>
            <a:grpSpLocks/>
          </p:cNvGrpSpPr>
          <p:nvPr/>
        </p:nvGrpSpPr>
        <p:grpSpPr bwMode="auto">
          <a:xfrm>
            <a:off x="5591175" y="4378325"/>
            <a:ext cx="1136650" cy="560388"/>
            <a:chOff x="3522" y="2758"/>
            <a:chExt cx="716" cy="353"/>
          </a:xfrm>
        </p:grpSpPr>
        <p:sp>
          <p:nvSpPr>
            <p:cNvPr id="118824" name="Line 40">
              <a:extLst>
                <a:ext uri="{FF2B5EF4-FFF2-40B4-BE49-F238E27FC236}">
                  <a16:creationId xmlns:a16="http://schemas.microsoft.com/office/drawing/2014/main" id="{ED5072E4-7B0C-4531-BCF5-652199C5CAB1}"/>
                </a:ext>
              </a:extLst>
            </p:cNvPr>
            <p:cNvSpPr>
              <a:spLocks noChangeShapeType="1"/>
            </p:cNvSpPr>
            <p:nvPr/>
          </p:nvSpPr>
          <p:spPr bwMode="auto">
            <a:xfrm flipV="1">
              <a:off x="3522" y="2758"/>
              <a:ext cx="716" cy="353"/>
            </a:xfrm>
            <a:prstGeom prst="line">
              <a:avLst/>
            </a:prstGeom>
            <a:noFill/>
            <a:ln w="38100">
              <a:solidFill>
                <a:srgbClr val="FFFF66"/>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8825" name="Object 41">
              <a:extLst>
                <a:ext uri="{FF2B5EF4-FFF2-40B4-BE49-F238E27FC236}">
                  <a16:creationId xmlns:a16="http://schemas.microsoft.com/office/drawing/2014/main" id="{B4847312-7235-4FBF-A283-C5312A1F3A19}"/>
                </a:ext>
              </a:extLst>
            </p:cNvPr>
            <p:cNvGraphicFramePr>
              <a:graphicFrameLocks noChangeAspect="1"/>
            </p:cNvGraphicFramePr>
            <p:nvPr/>
          </p:nvGraphicFramePr>
          <p:xfrm>
            <a:off x="3600" y="2762"/>
            <a:ext cx="194" cy="240"/>
          </p:xfrm>
          <a:graphic>
            <a:graphicData uri="http://schemas.openxmlformats.org/presentationml/2006/ole">
              <mc:AlternateContent xmlns:mc="http://schemas.openxmlformats.org/markup-compatibility/2006">
                <mc:Choice xmlns:v="urn:schemas-microsoft-com:vml" Requires="v">
                  <p:oleObj spid="_x0000_s118913" name="Equation" r:id="rId19" imgW="215640" imgH="266400" progId="Equation.3">
                    <p:embed/>
                  </p:oleObj>
                </mc:Choice>
                <mc:Fallback>
                  <p:oleObj name="Equation" r:id="rId19" imgW="215640" imgH="266400" progId="Equation.3">
                    <p:embed/>
                    <p:pic>
                      <p:nvPicPr>
                        <p:cNvPr id="0" name="Object 4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00" y="2762"/>
                          <a:ext cx="19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8822"/>
                                        </p:tgtEl>
                                        <p:attrNameLst>
                                          <p:attrName>style.visibility</p:attrName>
                                        </p:attrNameLst>
                                      </p:cBhvr>
                                      <p:to>
                                        <p:strVal val="visible"/>
                                      </p:to>
                                    </p:set>
                                    <p:animEffect transition="in" filter="wipe(left)">
                                      <p:cBhvr>
                                        <p:cTn id="7" dur="500"/>
                                        <p:tgtEl>
                                          <p:spTgt spid="1188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8786"/>
                                        </p:tgtEl>
                                        <p:attrNameLst>
                                          <p:attrName>style.visibility</p:attrName>
                                        </p:attrNameLst>
                                      </p:cBhvr>
                                      <p:to>
                                        <p:strVal val="visible"/>
                                      </p:to>
                                    </p:set>
                                    <p:animEffect transition="in" filter="wipe(left)">
                                      <p:cBhvr>
                                        <p:cTn id="12" dur="500"/>
                                        <p:tgtEl>
                                          <p:spTgt spid="1187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8787"/>
                                        </p:tgtEl>
                                        <p:attrNameLst>
                                          <p:attrName>style.visibility</p:attrName>
                                        </p:attrNameLst>
                                      </p:cBhvr>
                                      <p:to>
                                        <p:strVal val="visible"/>
                                      </p:to>
                                    </p:set>
                                    <p:animEffect transition="in" filter="wipe(left)">
                                      <p:cBhvr>
                                        <p:cTn id="17" dur="500"/>
                                        <p:tgtEl>
                                          <p:spTgt spid="1187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8788"/>
                                        </p:tgtEl>
                                        <p:attrNameLst>
                                          <p:attrName>style.visibility</p:attrName>
                                        </p:attrNameLst>
                                      </p:cBhvr>
                                      <p:to>
                                        <p:strVal val="visible"/>
                                      </p:to>
                                    </p:set>
                                    <p:animEffect transition="in" filter="wipe(left)">
                                      <p:cBhvr>
                                        <p:cTn id="22" dur="500"/>
                                        <p:tgtEl>
                                          <p:spTgt spid="1187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18789"/>
                                        </p:tgtEl>
                                        <p:attrNameLst>
                                          <p:attrName>style.visibility</p:attrName>
                                        </p:attrNameLst>
                                      </p:cBhvr>
                                      <p:to>
                                        <p:strVal val="visible"/>
                                      </p:to>
                                    </p:set>
                                    <p:animEffect transition="in" filter="wipe(left)">
                                      <p:cBhvr>
                                        <p:cTn id="27" dur="500"/>
                                        <p:tgtEl>
                                          <p:spTgt spid="1187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8790"/>
                                        </p:tgtEl>
                                        <p:attrNameLst>
                                          <p:attrName>style.visibility</p:attrName>
                                        </p:attrNameLst>
                                      </p:cBhvr>
                                      <p:to>
                                        <p:strVal val="visible"/>
                                      </p:to>
                                    </p:set>
                                    <p:animEffect transition="in" filter="wipe(left)">
                                      <p:cBhvr>
                                        <p:cTn id="32" dur="500"/>
                                        <p:tgtEl>
                                          <p:spTgt spid="1187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8791"/>
                                        </p:tgtEl>
                                        <p:attrNameLst>
                                          <p:attrName>style.visibility</p:attrName>
                                        </p:attrNameLst>
                                      </p:cBhvr>
                                      <p:to>
                                        <p:strVal val="visible"/>
                                      </p:to>
                                    </p:set>
                                    <p:animEffect transition="in" filter="wipe(left)">
                                      <p:cBhvr>
                                        <p:cTn id="37" dur="500"/>
                                        <p:tgtEl>
                                          <p:spTgt spid="11879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18792"/>
                                        </p:tgtEl>
                                        <p:attrNameLst>
                                          <p:attrName>style.visibility</p:attrName>
                                        </p:attrNameLst>
                                      </p:cBhvr>
                                      <p:to>
                                        <p:strVal val="visible"/>
                                      </p:to>
                                    </p:set>
                                    <p:animEffect transition="in" filter="wipe(left)">
                                      <p:cBhvr>
                                        <p:cTn id="42" dur="500"/>
                                        <p:tgtEl>
                                          <p:spTgt spid="11879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118793"/>
                                        </p:tgtEl>
                                        <p:attrNameLst>
                                          <p:attrName>style.visibility</p:attrName>
                                        </p:attrNameLst>
                                      </p:cBhvr>
                                      <p:to>
                                        <p:strVal val="visible"/>
                                      </p:to>
                                    </p:set>
                                    <p:animEffect transition="in" filter="wipe(down)">
                                      <p:cBhvr>
                                        <p:cTn id="47" dur="500"/>
                                        <p:tgtEl>
                                          <p:spTgt spid="118793"/>
                                        </p:tgtEl>
                                      </p:cBhvr>
                                    </p:animEffect>
                                  </p:childTnLst>
                                </p:cTn>
                              </p:par>
                            </p:childTnLst>
                          </p:cTn>
                        </p:par>
                        <p:par>
                          <p:cTn id="48" fill="hold" nodeType="afterGroup">
                            <p:stCondLst>
                              <p:cond delay="500"/>
                            </p:stCondLst>
                            <p:childTnLst>
                              <p:par>
                                <p:cTn id="49" presetID="22" presetClass="entr" presetSubtype="1" fill="hold" nodeType="afterEffect">
                                  <p:stCondLst>
                                    <p:cond delay="0"/>
                                  </p:stCondLst>
                                  <p:childTnLst>
                                    <p:set>
                                      <p:cBhvr>
                                        <p:cTn id="50" dur="1" fill="hold">
                                          <p:stCondLst>
                                            <p:cond delay="0"/>
                                          </p:stCondLst>
                                        </p:cTn>
                                        <p:tgtEl>
                                          <p:spTgt spid="118794"/>
                                        </p:tgtEl>
                                        <p:attrNameLst>
                                          <p:attrName>style.visibility</p:attrName>
                                        </p:attrNameLst>
                                      </p:cBhvr>
                                      <p:to>
                                        <p:strVal val="visible"/>
                                      </p:to>
                                    </p:set>
                                    <p:animEffect transition="in" filter="wipe(up)">
                                      <p:cBhvr>
                                        <p:cTn id="51" dur="500"/>
                                        <p:tgtEl>
                                          <p:spTgt spid="118794"/>
                                        </p:tgtEl>
                                      </p:cBhvr>
                                    </p:animEffect>
                                  </p:childTnLst>
                                </p:cTn>
                              </p:par>
                            </p:childTnLst>
                          </p:cTn>
                        </p:par>
                        <p:par>
                          <p:cTn id="52" fill="hold" nodeType="afterGroup">
                            <p:stCondLst>
                              <p:cond delay="1000"/>
                            </p:stCondLst>
                            <p:childTnLst>
                              <p:par>
                                <p:cTn id="53" presetID="1" presetClass="entr" presetSubtype="0" fill="hold" grpId="0" nodeType="afterEffect">
                                  <p:stCondLst>
                                    <p:cond delay="0"/>
                                  </p:stCondLst>
                                  <p:childTnLst>
                                    <p:set>
                                      <p:cBhvr>
                                        <p:cTn id="54" dur="1" fill="hold">
                                          <p:stCondLst>
                                            <p:cond delay="499"/>
                                          </p:stCondLst>
                                        </p:cTn>
                                        <p:tgtEl>
                                          <p:spTgt spid="11879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18809"/>
                                        </p:tgtEl>
                                        <p:attrNameLst>
                                          <p:attrName>style.visibility</p:attrName>
                                        </p:attrNameLst>
                                      </p:cBhvr>
                                      <p:to>
                                        <p:strVal val="visible"/>
                                      </p:to>
                                    </p:set>
                                    <p:animEffect transition="in" filter="wipe(left)">
                                      <p:cBhvr>
                                        <p:cTn id="59" dur="500"/>
                                        <p:tgtEl>
                                          <p:spTgt spid="11880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4" presetClass="entr" presetSubtype="32" fill="hold" nodeType="clickEffect">
                                  <p:stCondLst>
                                    <p:cond delay="0"/>
                                  </p:stCondLst>
                                  <p:childTnLst>
                                    <p:set>
                                      <p:cBhvr>
                                        <p:cTn id="63" dur="1" fill="hold">
                                          <p:stCondLst>
                                            <p:cond delay="0"/>
                                          </p:stCondLst>
                                        </p:cTn>
                                        <p:tgtEl>
                                          <p:spTgt spid="118796"/>
                                        </p:tgtEl>
                                        <p:attrNameLst>
                                          <p:attrName>style.visibility</p:attrName>
                                        </p:attrNameLst>
                                      </p:cBhvr>
                                      <p:to>
                                        <p:strVal val="visible"/>
                                      </p:to>
                                    </p:set>
                                    <p:animEffect transition="in" filter="box(out)">
                                      <p:cBhvr>
                                        <p:cTn id="64" dur="500"/>
                                        <p:tgtEl>
                                          <p:spTgt spid="11879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nodeType="clickEffect">
                                  <p:stCondLst>
                                    <p:cond delay="0"/>
                                  </p:stCondLst>
                                  <p:childTnLst>
                                    <p:set>
                                      <p:cBhvr>
                                        <p:cTn id="68" dur="1" fill="hold">
                                          <p:stCondLst>
                                            <p:cond delay="0"/>
                                          </p:stCondLst>
                                        </p:cTn>
                                        <p:tgtEl>
                                          <p:spTgt spid="118804"/>
                                        </p:tgtEl>
                                        <p:attrNameLst>
                                          <p:attrName>style.visibility</p:attrName>
                                        </p:attrNameLst>
                                      </p:cBhvr>
                                      <p:to>
                                        <p:strVal val="visible"/>
                                      </p:to>
                                    </p:set>
                                    <p:animEffect transition="in" filter="wipe(up)">
                                      <p:cBhvr>
                                        <p:cTn id="69" dur="500"/>
                                        <p:tgtEl>
                                          <p:spTgt spid="11880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18810"/>
                                        </p:tgtEl>
                                        <p:attrNameLst>
                                          <p:attrName>style.visibility</p:attrName>
                                        </p:attrNameLst>
                                      </p:cBhvr>
                                      <p:to>
                                        <p:strVal val="visible"/>
                                      </p:to>
                                    </p:set>
                                    <p:animEffect transition="in" filter="wipe(left)">
                                      <p:cBhvr>
                                        <p:cTn id="74" dur="500"/>
                                        <p:tgtEl>
                                          <p:spTgt spid="118810"/>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499"/>
                                          </p:stCondLst>
                                        </p:cTn>
                                        <p:tgtEl>
                                          <p:spTgt spid="11880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118811"/>
                                        </p:tgtEl>
                                        <p:attrNameLst>
                                          <p:attrName>style.visibility</p:attrName>
                                        </p:attrNameLst>
                                      </p:cBhvr>
                                      <p:to>
                                        <p:strVal val="visible"/>
                                      </p:to>
                                    </p:set>
                                  </p:childTnLst>
                                </p:cTn>
                              </p:par>
                            </p:childTnLst>
                          </p:cTn>
                        </p:par>
                        <p:par>
                          <p:cTn id="83" fill="hold" nodeType="afterGroup">
                            <p:stCondLst>
                              <p:cond delay="500"/>
                            </p:stCondLst>
                            <p:childTnLst>
                              <p:par>
                                <p:cTn id="84" presetID="1" presetClass="entr" presetSubtype="0" fill="hold" nodeType="afterEffect">
                                  <p:stCondLst>
                                    <p:cond delay="0"/>
                                  </p:stCondLst>
                                  <p:childTnLst>
                                    <p:set>
                                      <p:cBhvr>
                                        <p:cTn id="85" dur="1" fill="hold">
                                          <p:stCondLst>
                                            <p:cond delay="499"/>
                                          </p:stCondLst>
                                        </p:cTn>
                                        <p:tgtEl>
                                          <p:spTgt spid="118815"/>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nodeType="clickEffect">
                                  <p:stCondLst>
                                    <p:cond delay="0"/>
                                  </p:stCondLst>
                                  <p:childTnLst>
                                    <p:set>
                                      <p:cBhvr>
                                        <p:cTn id="89" dur="1" fill="hold">
                                          <p:stCondLst>
                                            <p:cond delay="0"/>
                                          </p:stCondLst>
                                        </p:cTn>
                                        <p:tgtEl>
                                          <p:spTgt spid="118803"/>
                                        </p:tgtEl>
                                        <p:attrNameLst>
                                          <p:attrName>style.visibility</p:attrName>
                                        </p:attrNameLst>
                                      </p:cBhvr>
                                      <p:to>
                                        <p:strVal val="visible"/>
                                      </p:to>
                                    </p:set>
                                    <p:animEffect transition="in" filter="wipe(left)">
                                      <p:cBhvr>
                                        <p:cTn id="90" dur="500"/>
                                        <p:tgtEl>
                                          <p:spTgt spid="118803"/>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1" fill="hold" nodeType="clickEffect">
                                  <p:stCondLst>
                                    <p:cond delay="0"/>
                                  </p:stCondLst>
                                  <p:childTnLst>
                                    <p:set>
                                      <p:cBhvr>
                                        <p:cTn id="94" dur="1" fill="hold">
                                          <p:stCondLst>
                                            <p:cond delay="0"/>
                                          </p:stCondLst>
                                        </p:cTn>
                                        <p:tgtEl>
                                          <p:spTgt spid="118823"/>
                                        </p:tgtEl>
                                        <p:attrNameLst>
                                          <p:attrName>style.visibility</p:attrName>
                                        </p:attrNameLst>
                                      </p:cBhvr>
                                      <p:to>
                                        <p:strVal val="visible"/>
                                      </p:to>
                                    </p:set>
                                    <p:animEffect transition="in" filter="wipe(up)">
                                      <p:cBhvr>
                                        <p:cTn id="95" dur="500"/>
                                        <p:tgtEl>
                                          <p:spTgt spid="118823"/>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4" fill="hold" nodeType="clickEffect">
                                  <p:stCondLst>
                                    <p:cond delay="0"/>
                                  </p:stCondLst>
                                  <p:childTnLst>
                                    <p:set>
                                      <p:cBhvr>
                                        <p:cTn id="99" dur="1" fill="hold">
                                          <p:stCondLst>
                                            <p:cond delay="0"/>
                                          </p:stCondLst>
                                        </p:cTn>
                                        <p:tgtEl>
                                          <p:spTgt spid="118816"/>
                                        </p:tgtEl>
                                        <p:attrNameLst>
                                          <p:attrName>style.visibility</p:attrName>
                                        </p:attrNameLst>
                                      </p:cBhvr>
                                      <p:to>
                                        <p:strVal val="visible"/>
                                      </p:to>
                                    </p:set>
                                    <p:animEffect transition="in" filter="wipe(down)">
                                      <p:cBhvr>
                                        <p:cTn id="100" dur="500"/>
                                        <p:tgtEl>
                                          <p:spTgt spid="118816"/>
                                        </p:tgtEl>
                                      </p:cBhvr>
                                    </p:animEffect>
                                  </p:childTnLst>
                                </p:cTn>
                              </p:par>
                            </p:childTnLst>
                          </p:cTn>
                        </p:par>
                        <p:par>
                          <p:cTn id="101" fill="hold" nodeType="afterGroup">
                            <p:stCondLst>
                              <p:cond delay="500"/>
                            </p:stCondLst>
                            <p:childTnLst>
                              <p:par>
                                <p:cTn id="102" presetID="22" presetClass="entr" presetSubtype="8" fill="hold" nodeType="afterEffect">
                                  <p:stCondLst>
                                    <p:cond delay="0"/>
                                  </p:stCondLst>
                                  <p:childTnLst>
                                    <p:set>
                                      <p:cBhvr>
                                        <p:cTn id="103" dur="1" fill="hold">
                                          <p:stCondLst>
                                            <p:cond delay="0"/>
                                          </p:stCondLst>
                                        </p:cTn>
                                        <p:tgtEl>
                                          <p:spTgt spid="118817"/>
                                        </p:tgtEl>
                                        <p:attrNameLst>
                                          <p:attrName>style.visibility</p:attrName>
                                        </p:attrNameLst>
                                      </p:cBhvr>
                                      <p:to>
                                        <p:strVal val="visible"/>
                                      </p:to>
                                    </p:set>
                                    <p:animEffect transition="in" filter="wipe(left)">
                                      <p:cBhvr>
                                        <p:cTn id="104" dur="500"/>
                                        <p:tgtEl>
                                          <p:spTgt spid="118817"/>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nodeType="clickEffect">
                                  <p:stCondLst>
                                    <p:cond delay="0"/>
                                  </p:stCondLst>
                                  <p:childTnLst>
                                    <p:set>
                                      <p:cBhvr>
                                        <p:cTn id="108" dur="1" fill="hold">
                                          <p:stCondLst>
                                            <p:cond delay="0"/>
                                          </p:stCondLst>
                                        </p:cTn>
                                        <p:tgtEl>
                                          <p:spTgt spid="118820"/>
                                        </p:tgtEl>
                                        <p:attrNameLst>
                                          <p:attrName>style.visibility</p:attrName>
                                        </p:attrNameLst>
                                      </p:cBhvr>
                                      <p:to>
                                        <p:strVal val="visible"/>
                                      </p:to>
                                    </p:set>
                                    <p:animEffect transition="in" filter="wipe(left)">
                                      <p:cBhvr>
                                        <p:cTn id="109" dur="500"/>
                                        <p:tgtEl>
                                          <p:spTgt spid="118820"/>
                                        </p:tgtEl>
                                      </p:cBhvr>
                                    </p:animEffect>
                                  </p:childTnLst>
                                </p:cTn>
                              </p:par>
                            </p:childTnLst>
                          </p:cTn>
                        </p:par>
                        <p:par>
                          <p:cTn id="110" fill="hold" nodeType="afterGroup">
                            <p:stCondLst>
                              <p:cond delay="500"/>
                            </p:stCondLst>
                            <p:childTnLst>
                              <p:par>
                                <p:cTn id="111" presetID="1" presetClass="entr" presetSubtype="0" fill="hold" nodeType="afterEffect">
                                  <p:stCondLst>
                                    <p:cond delay="0"/>
                                  </p:stCondLst>
                                  <p:childTnLst>
                                    <p:set>
                                      <p:cBhvr>
                                        <p:cTn id="112" dur="1" fill="hold">
                                          <p:stCondLst>
                                            <p:cond delay="499"/>
                                          </p:stCondLst>
                                        </p:cTn>
                                        <p:tgtEl>
                                          <p:spTgt spid="1188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autoUpdateAnimBg="0"/>
      <p:bldP spid="118790" grpId="0" autoUpdateAnimBg="0"/>
      <p:bldP spid="118791" grpId="0" autoUpdateAnimBg="0"/>
      <p:bldP spid="118795" grpId="0" autoUpdateAnimBg="0"/>
      <p:bldP spid="118809" grpId="0" autoUpdateAnimBg="0"/>
      <p:bldP spid="11881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810" name="Group 2">
            <a:extLst>
              <a:ext uri="{FF2B5EF4-FFF2-40B4-BE49-F238E27FC236}">
                <a16:creationId xmlns:a16="http://schemas.microsoft.com/office/drawing/2014/main" id="{8C37AE45-2019-48A8-8957-D75F1545318B}"/>
              </a:ext>
            </a:extLst>
          </p:cNvPr>
          <p:cNvGrpSpPr>
            <a:grpSpLocks/>
          </p:cNvGrpSpPr>
          <p:nvPr/>
        </p:nvGrpSpPr>
        <p:grpSpPr bwMode="auto">
          <a:xfrm>
            <a:off x="4356100" y="1227138"/>
            <a:ext cx="4343400" cy="2692400"/>
            <a:chOff x="2301" y="2204"/>
            <a:chExt cx="3271" cy="1911"/>
          </a:xfrm>
        </p:grpSpPr>
        <p:pic>
          <p:nvPicPr>
            <p:cNvPr id="119811" name="Picture 3">
              <a:extLst>
                <a:ext uri="{FF2B5EF4-FFF2-40B4-BE49-F238E27FC236}">
                  <a16:creationId xmlns:a16="http://schemas.microsoft.com/office/drawing/2014/main" id="{F967D6AA-E930-4309-B961-E912512DCE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2" y="2616"/>
              <a:ext cx="2517" cy="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9812" name="Group 4">
              <a:extLst>
                <a:ext uri="{FF2B5EF4-FFF2-40B4-BE49-F238E27FC236}">
                  <a16:creationId xmlns:a16="http://schemas.microsoft.com/office/drawing/2014/main" id="{476BB6EF-873B-4295-AF24-F127FC39A8BD}"/>
                </a:ext>
              </a:extLst>
            </p:cNvPr>
            <p:cNvGrpSpPr>
              <a:grpSpLocks/>
            </p:cNvGrpSpPr>
            <p:nvPr/>
          </p:nvGrpSpPr>
          <p:grpSpPr bwMode="auto">
            <a:xfrm>
              <a:off x="2323" y="2628"/>
              <a:ext cx="3249" cy="1487"/>
              <a:chOff x="2367" y="2617"/>
              <a:chExt cx="3249" cy="1487"/>
            </a:xfrm>
          </p:grpSpPr>
          <p:pic>
            <p:nvPicPr>
              <p:cNvPr id="119813" name="Picture 5">
                <a:extLst>
                  <a:ext uri="{FF2B5EF4-FFF2-40B4-BE49-F238E27FC236}">
                    <a16:creationId xmlns:a16="http://schemas.microsoft.com/office/drawing/2014/main" id="{72CD5FDD-D0BF-4CD5-8FE2-6215F183B8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7" y="2617"/>
                <a:ext cx="3249" cy="1011"/>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9814" name="Rectangle 6">
                <a:extLst>
                  <a:ext uri="{FF2B5EF4-FFF2-40B4-BE49-F238E27FC236}">
                    <a16:creationId xmlns:a16="http://schemas.microsoft.com/office/drawing/2014/main" id="{9F00A5FD-7F2F-4F57-9166-48A6B4874306}"/>
                  </a:ext>
                </a:extLst>
              </p:cNvPr>
              <p:cNvSpPr>
                <a:spLocks noChangeArrowheads="1"/>
              </p:cNvSpPr>
              <p:nvPr/>
            </p:nvSpPr>
            <p:spPr bwMode="auto">
              <a:xfrm>
                <a:off x="2810" y="3622"/>
                <a:ext cx="299" cy="476"/>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15" name="Rectangle 7">
                <a:extLst>
                  <a:ext uri="{FF2B5EF4-FFF2-40B4-BE49-F238E27FC236}">
                    <a16:creationId xmlns:a16="http://schemas.microsoft.com/office/drawing/2014/main" id="{DDE0C546-8F33-4063-899E-82D2C4A832EE}"/>
                  </a:ext>
                </a:extLst>
              </p:cNvPr>
              <p:cNvSpPr>
                <a:spLocks noChangeArrowheads="1"/>
              </p:cNvSpPr>
              <p:nvPr/>
            </p:nvSpPr>
            <p:spPr bwMode="auto">
              <a:xfrm>
                <a:off x="5115" y="3628"/>
                <a:ext cx="407" cy="476"/>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9816" name="Group 8">
              <a:extLst>
                <a:ext uri="{FF2B5EF4-FFF2-40B4-BE49-F238E27FC236}">
                  <a16:creationId xmlns:a16="http://schemas.microsoft.com/office/drawing/2014/main" id="{1D48D925-FA72-47E8-ACC9-B966816D417D}"/>
                </a:ext>
              </a:extLst>
            </p:cNvPr>
            <p:cNvGrpSpPr>
              <a:grpSpLocks/>
            </p:cNvGrpSpPr>
            <p:nvPr/>
          </p:nvGrpSpPr>
          <p:grpSpPr bwMode="auto">
            <a:xfrm>
              <a:off x="3366" y="3030"/>
              <a:ext cx="279" cy="417"/>
              <a:chOff x="3366" y="3030"/>
              <a:chExt cx="279" cy="417"/>
            </a:xfrm>
          </p:grpSpPr>
          <p:sp>
            <p:nvSpPr>
              <p:cNvPr id="119817" name="Oval 9">
                <a:extLst>
                  <a:ext uri="{FF2B5EF4-FFF2-40B4-BE49-F238E27FC236}">
                    <a16:creationId xmlns:a16="http://schemas.microsoft.com/office/drawing/2014/main" id="{F007547B-ABEF-4C4E-BEF8-7C2C0A0A3DBE}"/>
                  </a:ext>
                </a:extLst>
              </p:cNvPr>
              <p:cNvSpPr>
                <a:spLocks noChangeArrowheads="1"/>
              </p:cNvSpPr>
              <p:nvPr/>
            </p:nvSpPr>
            <p:spPr bwMode="auto">
              <a:xfrm>
                <a:off x="3422" y="3030"/>
                <a:ext cx="100" cy="125"/>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18" name="Text Box 10">
                <a:extLst>
                  <a:ext uri="{FF2B5EF4-FFF2-40B4-BE49-F238E27FC236}">
                    <a16:creationId xmlns:a16="http://schemas.microsoft.com/office/drawing/2014/main" id="{9AF5DB3B-B598-424A-B672-C70FE5ECC26D}"/>
                  </a:ext>
                </a:extLst>
              </p:cNvPr>
              <p:cNvSpPr txBox="1">
                <a:spLocks noChangeArrowheads="1"/>
              </p:cNvSpPr>
              <p:nvPr/>
            </p:nvSpPr>
            <p:spPr bwMode="auto">
              <a:xfrm>
                <a:off x="3366" y="3122"/>
                <a:ext cx="279"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rgbClr val="00FF00"/>
                    </a:solidFill>
                    <a:latin typeface="Times New Roman" panose="02020603050405020304" pitchFamily="18" charset="0"/>
                  </a:rPr>
                  <a:t>P</a:t>
                </a:r>
              </a:p>
            </p:txBody>
          </p:sp>
        </p:grpSp>
        <p:grpSp>
          <p:nvGrpSpPr>
            <p:cNvPr id="119819" name="Group 11">
              <a:extLst>
                <a:ext uri="{FF2B5EF4-FFF2-40B4-BE49-F238E27FC236}">
                  <a16:creationId xmlns:a16="http://schemas.microsoft.com/office/drawing/2014/main" id="{6E23A902-07A3-469D-A50F-03384E020648}"/>
                </a:ext>
              </a:extLst>
            </p:cNvPr>
            <p:cNvGrpSpPr>
              <a:grpSpLocks/>
            </p:cNvGrpSpPr>
            <p:nvPr/>
          </p:nvGrpSpPr>
          <p:grpSpPr bwMode="auto">
            <a:xfrm>
              <a:off x="2301" y="3133"/>
              <a:ext cx="408" cy="467"/>
              <a:chOff x="2301" y="3111"/>
              <a:chExt cx="408" cy="467"/>
            </a:xfrm>
          </p:grpSpPr>
          <p:sp>
            <p:nvSpPr>
              <p:cNvPr id="119820" name="Line 12">
                <a:extLst>
                  <a:ext uri="{FF2B5EF4-FFF2-40B4-BE49-F238E27FC236}">
                    <a16:creationId xmlns:a16="http://schemas.microsoft.com/office/drawing/2014/main" id="{A889D321-E6ED-4874-8A9B-D5928A3E9236}"/>
                  </a:ext>
                </a:extLst>
              </p:cNvPr>
              <p:cNvSpPr>
                <a:spLocks noChangeShapeType="1"/>
              </p:cNvSpPr>
              <p:nvPr/>
            </p:nvSpPr>
            <p:spPr bwMode="auto">
              <a:xfrm>
                <a:off x="2301" y="3578"/>
                <a:ext cx="408"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19821" name="Group 13">
                <a:extLst>
                  <a:ext uri="{FF2B5EF4-FFF2-40B4-BE49-F238E27FC236}">
                    <a16:creationId xmlns:a16="http://schemas.microsoft.com/office/drawing/2014/main" id="{A5CA6F20-8BC6-4D01-89C8-CD628F55CB6F}"/>
                  </a:ext>
                </a:extLst>
              </p:cNvPr>
              <p:cNvGrpSpPr>
                <a:grpSpLocks/>
              </p:cNvGrpSpPr>
              <p:nvPr/>
            </p:nvGrpSpPr>
            <p:grpSpPr bwMode="auto">
              <a:xfrm>
                <a:off x="2317" y="3111"/>
                <a:ext cx="278" cy="434"/>
                <a:chOff x="2251" y="3034"/>
                <a:chExt cx="278" cy="434"/>
              </a:xfrm>
            </p:grpSpPr>
            <p:sp>
              <p:nvSpPr>
                <p:cNvPr id="119822" name="Line 14">
                  <a:extLst>
                    <a:ext uri="{FF2B5EF4-FFF2-40B4-BE49-F238E27FC236}">
                      <a16:creationId xmlns:a16="http://schemas.microsoft.com/office/drawing/2014/main" id="{7FD1510F-6EBB-40E7-94B8-19CFCCDD847F}"/>
                    </a:ext>
                  </a:extLst>
                </p:cNvPr>
                <p:cNvSpPr>
                  <a:spLocks noChangeShapeType="1"/>
                </p:cNvSpPr>
                <p:nvPr/>
              </p:nvSpPr>
              <p:spPr bwMode="auto">
                <a:xfrm>
                  <a:off x="2522" y="3034"/>
                  <a:ext cx="0" cy="434"/>
                </a:xfrm>
                <a:prstGeom prst="line">
                  <a:avLst/>
                </a:prstGeom>
                <a:noFill/>
                <a:ln w="9525">
                  <a:solidFill>
                    <a:schemeClr val="bg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9823" name="Text Box 15">
                  <a:extLst>
                    <a:ext uri="{FF2B5EF4-FFF2-40B4-BE49-F238E27FC236}">
                      <a16:creationId xmlns:a16="http://schemas.microsoft.com/office/drawing/2014/main" id="{FE507411-DC89-437F-8F9A-13A6A01E84AB}"/>
                    </a:ext>
                  </a:extLst>
                </p:cNvPr>
                <p:cNvSpPr txBox="1">
                  <a:spLocks noChangeArrowheads="1"/>
                </p:cNvSpPr>
                <p:nvPr/>
              </p:nvSpPr>
              <p:spPr bwMode="auto">
                <a:xfrm>
                  <a:off x="2251" y="3110"/>
                  <a:ext cx="278"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i="1">
                      <a:solidFill>
                        <a:srgbClr val="FFFF66"/>
                      </a:solidFill>
                      <a:latin typeface="Times New Roman" panose="02020603050405020304" pitchFamily="18" charset="0"/>
                    </a:rPr>
                    <a:t>R</a:t>
                  </a:r>
                </a:p>
              </p:txBody>
            </p:sp>
          </p:grpSp>
        </p:grpSp>
        <p:grpSp>
          <p:nvGrpSpPr>
            <p:cNvPr id="119824" name="Group 16">
              <a:extLst>
                <a:ext uri="{FF2B5EF4-FFF2-40B4-BE49-F238E27FC236}">
                  <a16:creationId xmlns:a16="http://schemas.microsoft.com/office/drawing/2014/main" id="{AE10FEB5-EECA-48E0-980B-B0C878C386D1}"/>
                </a:ext>
              </a:extLst>
            </p:cNvPr>
            <p:cNvGrpSpPr>
              <a:grpSpLocks/>
            </p:cNvGrpSpPr>
            <p:nvPr/>
          </p:nvGrpSpPr>
          <p:grpSpPr bwMode="auto">
            <a:xfrm>
              <a:off x="4238" y="2414"/>
              <a:ext cx="147" cy="197"/>
              <a:chOff x="4238" y="2359"/>
              <a:chExt cx="147" cy="197"/>
            </a:xfrm>
          </p:grpSpPr>
          <p:sp>
            <p:nvSpPr>
              <p:cNvPr id="119825" name="Line 17">
                <a:extLst>
                  <a:ext uri="{FF2B5EF4-FFF2-40B4-BE49-F238E27FC236}">
                    <a16:creationId xmlns:a16="http://schemas.microsoft.com/office/drawing/2014/main" id="{D3278B33-6E28-49C3-9835-20B5885083DF}"/>
                  </a:ext>
                </a:extLst>
              </p:cNvPr>
              <p:cNvSpPr>
                <a:spLocks noChangeShapeType="1"/>
              </p:cNvSpPr>
              <p:nvPr/>
            </p:nvSpPr>
            <p:spPr bwMode="auto">
              <a:xfrm>
                <a:off x="4238" y="2359"/>
                <a:ext cx="0" cy="197"/>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9826" name="Line 18">
                <a:extLst>
                  <a:ext uri="{FF2B5EF4-FFF2-40B4-BE49-F238E27FC236}">
                    <a16:creationId xmlns:a16="http://schemas.microsoft.com/office/drawing/2014/main" id="{525AF353-EFC4-44A3-8C52-82666528A7C6}"/>
                  </a:ext>
                </a:extLst>
              </p:cNvPr>
              <p:cNvSpPr>
                <a:spLocks noChangeShapeType="1"/>
              </p:cNvSpPr>
              <p:nvPr/>
            </p:nvSpPr>
            <p:spPr bwMode="auto">
              <a:xfrm>
                <a:off x="4385" y="2359"/>
                <a:ext cx="0" cy="197"/>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9827" name="Line 19">
                <a:extLst>
                  <a:ext uri="{FF2B5EF4-FFF2-40B4-BE49-F238E27FC236}">
                    <a16:creationId xmlns:a16="http://schemas.microsoft.com/office/drawing/2014/main" id="{05EA308C-3A14-4265-BE6F-0B6450241F98}"/>
                  </a:ext>
                </a:extLst>
              </p:cNvPr>
              <p:cNvSpPr>
                <a:spLocks noChangeShapeType="1"/>
              </p:cNvSpPr>
              <p:nvPr/>
            </p:nvSpPr>
            <p:spPr bwMode="auto">
              <a:xfrm>
                <a:off x="4238" y="2474"/>
                <a:ext cx="147" cy="0"/>
              </a:xfrm>
              <a:prstGeom prst="line">
                <a:avLst/>
              </a:prstGeom>
              <a:noFill/>
              <a:ln w="952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9828" name="Line 20">
              <a:extLst>
                <a:ext uri="{FF2B5EF4-FFF2-40B4-BE49-F238E27FC236}">
                  <a16:creationId xmlns:a16="http://schemas.microsoft.com/office/drawing/2014/main" id="{354D7C09-6DC5-481D-80E7-D7BCF6E19B04}"/>
                </a:ext>
              </a:extLst>
            </p:cNvPr>
            <p:cNvSpPr>
              <a:spLocks noChangeShapeType="1"/>
            </p:cNvSpPr>
            <p:nvPr/>
          </p:nvSpPr>
          <p:spPr bwMode="auto">
            <a:xfrm>
              <a:off x="3477" y="2414"/>
              <a:ext cx="0" cy="616"/>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19829" name="Group 21">
              <a:extLst>
                <a:ext uri="{FF2B5EF4-FFF2-40B4-BE49-F238E27FC236}">
                  <a16:creationId xmlns:a16="http://schemas.microsoft.com/office/drawing/2014/main" id="{F8148212-73CA-471C-83DB-ADA75EF820B6}"/>
                </a:ext>
              </a:extLst>
            </p:cNvPr>
            <p:cNvGrpSpPr>
              <a:grpSpLocks/>
            </p:cNvGrpSpPr>
            <p:nvPr/>
          </p:nvGrpSpPr>
          <p:grpSpPr bwMode="auto">
            <a:xfrm>
              <a:off x="3477" y="2204"/>
              <a:ext cx="761" cy="325"/>
              <a:chOff x="3477" y="2204"/>
              <a:chExt cx="761" cy="325"/>
            </a:xfrm>
          </p:grpSpPr>
          <p:sp>
            <p:nvSpPr>
              <p:cNvPr id="119830" name="Line 22">
                <a:extLst>
                  <a:ext uri="{FF2B5EF4-FFF2-40B4-BE49-F238E27FC236}">
                    <a16:creationId xmlns:a16="http://schemas.microsoft.com/office/drawing/2014/main" id="{F578F580-7B2C-434C-9E16-6E19E7C65527}"/>
                  </a:ext>
                </a:extLst>
              </p:cNvPr>
              <p:cNvSpPr>
                <a:spLocks noChangeShapeType="1"/>
              </p:cNvSpPr>
              <p:nvPr/>
            </p:nvSpPr>
            <p:spPr bwMode="auto">
              <a:xfrm>
                <a:off x="3477" y="2529"/>
                <a:ext cx="761" cy="0"/>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9831" name="Text Box 23">
                <a:extLst>
                  <a:ext uri="{FF2B5EF4-FFF2-40B4-BE49-F238E27FC236}">
                    <a16:creationId xmlns:a16="http://schemas.microsoft.com/office/drawing/2014/main" id="{9F1D21AF-E5C2-4C4E-AEF1-57D870DEA7FB}"/>
                  </a:ext>
                </a:extLst>
              </p:cNvPr>
              <p:cNvSpPr txBox="1">
                <a:spLocks noChangeArrowheads="1"/>
              </p:cNvSpPr>
              <p:nvPr/>
            </p:nvSpPr>
            <p:spPr bwMode="auto">
              <a:xfrm>
                <a:off x="3621" y="2204"/>
                <a:ext cx="202"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rgbClr val="FFFF66"/>
                    </a:solidFill>
                    <a:latin typeface="Times New Roman" panose="02020603050405020304" pitchFamily="18" charset="0"/>
                  </a:rPr>
                  <a:t>l</a:t>
                </a:r>
              </a:p>
            </p:txBody>
          </p:sp>
        </p:grpSp>
        <p:grpSp>
          <p:nvGrpSpPr>
            <p:cNvPr id="119832" name="Group 24">
              <a:extLst>
                <a:ext uri="{FF2B5EF4-FFF2-40B4-BE49-F238E27FC236}">
                  <a16:creationId xmlns:a16="http://schemas.microsoft.com/office/drawing/2014/main" id="{09FA49B5-FB6E-445F-B787-0FD0B7A8E600}"/>
                </a:ext>
              </a:extLst>
            </p:cNvPr>
            <p:cNvGrpSpPr>
              <a:grpSpLocks/>
            </p:cNvGrpSpPr>
            <p:nvPr/>
          </p:nvGrpSpPr>
          <p:grpSpPr bwMode="auto">
            <a:xfrm>
              <a:off x="3522" y="3111"/>
              <a:ext cx="798" cy="295"/>
              <a:chOff x="3522" y="3111"/>
              <a:chExt cx="798" cy="295"/>
            </a:xfrm>
          </p:grpSpPr>
          <p:sp>
            <p:nvSpPr>
              <p:cNvPr id="119833" name="Line 25">
                <a:extLst>
                  <a:ext uri="{FF2B5EF4-FFF2-40B4-BE49-F238E27FC236}">
                    <a16:creationId xmlns:a16="http://schemas.microsoft.com/office/drawing/2014/main" id="{09E808B2-5CA4-4540-891B-96E0BB08E7B2}"/>
                  </a:ext>
                </a:extLst>
              </p:cNvPr>
              <p:cNvSpPr>
                <a:spLocks noChangeShapeType="1"/>
              </p:cNvSpPr>
              <p:nvPr/>
            </p:nvSpPr>
            <p:spPr bwMode="auto">
              <a:xfrm>
                <a:off x="3522" y="3111"/>
                <a:ext cx="521" cy="0"/>
              </a:xfrm>
              <a:prstGeom prst="line">
                <a:avLst/>
              </a:prstGeom>
              <a:noFill/>
              <a:ln w="38100">
                <a:solidFill>
                  <a:srgbClr val="00FF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9834" name="Object 26">
                <a:extLst>
                  <a:ext uri="{FF2B5EF4-FFF2-40B4-BE49-F238E27FC236}">
                    <a16:creationId xmlns:a16="http://schemas.microsoft.com/office/drawing/2014/main" id="{5AD8FFB0-4AF6-49A1-9EAD-7564DE22F7A8}"/>
                  </a:ext>
                </a:extLst>
              </p:cNvPr>
              <p:cNvGraphicFramePr>
                <a:graphicFrameLocks noChangeAspect="1"/>
              </p:cNvGraphicFramePr>
              <p:nvPr/>
            </p:nvGraphicFramePr>
            <p:xfrm>
              <a:off x="4032" y="3168"/>
              <a:ext cx="288" cy="238"/>
            </p:xfrm>
            <a:graphic>
              <a:graphicData uri="http://schemas.openxmlformats.org/presentationml/2006/ole">
                <mc:AlternateContent xmlns:mc="http://schemas.openxmlformats.org/markup-compatibility/2006">
                  <mc:Choice xmlns:v="urn:schemas-microsoft-com:vml" Requires="v">
                    <p:oleObj spid="_x0000_s120036" name="Equation" r:id="rId5" imgW="431640" imgH="355320" progId="Equation.3">
                      <p:embed/>
                    </p:oleObj>
                  </mc:Choice>
                  <mc:Fallback>
                    <p:oleObj name="Equation" r:id="rId5" imgW="431640" imgH="355320" progId="Equation.3">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2" y="3168"/>
                            <a:ext cx="288"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9835" name="Group 27">
              <a:extLst>
                <a:ext uri="{FF2B5EF4-FFF2-40B4-BE49-F238E27FC236}">
                  <a16:creationId xmlns:a16="http://schemas.microsoft.com/office/drawing/2014/main" id="{6B6C11DC-3D47-4E86-A6FA-D6D420C22A2D}"/>
                </a:ext>
              </a:extLst>
            </p:cNvPr>
            <p:cNvGrpSpPr>
              <a:grpSpLocks/>
            </p:cNvGrpSpPr>
            <p:nvPr/>
          </p:nvGrpSpPr>
          <p:grpSpPr bwMode="auto">
            <a:xfrm>
              <a:off x="3522" y="2758"/>
              <a:ext cx="716" cy="353"/>
              <a:chOff x="3522" y="2758"/>
              <a:chExt cx="716" cy="353"/>
            </a:xfrm>
          </p:grpSpPr>
          <p:sp>
            <p:nvSpPr>
              <p:cNvPr id="119836" name="Line 28">
                <a:extLst>
                  <a:ext uri="{FF2B5EF4-FFF2-40B4-BE49-F238E27FC236}">
                    <a16:creationId xmlns:a16="http://schemas.microsoft.com/office/drawing/2014/main" id="{69F1D993-6FAC-45ED-B3E2-2C074F6CC654}"/>
                  </a:ext>
                </a:extLst>
              </p:cNvPr>
              <p:cNvSpPr>
                <a:spLocks noChangeShapeType="1"/>
              </p:cNvSpPr>
              <p:nvPr/>
            </p:nvSpPr>
            <p:spPr bwMode="auto">
              <a:xfrm flipV="1">
                <a:off x="3522" y="2758"/>
                <a:ext cx="716" cy="353"/>
              </a:xfrm>
              <a:prstGeom prst="line">
                <a:avLst/>
              </a:prstGeom>
              <a:noFill/>
              <a:ln w="38100">
                <a:solidFill>
                  <a:srgbClr val="FFFF66"/>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9837" name="Object 29">
                <a:extLst>
                  <a:ext uri="{FF2B5EF4-FFF2-40B4-BE49-F238E27FC236}">
                    <a16:creationId xmlns:a16="http://schemas.microsoft.com/office/drawing/2014/main" id="{0E785D35-3582-4006-AA86-41D23C4434E7}"/>
                  </a:ext>
                </a:extLst>
              </p:cNvPr>
              <p:cNvGraphicFramePr>
                <a:graphicFrameLocks noChangeAspect="1"/>
              </p:cNvGraphicFramePr>
              <p:nvPr/>
            </p:nvGraphicFramePr>
            <p:xfrm>
              <a:off x="3600" y="2762"/>
              <a:ext cx="194" cy="240"/>
            </p:xfrm>
            <a:graphic>
              <a:graphicData uri="http://schemas.openxmlformats.org/presentationml/2006/ole">
                <mc:AlternateContent xmlns:mc="http://schemas.openxmlformats.org/markup-compatibility/2006">
                  <mc:Choice xmlns:v="urn:schemas-microsoft-com:vml" Requires="v">
                    <p:oleObj spid="_x0000_s120037" name="Equation" r:id="rId7" imgW="215640" imgH="266400" progId="Equation.3">
                      <p:embed/>
                    </p:oleObj>
                  </mc:Choice>
                  <mc:Fallback>
                    <p:oleObj name="Equation" r:id="rId7" imgW="215640" imgH="266400" progId="Equation.3">
                      <p:embed/>
                      <p:pic>
                        <p:nvPicPr>
                          <p:cNvPr id="0"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0" y="2762"/>
                            <a:ext cx="19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119838" name="Object 30">
            <a:extLst>
              <a:ext uri="{FF2B5EF4-FFF2-40B4-BE49-F238E27FC236}">
                <a16:creationId xmlns:a16="http://schemas.microsoft.com/office/drawing/2014/main" id="{FF25DA60-12E5-4026-B2FE-B2198A310352}"/>
              </a:ext>
            </a:extLst>
          </p:cNvPr>
          <p:cNvGraphicFramePr>
            <a:graphicFrameLocks/>
          </p:cNvGraphicFramePr>
          <p:nvPr/>
        </p:nvGraphicFramePr>
        <p:xfrm>
          <a:off x="1187450" y="363538"/>
          <a:ext cx="4746625" cy="954087"/>
        </p:xfrm>
        <a:graphic>
          <a:graphicData uri="http://schemas.openxmlformats.org/presentationml/2006/ole">
            <mc:AlternateContent xmlns:mc="http://schemas.openxmlformats.org/markup-compatibility/2006">
              <mc:Choice xmlns:v="urn:schemas-microsoft-com:vml" Requires="v">
                <p:oleObj spid="_x0000_s120038" name="Equation" r:id="rId9" imgW="4749480" imgH="952200" progId="Equation.3">
                  <p:embed/>
                </p:oleObj>
              </mc:Choice>
              <mc:Fallback>
                <p:oleObj name="Equation" r:id="rId9" imgW="4749480" imgH="952200" progId="Equation.3">
                  <p:embed/>
                  <p:pic>
                    <p:nvPicPr>
                      <p:cNvPr id="0" name="Object 3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363538"/>
                        <a:ext cx="4746625" cy="954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839" name="Object 31">
            <a:extLst>
              <a:ext uri="{FF2B5EF4-FFF2-40B4-BE49-F238E27FC236}">
                <a16:creationId xmlns:a16="http://schemas.microsoft.com/office/drawing/2014/main" id="{047CA26E-DA78-4600-A1E3-619F2FF8B801}"/>
              </a:ext>
            </a:extLst>
          </p:cNvPr>
          <p:cNvGraphicFramePr>
            <a:graphicFrameLocks/>
          </p:cNvGraphicFramePr>
          <p:nvPr/>
        </p:nvGraphicFramePr>
        <p:xfrm>
          <a:off x="1452563" y="1619250"/>
          <a:ext cx="1511300" cy="392113"/>
        </p:xfrm>
        <a:graphic>
          <a:graphicData uri="http://schemas.openxmlformats.org/presentationml/2006/ole">
            <mc:AlternateContent xmlns:mc="http://schemas.openxmlformats.org/markup-compatibility/2006">
              <mc:Choice xmlns:v="urn:schemas-microsoft-com:vml" Requires="v">
                <p:oleObj spid="_x0000_s120039" name="Equation" r:id="rId11" imgW="1511280" imgH="393480" progId="Equation.3">
                  <p:embed/>
                </p:oleObj>
              </mc:Choice>
              <mc:Fallback>
                <p:oleObj name="Equation" r:id="rId11" imgW="1511280" imgH="393480" progId="Equation.3">
                  <p:embed/>
                  <p:pic>
                    <p:nvPicPr>
                      <p:cNvPr id="0" name="Object 3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52563" y="1619250"/>
                        <a:ext cx="1511300"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840" name="Object 32">
            <a:extLst>
              <a:ext uri="{FF2B5EF4-FFF2-40B4-BE49-F238E27FC236}">
                <a16:creationId xmlns:a16="http://schemas.microsoft.com/office/drawing/2014/main" id="{DFBA94BF-3568-4C9E-8566-F1E9B3443021}"/>
              </a:ext>
            </a:extLst>
          </p:cNvPr>
          <p:cNvGraphicFramePr>
            <a:graphicFrameLocks/>
          </p:cNvGraphicFramePr>
          <p:nvPr/>
        </p:nvGraphicFramePr>
        <p:xfrm>
          <a:off x="1376363" y="2165350"/>
          <a:ext cx="2678112" cy="471488"/>
        </p:xfrm>
        <a:graphic>
          <a:graphicData uri="http://schemas.openxmlformats.org/presentationml/2006/ole">
            <mc:AlternateContent xmlns:mc="http://schemas.openxmlformats.org/markup-compatibility/2006">
              <mc:Choice xmlns:v="urn:schemas-microsoft-com:vml" Requires="v">
                <p:oleObj spid="_x0000_s120040" name="Equation" r:id="rId13" imgW="2679480" imgH="469800" progId="Equation.3">
                  <p:embed/>
                </p:oleObj>
              </mc:Choice>
              <mc:Fallback>
                <p:oleObj name="Equation" r:id="rId13" imgW="2679480" imgH="469800" progId="Equation.3">
                  <p:embed/>
                  <p:pic>
                    <p:nvPicPr>
                      <p:cNvPr id="0" name="Object 32"/>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76363" y="2165350"/>
                        <a:ext cx="2678112"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9841" name="AutoShape 33">
            <a:extLst>
              <a:ext uri="{FF2B5EF4-FFF2-40B4-BE49-F238E27FC236}">
                <a16:creationId xmlns:a16="http://schemas.microsoft.com/office/drawing/2014/main" id="{B77F1947-B39F-4707-A51D-33821E9ECA32}"/>
              </a:ext>
            </a:extLst>
          </p:cNvPr>
          <p:cNvSpPr>
            <a:spLocks/>
          </p:cNvSpPr>
          <p:nvPr/>
        </p:nvSpPr>
        <p:spPr bwMode="auto">
          <a:xfrm>
            <a:off x="1189038" y="1757363"/>
            <a:ext cx="152400" cy="711200"/>
          </a:xfrm>
          <a:prstGeom prst="leftBrace">
            <a:avLst>
              <a:gd name="adj1" fmla="val 38889"/>
              <a:gd name="adj2" fmla="val 50000"/>
            </a:avLst>
          </a:prstGeom>
          <a:noFill/>
          <a:ln w="3810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19842" name="Object 34">
            <a:extLst>
              <a:ext uri="{FF2B5EF4-FFF2-40B4-BE49-F238E27FC236}">
                <a16:creationId xmlns:a16="http://schemas.microsoft.com/office/drawing/2014/main" id="{E04DA720-50F7-4180-B1F6-EB97CAE22837}"/>
              </a:ext>
            </a:extLst>
          </p:cNvPr>
          <p:cNvGraphicFramePr>
            <a:graphicFrameLocks/>
          </p:cNvGraphicFramePr>
          <p:nvPr/>
        </p:nvGraphicFramePr>
        <p:xfrm>
          <a:off x="901700" y="2676525"/>
          <a:ext cx="2908300" cy="823913"/>
        </p:xfrm>
        <a:graphic>
          <a:graphicData uri="http://schemas.openxmlformats.org/presentationml/2006/ole">
            <mc:AlternateContent xmlns:mc="http://schemas.openxmlformats.org/markup-compatibility/2006">
              <mc:Choice xmlns:v="urn:schemas-microsoft-com:vml" Requires="v">
                <p:oleObj spid="_x0000_s120041" name="Equation" r:id="rId15" imgW="2908080" imgH="825480" progId="Equation.3">
                  <p:embed/>
                </p:oleObj>
              </mc:Choice>
              <mc:Fallback>
                <p:oleObj name="Equation" r:id="rId15" imgW="2908080" imgH="825480" progId="Equation.3">
                  <p:embed/>
                  <p:pic>
                    <p:nvPicPr>
                      <p:cNvPr id="0" name="Object 34"/>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01700" y="2676525"/>
                        <a:ext cx="2908300"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9843" name="Line 35">
            <a:extLst>
              <a:ext uri="{FF2B5EF4-FFF2-40B4-BE49-F238E27FC236}">
                <a16:creationId xmlns:a16="http://schemas.microsoft.com/office/drawing/2014/main" id="{47EEA39E-D400-4FD0-AEC8-85D5423F6261}"/>
              </a:ext>
            </a:extLst>
          </p:cNvPr>
          <p:cNvSpPr>
            <a:spLocks noChangeShapeType="1"/>
          </p:cNvSpPr>
          <p:nvPr/>
        </p:nvSpPr>
        <p:spPr bwMode="auto">
          <a:xfrm flipV="1">
            <a:off x="5951538" y="1912938"/>
            <a:ext cx="2401887" cy="600075"/>
          </a:xfrm>
          <a:prstGeom prst="line">
            <a:avLst/>
          </a:prstGeom>
          <a:noFill/>
          <a:ln w="28575">
            <a:solidFill>
              <a:srgbClr val="00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9844" name="Object 36">
            <a:extLst>
              <a:ext uri="{FF2B5EF4-FFF2-40B4-BE49-F238E27FC236}">
                <a16:creationId xmlns:a16="http://schemas.microsoft.com/office/drawing/2014/main" id="{328182CB-9E31-43B0-986E-7CF0D6944A09}"/>
              </a:ext>
            </a:extLst>
          </p:cNvPr>
          <p:cNvGraphicFramePr>
            <a:graphicFrameLocks noChangeAspect="1"/>
          </p:cNvGraphicFramePr>
          <p:nvPr/>
        </p:nvGraphicFramePr>
        <p:xfrm>
          <a:off x="6429375" y="2143125"/>
          <a:ext cx="303213" cy="358775"/>
        </p:xfrm>
        <a:graphic>
          <a:graphicData uri="http://schemas.openxmlformats.org/presentationml/2006/ole">
            <mc:AlternateContent xmlns:mc="http://schemas.openxmlformats.org/markup-compatibility/2006">
              <mc:Choice xmlns:v="urn:schemas-microsoft-com:vml" Requires="v">
                <p:oleObj spid="_x0000_s120042" name="Equation" r:id="rId17" imgW="152280" imgH="203040" progId="Equation.3">
                  <p:embed/>
                </p:oleObj>
              </mc:Choice>
              <mc:Fallback>
                <p:oleObj name="Equation" r:id="rId17" imgW="152280" imgH="203040" progId="Equation.3">
                  <p:embed/>
                  <p:pic>
                    <p:nvPicPr>
                      <p:cNvPr id="0" name="Object 3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29375" y="2143125"/>
                        <a:ext cx="303213"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9845" name="Object 37">
            <a:extLst>
              <a:ext uri="{FF2B5EF4-FFF2-40B4-BE49-F238E27FC236}">
                <a16:creationId xmlns:a16="http://schemas.microsoft.com/office/drawing/2014/main" id="{3D8F6903-080F-4BA1-8E13-9722B082493A}"/>
              </a:ext>
            </a:extLst>
          </p:cNvPr>
          <p:cNvGraphicFramePr>
            <a:graphicFrameLocks noChangeAspect="1"/>
          </p:cNvGraphicFramePr>
          <p:nvPr/>
        </p:nvGraphicFramePr>
        <p:xfrm>
          <a:off x="7064375" y="2185988"/>
          <a:ext cx="269875" cy="306387"/>
        </p:xfrm>
        <a:graphic>
          <a:graphicData uri="http://schemas.openxmlformats.org/presentationml/2006/ole">
            <mc:AlternateContent xmlns:mc="http://schemas.openxmlformats.org/markup-compatibility/2006">
              <mc:Choice xmlns:v="urn:schemas-microsoft-com:vml" Requires="v">
                <p:oleObj spid="_x0000_s120043" name="Equation" r:id="rId19" imgW="190440" imgH="215640" progId="Equation.3">
                  <p:embed/>
                </p:oleObj>
              </mc:Choice>
              <mc:Fallback>
                <p:oleObj name="Equation" r:id="rId19" imgW="190440" imgH="215640" progId="Equation.3">
                  <p:embed/>
                  <p:pic>
                    <p:nvPicPr>
                      <p:cNvPr id="0" name="Object 3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64375" y="2185988"/>
                        <a:ext cx="269875"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9846" name="Line 38">
            <a:extLst>
              <a:ext uri="{FF2B5EF4-FFF2-40B4-BE49-F238E27FC236}">
                <a16:creationId xmlns:a16="http://schemas.microsoft.com/office/drawing/2014/main" id="{877DAF6A-94A9-4F7E-A48F-A4B04ACA5885}"/>
              </a:ext>
            </a:extLst>
          </p:cNvPr>
          <p:cNvSpPr>
            <a:spLocks noChangeShapeType="1"/>
          </p:cNvSpPr>
          <p:nvPr/>
        </p:nvSpPr>
        <p:spPr bwMode="auto">
          <a:xfrm flipH="1" flipV="1">
            <a:off x="4995863" y="2036763"/>
            <a:ext cx="806450" cy="447675"/>
          </a:xfrm>
          <a:prstGeom prst="line">
            <a:avLst/>
          </a:prstGeom>
          <a:noFill/>
          <a:ln w="28575">
            <a:solidFill>
              <a:srgbClr val="00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9847" name="Object 39">
            <a:extLst>
              <a:ext uri="{FF2B5EF4-FFF2-40B4-BE49-F238E27FC236}">
                <a16:creationId xmlns:a16="http://schemas.microsoft.com/office/drawing/2014/main" id="{D6043C09-63A6-428D-8851-FDB3F5D9DAAF}"/>
              </a:ext>
            </a:extLst>
          </p:cNvPr>
          <p:cNvGraphicFramePr>
            <a:graphicFrameLocks noChangeAspect="1"/>
          </p:cNvGraphicFramePr>
          <p:nvPr/>
        </p:nvGraphicFramePr>
        <p:xfrm>
          <a:off x="5619750" y="1966913"/>
          <a:ext cx="287338" cy="323850"/>
        </p:xfrm>
        <a:graphic>
          <a:graphicData uri="http://schemas.openxmlformats.org/presentationml/2006/ole">
            <mc:AlternateContent xmlns:mc="http://schemas.openxmlformats.org/markup-compatibility/2006">
              <mc:Choice xmlns:v="urn:schemas-microsoft-com:vml" Requires="v">
                <p:oleObj spid="_x0000_s120044" name="Equation" r:id="rId21" imgW="190440" imgH="215640" progId="Equation.3">
                  <p:embed/>
                </p:oleObj>
              </mc:Choice>
              <mc:Fallback>
                <p:oleObj name="Equation" r:id="rId21" imgW="190440" imgH="215640" progId="Equation.3">
                  <p:embed/>
                  <p:pic>
                    <p:nvPicPr>
                      <p:cNvPr id="0" name="Object 3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619750" y="1966913"/>
                        <a:ext cx="287338"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9848" name="Object 40">
            <a:extLst>
              <a:ext uri="{FF2B5EF4-FFF2-40B4-BE49-F238E27FC236}">
                <a16:creationId xmlns:a16="http://schemas.microsoft.com/office/drawing/2014/main" id="{37143406-4269-4226-9AF7-BBB4EA538B32}"/>
              </a:ext>
            </a:extLst>
          </p:cNvPr>
          <p:cNvGraphicFramePr>
            <a:graphicFrameLocks/>
          </p:cNvGraphicFramePr>
          <p:nvPr/>
        </p:nvGraphicFramePr>
        <p:xfrm>
          <a:off x="973138" y="3648075"/>
          <a:ext cx="3289300" cy="823913"/>
        </p:xfrm>
        <a:graphic>
          <a:graphicData uri="http://schemas.openxmlformats.org/presentationml/2006/ole">
            <mc:AlternateContent xmlns:mc="http://schemas.openxmlformats.org/markup-compatibility/2006">
              <mc:Choice xmlns:v="urn:schemas-microsoft-com:vml" Requires="v">
                <p:oleObj spid="_x0000_s120045" name="公式" r:id="rId23" imgW="3288960" imgH="825480" progId="Equation.3">
                  <p:embed/>
                </p:oleObj>
              </mc:Choice>
              <mc:Fallback>
                <p:oleObj name="公式" r:id="rId23" imgW="3288960" imgH="825480" progId="Equation.3">
                  <p:embed/>
                  <p:pic>
                    <p:nvPicPr>
                      <p:cNvPr id="0" name="Object 40"/>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73138" y="3648075"/>
                        <a:ext cx="3289300"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849" name="Object 41">
            <a:extLst>
              <a:ext uri="{FF2B5EF4-FFF2-40B4-BE49-F238E27FC236}">
                <a16:creationId xmlns:a16="http://schemas.microsoft.com/office/drawing/2014/main" id="{015162E2-8B0B-46A2-A895-9C5FB0EC1A41}"/>
              </a:ext>
            </a:extLst>
          </p:cNvPr>
          <p:cNvGraphicFramePr>
            <a:graphicFrameLocks/>
          </p:cNvGraphicFramePr>
          <p:nvPr/>
        </p:nvGraphicFramePr>
        <p:xfrm>
          <a:off x="4395788" y="3648075"/>
          <a:ext cx="3300412" cy="823913"/>
        </p:xfrm>
        <a:graphic>
          <a:graphicData uri="http://schemas.openxmlformats.org/presentationml/2006/ole">
            <mc:AlternateContent xmlns:mc="http://schemas.openxmlformats.org/markup-compatibility/2006">
              <mc:Choice xmlns:v="urn:schemas-microsoft-com:vml" Requires="v">
                <p:oleObj spid="_x0000_s120046" name="Equation" r:id="rId25" imgW="3301920" imgH="825480" progId="Equation.3">
                  <p:embed/>
                </p:oleObj>
              </mc:Choice>
              <mc:Fallback>
                <p:oleObj name="Equation" r:id="rId25" imgW="3301920" imgH="825480" progId="Equation.3">
                  <p:embed/>
                  <p:pic>
                    <p:nvPicPr>
                      <p:cNvPr id="0" name="Object 41"/>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395788" y="3648075"/>
                        <a:ext cx="3300412"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9850" name="Text Box 42">
            <a:extLst>
              <a:ext uri="{FF2B5EF4-FFF2-40B4-BE49-F238E27FC236}">
                <a16:creationId xmlns:a16="http://schemas.microsoft.com/office/drawing/2014/main" id="{31B3FA76-5A0D-46A2-9E1A-DC8577B989F1}"/>
              </a:ext>
            </a:extLst>
          </p:cNvPr>
          <p:cNvSpPr txBox="1">
            <a:spLocks noChangeArrowheads="1"/>
          </p:cNvSpPr>
          <p:nvPr/>
        </p:nvSpPr>
        <p:spPr bwMode="auto">
          <a:xfrm>
            <a:off x="774700" y="5111750"/>
            <a:ext cx="307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bg1"/>
                </a:solidFill>
                <a:latin typeface="Times New Roman" panose="02020603050405020304" pitchFamily="18" charset="0"/>
                <a:ea typeface="楷体_GB2312" pitchFamily="49" charset="-122"/>
              </a:rPr>
              <a:t>(1) </a:t>
            </a:r>
            <a:r>
              <a:rPr kumimoji="1" lang="zh-CN" altLang="en-US" sz="2400" b="1">
                <a:solidFill>
                  <a:schemeClr val="bg1"/>
                </a:solidFill>
                <a:latin typeface="楷体_GB2312" pitchFamily="49" charset="-122"/>
                <a:ea typeface="楷体_GB2312" pitchFamily="49" charset="-122"/>
              </a:rPr>
              <a:t>无限长载流螺线管</a:t>
            </a:r>
            <a:endParaRPr kumimoji="1" lang="zh-CN" altLang="en-US" sz="2400" b="1">
              <a:latin typeface="Times New Roman" panose="02020603050405020304" pitchFamily="18" charset="0"/>
            </a:endParaRPr>
          </a:p>
        </p:txBody>
      </p:sp>
      <p:graphicFrame>
        <p:nvGraphicFramePr>
          <p:cNvPr id="119851" name="Object 43">
            <a:extLst>
              <a:ext uri="{FF2B5EF4-FFF2-40B4-BE49-F238E27FC236}">
                <a16:creationId xmlns:a16="http://schemas.microsoft.com/office/drawing/2014/main" id="{8372E2D5-D542-4753-BDCB-BA0A92CDF04A}"/>
              </a:ext>
            </a:extLst>
          </p:cNvPr>
          <p:cNvGraphicFramePr>
            <a:graphicFrameLocks/>
          </p:cNvGraphicFramePr>
          <p:nvPr/>
        </p:nvGraphicFramePr>
        <p:xfrm>
          <a:off x="3735388" y="5130800"/>
          <a:ext cx="1143000" cy="417513"/>
        </p:xfrm>
        <a:graphic>
          <a:graphicData uri="http://schemas.openxmlformats.org/presentationml/2006/ole">
            <mc:AlternateContent xmlns:mc="http://schemas.openxmlformats.org/markup-compatibility/2006">
              <mc:Choice xmlns:v="urn:schemas-microsoft-com:vml" Requires="v">
                <p:oleObj spid="_x0000_s120047" name="公式" r:id="rId27" imgW="1143000" imgH="419040" progId="Equation.3">
                  <p:embed/>
                </p:oleObj>
              </mc:Choice>
              <mc:Fallback>
                <p:oleObj name="公式" r:id="rId27" imgW="1143000" imgH="419040" progId="Equation.3">
                  <p:embed/>
                  <p:pic>
                    <p:nvPicPr>
                      <p:cNvPr id="0" name="Object 43"/>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735388" y="5130800"/>
                        <a:ext cx="1143000" cy="41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852" name="Object 44">
            <a:extLst>
              <a:ext uri="{FF2B5EF4-FFF2-40B4-BE49-F238E27FC236}">
                <a16:creationId xmlns:a16="http://schemas.microsoft.com/office/drawing/2014/main" id="{AF3979D1-2CAB-45E7-89CF-6AD1A8D5063E}"/>
              </a:ext>
            </a:extLst>
          </p:cNvPr>
          <p:cNvGraphicFramePr>
            <a:graphicFrameLocks/>
          </p:cNvGraphicFramePr>
          <p:nvPr/>
        </p:nvGraphicFramePr>
        <p:xfrm>
          <a:off x="7310438" y="5138738"/>
          <a:ext cx="1306512" cy="430212"/>
        </p:xfrm>
        <a:graphic>
          <a:graphicData uri="http://schemas.openxmlformats.org/presentationml/2006/ole">
            <mc:AlternateContent xmlns:mc="http://schemas.openxmlformats.org/markup-compatibility/2006">
              <mc:Choice xmlns:v="urn:schemas-microsoft-com:vml" Requires="v">
                <p:oleObj spid="_x0000_s120048" name="Equation" r:id="rId29" imgW="1307880" imgH="431640" progId="Equation.3">
                  <p:embed/>
                </p:oleObj>
              </mc:Choice>
              <mc:Fallback>
                <p:oleObj name="Equation" r:id="rId29" imgW="1307880" imgH="431640" progId="Equation.3">
                  <p:embed/>
                  <p:pic>
                    <p:nvPicPr>
                      <p:cNvPr id="0" name="Object 44"/>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310438" y="5138738"/>
                        <a:ext cx="130651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66FFFF"/>
                            </a:solidFill>
                            <a:miter lim="800000"/>
                            <a:headEnd/>
                            <a:tailEnd/>
                          </a14:hiddenLine>
                        </a:ext>
                      </a:extLst>
                    </p:spPr>
                  </p:pic>
                </p:oleObj>
              </mc:Fallback>
            </mc:AlternateContent>
          </a:graphicData>
        </a:graphic>
      </p:graphicFrame>
      <p:graphicFrame>
        <p:nvGraphicFramePr>
          <p:cNvPr id="119853" name="Object 45">
            <a:extLst>
              <a:ext uri="{FF2B5EF4-FFF2-40B4-BE49-F238E27FC236}">
                <a16:creationId xmlns:a16="http://schemas.microsoft.com/office/drawing/2014/main" id="{CF0C78AA-4AA5-4E9E-997C-9BE66F6BEDA2}"/>
              </a:ext>
            </a:extLst>
          </p:cNvPr>
          <p:cNvGraphicFramePr>
            <a:graphicFrameLocks/>
          </p:cNvGraphicFramePr>
          <p:nvPr/>
        </p:nvGraphicFramePr>
        <p:xfrm>
          <a:off x="4932363" y="5129213"/>
          <a:ext cx="1079500" cy="419100"/>
        </p:xfrm>
        <a:graphic>
          <a:graphicData uri="http://schemas.openxmlformats.org/presentationml/2006/ole">
            <mc:AlternateContent xmlns:mc="http://schemas.openxmlformats.org/markup-compatibility/2006">
              <mc:Choice xmlns:v="urn:schemas-microsoft-com:vml" Requires="v">
                <p:oleObj spid="_x0000_s120049" name="Equation" r:id="rId31" imgW="1079280" imgH="419040" progId="Equation.3">
                  <p:embed/>
                </p:oleObj>
              </mc:Choice>
              <mc:Fallback>
                <p:oleObj name="Equation" r:id="rId31" imgW="1079280" imgH="419040" progId="Equation.3">
                  <p:embed/>
                  <p:pic>
                    <p:nvPicPr>
                      <p:cNvPr id="0" name="Object 45"/>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932363" y="5129213"/>
                        <a:ext cx="10795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9854" name="Rectangle 46">
            <a:extLst>
              <a:ext uri="{FF2B5EF4-FFF2-40B4-BE49-F238E27FC236}">
                <a16:creationId xmlns:a16="http://schemas.microsoft.com/office/drawing/2014/main" id="{566DE917-1CCA-43C2-BBFE-462B06375762}"/>
              </a:ext>
            </a:extLst>
          </p:cNvPr>
          <p:cNvSpPr>
            <a:spLocks noChangeArrowheads="1"/>
          </p:cNvSpPr>
          <p:nvPr/>
        </p:nvSpPr>
        <p:spPr bwMode="auto">
          <a:xfrm>
            <a:off x="768350" y="4572000"/>
            <a:ext cx="1441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rgbClr val="FFFF00"/>
                </a:solidFill>
                <a:latin typeface="Times New Roman" panose="02020603050405020304" pitchFamily="18" charset="0"/>
              </a:rPr>
              <a:t>讨论</a:t>
            </a:r>
          </a:p>
        </p:txBody>
      </p:sp>
      <p:sp>
        <p:nvSpPr>
          <p:cNvPr id="119855" name="AutoShape 47">
            <a:extLst>
              <a:ext uri="{FF2B5EF4-FFF2-40B4-BE49-F238E27FC236}">
                <a16:creationId xmlns:a16="http://schemas.microsoft.com/office/drawing/2014/main" id="{8DF87CB5-A654-49CB-9C21-6465E7399538}"/>
              </a:ext>
            </a:extLst>
          </p:cNvPr>
          <p:cNvSpPr>
            <a:spLocks noChangeArrowheads="1"/>
          </p:cNvSpPr>
          <p:nvPr/>
        </p:nvSpPr>
        <p:spPr bwMode="auto">
          <a:xfrm>
            <a:off x="323850" y="4508500"/>
            <a:ext cx="360363" cy="576263"/>
          </a:xfrm>
          <a:prstGeom prst="star4">
            <a:avLst>
              <a:gd name="adj" fmla="val 18519"/>
            </a:avLst>
          </a:prstGeom>
          <a:gradFill rotWithShape="0">
            <a:gsLst>
              <a:gs pos="0">
                <a:srgbClr val="99FF99"/>
              </a:gs>
              <a:gs pos="100000">
                <a:srgbClr val="99FF99">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56" name="Text Box 48">
            <a:extLst>
              <a:ext uri="{FF2B5EF4-FFF2-40B4-BE49-F238E27FC236}">
                <a16:creationId xmlns:a16="http://schemas.microsoft.com/office/drawing/2014/main" id="{C7EC570E-2770-4D45-A6F7-C696E21AB89E}"/>
              </a:ext>
            </a:extLst>
          </p:cNvPr>
          <p:cNvSpPr txBox="1">
            <a:spLocks noChangeArrowheads="1"/>
          </p:cNvSpPr>
          <p:nvPr/>
        </p:nvSpPr>
        <p:spPr bwMode="auto">
          <a:xfrm>
            <a:off x="773113" y="5807075"/>
            <a:ext cx="3476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bg1"/>
                </a:solidFill>
                <a:latin typeface="Times New Roman" panose="02020603050405020304" pitchFamily="18" charset="0"/>
                <a:ea typeface="楷体_GB2312" pitchFamily="49" charset="-122"/>
              </a:rPr>
              <a:t>(2) </a:t>
            </a:r>
            <a:r>
              <a:rPr kumimoji="1" lang="zh-CN" altLang="en-US" sz="2400" b="1">
                <a:solidFill>
                  <a:schemeClr val="bg1"/>
                </a:solidFill>
                <a:latin typeface="楷体_GB2312" pitchFamily="49" charset="-122"/>
                <a:ea typeface="楷体_GB2312" pitchFamily="49" charset="-122"/>
              </a:rPr>
              <a:t>半无限长载流螺线管</a:t>
            </a:r>
            <a:r>
              <a:rPr kumimoji="1" lang="zh-CN" altLang="en-US" sz="2800" b="1">
                <a:latin typeface="Times New Roman" panose="02020603050405020304" pitchFamily="18" charset="0"/>
              </a:rPr>
              <a:t> </a:t>
            </a:r>
          </a:p>
        </p:txBody>
      </p:sp>
      <p:graphicFrame>
        <p:nvGraphicFramePr>
          <p:cNvPr id="119857" name="Object 49">
            <a:extLst>
              <a:ext uri="{FF2B5EF4-FFF2-40B4-BE49-F238E27FC236}">
                <a16:creationId xmlns:a16="http://schemas.microsoft.com/office/drawing/2014/main" id="{2F147F3E-0823-46D2-AFA0-A89960E12830}"/>
              </a:ext>
            </a:extLst>
          </p:cNvPr>
          <p:cNvGraphicFramePr>
            <a:graphicFrameLocks/>
          </p:cNvGraphicFramePr>
          <p:nvPr/>
        </p:nvGraphicFramePr>
        <p:xfrm>
          <a:off x="4043363" y="5880100"/>
          <a:ext cx="1416050" cy="428625"/>
        </p:xfrm>
        <a:graphic>
          <a:graphicData uri="http://schemas.openxmlformats.org/presentationml/2006/ole">
            <mc:AlternateContent xmlns:mc="http://schemas.openxmlformats.org/markup-compatibility/2006">
              <mc:Choice xmlns:v="urn:schemas-microsoft-com:vml" Requires="v">
                <p:oleObj spid="_x0000_s120050" name="公式" r:id="rId33" imgW="1523880" imgH="419040" progId="Equation.3">
                  <p:embed/>
                </p:oleObj>
              </mc:Choice>
              <mc:Fallback>
                <p:oleObj name="公式" r:id="rId33" imgW="1523880" imgH="419040" progId="Equation.3">
                  <p:embed/>
                  <p:pic>
                    <p:nvPicPr>
                      <p:cNvPr id="0" name="Object 49"/>
                      <p:cNvPicPr>
                        <a:picLocks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043363" y="5880100"/>
                        <a:ext cx="141605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858" name="Object 50">
            <a:extLst>
              <a:ext uri="{FF2B5EF4-FFF2-40B4-BE49-F238E27FC236}">
                <a16:creationId xmlns:a16="http://schemas.microsoft.com/office/drawing/2014/main" id="{5A48DF75-A9DF-4A3A-B0BE-449FC35797F0}"/>
              </a:ext>
            </a:extLst>
          </p:cNvPr>
          <p:cNvGraphicFramePr>
            <a:graphicFrameLocks/>
          </p:cNvGraphicFramePr>
          <p:nvPr/>
        </p:nvGraphicFramePr>
        <p:xfrm>
          <a:off x="5494338" y="5880100"/>
          <a:ext cx="968375" cy="428625"/>
        </p:xfrm>
        <a:graphic>
          <a:graphicData uri="http://schemas.openxmlformats.org/presentationml/2006/ole">
            <mc:AlternateContent xmlns:mc="http://schemas.openxmlformats.org/markup-compatibility/2006">
              <mc:Choice xmlns:v="urn:schemas-microsoft-com:vml" Requires="v">
                <p:oleObj spid="_x0000_s120051" name="公式" r:id="rId35" imgW="1117440" imgH="419040" progId="Equation.3">
                  <p:embed/>
                </p:oleObj>
              </mc:Choice>
              <mc:Fallback>
                <p:oleObj name="公式" r:id="rId35" imgW="1117440" imgH="419040" progId="Equation.3">
                  <p:embed/>
                  <p:pic>
                    <p:nvPicPr>
                      <p:cNvPr id="0" name="Object 50"/>
                      <p:cNvPicPr>
                        <a:picLocks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494338" y="5880100"/>
                        <a:ext cx="96837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859" name="Object 51">
            <a:extLst>
              <a:ext uri="{FF2B5EF4-FFF2-40B4-BE49-F238E27FC236}">
                <a16:creationId xmlns:a16="http://schemas.microsoft.com/office/drawing/2014/main" id="{49FD1F33-B73A-412A-9C09-C4FAFD0EAB84}"/>
              </a:ext>
            </a:extLst>
          </p:cNvPr>
          <p:cNvGraphicFramePr>
            <a:graphicFrameLocks/>
          </p:cNvGraphicFramePr>
          <p:nvPr/>
        </p:nvGraphicFramePr>
        <p:xfrm>
          <a:off x="7321550" y="5683250"/>
          <a:ext cx="1397000" cy="825500"/>
        </p:xfrm>
        <a:graphic>
          <a:graphicData uri="http://schemas.openxmlformats.org/presentationml/2006/ole">
            <mc:AlternateContent xmlns:mc="http://schemas.openxmlformats.org/markup-compatibility/2006">
              <mc:Choice xmlns:v="urn:schemas-microsoft-com:vml" Requires="v">
                <p:oleObj spid="_x0000_s120052" name="公式" r:id="rId37" imgW="1396800" imgH="825480" progId="Equation.3">
                  <p:embed/>
                </p:oleObj>
              </mc:Choice>
              <mc:Fallback>
                <p:oleObj name="公式" r:id="rId37" imgW="1396800" imgH="825480" progId="Equation.3">
                  <p:embed/>
                  <p:pic>
                    <p:nvPicPr>
                      <p:cNvPr id="0" name="Object 51"/>
                      <p:cNvPicPr>
                        <a:picLocks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321550" y="5683250"/>
                        <a:ext cx="1397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66FFFF"/>
                            </a:solidFill>
                            <a:miter lim="800000"/>
                            <a:headEnd/>
                            <a:tailEnd/>
                          </a14:hiddenLine>
                        </a:ext>
                      </a:extLst>
                    </p:spPr>
                  </p:pic>
                </p:oleObj>
              </mc:Fallback>
            </mc:AlternateContent>
          </a:graphicData>
        </a:graphic>
      </p:graphicFrame>
      <p:sp>
        <p:nvSpPr>
          <p:cNvPr id="119860" name="AutoShape 52">
            <a:extLst>
              <a:ext uri="{FF2B5EF4-FFF2-40B4-BE49-F238E27FC236}">
                <a16:creationId xmlns:a16="http://schemas.microsoft.com/office/drawing/2014/main" id="{125A50BD-F7AC-4A61-9994-D6A818F3616F}"/>
              </a:ext>
            </a:extLst>
          </p:cNvPr>
          <p:cNvSpPr>
            <a:spLocks noChangeArrowheads="1"/>
          </p:cNvSpPr>
          <p:nvPr/>
        </p:nvSpPr>
        <p:spPr bwMode="auto">
          <a:xfrm>
            <a:off x="6443663" y="5229225"/>
            <a:ext cx="576262" cy="287338"/>
          </a:xfrm>
          <a:prstGeom prst="rightArrow">
            <a:avLst>
              <a:gd name="adj1" fmla="val 53648"/>
              <a:gd name="adj2" fmla="val 50138"/>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61" name="AutoShape 53">
            <a:extLst>
              <a:ext uri="{FF2B5EF4-FFF2-40B4-BE49-F238E27FC236}">
                <a16:creationId xmlns:a16="http://schemas.microsoft.com/office/drawing/2014/main" id="{CA21B03D-C882-4A33-9BA6-241A533A8144}"/>
              </a:ext>
            </a:extLst>
          </p:cNvPr>
          <p:cNvSpPr>
            <a:spLocks noChangeArrowheads="1"/>
          </p:cNvSpPr>
          <p:nvPr/>
        </p:nvSpPr>
        <p:spPr bwMode="auto">
          <a:xfrm>
            <a:off x="6610350" y="5967413"/>
            <a:ext cx="576263" cy="287337"/>
          </a:xfrm>
          <a:prstGeom prst="rightArrow">
            <a:avLst>
              <a:gd name="adj1" fmla="val 53648"/>
              <a:gd name="adj2" fmla="val 50138"/>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62" name="AutoShape 54">
            <a:extLst>
              <a:ext uri="{FF2B5EF4-FFF2-40B4-BE49-F238E27FC236}">
                <a16:creationId xmlns:a16="http://schemas.microsoft.com/office/drawing/2014/main" id="{3873FB08-0259-45A5-8DDE-FBD17028454B}"/>
              </a:ext>
            </a:extLst>
          </p:cNvPr>
          <p:cNvSpPr>
            <a:spLocks noChangeArrowheads="1"/>
          </p:cNvSpPr>
          <p:nvPr/>
        </p:nvSpPr>
        <p:spPr bwMode="auto">
          <a:xfrm flipV="1">
            <a:off x="539750" y="677863"/>
            <a:ext cx="503238" cy="1439862"/>
          </a:xfrm>
          <a:prstGeom prst="curvedRightArrow">
            <a:avLst>
              <a:gd name="adj1" fmla="val 57224"/>
              <a:gd name="adj2" fmla="val 114448"/>
              <a:gd name="adj3" fmla="val 33333"/>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63" name="Arc 55">
            <a:extLst>
              <a:ext uri="{FF2B5EF4-FFF2-40B4-BE49-F238E27FC236}">
                <a16:creationId xmlns:a16="http://schemas.microsoft.com/office/drawing/2014/main" id="{E17ABA9B-4DBB-4AAD-ACE3-0547E105229B}"/>
              </a:ext>
            </a:extLst>
          </p:cNvPr>
          <p:cNvSpPr>
            <a:spLocks/>
          </p:cNvSpPr>
          <p:nvPr/>
        </p:nvSpPr>
        <p:spPr bwMode="auto">
          <a:xfrm>
            <a:off x="6584950" y="2306638"/>
            <a:ext cx="266700" cy="190500"/>
          </a:xfrm>
          <a:custGeom>
            <a:avLst/>
            <a:gdLst>
              <a:gd name="G0" fmla="+- 0 0 0"/>
              <a:gd name="G1" fmla="+- 7556 0 0"/>
              <a:gd name="G2" fmla="+- 21600 0 0"/>
              <a:gd name="T0" fmla="*/ 20235 w 21600"/>
              <a:gd name="T1" fmla="*/ 0 h 14302"/>
              <a:gd name="T2" fmla="*/ 20519 w 21600"/>
              <a:gd name="T3" fmla="*/ 14302 h 14302"/>
              <a:gd name="T4" fmla="*/ 0 w 21600"/>
              <a:gd name="T5" fmla="*/ 7556 h 14302"/>
            </a:gdLst>
            <a:ahLst/>
            <a:cxnLst>
              <a:cxn ang="0">
                <a:pos x="T0" y="T1"/>
              </a:cxn>
              <a:cxn ang="0">
                <a:pos x="T2" y="T3"/>
              </a:cxn>
              <a:cxn ang="0">
                <a:pos x="T4" y="T5"/>
              </a:cxn>
            </a:cxnLst>
            <a:rect l="0" t="0" r="r" b="b"/>
            <a:pathLst>
              <a:path w="21600" h="14302" fill="none" extrusionOk="0">
                <a:moveTo>
                  <a:pt x="20235" y="-1"/>
                </a:moveTo>
                <a:cubicBezTo>
                  <a:pt x="21137" y="2416"/>
                  <a:pt x="21600" y="4976"/>
                  <a:pt x="21600" y="7556"/>
                </a:cubicBezTo>
                <a:cubicBezTo>
                  <a:pt x="21600" y="9847"/>
                  <a:pt x="21235" y="12125"/>
                  <a:pt x="20519" y="14302"/>
                </a:cubicBezTo>
              </a:path>
              <a:path w="21600" h="14302" stroke="0" extrusionOk="0">
                <a:moveTo>
                  <a:pt x="20235" y="-1"/>
                </a:moveTo>
                <a:cubicBezTo>
                  <a:pt x="21137" y="2416"/>
                  <a:pt x="21600" y="4976"/>
                  <a:pt x="21600" y="7556"/>
                </a:cubicBezTo>
                <a:cubicBezTo>
                  <a:pt x="21600" y="9847"/>
                  <a:pt x="21235" y="12125"/>
                  <a:pt x="20519" y="14302"/>
                </a:cubicBezTo>
                <a:lnTo>
                  <a:pt x="0" y="7556"/>
                </a:lnTo>
                <a:close/>
              </a:path>
            </a:pathLst>
          </a:custGeom>
          <a:noFill/>
          <a:ln w="28575">
            <a:solidFill>
              <a:srgbClr val="66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64" name="Arc 56">
            <a:extLst>
              <a:ext uri="{FF2B5EF4-FFF2-40B4-BE49-F238E27FC236}">
                <a16:creationId xmlns:a16="http://schemas.microsoft.com/office/drawing/2014/main" id="{68C035E6-75B8-4B5D-AFF9-877F4721FF3E}"/>
              </a:ext>
            </a:extLst>
          </p:cNvPr>
          <p:cNvSpPr>
            <a:spLocks/>
          </p:cNvSpPr>
          <p:nvPr/>
        </p:nvSpPr>
        <p:spPr bwMode="auto">
          <a:xfrm rot="-2894382">
            <a:off x="5834857" y="2269331"/>
            <a:ext cx="266700" cy="376237"/>
          </a:xfrm>
          <a:custGeom>
            <a:avLst/>
            <a:gdLst>
              <a:gd name="G0" fmla="+- 0 0 0"/>
              <a:gd name="G1" fmla="+- 21598 0 0"/>
              <a:gd name="G2" fmla="+- 21600 0 0"/>
              <a:gd name="T0" fmla="*/ 266 w 21600"/>
              <a:gd name="T1" fmla="*/ 0 h 28344"/>
              <a:gd name="T2" fmla="*/ 20519 w 21600"/>
              <a:gd name="T3" fmla="*/ 28344 h 28344"/>
              <a:gd name="T4" fmla="*/ 0 w 21600"/>
              <a:gd name="T5" fmla="*/ 21598 h 28344"/>
            </a:gdLst>
            <a:ahLst/>
            <a:cxnLst>
              <a:cxn ang="0">
                <a:pos x="T0" y="T1"/>
              </a:cxn>
              <a:cxn ang="0">
                <a:pos x="T2" y="T3"/>
              </a:cxn>
              <a:cxn ang="0">
                <a:pos x="T4" y="T5"/>
              </a:cxn>
            </a:cxnLst>
            <a:rect l="0" t="0" r="r" b="b"/>
            <a:pathLst>
              <a:path w="21600" h="28344" fill="none" extrusionOk="0">
                <a:moveTo>
                  <a:pt x="266" y="-1"/>
                </a:moveTo>
                <a:cubicBezTo>
                  <a:pt x="12090" y="145"/>
                  <a:pt x="21600" y="9772"/>
                  <a:pt x="21600" y="21598"/>
                </a:cubicBezTo>
                <a:cubicBezTo>
                  <a:pt x="21600" y="23889"/>
                  <a:pt x="21235" y="26167"/>
                  <a:pt x="20519" y="28344"/>
                </a:cubicBezTo>
              </a:path>
              <a:path w="21600" h="28344" stroke="0" extrusionOk="0">
                <a:moveTo>
                  <a:pt x="266" y="-1"/>
                </a:moveTo>
                <a:cubicBezTo>
                  <a:pt x="12090" y="145"/>
                  <a:pt x="21600" y="9772"/>
                  <a:pt x="21600" y="21598"/>
                </a:cubicBezTo>
                <a:cubicBezTo>
                  <a:pt x="21600" y="23889"/>
                  <a:pt x="21235" y="26167"/>
                  <a:pt x="20519" y="28344"/>
                </a:cubicBezTo>
                <a:lnTo>
                  <a:pt x="0" y="21598"/>
                </a:lnTo>
                <a:close/>
              </a:path>
            </a:pathLst>
          </a:custGeom>
          <a:noFill/>
          <a:ln w="28575">
            <a:solidFill>
              <a:srgbClr val="66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65" name="Arc 57">
            <a:extLst>
              <a:ext uri="{FF2B5EF4-FFF2-40B4-BE49-F238E27FC236}">
                <a16:creationId xmlns:a16="http://schemas.microsoft.com/office/drawing/2014/main" id="{0BA42812-172F-48AD-8589-0705E5461844}"/>
              </a:ext>
            </a:extLst>
          </p:cNvPr>
          <p:cNvSpPr>
            <a:spLocks/>
          </p:cNvSpPr>
          <p:nvPr/>
        </p:nvSpPr>
        <p:spPr bwMode="auto">
          <a:xfrm rot="-511846">
            <a:off x="6084888" y="2349500"/>
            <a:ext cx="266700" cy="190500"/>
          </a:xfrm>
          <a:custGeom>
            <a:avLst/>
            <a:gdLst>
              <a:gd name="G0" fmla="+- 0 0 0"/>
              <a:gd name="G1" fmla="+- 7556 0 0"/>
              <a:gd name="G2" fmla="+- 21600 0 0"/>
              <a:gd name="T0" fmla="*/ 20235 w 21600"/>
              <a:gd name="T1" fmla="*/ 0 h 14302"/>
              <a:gd name="T2" fmla="*/ 20519 w 21600"/>
              <a:gd name="T3" fmla="*/ 14302 h 14302"/>
              <a:gd name="T4" fmla="*/ 0 w 21600"/>
              <a:gd name="T5" fmla="*/ 7556 h 14302"/>
            </a:gdLst>
            <a:ahLst/>
            <a:cxnLst>
              <a:cxn ang="0">
                <a:pos x="T0" y="T1"/>
              </a:cxn>
              <a:cxn ang="0">
                <a:pos x="T2" y="T3"/>
              </a:cxn>
              <a:cxn ang="0">
                <a:pos x="T4" y="T5"/>
              </a:cxn>
            </a:cxnLst>
            <a:rect l="0" t="0" r="r" b="b"/>
            <a:pathLst>
              <a:path w="21600" h="14302" fill="none" extrusionOk="0">
                <a:moveTo>
                  <a:pt x="20235" y="-1"/>
                </a:moveTo>
                <a:cubicBezTo>
                  <a:pt x="21137" y="2416"/>
                  <a:pt x="21600" y="4976"/>
                  <a:pt x="21600" y="7556"/>
                </a:cubicBezTo>
                <a:cubicBezTo>
                  <a:pt x="21600" y="9847"/>
                  <a:pt x="21235" y="12125"/>
                  <a:pt x="20519" y="14302"/>
                </a:cubicBezTo>
              </a:path>
              <a:path w="21600" h="14302" stroke="0" extrusionOk="0">
                <a:moveTo>
                  <a:pt x="20235" y="-1"/>
                </a:moveTo>
                <a:cubicBezTo>
                  <a:pt x="21137" y="2416"/>
                  <a:pt x="21600" y="4976"/>
                  <a:pt x="21600" y="7556"/>
                </a:cubicBezTo>
                <a:cubicBezTo>
                  <a:pt x="21600" y="9847"/>
                  <a:pt x="21235" y="12125"/>
                  <a:pt x="20519" y="14302"/>
                </a:cubicBezTo>
                <a:lnTo>
                  <a:pt x="0" y="7556"/>
                </a:lnTo>
                <a:close/>
              </a:path>
            </a:pathLst>
          </a:cu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9838"/>
                                        </p:tgtEl>
                                        <p:attrNameLst>
                                          <p:attrName>style.visibility</p:attrName>
                                        </p:attrNameLst>
                                      </p:cBhvr>
                                      <p:to>
                                        <p:strVal val="visible"/>
                                      </p:to>
                                    </p:set>
                                    <p:animEffect transition="in" filter="wipe(left)">
                                      <p:cBhvr>
                                        <p:cTn id="7" dur="500"/>
                                        <p:tgtEl>
                                          <p:spTgt spid="1198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19810"/>
                                        </p:tgtEl>
                                        <p:attrNameLst>
                                          <p:attrName>style.visibility</p:attrName>
                                        </p:attrNameLst>
                                      </p:cBhvr>
                                      <p:to>
                                        <p:strVal val="visible"/>
                                      </p:to>
                                    </p:set>
                                    <p:animEffect transition="in" filter="box(out)">
                                      <p:cBhvr>
                                        <p:cTn id="12" dur="500"/>
                                        <p:tgtEl>
                                          <p:spTgt spid="1198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1986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984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19839"/>
                                        </p:tgtEl>
                                        <p:attrNameLst>
                                          <p:attrName>style.visibility</p:attrName>
                                        </p:attrNameLst>
                                      </p:cBhvr>
                                      <p:to>
                                        <p:strVal val="visible"/>
                                      </p:to>
                                    </p:set>
                                    <p:animEffect transition="in" filter="wipe(left)">
                                      <p:cBhvr>
                                        <p:cTn id="23" dur="500"/>
                                        <p:tgtEl>
                                          <p:spTgt spid="11983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19840"/>
                                        </p:tgtEl>
                                        <p:attrNameLst>
                                          <p:attrName>style.visibility</p:attrName>
                                        </p:attrNameLst>
                                      </p:cBhvr>
                                      <p:to>
                                        <p:strVal val="visible"/>
                                      </p:to>
                                    </p:set>
                                    <p:animEffect transition="in" filter="wipe(left)">
                                      <p:cBhvr>
                                        <p:cTn id="28" dur="500"/>
                                        <p:tgtEl>
                                          <p:spTgt spid="11984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119841"/>
                                        </p:tgtEl>
                                        <p:attrNameLst>
                                          <p:attrName>style.visibility</p:attrName>
                                        </p:attrNameLst>
                                      </p:cBhvr>
                                      <p:to>
                                        <p:strVal val="visible"/>
                                      </p:to>
                                    </p:set>
                                    <p:animEffect transition="in" filter="wipe(up)">
                                      <p:cBhvr>
                                        <p:cTn id="33" dur="500"/>
                                        <p:tgtEl>
                                          <p:spTgt spid="11984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119862"/>
                                        </p:tgtEl>
                                        <p:attrNameLst>
                                          <p:attrName>style.visibility</p:attrName>
                                        </p:attrNameLst>
                                      </p:cBhvr>
                                      <p:to>
                                        <p:strVal val="visible"/>
                                      </p:to>
                                    </p:set>
                                    <p:animEffect transition="in" filter="wipe(down)">
                                      <p:cBhvr>
                                        <p:cTn id="38" dur="500"/>
                                        <p:tgtEl>
                                          <p:spTgt spid="11986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19842"/>
                                        </p:tgtEl>
                                        <p:attrNameLst>
                                          <p:attrName>style.visibility</p:attrName>
                                        </p:attrNameLst>
                                      </p:cBhvr>
                                      <p:to>
                                        <p:strVal val="visible"/>
                                      </p:to>
                                    </p:set>
                                    <p:animEffect transition="in" filter="wipe(left)">
                                      <p:cBhvr>
                                        <p:cTn id="43" dur="500"/>
                                        <p:tgtEl>
                                          <p:spTgt spid="11984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2" fill="hold" nodeType="clickEffect">
                                  <p:stCondLst>
                                    <p:cond delay="0"/>
                                  </p:stCondLst>
                                  <p:childTnLst>
                                    <p:set>
                                      <p:cBhvr>
                                        <p:cTn id="47" dur="1" fill="hold">
                                          <p:stCondLst>
                                            <p:cond delay="0"/>
                                          </p:stCondLst>
                                        </p:cTn>
                                        <p:tgtEl>
                                          <p:spTgt spid="119846"/>
                                        </p:tgtEl>
                                        <p:attrNameLst>
                                          <p:attrName>style.visibility</p:attrName>
                                        </p:attrNameLst>
                                      </p:cBhvr>
                                      <p:to>
                                        <p:strVal val="visible"/>
                                      </p:to>
                                    </p:set>
                                    <p:animEffect transition="in" filter="wipe(right)">
                                      <p:cBhvr>
                                        <p:cTn id="48" dur="500"/>
                                        <p:tgtEl>
                                          <p:spTgt spid="119846"/>
                                        </p:tgtEl>
                                      </p:cBhvr>
                                    </p:animEffect>
                                  </p:childTnLst>
                                </p:cTn>
                              </p:par>
                              <p:par>
                                <p:cTn id="49" presetID="1" presetClass="entr" presetSubtype="0" fill="hold" nodeType="withEffect">
                                  <p:stCondLst>
                                    <p:cond delay="0"/>
                                  </p:stCondLst>
                                  <p:childTnLst>
                                    <p:set>
                                      <p:cBhvr>
                                        <p:cTn id="50" dur="1" fill="hold">
                                          <p:stCondLst>
                                            <p:cond delay="0"/>
                                          </p:stCondLst>
                                        </p:cTn>
                                        <p:tgtEl>
                                          <p:spTgt spid="11986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9847"/>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19843"/>
                                        </p:tgtEl>
                                        <p:attrNameLst>
                                          <p:attrName>style.visibility</p:attrName>
                                        </p:attrNameLst>
                                      </p:cBhvr>
                                      <p:to>
                                        <p:strVal val="visible"/>
                                      </p:to>
                                    </p:set>
                                    <p:animEffect transition="in" filter="wipe(left)">
                                      <p:cBhvr>
                                        <p:cTn id="57" dur="500"/>
                                        <p:tgtEl>
                                          <p:spTgt spid="119843"/>
                                        </p:tgtEl>
                                      </p:cBhvr>
                                    </p:animEffect>
                                  </p:childTnLst>
                                </p:cTn>
                              </p:par>
                            </p:childTnLst>
                          </p:cTn>
                        </p:par>
                        <p:par>
                          <p:cTn id="58" fill="hold" nodeType="afterGroup">
                            <p:stCondLst>
                              <p:cond delay="500"/>
                            </p:stCondLst>
                            <p:childTnLst>
                              <p:par>
                                <p:cTn id="59" presetID="1" presetClass="entr" presetSubtype="0" fill="hold" nodeType="afterEffect">
                                  <p:stCondLst>
                                    <p:cond delay="0"/>
                                  </p:stCondLst>
                                  <p:childTnLst>
                                    <p:set>
                                      <p:cBhvr>
                                        <p:cTn id="60" dur="1" fill="hold">
                                          <p:stCondLst>
                                            <p:cond delay="0"/>
                                          </p:stCondLst>
                                        </p:cTn>
                                        <p:tgtEl>
                                          <p:spTgt spid="119863"/>
                                        </p:tgtEl>
                                        <p:attrNameLst>
                                          <p:attrName>style.visibility</p:attrName>
                                        </p:attrNameLst>
                                      </p:cBhvr>
                                      <p:to>
                                        <p:strVal val="visible"/>
                                      </p:to>
                                    </p:set>
                                  </p:childTnLst>
                                </p:cTn>
                              </p:par>
                            </p:childTnLst>
                          </p:cTn>
                        </p:par>
                        <p:par>
                          <p:cTn id="61" fill="hold" nodeType="afterGroup">
                            <p:stCondLst>
                              <p:cond delay="500"/>
                            </p:stCondLst>
                            <p:childTnLst>
                              <p:par>
                                <p:cTn id="62" presetID="1" presetClass="entr" presetSubtype="0" fill="hold" nodeType="afterEffect">
                                  <p:stCondLst>
                                    <p:cond delay="0"/>
                                  </p:stCondLst>
                                  <p:childTnLst>
                                    <p:set>
                                      <p:cBhvr>
                                        <p:cTn id="63" dur="1" fill="hold">
                                          <p:stCondLst>
                                            <p:cond delay="499"/>
                                          </p:stCondLst>
                                        </p:cTn>
                                        <p:tgtEl>
                                          <p:spTgt spid="119845"/>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119848"/>
                                        </p:tgtEl>
                                        <p:attrNameLst>
                                          <p:attrName>style.visibility</p:attrName>
                                        </p:attrNameLst>
                                      </p:cBhvr>
                                      <p:to>
                                        <p:strVal val="visible"/>
                                      </p:to>
                                    </p:set>
                                    <p:animEffect transition="in" filter="wipe(left)">
                                      <p:cBhvr>
                                        <p:cTn id="68" dur="500"/>
                                        <p:tgtEl>
                                          <p:spTgt spid="119848"/>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119849"/>
                                        </p:tgtEl>
                                        <p:attrNameLst>
                                          <p:attrName>style.visibility</p:attrName>
                                        </p:attrNameLst>
                                      </p:cBhvr>
                                      <p:to>
                                        <p:strVal val="visible"/>
                                      </p:to>
                                    </p:set>
                                    <p:animEffect transition="in" filter="wipe(left)">
                                      <p:cBhvr>
                                        <p:cTn id="73" dur="500"/>
                                        <p:tgtEl>
                                          <p:spTgt spid="119849"/>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9" presetClass="entr" presetSubtype="0" fill="hold" nodeType="clickEffect">
                                  <p:stCondLst>
                                    <p:cond delay="0"/>
                                  </p:stCondLst>
                                  <p:childTnLst>
                                    <p:set>
                                      <p:cBhvr>
                                        <p:cTn id="77" dur="1" fill="hold">
                                          <p:stCondLst>
                                            <p:cond delay="0"/>
                                          </p:stCondLst>
                                        </p:cTn>
                                        <p:tgtEl>
                                          <p:spTgt spid="119855"/>
                                        </p:tgtEl>
                                        <p:attrNameLst>
                                          <p:attrName>style.visibility</p:attrName>
                                        </p:attrNameLst>
                                      </p:cBhvr>
                                      <p:to>
                                        <p:strVal val="visible"/>
                                      </p:to>
                                    </p:set>
                                    <p:animEffect transition="in" filter="dissolve">
                                      <p:cBhvr>
                                        <p:cTn id="78" dur="500"/>
                                        <p:tgtEl>
                                          <p:spTgt spid="119855"/>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19854"/>
                                        </p:tgtEl>
                                        <p:attrNameLst>
                                          <p:attrName>style.visibility</p:attrName>
                                        </p:attrNameLst>
                                      </p:cBhvr>
                                      <p:to>
                                        <p:strVal val="visible"/>
                                      </p:to>
                                    </p:set>
                                    <p:animEffect transition="in" filter="wipe(left)">
                                      <p:cBhvr>
                                        <p:cTn id="83" dur="500"/>
                                        <p:tgtEl>
                                          <p:spTgt spid="119854"/>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119850"/>
                                        </p:tgtEl>
                                        <p:attrNameLst>
                                          <p:attrName>style.visibility</p:attrName>
                                        </p:attrNameLst>
                                      </p:cBhvr>
                                      <p:to>
                                        <p:strVal val="visible"/>
                                      </p:to>
                                    </p:set>
                                    <p:animEffect transition="in" filter="wipe(left)">
                                      <p:cBhvr>
                                        <p:cTn id="88" dur="500"/>
                                        <p:tgtEl>
                                          <p:spTgt spid="119850"/>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nodeType="clickEffect">
                                  <p:stCondLst>
                                    <p:cond delay="0"/>
                                  </p:stCondLst>
                                  <p:childTnLst>
                                    <p:set>
                                      <p:cBhvr>
                                        <p:cTn id="92" dur="1" fill="hold">
                                          <p:stCondLst>
                                            <p:cond delay="0"/>
                                          </p:stCondLst>
                                        </p:cTn>
                                        <p:tgtEl>
                                          <p:spTgt spid="119851"/>
                                        </p:tgtEl>
                                        <p:attrNameLst>
                                          <p:attrName>style.visibility</p:attrName>
                                        </p:attrNameLst>
                                      </p:cBhvr>
                                      <p:to>
                                        <p:strVal val="visible"/>
                                      </p:to>
                                    </p:set>
                                    <p:animEffect transition="in" filter="wipe(left)">
                                      <p:cBhvr>
                                        <p:cTn id="93" dur="500"/>
                                        <p:tgtEl>
                                          <p:spTgt spid="119851"/>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nodeType="clickEffect">
                                  <p:stCondLst>
                                    <p:cond delay="0"/>
                                  </p:stCondLst>
                                  <p:childTnLst>
                                    <p:set>
                                      <p:cBhvr>
                                        <p:cTn id="97" dur="1" fill="hold">
                                          <p:stCondLst>
                                            <p:cond delay="0"/>
                                          </p:stCondLst>
                                        </p:cTn>
                                        <p:tgtEl>
                                          <p:spTgt spid="119853"/>
                                        </p:tgtEl>
                                        <p:attrNameLst>
                                          <p:attrName>style.visibility</p:attrName>
                                        </p:attrNameLst>
                                      </p:cBhvr>
                                      <p:to>
                                        <p:strVal val="visible"/>
                                      </p:to>
                                    </p:set>
                                    <p:animEffect transition="in" filter="wipe(left)">
                                      <p:cBhvr>
                                        <p:cTn id="98" dur="500"/>
                                        <p:tgtEl>
                                          <p:spTgt spid="119853"/>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nodeType="clickEffect">
                                  <p:stCondLst>
                                    <p:cond delay="0"/>
                                  </p:stCondLst>
                                  <p:childTnLst>
                                    <p:set>
                                      <p:cBhvr>
                                        <p:cTn id="102" dur="1" fill="hold">
                                          <p:stCondLst>
                                            <p:cond delay="0"/>
                                          </p:stCondLst>
                                        </p:cTn>
                                        <p:tgtEl>
                                          <p:spTgt spid="119860"/>
                                        </p:tgtEl>
                                        <p:attrNameLst>
                                          <p:attrName>style.visibility</p:attrName>
                                        </p:attrNameLst>
                                      </p:cBhvr>
                                      <p:to>
                                        <p:strVal val="visible"/>
                                      </p:to>
                                    </p:set>
                                    <p:animEffect transition="in" filter="wipe(left)">
                                      <p:cBhvr>
                                        <p:cTn id="103" dur="500"/>
                                        <p:tgtEl>
                                          <p:spTgt spid="119860"/>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nodeType="clickEffect">
                                  <p:stCondLst>
                                    <p:cond delay="0"/>
                                  </p:stCondLst>
                                  <p:childTnLst>
                                    <p:set>
                                      <p:cBhvr>
                                        <p:cTn id="107" dur="1" fill="hold">
                                          <p:stCondLst>
                                            <p:cond delay="0"/>
                                          </p:stCondLst>
                                        </p:cTn>
                                        <p:tgtEl>
                                          <p:spTgt spid="119852"/>
                                        </p:tgtEl>
                                        <p:attrNameLst>
                                          <p:attrName>style.visibility</p:attrName>
                                        </p:attrNameLst>
                                      </p:cBhvr>
                                      <p:to>
                                        <p:strVal val="visible"/>
                                      </p:to>
                                    </p:set>
                                    <p:animEffect transition="in" filter="wipe(left)">
                                      <p:cBhvr>
                                        <p:cTn id="108" dur="500"/>
                                        <p:tgtEl>
                                          <p:spTgt spid="119852"/>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119856"/>
                                        </p:tgtEl>
                                        <p:attrNameLst>
                                          <p:attrName>style.visibility</p:attrName>
                                        </p:attrNameLst>
                                      </p:cBhvr>
                                      <p:to>
                                        <p:strVal val="visible"/>
                                      </p:to>
                                    </p:set>
                                    <p:animEffect transition="in" filter="wipe(left)">
                                      <p:cBhvr>
                                        <p:cTn id="113" dur="500"/>
                                        <p:tgtEl>
                                          <p:spTgt spid="119856"/>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8" fill="hold" nodeType="clickEffect">
                                  <p:stCondLst>
                                    <p:cond delay="0"/>
                                  </p:stCondLst>
                                  <p:childTnLst>
                                    <p:set>
                                      <p:cBhvr>
                                        <p:cTn id="117" dur="1" fill="hold">
                                          <p:stCondLst>
                                            <p:cond delay="0"/>
                                          </p:stCondLst>
                                        </p:cTn>
                                        <p:tgtEl>
                                          <p:spTgt spid="119857"/>
                                        </p:tgtEl>
                                        <p:attrNameLst>
                                          <p:attrName>style.visibility</p:attrName>
                                        </p:attrNameLst>
                                      </p:cBhvr>
                                      <p:to>
                                        <p:strVal val="visible"/>
                                      </p:to>
                                    </p:set>
                                    <p:animEffect transition="in" filter="wipe(left)">
                                      <p:cBhvr>
                                        <p:cTn id="118" dur="500"/>
                                        <p:tgtEl>
                                          <p:spTgt spid="119857"/>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8" fill="hold" nodeType="clickEffect">
                                  <p:stCondLst>
                                    <p:cond delay="0"/>
                                  </p:stCondLst>
                                  <p:childTnLst>
                                    <p:set>
                                      <p:cBhvr>
                                        <p:cTn id="122" dur="1" fill="hold">
                                          <p:stCondLst>
                                            <p:cond delay="0"/>
                                          </p:stCondLst>
                                        </p:cTn>
                                        <p:tgtEl>
                                          <p:spTgt spid="119858"/>
                                        </p:tgtEl>
                                        <p:attrNameLst>
                                          <p:attrName>style.visibility</p:attrName>
                                        </p:attrNameLst>
                                      </p:cBhvr>
                                      <p:to>
                                        <p:strVal val="visible"/>
                                      </p:to>
                                    </p:set>
                                    <p:animEffect transition="in" filter="wipe(left)">
                                      <p:cBhvr>
                                        <p:cTn id="123" dur="500"/>
                                        <p:tgtEl>
                                          <p:spTgt spid="119858"/>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8" fill="hold" nodeType="clickEffect">
                                  <p:stCondLst>
                                    <p:cond delay="0"/>
                                  </p:stCondLst>
                                  <p:childTnLst>
                                    <p:set>
                                      <p:cBhvr>
                                        <p:cTn id="127" dur="1" fill="hold">
                                          <p:stCondLst>
                                            <p:cond delay="0"/>
                                          </p:stCondLst>
                                        </p:cTn>
                                        <p:tgtEl>
                                          <p:spTgt spid="119861"/>
                                        </p:tgtEl>
                                        <p:attrNameLst>
                                          <p:attrName>style.visibility</p:attrName>
                                        </p:attrNameLst>
                                      </p:cBhvr>
                                      <p:to>
                                        <p:strVal val="visible"/>
                                      </p:to>
                                    </p:set>
                                    <p:animEffect transition="in" filter="wipe(left)">
                                      <p:cBhvr>
                                        <p:cTn id="128" dur="500"/>
                                        <p:tgtEl>
                                          <p:spTgt spid="119861"/>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8" fill="hold" nodeType="clickEffect">
                                  <p:stCondLst>
                                    <p:cond delay="0"/>
                                  </p:stCondLst>
                                  <p:childTnLst>
                                    <p:set>
                                      <p:cBhvr>
                                        <p:cTn id="132" dur="1" fill="hold">
                                          <p:stCondLst>
                                            <p:cond delay="0"/>
                                          </p:stCondLst>
                                        </p:cTn>
                                        <p:tgtEl>
                                          <p:spTgt spid="119859"/>
                                        </p:tgtEl>
                                        <p:attrNameLst>
                                          <p:attrName>style.visibility</p:attrName>
                                        </p:attrNameLst>
                                      </p:cBhvr>
                                      <p:to>
                                        <p:strVal val="visible"/>
                                      </p:to>
                                    </p:set>
                                    <p:animEffect transition="in" filter="wipe(left)">
                                      <p:cBhvr>
                                        <p:cTn id="133" dur="500"/>
                                        <p:tgtEl>
                                          <p:spTgt spid="119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50" grpId="0" autoUpdateAnimBg="0"/>
      <p:bldP spid="119854" grpId="0" autoUpdateAnimBg="0"/>
      <p:bldP spid="11985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7">
            <a:extLst>
              <a:ext uri="{FF2B5EF4-FFF2-40B4-BE49-F238E27FC236}">
                <a16:creationId xmlns:a16="http://schemas.microsoft.com/office/drawing/2014/main" id="{94277F1B-EF6F-4C97-BF47-B81AF6D78D46}"/>
              </a:ext>
            </a:extLst>
          </p:cNvPr>
          <p:cNvSpPr txBox="1">
            <a:spLocks noChangeArrowheads="1"/>
          </p:cNvSpPr>
          <p:nvPr/>
        </p:nvSpPr>
        <p:spPr bwMode="auto">
          <a:xfrm>
            <a:off x="179388" y="549275"/>
            <a:ext cx="721201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a:solidFill>
                  <a:schemeClr val="bg1"/>
                </a:solidFill>
              </a:rPr>
              <a:t>大小：单位时间通过导体某一横截面的电量。</a:t>
            </a:r>
          </a:p>
        </p:txBody>
      </p:sp>
      <p:sp>
        <p:nvSpPr>
          <p:cNvPr id="4099" name="Text Box 8">
            <a:extLst>
              <a:ext uri="{FF2B5EF4-FFF2-40B4-BE49-F238E27FC236}">
                <a16:creationId xmlns:a16="http://schemas.microsoft.com/office/drawing/2014/main" id="{C555F6CE-4833-447F-9220-135910F49DFE}"/>
              </a:ext>
            </a:extLst>
          </p:cNvPr>
          <p:cNvSpPr txBox="1">
            <a:spLocks noChangeArrowheads="1"/>
          </p:cNvSpPr>
          <p:nvPr/>
        </p:nvSpPr>
        <p:spPr bwMode="auto">
          <a:xfrm>
            <a:off x="331788" y="1849438"/>
            <a:ext cx="4392612"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chemeClr val="bg1"/>
                </a:solidFill>
              </a:rPr>
              <a:t>方向：正电荷运动的方向。</a:t>
            </a:r>
          </a:p>
        </p:txBody>
      </p:sp>
      <p:graphicFrame>
        <p:nvGraphicFramePr>
          <p:cNvPr id="4100" name="Object 9">
            <a:extLst>
              <a:ext uri="{FF2B5EF4-FFF2-40B4-BE49-F238E27FC236}">
                <a16:creationId xmlns:a16="http://schemas.microsoft.com/office/drawing/2014/main" id="{AAFC3715-34D9-4BB8-A52A-4B6C1A45455A}"/>
              </a:ext>
            </a:extLst>
          </p:cNvPr>
          <p:cNvGraphicFramePr>
            <a:graphicFrameLocks noChangeAspect="1"/>
          </p:cNvGraphicFramePr>
          <p:nvPr/>
        </p:nvGraphicFramePr>
        <p:xfrm>
          <a:off x="1592263" y="1008063"/>
          <a:ext cx="3013075" cy="838200"/>
        </p:xfrm>
        <a:graphic>
          <a:graphicData uri="http://schemas.openxmlformats.org/presentationml/2006/ole">
            <mc:AlternateContent xmlns:mc="http://schemas.openxmlformats.org/markup-compatibility/2006">
              <mc:Choice xmlns:v="urn:schemas-microsoft-com:vml" Requires="v">
                <p:oleObj spid="_x0000_s170026" name="Equation" r:id="rId3" imgW="1130555" imgH="343163" progId="Equation.DSMT4">
                  <p:embed/>
                </p:oleObj>
              </mc:Choice>
              <mc:Fallback>
                <p:oleObj name="Equation" r:id="rId3" imgW="1130555" imgH="343163" progId="Equation.DSMT4">
                  <p:embed/>
                  <p:pic>
                    <p:nvPicPr>
                      <p:cNvPr id="4100" name="Object 9">
                        <a:extLst>
                          <a:ext uri="{FF2B5EF4-FFF2-40B4-BE49-F238E27FC236}">
                            <a16:creationId xmlns:a16="http://schemas.microsoft.com/office/drawing/2014/main" id="{AAFC3715-34D9-4BB8-A52A-4B6C1A4545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2263" y="1008063"/>
                        <a:ext cx="30130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1" name="Rectangle 10">
            <a:extLst>
              <a:ext uri="{FF2B5EF4-FFF2-40B4-BE49-F238E27FC236}">
                <a16:creationId xmlns:a16="http://schemas.microsoft.com/office/drawing/2014/main" id="{562B76BE-749E-4F2F-9A5A-275DA070738F}"/>
              </a:ext>
            </a:extLst>
          </p:cNvPr>
          <p:cNvSpPr>
            <a:spLocks noChangeArrowheads="1"/>
          </p:cNvSpPr>
          <p:nvPr/>
        </p:nvSpPr>
        <p:spPr bwMode="auto">
          <a:xfrm>
            <a:off x="207963" y="2376488"/>
            <a:ext cx="38163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chemeClr val="bg1"/>
                </a:solidFill>
              </a:rPr>
              <a:t>单位： </a:t>
            </a:r>
            <a:r>
              <a:rPr lang="en-US" altLang="zh-CN" sz="2400" b="1">
                <a:solidFill>
                  <a:schemeClr val="bg1"/>
                </a:solidFill>
                <a:latin typeface="Times New Roman" panose="02020603050405020304" pitchFamily="18" charset="0"/>
              </a:rPr>
              <a:t>A</a:t>
            </a:r>
            <a:r>
              <a:rPr lang="en-US" altLang="zh-CN" sz="2400" b="1">
                <a:solidFill>
                  <a:schemeClr val="bg1"/>
                </a:solidFill>
              </a:rPr>
              <a:t> </a:t>
            </a:r>
            <a:r>
              <a:rPr lang="zh-CN" altLang="en-US" sz="2400" b="1">
                <a:solidFill>
                  <a:schemeClr val="bg1"/>
                </a:solidFill>
              </a:rPr>
              <a:t>（安培）</a:t>
            </a:r>
          </a:p>
        </p:txBody>
      </p:sp>
      <p:grpSp>
        <p:nvGrpSpPr>
          <p:cNvPr id="4102" name="Group 17">
            <a:extLst>
              <a:ext uri="{FF2B5EF4-FFF2-40B4-BE49-F238E27FC236}">
                <a16:creationId xmlns:a16="http://schemas.microsoft.com/office/drawing/2014/main" id="{BA704476-E906-424E-9D8D-F0CD43B9E33C}"/>
              </a:ext>
            </a:extLst>
          </p:cNvPr>
          <p:cNvGrpSpPr>
            <a:grpSpLocks/>
          </p:cNvGrpSpPr>
          <p:nvPr/>
        </p:nvGrpSpPr>
        <p:grpSpPr bwMode="auto">
          <a:xfrm>
            <a:off x="5888038" y="1290638"/>
            <a:ext cx="1800225" cy="1263650"/>
            <a:chOff x="3515" y="1842"/>
            <a:chExt cx="1134" cy="796"/>
          </a:xfrm>
        </p:grpSpPr>
        <p:sp>
          <p:nvSpPr>
            <p:cNvPr id="4120" name="Oval 18">
              <a:extLst>
                <a:ext uri="{FF2B5EF4-FFF2-40B4-BE49-F238E27FC236}">
                  <a16:creationId xmlns:a16="http://schemas.microsoft.com/office/drawing/2014/main" id="{77FAE383-6648-4910-8628-38E7038EBC39}"/>
                </a:ext>
              </a:extLst>
            </p:cNvPr>
            <p:cNvSpPr>
              <a:spLocks noChangeArrowheads="1"/>
            </p:cNvSpPr>
            <p:nvPr/>
          </p:nvSpPr>
          <p:spPr bwMode="auto">
            <a:xfrm rot="-1672413">
              <a:off x="4332" y="1842"/>
              <a:ext cx="317" cy="57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b="1">
                <a:solidFill>
                  <a:schemeClr val="bg1"/>
                </a:solidFill>
              </a:endParaRPr>
            </a:p>
          </p:txBody>
        </p:sp>
        <p:sp>
          <p:nvSpPr>
            <p:cNvPr id="4121" name="Oval 19">
              <a:extLst>
                <a:ext uri="{FF2B5EF4-FFF2-40B4-BE49-F238E27FC236}">
                  <a16:creationId xmlns:a16="http://schemas.microsoft.com/office/drawing/2014/main" id="{E64FA7C9-EEF3-48DE-ABB2-D79B5E5A3E78}"/>
                </a:ext>
              </a:extLst>
            </p:cNvPr>
            <p:cNvSpPr>
              <a:spLocks noChangeArrowheads="1"/>
            </p:cNvSpPr>
            <p:nvPr/>
          </p:nvSpPr>
          <p:spPr bwMode="auto">
            <a:xfrm rot="-2219542">
              <a:off x="3560" y="2251"/>
              <a:ext cx="181" cy="387"/>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b="1">
                <a:solidFill>
                  <a:schemeClr val="bg1"/>
                </a:solidFill>
              </a:endParaRPr>
            </a:p>
          </p:txBody>
        </p:sp>
        <p:sp>
          <p:nvSpPr>
            <p:cNvPr id="4122" name="Freeform 20">
              <a:extLst>
                <a:ext uri="{FF2B5EF4-FFF2-40B4-BE49-F238E27FC236}">
                  <a16:creationId xmlns:a16="http://schemas.microsoft.com/office/drawing/2014/main" id="{A0F31AC2-88B2-4121-BC3D-3FEC29BD1D7D}"/>
                </a:ext>
              </a:extLst>
            </p:cNvPr>
            <p:cNvSpPr>
              <a:spLocks/>
            </p:cNvSpPr>
            <p:nvPr/>
          </p:nvSpPr>
          <p:spPr bwMode="auto">
            <a:xfrm>
              <a:off x="3515" y="1888"/>
              <a:ext cx="817" cy="408"/>
            </a:xfrm>
            <a:custGeom>
              <a:avLst/>
              <a:gdLst>
                <a:gd name="T0" fmla="*/ 0 w 817"/>
                <a:gd name="T1" fmla="*/ 408 h 408"/>
                <a:gd name="T2" fmla="*/ 318 w 817"/>
                <a:gd name="T3" fmla="*/ 136 h 408"/>
                <a:gd name="T4" fmla="*/ 817 w 817"/>
                <a:gd name="T5" fmla="*/ 0 h 408"/>
                <a:gd name="T6" fmla="*/ 0 60000 65536"/>
                <a:gd name="T7" fmla="*/ 0 60000 65536"/>
                <a:gd name="T8" fmla="*/ 0 60000 65536"/>
              </a:gdLst>
              <a:ahLst/>
              <a:cxnLst>
                <a:cxn ang="T6">
                  <a:pos x="T0" y="T1"/>
                </a:cxn>
                <a:cxn ang="T7">
                  <a:pos x="T2" y="T3"/>
                </a:cxn>
                <a:cxn ang="T8">
                  <a:pos x="T4" y="T5"/>
                </a:cxn>
              </a:cxnLst>
              <a:rect l="0" t="0" r="r" b="b"/>
              <a:pathLst>
                <a:path w="817" h="408">
                  <a:moveTo>
                    <a:pt x="0" y="408"/>
                  </a:moveTo>
                  <a:cubicBezTo>
                    <a:pt x="91" y="306"/>
                    <a:pt x="182" y="204"/>
                    <a:pt x="318" y="136"/>
                  </a:cubicBezTo>
                  <a:cubicBezTo>
                    <a:pt x="454" y="68"/>
                    <a:pt x="734" y="23"/>
                    <a:pt x="817" y="0"/>
                  </a:cubicBezTo>
                </a:path>
              </a:pathLst>
            </a:custGeom>
            <a:noFill/>
            <a:ln w="254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23" name="Freeform 21">
              <a:extLst>
                <a:ext uri="{FF2B5EF4-FFF2-40B4-BE49-F238E27FC236}">
                  <a16:creationId xmlns:a16="http://schemas.microsoft.com/office/drawing/2014/main" id="{8D659864-E66B-4EF5-A29F-D8EDE89ECEF5}"/>
                </a:ext>
              </a:extLst>
            </p:cNvPr>
            <p:cNvSpPr>
              <a:spLocks/>
            </p:cNvSpPr>
            <p:nvPr/>
          </p:nvSpPr>
          <p:spPr bwMode="auto">
            <a:xfrm>
              <a:off x="3742" y="2387"/>
              <a:ext cx="862" cy="227"/>
            </a:xfrm>
            <a:custGeom>
              <a:avLst/>
              <a:gdLst>
                <a:gd name="T0" fmla="*/ 0 w 862"/>
                <a:gd name="T1" fmla="*/ 227 h 227"/>
                <a:gd name="T2" fmla="*/ 363 w 862"/>
                <a:gd name="T3" fmla="*/ 45 h 227"/>
                <a:gd name="T4" fmla="*/ 862 w 862"/>
                <a:gd name="T5" fmla="*/ 0 h 227"/>
                <a:gd name="T6" fmla="*/ 0 60000 65536"/>
                <a:gd name="T7" fmla="*/ 0 60000 65536"/>
                <a:gd name="T8" fmla="*/ 0 60000 65536"/>
              </a:gdLst>
              <a:ahLst/>
              <a:cxnLst>
                <a:cxn ang="T6">
                  <a:pos x="T0" y="T1"/>
                </a:cxn>
                <a:cxn ang="T7">
                  <a:pos x="T2" y="T3"/>
                </a:cxn>
                <a:cxn ang="T8">
                  <a:pos x="T4" y="T5"/>
                </a:cxn>
              </a:cxnLst>
              <a:rect l="0" t="0" r="r" b="b"/>
              <a:pathLst>
                <a:path w="862" h="227">
                  <a:moveTo>
                    <a:pt x="0" y="227"/>
                  </a:moveTo>
                  <a:cubicBezTo>
                    <a:pt x="109" y="155"/>
                    <a:pt x="219" y="83"/>
                    <a:pt x="363" y="45"/>
                  </a:cubicBezTo>
                  <a:cubicBezTo>
                    <a:pt x="507" y="7"/>
                    <a:pt x="779" y="7"/>
                    <a:pt x="862" y="0"/>
                  </a:cubicBezTo>
                </a:path>
              </a:pathLst>
            </a:custGeom>
            <a:noFill/>
            <a:ln w="254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03" name="Group 37">
            <a:extLst>
              <a:ext uri="{FF2B5EF4-FFF2-40B4-BE49-F238E27FC236}">
                <a16:creationId xmlns:a16="http://schemas.microsoft.com/office/drawing/2014/main" id="{3223C6F8-A05E-42E2-8001-637B4E869425}"/>
              </a:ext>
            </a:extLst>
          </p:cNvPr>
          <p:cNvGrpSpPr>
            <a:grpSpLocks/>
          </p:cNvGrpSpPr>
          <p:nvPr/>
        </p:nvGrpSpPr>
        <p:grpSpPr bwMode="auto">
          <a:xfrm>
            <a:off x="5600700" y="1473200"/>
            <a:ext cx="2879725" cy="1079500"/>
            <a:chOff x="3334" y="2115"/>
            <a:chExt cx="1814" cy="680"/>
          </a:xfrm>
        </p:grpSpPr>
        <p:grpSp>
          <p:nvGrpSpPr>
            <p:cNvPr id="4115" name="Group 22">
              <a:extLst>
                <a:ext uri="{FF2B5EF4-FFF2-40B4-BE49-F238E27FC236}">
                  <a16:creationId xmlns:a16="http://schemas.microsoft.com/office/drawing/2014/main" id="{20E2D3BA-65D7-43C9-97C6-871ADC775BA6}"/>
                </a:ext>
              </a:extLst>
            </p:cNvPr>
            <p:cNvGrpSpPr>
              <a:grpSpLocks/>
            </p:cNvGrpSpPr>
            <p:nvPr/>
          </p:nvGrpSpPr>
          <p:grpSpPr bwMode="auto">
            <a:xfrm>
              <a:off x="3334" y="2204"/>
              <a:ext cx="1633" cy="591"/>
              <a:chOff x="3334" y="2658"/>
              <a:chExt cx="1633" cy="591"/>
            </a:xfrm>
          </p:grpSpPr>
          <p:sp>
            <p:nvSpPr>
              <p:cNvPr id="4117" name="Line 23">
                <a:extLst>
                  <a:ext uri="{FF2B5EF4-FFF2-40B4-BE49-F238E27FC236}">
                    <a16:creationId xmlns:a16="http://schemas.microsoft.com/office/drawing/2014/main" id="{7215AA91-C19F-4786-AAD7-B283684C3E2E}"/>
                  </a:ext>
                </a:extLst>
              </p:cNvPr>
              <p:cNvSpPr>
                <a:spLocks noChangeShapeType="1"/>
              </p:cNvSpPr>
              <p:nvPr/>
            </p:nvSpPr>
            <p:spPr bwMode="auto">
              <a:xfrm flipV="1">
                <a:off x="4559" y="2658"/>
                <a:ext cx="408" cy="46"/>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18" name="Line 24">
                <a:extLst>
                  <a:ext uri="{FF2B5EF4-FFF2-40B4-BE49-F238E27FC236}">
                    <a16:creationId xmlns:a16="http://schemas.microsoft.com/office/drawing/2014/main" id="{57094C01-402F-4D4A-ACCE-8B376B3F3DBB}"/>
                  </a:ext>
                </a:extLst>
              </p:cNvPr>
              <p:cNvSpPr>
                <a:spLocks noChangeShapeType="1"/>
              </p:cNvSpPr>
              <p:nvPr/>
            </p:nvSpPr>
            <p:spPr bwMode="auto">
              <a:xfrm flipV="1">
                <a:off x="3334" y="3022"/>
                <a:ext cx="272" cy="227"/>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19" name="Freeform 25">
                <a:extLst>
                  <a:ext uri="{FF2B5EF4-FFF2-40B4-BE49-F238E27FC236}">
                    <a16:creationId xmlns:a16="http://schemas.microsoft.com/office/drawing/2014/main" id="{47575152-E8D5-4CD9-AD5D-33CF851BAE6E}"/>
                  </a:ext>
                </a:extLst>
              </p:cNvPr>
              <p:cNvSpPr>
                <a:spLocks/>
              </p:cNvSpPr>
              <p:nvPr/>
            </p:nvSpPr>
            <p:spPr bwMode="auto">
              <a:xfrm>
                <a:off x="3606" y="2705"/>
                <a:ext cx="907" cy="317"/>
              </a:xfrm>
              <a:custGeom>
                <a:avLst/>
                <a:gdLst>
                  <a:gd name="T0" fmla="*/ 0 w 907"/>
                  <a:gd name="T1" fmla="*/ 317 h 317"/>
                  <a:gd name="T2" fmla="*/ 408 w 907"/>
                  <a:gd name="T3" fmla="*/ 90 h 317"/>
                  <a:gd name="T4" fmla="*/ 907 w 907"/>
                  <a:gd name="T5" fmla="*/ 0 h 317"/>
                  <a:gd name="T6" fmla="*/ 0 60000 65536"/>
                  <a:gd name="T7" fmla="*/ 0 60000 65536"/>
                  <a:gd name="T8" fmla="*/ 0 60000 65536"/>
                </a:gdLst>
                <a:ahLst/>
                <a:cxnLst>
                  <a:cxn ang="T6">
                    <a:pos x="T0" y="T1"/>
                  </a:cxn>
                  <a:cxn ang="T7">
                    <a:pos x="T2" y="T3"/>
                  </a:cxn>
                  <a:cxn ang="T8">
                    <a:pos x="T4" y="T5"/>
                  </a:cxn>
                </a:cxnLst>
                <a:rect l="0" t="0" r="r" b="b"/>
                <a:pathLst>
                  <a:path w="907" h="317">
                    <a:moveTo>
                      <a:pt x="0" y="317"/>
                    </a:moveTo>
                    <a:cubicBezTo>
                      <a:pt x="128" y="230"/>
                      <a:pt x="257" y="143"/>
                      <a:pt x="408" y="90"/>
                    </a:cubicBezTo>
                    <a:cubicBezTo>
                      <a:pt x="559" y="37"/>
                      <a:pt x="824" y="15"/>
                      <a:pt x="907" y="0"/>
                    </a:cubicBezTo>
                  </a:path>
                </a:pathLst>
              </a:custGeom>
              <a:noFill/>
              <a:ln w="19050" cap="flat">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4116" name="Object 29">
              <a:extLst>
                <a:ext uri="{FF2B5EF4-FFF2-40B4-BE49-F238E27FC236}">
                  <a16:creationId xmlns:a16="http://schemas.microsoft.com/office/drawing/2014/main" id="{C4FC7123-B632-4EDC-BAF0-4E68D25536F0}"/>
                </a:ext>
              </a:extLst>
            </p:cNvPr>
            <p:cNvGraphicFramePr>
              <a:graphicFrameLocks noChangeAspect="1"/>
            </p:cNvGraphicFramePr>
            <p:nvPr/>
          </p:nvGraphicFramePr>
          <p:xfrm>
            <a:off x="5019" y="2115"/>
            <a:ext cx="129" cy="168"/>
          </p:xfrm>
          <a:graphic>
            <a:graphicData uri="http://schemas.openxmlformats.org/presentationml/2006/ole">
              <mc:AlternateContent xmlns:mc="http://schemas.openxmlformats.org/markup-compatibility/2006">
                <mc:Choice xmlns:v="urn:schemas-microsoft-com:vml" Requires="v">
                  <p:oleObj spid="_x0000_s170027" name="公式" r:id="rId5" imgW="196755" imgH="273269" progId="Equation.3">
                    <p:embed/>
                  </p:oleObj>
                </mc:Choice>
                <mc:Fallback>
                  <p:oleObj name="公式" r:id="rId5" imgW="196755" imgH="273269" progId="Equation.3">
                    <p:embed/>
                    <p:pic>
                      <p:nvPicPr>
                        <p:cNvPr id="4116" name="Object 29">
                          <a:extLst>
                            <a:ext uri="{FF2B5EF4-FFF2-40B4-BE49-F238E27FC236}">
                              <a16:creationId xmlns:a16="http://schemas.microsoft.com/office/drawing/2014/main" id="{C4FC7123-B632-4EDC-BAF0-4E68D25536F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9" y="2115"/>
                          <a:ext cx="129"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104" name="Group 31">
            <a:extLst>
              <a:ext uri="{FF2B5EF4-FFF2-40B4-BE49-F238E27FC236}">
                <a16:creationId xmlns:a16="http://schemas.microsoft.com/office/drawing/2014/main" id="{E53C613F-7184-466D-99AB-3024EC9C8584}"/>
              </a:ext>
            </a:extLst>
          </p:cNvPr>
          <p:cNvGrpSpPr>
            <a:grpSpLocks/>
          </p:cNvGrpSpPr>
          <p:nvPr/>
        </p:nvGrpSpPr>
        <p:grpSpPr bwMode="auto">
          <a:xfrm>
            <a:off x="6535738" y="1403350"/>
            <a:ext cx="503237" cy="574675"/>
            <a:chOff x="3923" y="2131"/>
            <a:chExt cx="317" cy="362"/>
          </a:xfrm>
        </p:grpSpPr>
        <p:grpSp>
          <p:nvGrpSpPr>
            <p:cNvPr id="4111" name="Group 26">
              <a:extLst>
                <a:ext uri="{FF2B5EF4-FFF2-40B4-BE49-F238E27FC236}">
                  <a16:creationId xmlns:a16="http://schemas.microsoft.com/office/drawing/2014/main" id="{21E0D1B8-F4D6-4774-9647-35E7655AD894}"/>
                </a:ext>
              </a:extLst>
            </p:cNvPr>
            <p:cNvGrpSpPr>
              <a:grpSpLocks/>
            </p:cNvGrpSpPr>
            <p:nvPr/>
          </p:nvGrpSpPr>
          <p:grpSpPr bwMode="auto">
            <a:xfrm>
              <a:off x="3923" y="2221"/>
              <a:ext cx="317" cy="272"/>
              <a:chOff x="4740" y="2614"/>
              <a:chExt cx="317" cy="272"/>
            </a:xfrm>
          </p:grpSpPr>
          <p:sp>
            <p:nvSpPr>
              <p:cNvPr id="4113" name="Oval 27">
                <a:extLst>
                  <a:ext uri="{FF2B5EF4-FFF2-40B4-BE49-F238E27FC236}">
                    <a16:creationId xmlns:a16="http://schemas.microsoft.com/office/drawing/2014/main" id="{CDEAF65D-139E-47C4-9C88-58F312D63B4B}"/>
                  </a:ext>
                </a:extLst>
              </p:cNvPr>
              <p:cNvSpPr>
                <a:spLocks noChangeArrowheads="1"/>
              </p:cNvSpPr>
              <p:nvPr/>
            </p:nvSpPr>
            <p:spPr bwMode="auto">
              <a:xfrm rot="-3067234">
                <a:off x="4785" y="2705"/>
                <a:ext cx="136" cy="226"/>
              </a:xfrm>
              <a:prstGeom prst="ellipse">
                <a:avLst/>
              </a:prstGeom>
              <a:solidFill>
                <a:srgbClr val="FF66FF">
                  <a:alpha val="43921"/>
                </a:srgbClr>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b="1">
                  <a:solidFill>
                    <a:schemeClr val="bg1"/>
                  </a:solidFill>
                </a:endParaRPr>
              </a:p>
            </p:txBody>
          </p:sp>
          <p:sp>
            <p:nvSpPr>
              <p:cNvPr id="4114" name="Line 28">
                <a:extLst>
                  <a:ext uri="{FF2B5EF4-FFF2-40B4-BE49-F238E27FC236}">
                    <a16:creationId xmlns:a16="http://schemas.microsoft.com/office/drawing/2014/main" id="{1EAC0955-1C23-4FFE-85A0-46F83158E609}"/>
                  </a:ext>
                </a:extLst>
              </p:cNvPr>
              <p:cNvSpPr>
                <a:spLocks noChangeShapeType="1"/>
              </p:cNvSpPr>
              <p:nvPr/>
            </p:nvSpPr>
            <p:spPr bwMode="auto">
              <a:xfrm flipV="1">
                <a:off x="4876" y="2614"/>
                <a:ext cx="181" cy="181"/>
              </a:xfrm>
              <a:prstGeom prst="line">
                <a:avLst/>
              </a:prstGeom>
              <a:noFill/>
              <a:ln w="22225">
                <a:solidFill>
                  <a:srgbClr val="660033"/>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4112" name="Object 30">
              <a:extLst>
                <a:ext uri="{FF2B5EF4-FFF2-40B4-BE49-F238E27FC236}">
                  <a16:creationId xmlns:a16="http://schemas.microsoft.com/office/drawing/2014/main" id="{ECB3FB7F-23DF-4B49-A2C6-1C5AC3157C50}"/>
                </a:ext>
              </a:extLst>
            </p:cNvPr>
            <p:cNvGraphicFramePr>
              <a:graphicFrameLocks noChangeAspect="1"/>
            </p:cNvGraphicFramePr>
            <p:nvPr/>
          </p:nvGraphicFramePr>
          <p:xfrm>
            <a:off x="3923" y="2131"/>
            <a:ext cx="251" cy="210"/>
          </p:xfrm>
          <a:graphic>
            <a:graphicData uri="http://schemas.openxmlformats.org/presentationml/2006/ole">
              <mc:AlternateContent xmlns:mc="http://schemas.openxmlformats.org/markup-compatibility/2006">
                <mc:Choice xmlns:v="urn:schemas-microsoft-com:vml" Requires="v">
                  <p:oleObj spid="_x0000_s170028" name="公式" r:id="rId7" imgW="399824" imgH="323719" progId="Equation.3">
                    <p:embed/>
                  </p:oleObj>
                </mc:Choice>
                <mc:Fallback>
                  <p:oleObj name="公式" r:id="rId7" imgW="399824" imgH="323719" progId="Equation.3">
                    <p:embed/>
                    <p:pic>
                      <p:nvPicPr>
                        <p:cNvPr id="4112" name="Object 30">
                          <a:extLst>
                            <a:ext uri="{FF2B5EF4-FFF2-40B4-BE49-F238E27FC236}">
                              <a16:creationId xmlns:a16="http://schemas.microsoft.com/office/drawing/2014/main" id="{ECB3FB7F-23DF-4B49-A2C6-1C5AC3157C5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3" y="2131"/>
                          <a:ext cx="25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105" name="Text Box 39">
            <a:extLst>
              <a:ext uri="{FF2B5EF4-FFF2-40B4-BE49-F238E27FC236}">
                <a16:creationId xmlns:a16="http://schemas.microsoft.com/office/drawing/2014/main" id="{BDE55F7A-6DB1-42E3-86AB-4314E66C5269}"/>
              </a:ext>
            </a:extLst>
          </p:cNvPr>
          <p:cNvSpPr txBox="1">
            <a:spLocks noChangeArrowheads="1"/>
          </p:cNvSpPr>
          <p:nvPr/>
        </p:nvSpPr>
        <p:spPr bwMode="auto">
          <a:xfrm>
            <a:off x="127000" y="127000"/>
            <a:ext cx="14208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008000"/>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FFC000"/>
                </a:solidFill>
              </a:rPr>
              <a:t>电流强度</a:t>
            </a:r>
          </a:p>
        </p:txBody>
      </p:sp>
      <p:sp>
        <p:nvSpPr>
          <p:cNvPr id="4106" name="文本框 29">
            <a:extLst>
              <a:ext uri="{FF2B5EF4-FFF2-40B4-BE49-F238E27FC236}">
                <a16:creationId xmlns:a16="http://schemas.microsoft.com/office/drawing/2014/main" id="{9D78419B-23B2-4263-B512-4C376049F157}"/>
              </a:ext>
            </a:extLst>
          </p:cNvPr>
          <p:cNvSpPr txBox="1">
            <a:spLocks noChangeArrowheads="1"/>
          </p:cNvSpPr>
          <p:nvPr/>
        </p:nvSpPr>
        <p:spPr bwMode="auto">
          <a:xfrm>
            <a:off x="331788" y="2914650"/>
            <a:ext cx="86328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chemeClr val="bg1"/>
                </a:solidFill>
              </a:rPr>
              <a:t>电流强度只表示导体中某一截面的总电流大小，不能反映空间各点电流的大小和方向的分布情况。</a:t>
            </a:r>
          </a:p>
        </p:txBody>
      </p:sp>
      <p:sp>
        <p:nvSpPr>
          <p:cNvPr id="32" name="Text Box 12">
            <a:extLst>
              <a:ext uri="{FF2B5EF4-FFF2-40B4-BE49-F238E27FC236}">
                <a16:creationId xmlns:a16="http://schemas.microsoft.com/office/drawing/2014/main" id="{36A234D7-995B-40DE-84F3-1C0811C7E64D}"/>
              </a:ext>
            </a:extLst>
          </p:cNvPr>
          <p:cNvSpPr txBox="1">
            <a:spLocks noChangeArrowheads="1"/>
          </p:cNvSpPr>
          <p:nvPr/>
        </p:nvSpPr>
        <p:spPr bwMode="auto">
          <a:xfrm>
            <a:off x="152400" y="3875088"/>
            <a:ext cx="3384550" cy="461962"/>
          </a:xfrm>
          <a:prstGeom prst="rect">
            <a:avLst/>
          </a:prstGeom>
          <a:noFill/>
          <a:ln>
            <a:noFill/>
          </a:ln>
          <a:effectLst/>
        </p:spPr>
        <p:txBody>
          <a:bodyPr>
            <a:spAutoFit/>
          </a:bodyPr>
          <a:lstStyle/>
          <a:p>
            <a:pPr algn="l" eaLnBrk="1" hangingPunct="1">
              <a:defRPr/>
            </a:pPr>
            <a:r>
              <a:rPr lang="zh-CN" altLang="en-US" sz="2400" b="1" dirty="0">
                <a:solidFill>
                  <a:srgbClr val="FFC000"/>
                </a:solidFill>
                <a:latin typeface="+mj-ea"/>
                <a:ea typeface="+mj-ea"/>
              </a:rPr>
              <a:t>电流密度</a:t>
            </a:r>
          </a:p>
        </p:txBody>
      </p:sp>
      <p:sp>
        <p:nvSpPr>
          <p:cNvPr id="33" name="Text Box 13">
            <a:extLst>
              <a:ext uri="{FF2B5EF4-FFF2-40B4-BE49-F238E27FC236}">
                <a16:creationId xmlns:a16="http://schemas.microsoft.com/office/drawing/2014/main" id="{E17C9349-E01D-4DC6-8D89-DD93614D73B7}"/>
              </a:ext>
            </a:extLst>
          </p:cNvPr>
          <p:cNvSpPr txBox="1">
            <a:spLocks noChangeArrowheads="1"/>
          </p:cNvSpPr>
          <p:nvPr/>
        </p:nvSpPr>
        <p:spPr bwMode="auto">
          <a:xfrm>
            <a:off x="407988" y="4337050"/>
            <a:ext cx="8137525" cy="461963"/>
          </a:xfrm>
          <a:prstGeom prst="rect">
            <a:avLst/>
          </a:prstGeom>
          <a:noFill/>
          <a:ln>
            <a:noFill/>
          </a:ln>
          <a:effectLst/>
        </p:spPr>
        <p:txBody>
          <a:bodyPr>
            <a:spAutoFit/>
          </a:bodyPr>
          <a:lstStyle/>
          <a:p>
            <a:pPr algn="ctr" eaLnBrk="1" hangingPunct="1">
              <a:defRPr/>
            </a:pPr>
            <a:r>
              <a:rPr lang="zh-CN" altLang="en-US" sz="2400" b="1">
                <a:solidFill>
                  <a:schemeClr val="bg1"/>
                </a:solidFill>
                <a:latin typeface="+mj-ea"/>
                <a:ea typeface="+mj-ea"/>
              </a:rPr>
              <a:t>大小：通过垂直于该点正电荷运动方向的单位面积的电流。</a:t>
            </a:r>
          </a:p>
        </p:txBody>
      </p:sp>
      <p:graphicFrame>
        <p:nvGraphicFramePr>
          <p:cNvPr id="4109" name="Object 14">
            <a:extLst>
              <a:ext uri="{FF2B5EF4-FFF2-40B4-BE49-F238E27FC236}">
                <a16:creationId xmlns:a16="http://schemas.microsoft.com/office/drawing/2014/main" id="{318F9567-9B13-4BE7-91AF-1FA3C5712673}"/>
              </a:ext>
            </a:extLst>
          </p:cNvPr>
          <p:cNvGraphicFramePr>
            <a:graphicFrameLocks noChangeAspect="1"/>
          </p:cNvGraphicFramePr>
          <p:nvPr/>
        </p:nvGraphicFramePr>
        <p:xfrm>
          <a:off x="3059113" y="4965700"/>
          <a:ext cx="1368425" cy="1009650"/>
        </p:xfrm>
        <a:graphic>
          <a:graphicData uri="http://schemas.openxmlformats.org/presentationml/2006/ole">
            <mc:AlternateContent xmlns:mc="http://schemas.openxmlformats.org/markup-compatibility/2006">
              <mc:Choice xmlns:v="urn:schemas-microsoft-com:vml" Requires="v">
                <p:oleObj spid="_x0000_s170029" name="Equation" r:id="rId9" imgW="527136" imgH="381000" progId="Equation.DSMT4">
                  <p:embed/>
                </p:oleObj>
              </mc:Choice>
              <mc:Fallback>
                <p:oleObj name="Equation" r:id="rId9" imgW="527136" imgH="381000" progId="Equation.DSMT4">
                  <p:embed/>
                  <p:pic>
                    <p:nvPicPr>
                      <p:cNvPr id="4109" name="Object 14">
                        <a:extLst>
                          <a:ext uri="{FF2B5EF4-FFF2-40B4-BE49-F238E27FC236}">
                            <a16:creationId xmlns:a16="http://schemas.microsoft.com/office/drawing/2014/main" id="{318F9567-9B13-4BE7-91AF-1FA3C571267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9113" y="4965700"/>
                        <a:ext cx="1368425"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 name="Rectangle 15">
            <a:extLst>
              <a:ext uri="{FF2B5EF4-FFF2-40B4-BE49-F238E27FC236}">
                <a16:creationId xmlns:a16="http://schemas.microsoft.com/office/drawing/2014/main" id="{6AE7F5B3-A26B-46B3-B12C-88040EE8136E}"/>
              </a:ext>
            </a:extLst>
          </p:cNvPr>
          <p:cNvSpPr>
            <a:spLocks noChangeArrowheads="1"/>
          </p:cNvSpPr>
          <p:nvPr/>
        </p:nvSpPr>
        <p:spPr bwMode="auto">
          <a:xfrm>
            <a:off x="393700" y="6069013"/>
            <a:ext cx="6689725" cy="461962"/>
          </a:xfrm>
          <a:prstGeom prst="rect">
            <a:avLst/>
          </a:prstGeom>
          <a:noFill/>
          <a:ln>
            <a:noFill/>
          </a:ln>
          <a:effectLst/>
        </p:spPr>
        <p:txBody>
          <a:bodyPr wrap="none">
            <a:spAutoFit/>
          </a:bodyPr>
          <a:lstStyle/>
          <a:p>
            <a:pPr algn="ctr" eaLnBrk="1" hangingPunct="1">
              <a:defRPr/>
            </a:pPr>
            <a:r>
              <a:rPr lang="zh-CN" altLang="en-US" sz="2400" b="1" dirty="0">
                <a:solidFill>
                  <a:schemeClr val="bg1"/>
                </a:solidFill>
                <a:latin typeface="+mj-ea"/>
                <a:ea typeface="+mj-ea"/>
              </a:rPr>
              <a:t>方向：该点正电荷定向运动的方向。          </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0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a:extLst>
              <a:ext uri="{FF2B5EF4-FFF2-40B4-BE49-F238E27FC236}">
                <a16:creationId xmlns:a16="http://schemas.microsoft.com/office/drawing/2014/main" id="{97F92AE5-28B0-4301-81AB-0829CCA4CA63}"/>
              </a:ext>
            </a:extLst>
          </p:cNvPr>
          <p:cNvSpPr txBox="1">
            <a:spLocks noChangeArrowheads="1"/>
          </p:cNvSpPr>
          <p:nvPr/>
        </p:nvSpPr>
        <p:spPr bwMode="auto">
          <a:xfrm>
            <a:off x="223838" y="333375"/>
            <a:ext cx="4483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800" b="1" dirty="0">
                <a:solidFill>
                  <a:srgbClr val="FFFF00"/>
                </a:solidFill>
                <a:latin typeface="宋体" panose="02010600030101010101" pitchFamily="2" charset="-122"/>
              </a:rPr>
              <a:t>五</a:t>
            </a:r>
            <a:r>
              <a:rPr kumimoji="1" lang="en-US" altLang="zh-CN" sz="2800" b="1" dirty="0">
                <a:solidFill>
                  <a:srgbClr val="FFFF00"/>
                </a:solidFill>
                <a:latin typeface="宋体" panose="02010600030101010101" pitchFamily="2" charset="-122"/>
              </a:rPr>
              <a:t>.</a:t>
            </a:r>
            <a:r>
              <a:rPr kumimoji="1" lang="zh-CN" altLang="en-US" sz="2800" b="1" dirty="0">
                <a:solidFill>
                  <a:srgbClr val="FFFF00"/>
                </a:solidFill>
                <a:latin typeface="宋体" panose="02010600030101010101" pitchFamily="2" charset="-122"/>
              </a:rPr>
              <a:t>运动电荷的磁场</a:t>
            </a:r>
            <a:r>
              <a:rPr kumimoji="1" lang="zh-CN" altLang="en-US" sz="2800" b="1" dirty="0">
                <a:solidFill>
                  <a:srgbClr val="FFFF66"/>
                </a:solidFill>
                <a:latin typeface="Times New Roman" panose="02020603050405020304" pitchFamily="18" charset="0"/>
              </a:rPr>
              <a:t> </a:t>
            </a:r>
          </a:p>
        </p:txBody>
      </p:sp>
      <p:sp>
        <p:nvSpPr>
          <p:cNvPr id="120835" name="Freeform 3">
            <a:extLst>
              <a:ext uri="{FF2B5EF4-FFF2-40B4-BE49-F238E27FC236}">
                <a16:creationId xmlns:a16="http://schemas.microsoft.com/office/drawing/2014/main" id="{5805E47A-5BBE-4C9A-B655-D9C2F9FD0C3E}"/>
              </a:ext>
            </a:extLst>
          </p:cNvPr>
          <p:cNvSpPr>
            <a:spLocks/>
          </p:cNvSpPr>
          <p:nvPr/>
        </p:nvSpPr>
        <p:spPr bwMode="auto">
          <a:xfrm>
            <a:off x="6142038" y="776288"/>
            <a:ext cx="1295400" cy="1295400"/>
          </a:xfrm>
          <a:custGeom>
            <a:avLst/>
            <a:gdLst>
              <a:gd name="T0" fmla="*/ 0 w 816"/>
              <a:gd name="T1" fmla="*/ 0 h 816"/>
              <a:gd name="T2" fmla="*/ 576 w 816"/>
              <a:gd name="T3" fmla="*/ 192 h 816"/>
              <a:gd name="T4" fmla="*/ 816 w 816"/>
              <a:gd name="T5" fmla="*/ 816 h 816"/>
            </a:gdLst>
            <a:ahLst/>
            <a:cxnLst>
              <a:cxn ang="0">
                <a:pos x="T0" y="T1"/>
              </a:cxn>
              <a:cxn ang="0">
                <a:pos x="T2" y="T3"/>
              </a:cxn>
              <a:cxn ang="0">
                <a:pos x="T4" y="T5"/>
              </a:cxn>
            </a:cxnLst>
            <a:rect l="0" t="0" r="r" b="b"/>
            <a:pathLst>
              <a:path w="816" h="816">
                <a:moveTo>
                  <a:pt x="0" y="0"/>
                </a:moveTo>
                <a:cubicBezTo>
                  <a:pt x="220" y="28"/>
                  <a:pt x="440" y="56"/>
                  <a:pt x="576" y="192"/>
                </a:cubicBezTo>
                <a:cubicBezTo>
                  <a:pt x="712" y="328"/>
                  <a:pt x="764" y="572"/>
                  <a:pt x="816" y="816"/>
                </a:cubicBezTo>
              </a:path>
            </a:pathLst>
          </a:custGeom>
          <a:noFill/>
          <a:ln w="38100" cmpd="sng">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0836" name="Line 4">
            <a:extLst>
              <a:ext uri="{FF2B5EF4-FFF2-40B4-BE49-F238E27FC236}">
                <a16:creationId xmlns:a16="http://schemas.microsoft.com/office/drawing/2014/main" id="{8FF93C64-CABB-4A88-84E6-7CA55B608D3E}"/>
              </a:ext>
            </a:extLst>
          </p:cNvPr>
          <p:cNvSpPr>
            <a:spLocks noChangeShapeType="1"/>
          </p:cNvSpPr>
          <p:nvPr/>
        </p:nvSpPr>
        <p:spPr bwMode="auto">
          <a:xfrm rot="-560826" flipH="1" flipV="1">
            <a:off x="7308850" y="1433513"/>
            <a:ext cx="53975" cy="454025"/>
          </a:xfrm>
          <a:prstGeom prst="line">
            <a:avLst/>
          </a:prstGeom>
          <a:noFill/>
          <a:ln w="5715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0837" name="Object 5">
            <a:extLst>
              <a:ext uri="{FF2B5EF4-FFF2-40B4-BE49-F238E27FC236}">
                <a16:creationId xmlns:a16="http://schemas.microsoft.com/office/drawing/2014/main" id="{BDC9B8B6-0F75-4605-B127-3FDD2ECAF53C}"/>
              </a:ext>
            </a:extLst>
          </p:cNvPr>
          <p:cNvGraphicFramePr>
            <a:graphicFrameLocks noChangeAspect="1"/>
          </p:cNvGraphicFramePr>
          <p:nvPr/>
        </p:nvGraphicFramePr>
        <p:xfrm>
          <a:off x="6711950" y="1631950"/>
          <a:ext cx="544513" cy="384175"/>
        </p:xfrm>
        <a:graphic>
          <a:graphicData uri="http://schemas.openxmlformats.org/presentationml/2006/ole">
            <mc:AlternateContent xmlns:mc="http://schemas.openxmlformats.org/markup-compatibility/2006">
              <mc:Choice xmlns:v="urn:schemas-microsoft-com:vml" Requires="v">
                <p:oleObj spid="_x0000_s120978" name="Equation" r:id="rId3" imgW="520560" imgH="368280" progId="Equation.3">
                  <p:embed/>
                </p:oleObj>
              </mc:Choice>
              <mc:Fallback>
                <p:oleObj name="Equation" r:id="rId3" imgW="520560" imgH="3682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1950" y="1631950"/>
                        <a:ext cx="544513"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0838" name="Group 6">
            <a:extLst>
              <a:ext uri="{FF2B5EF4-FFF2-40B4-BE49-F238E27FC236}">
                <a16:creationId xmlns:a16="http://schemas.microsoft.com/office/drawing/2014/main" id="{013F1CB8-B0CE-47D4-8EE3-7504FDD1D540}"/>
              </a:ext>
            </a:extLst>
          </p:cNvPr>
          <p:cNvGrpSpPr>
            <a:grpSpLocks/>
          </p:cNvGrpSpPr>
          <p:nvPr/>
        </p:nvGrpSpPr>
        <p:grpSpPr bwMode="auto">
          <a:xfrm>
            <a:off x="7585075" y="488950"/>
            <a:ext cx="522288" cy="457200"/>
            <a:chOff x="1303" y="26"/>
            <a:chExt cx="329" cy="288"/>
          </a:xfrm>
        </p:grpSpPr>
        <p:sp>
          <p:nvSpPr>
            <p:cNvPr id="120839" name="Oval 7">
              <a:extLst>
                <a:ext uri="{FF2B5EF4-FFF2-40B4-BE49-F238E27FC236}">
                  <a16:creationId xmlns:a16="http://schemas.microsoft.com/office/drawing/2014/main" id="{068E02AB-6602-4304-964D-DA63AEA33FF3}"/>
                </a:ext>
              </a:extLst>
            </p:cNvPr>
            <p:cNvSpPr>
              <a:spLocks noChangeArrowheads="1"/>
            </p:cNvSpPr>
            <p:nvPr/>
          </p:nvSpPr>
          <p:spPr bwMode="auto">
            <a:xfrm>
              <a:off x="1584" y="192"/>
              <a:ext cx="48" cy="48"/>
            </a:xfrm>
            <a:prstGeom prst="ellipse">
              <a:avLst/>
            </a:prstGeom>
            <a:solidFill>
              <a:srgbClr val="FFFF66"/>
            </a:solidFill>
            <a:ln w="9525">
              <a:solidFill>
                <a:srgbClr val="FFFF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40" name="Text Box 8">
              <a:extLst>
                <a:ext uri="{FF2B5EF4-FFF2-40B4-BE49-F238E27FC236}">
                  <a16:creationId xmlns:a16="http://schemas.microsoft.com/office/drawing/2014/main" id="{CBFDD348-190C-4811-8EC0-3FC64E0B9C52}"/>
                </a:ext>
              </a:extLst>
            </p:cNvPr>
            <p:cNvSpPr txBox="1">
              <a:spLocks noChangeArrowheads="1"/>
            </p:cNvSpPr>
            <p:nvPr/>
          </p:nvSpPr>
          <p:spPr bwMode="auto">
            <a:xfrm>
              <a:off x="1303" y="26"/>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rgbClr val="FFFF66"/>
                  </a:solidFill>
                  <a:latin typeface="Times New Roman" panose="02020603050405020304" pitchFamily="18" charset="0"/>
                </a:rPr>
                <a:t>P</a:t>
              </a:r>
            </a:p>
          </p:txBody>
        </p:sp>
      </p:grpSp>
      <p:sp>
        <p:nvSpPr>
          <p:cNvPr id="120841" name="Line 9">
            <a:extLst>
              <a:ext uri="{FF2B5EF4-FFF2-40B4-BE49-F238E27FC236}">
                <a16:creationId xmlns:a16="http://schemas.microsoft.com/office/drawing/2014/main" id="{4816061F-52D3-473B-9679-5894FEC4A9A7}"/>
              </a:ext>
            </a:extLst>
          </p:cNvPr>
          <p:cNvSpPr>
            <a:spLocks noChangeShapeType="1"/>
          </p:cNvSpPr>
          <p:nvPr/>
        </p:nvSpPr>
        <p:spPr bwMode="auto">
          <a:xfrm flipV="1">
            <a:off x="7391400" y="776288"/>
            <a:ext cx="685800" cy="1143000"/>
          </a:xfrm>
          <a:prstGeom prst="line">
            <a:avLst/>
          </a:prstGeom>
          <a:noFill/>
          <a:ln w="38100">
            <a:solidFill>
              <a:srgbClr val="00FF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0842" name="Object 10">
            <a:extLst>
              <a:ext uri="{FF2B5EF4-FFF2-40B4-BE49-F238E27FC236}">
                <a16:creationId xmlns:a16="http://schemas.microsoft.com/office/drawing/2014/main" id="{F47E337D-6CA0-483E-80BA-4E12C779C909}"/>
              </a:ext>
            </a:extLst>
          </p:cNvPr>
          <p:cNvGraphicFramePr>
            <a:graphicFrameLocks noChangeAspect="1"/>
          </p:cNvGraphicFramePr>
          <p:nvPr/>
        </p:nvGraphicFramePr>
        <p:xfrm>
          <a:off x="7785100" y="1327150"/>
          <a:ext cx="444500" cy="533400"/>
        </p:xfrm>
        <a:graphic>
          <a:graphicData uri="http://schemas.openxmlformats.org/presentationml/2006/ole">
            <mc:AlternateContent xmlns:mc="http://schemas.openxmlformats.org/markup-compatibility/2006">
              <mc:Choice xmlns:v="urn:schemas-microsoft-com:vml" Requires="v">
                <p:oleObj spid="_x0000_s120979" name="Equation" r:id="rId5" imgW="126720" imgH="152280" progId="Equation.3">
                  <p:embed/>
                </p:oleObj>
              </mc:Choice>
              <mc:Fallback>
                <p:oleObj name="Equation" r:id="rId5" imgW="126720" imgH="15228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5100" y="1327150"/>
                        <a:ext cx="4445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43" name="Object 11">
            <a:extLst>
              <a:ext uri="{FF2B5EF4-FFF2-40B4-BE49-F238E27FC236}">
                <a16:creationId xmlns:a16="http://schemas.microsoft.com/office/drawing/2014/main" id="{76249606-B246-44B5-8A51-43B4738062DB}"/>
              </a:ext>
            </a:extLst>
          </p:cNvPr>
          <p:cNvGraphicFramePr>
            <a:graphicFrameLocks/>
          </p:cNvGraphicFramePr>
          <p:nvPr/>
        </p:nvGraphicFramePr>
        <p:xfrm>
          <a:off x="1525588" y="908050"/>
          <a:ext cx="2270125" cy="847725"/>
        </p:xfrm>
        <a:graphic>
          <a:graphicData uri="http://schemas.openxmlformats.org/presentationml/2006/ole">
            <mc:AlternateContent xmlns:mc="http://schemas.openxmlformats.org/markup-compatibility/2006">
              <mc:Choice xmlns:v="urn:schemas-microsoft-com:vml" Requires="v">
                <p:oleObj spid="_x0000_s120980" name="Equation" r:id="rId7" imgW="2273040" imgH="850680" progId="Equation.3">
                  <p:embed/>
                </p:oleObj>
              </mc:Choice>
              <mc:Fallback>
                <p:oleObj name="Equation" r:id="rId7" imgW="2273040" imgH="850680" progId="Equation.3">
                  <p:embed/>
                  <p:pic>
                    <p:nvPicPr>
                      <p:cNvPr id="0" name="Object 1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5588" y="908050"/>
                        <a:ext cx="22701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FCCFF"/>
                            </a:solidFill>
                            <a:miter lim="800000"/>
                            <a:headEnd/>
                            <a:tailEnd/>
                          </a14:hiddenLine>
                        </a:ext>
                      </a:extLst>
                    </p:spPr>
                  </p:pic>
                </p:oleObj>
              </mc:Fallback>
            </mc:AlternateContent>
          </a:graphicData>
        </a:graphic>
      </p:graphicFrame>
      <p:grpSp>
        <p:nvGrpSpPr>
          <p:cNvPr id="120844" name="Group 12">
            <a:extLst>
              <a:ext uri="{FF2B5EF4-FFF2-40B4-BE49-F238E27FC236}">
                <a16:creationId xmlns:a16="http://schemas.microsoft.com/office/drawing/2014/main" id="{4A21C2AC-58B4-417D-8783-EDBCC874BFC0}"/>
              </a:ext>
            </a:extLst>
          </p:cNvPr>
          <p:cNvGrpSpPr>
            <a:grpSpLocks/>
          </p:cNvGrpSpPr>
          <p:nvPr/>
        </p:nvGrpSpPr>
        <p:grpSpPr bwMode="auto">
          <a:xfrm>
            <a:off x="7056438" y="3352800"/>
            <a:ext cx="1052512" cy="1003300"/>
            <a:chOff x="4514" y="2580"/>
            <a:chExt cx="663" cy="632"/>
          </a:xfrm>
        </p:grpSpPr>
        <p:sp>
          <p:nvSpPr>
            <p:cNvPr id="120845" name="AutoShape 13">
              <a:extLst>
                <a:ext uri="{FF2B5EF4-FFF2-40B4-BE49-F238E27FC236}">
                  <a16:creationId xmlns:a16="http://schemas.microsoft.com/office/drawing/2014/main" id="{F2A2FA5A-8F47-4713-BF73-B053A1CE80FA}"/>
                </a:ext>
              </a:extLst>
            </p:cNvPr>
            <p:cNvSpPr>
              <a:spLocks noChangeArrowheads="1"/>
            </p:cNvSpPr>
            <p:nvPr/>
          </p:nvSpPr>
          <p:spPr bwMode="auto">
            <a:xfrm rot="-1262944">
              <a:off x="4514" y="2580"/>
              <a:ext cx="277" cy="632"/>
            </a:xfrm>
            <a:prstGeom prst="can">
              <a:avLst>
                <a:gd name="adj" fmla="val 41153"/>
              </a:avLst>
            </a:prstGeom>
            <a:solidFill>
              <a:srgbClr val="990000"/>
            </a:solidFill>
            <a:ln w="381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0846" name="Object 14">
              <a:extLst>
                <a:ext uri="{FF2B5EF4-FFF2-40B4-BE49-F238E27FC236}">
                  <a16:creationId xmlns:a16="http://schemas.microsoft.com/office/drawing/2014/main" id="{A579617A-4994-46B1-9650-2D60FB2827EF}"/>
                </a:ext>
              </a:extLst>
            </p:cNvPr>
            <p:cNvGraphicFramePr>
              <a:graphicFrameLocks noChangeAspect="1"/>
            </p:cNvGraphicFramePr>
            <p:nvPr/>
          </p:nvGraphicFramePr>
          <p:xfrm>
            <a:off x="4841" y="2640"/>
            <a:ext cx="336" cy="237"/>
          </p:xfrm>
          <a:graphic>
            <a:graphicData uri="http://schemas.openxmlformats.org/presentationml/2006/ole">
              <mc:AlternateContent xmlns:mc="http://schemas.openxmlformats.org/markup-compatibility/2006">
                <mc:Choice xmlns:v="urn:schemas-microsoft-com:vml" Requires="v">
                  <p:oleObj spid="_x0000_s120981" name="Equation" r:id="rId9" imgW="520560" imgH="368280" progId="Equation.3">
                    <p:embed/>
                  </p:oleObj>
                </mc:Choice>
                <mc:Fallback>
                  <p:oleObj name="Equation" r:id="rId9" imgW="520560" imgH="36828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41" y="2640"/>
                          <a:ext cx="336"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0847" name="Group 15">
            <a:extLst>
              <a:ext uri="{FF2B5EF4-FFF2-40B4-BE49-F238E27FC236}">
                <a16:creationId xmlns:a16="http://schemas.microsoft.com/office/drawing/2014/main" id="{6D7A7BDC-C1F6-42F5-9BDC-AE4E1AB054D3}"/>
              </a:ext>
            </a:extLst>
          </p:cNvPr>
          <p:cNvGrpSpPr>
            <a:grpSpLocks/>
          </p:cNvGrpSpPr>
          <p:nvPr/>
        </p:nvGrpSpPr>
        <p:grpSpPr bwMode="auto">
          <a:xfrm>
            <a:off x="7164388" y="3563938"/>
            <a:ext cx="419100" cy="817562"/>
            <a:chOff x="4780" y="2581"/>
            <a:chExt cx="264" cy="515"/>
          </a:xfrm>
        </p:grpSpPr>
        <p:grpSp>
          <p:nvGrpSpPr>
            <p:cNvPr id="120848" name="Group 16">
              <a:extLst>
                <a:ext uri="{FF2B5EF4-FFF2-40B4-BE49-F238E27FC236}">
                  <a16:creationId xmlns:a16="http://schemas.microsoft.com/office/drawing/2014/main" id="{4432D141-1FFB-42DC-81A2-742F330AE786}"/>
                </a:ext>
              </a:extLst>
            </p:cNvPr>
            <p:cNvGrpSpPr>
              <a:grpSpLocks/>
            </p:cNvGrpSpPr>
            <p:nvPr/>
          </p:nvGrpSpPr>
          <p:grpSpPr bwMode="auto">
            <a:xfrm>
              <a:off x="4782" y="2731"/>
              <a:ext cx="262" cy="365"/>
              <a:chOff x="4782" y="2731"/>
              <a:chExt cx="262" cy="365"/>
            </a:xfrm>
          </p:grpSpPr>
          <p:sp>
            <p:nvSpPr>
              <p:cNvPr id="120849" name="Oval 17">
                <a:extLst>
                  <a:ext uri="{FF2B5EF4-FFF2-40B4-BE49-F238E27FC236}">
                    <a16:creationId xmlns:a16="http://schemas.microsoft.com/office/drawing/2014/main" id="{FCB5D952-1E88-4158-A521-FDC213E6446B}"/>
                  </a:ext>
                </a:extLst>
              </p:cNvPr>
              <p:cNvSpPr>
                <a:spLocks noChangeArrowheads="1"/>
              </p:cNvSpPr>
              <p:nvPr/>
            </p:nvSpPr>
            <p:spPr bwMode="auto">
              <a:xfrm>
                <a:off x="4802" y="2830"/>
                <a:ext cx="194" cy="188"/>
              </a:xfrm>
              <a:prstGeom prst="ellipse">
                <a:avLst/>
              </a:prstGeom>
              <a:solidFill>
                <a:srgbClr val="CCFFFF"/>
              </a:solidFill>
              <a:ln w="9525">
                <a:solidFill>
                  <a:srgbClr val="CC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50" name="Text Box 18">
                <a:extLst>
                  <a:ext uri="{FF2B5EF4-FFF2-40B4-BE49-F238E27FC236}">
                    <a16:creationId xmlns:a16="http://schemas.microsoft.com/office/drawing/2014/main" id="{FB62ACB6-2D1D-4893-AFF0-BB8BE449C98D}"/>
                  </a:ext>
                </a:extLst>
              </p:cNvPr>
              <p:cNvSpPr txBox="1">
                <a:spLocks noChangeArrowheads="1"/>
              </p:cNvSpPr>
              <p:nvPr/>
            </p:nvSpPr>
            <p:spPr bwMode="auto">
              <a:xfrm>
                <a:off x="4782" y="2731"/>
                <a:ext cx="26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FF0000"/>
                    </a:solidFill>
                    <a:latin typeface="Times New Roman" panose="02020603050405020304" pitchFamily="18" charset="0"/>
                  </a:rPr>
                  <a:t>+</a:t>
                </a:r>
              </a:p>
            </p:txBody>
          </p:sp>
        </p:grpSp>
        <p:sp>
          <p:nvSpPr>
            <p:cNvPr id="120851" name="Line 19">
              <a:extLst>
                <a:ext uri="{FF2B5EF4-FFF2-40B4-BE49-F238E27FC236}">
                  <a16:creationId xmlns:a16="http://schemas.microsoft.com/office/drawing/2014/main" id="{09FF5D7E-C58E-4E40-951A-37227C87ABE9}"/>
                </a:ext>
              </a:extLst>
            </p:cNvPr>
            <p:cNvSpPr>
              <a:spLocks noChangeShapeType="1"/>
            </p:cNvSpPr>
            <p:nvPr/>
          </p:nvSpPr>
          <p:spPr bwMode="auto">
            <a:xfrm flipH="1" flipV="1">
              <a:off x="4780" y="2581"/>
              <a:ext cx="91" cy="249"/>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0852" name="Text Box 20">
            <a:extLst>
              <a:ext uri="{FF2B5EF4-FFF2-40B4-BE49-F238E27FC236}">
                <a16:creationId xmlns:a16="http://schemas.microsoft.com/office/drawing/2014/main" id="{BC4FFA6B-A65B-4857-A9FD-CD24C4B8EE88}"/>
              </a:ext>
            </a:extLst>
          </p:cNvPr>
          <p:cNvSpPr txBox="1">
            <a:spLocks noChangeArrowheads="1"/>
          </p:cNvSpPr>
          <p:nvPr/>
        </p:nvSpPr>
        <p:spPr bwMode="auto">
          <a:xfrm>
            <a:off x="6797675" y="39909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rgbClr val="FFFF66"/>
                </a:solidFill>
                <a:latin typeface="Times New Roman" panose="02020603050405020304" pitchFamily="18" charset="0"/>
              </a:rPr>
              <a:t>q</a:t>
            </a:r>
          </a:p>
        </p:txBody>
      </p:sp>
      <p:grpSp>
        <p:nvGrpSpPr>
          <p:cNvPr id="120853" name="Group 21">
            <a:extLst>
              <a:ext uri="{FF2B5EF4-FFF2-40B4-BE49-F238E27FC236}">
                <a16:creationId xmlns:a16="http://schemas.microsoft.com/office/drawing/2014/main" id="{30B755D9-0625-4019-8B27-6F0B269A5C79}"/>
              </a:ext>
            </a:extLst>
          </p:cNvPr>
          <p:cNvGrpSpPr>
            <a:grpSpLocks/>
          </p:cNvGrpSpPr>
          <p:nvPr/>
        </p:nvGrpSpPr>
        <p:grpSpPr bwMode="auto">
          <a:xfrm>
            <a:off x="7583488" y="2586038"/>
            <a:ext cx="646112" cy="609600"/>
            <a:chOff x="5044" y="1968"/>
            <a:chExt cx="407" cy="384"/>
          </a:xfrm>
        </p:grpSpPr>
        <p:sp>
          <p:nvSpPr>
            <p:cNvPr id="120854" name="AutoShape 22">
              <a:extLst>
                <a:ext uri="{FF2B5EF4-FFF2-40B4-BE49-F238E27FC236}">
                  <a16:creationId xmlns:a16="http://schemas.microsoft.com/office/drawing/2014/main" id="{5BED1B46-511F-480F-9FA5-888B08F03503}"/>
                </a:ext>
              </a:extLst>
            </p:cNvPr>
            <p:cNvSpPr>
              <a:spLocks noChangeArrowheads="1"/>
            </p:cNvSpPr>
            <p:nvPr/>
          </p:nvSpPr>
          <p:spPr bwMode="auto">
            <a:xfrm>
              <a:off x="5044" y="1968"/>
              <a:ext cx="407" cy="384"/>
            </a:xfrm>
            <a:prstGeom prst="wedgeEllipseCallout">
              <a:avLst>
                <a:gd name="adj1" fmla="val -110690"/>
                <a:gd name="adj2" fmla="val 88801"/>
              </a:avLst>
            </a:prstGeom>
            <a:solidFill>
              <a:srgbClr val="006699"/>
            </a:solidFill>
            <a:ln w="1905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zh-CN" altLang="en-US" sz="2400">
                <a:latin typeface="Times New Roman" panose="02020603050405020304" pitchFamily="18" charset="0"/>
              </a:endParaRPr>
            </a:p>
          </p:txBody>
        </p:sp>
        <p:sp>
          <p:nvSpPr>
            <p:cNvPr id="120855" name="Text Box 23">
              <a:extLst>
                <a:ext uri="{FF2B5EF4-FFF2-40B4-BE49-F238E27FC236}">
                  <a16:creationId xmlns:a16="http://schemas.microsoft.com/office/drawing/2014/main" id="{EF3F41E5-5A78-447D-8C76-26D9E93BAFBC}"/>
                </a:ext>
              </a:extLst>
            </p:cNvPr>
            <p:cNvSpPr txBox="1">
              <a:spLocks noChangeArrowheads="1"/>
            </p:cNvSpPr>
            <p:nvPr/>
          </p:nvSpPr>
          <p:spPr bwMode="auto">
            <a:xfrm>
              <a:off x="5139" y="2007"/>
              <a:ext cx="241" cy="327"/>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chemeClr val="bg1"/>
                  </a:solidFill>
                  <a:latin typeface="Times New Roman" panose="02020603050405020304" pitchFamily="18" charset="0"/>
                </a:rPr>
                <a:t>S</a:t>
              </a:r>
            </a:p>
          </p:txBody>
        </p:sp>
      </p:grpSp>
      <p:graphicFrame>
        <p:nvGraphicFramePr>
          <p:cNvPr id="120856" name="Object 24">
            <a:extLst>
              <a:ext uri="{FF2B5EF4-FFF2-40B4-BE49-F238E27FC236}">
                <a16:creationId xmlns:a16="http://schemas.microsoft.com/office/drawing/2014/main" id="{02F13BD4-BFCE-48D2-914F-C6DC9E921302}"/>
              </a:ext>
            </a:extLst>
          </p:cNvPr>
          <p:cNvGraphicFramePr>
            <a:graphicFrameLocks/>
          </p:cNvGraphicFramePr>
          <p:nvPr/>
        </p:nvGraphicFramePr>
        <p:xfrm>
          <a:off x="1500188" y="2028825"/>
          <a:ext cx="1028700" cy="823913"/>
        </p:xfrm>
        <a:graphic>
          <a:graphicData uri="http://schemas.openxmlformats.org/presentationml/2006/ole">
            <mc:AlternateContent xmlns:mc="http://schemas.openxmlformats.org/markup-compatibility/2006">
              <mc:Choice xmlns:v="urn:schemas-microsoft-com:vml" Requires="v">
                <p:oleObj spid="_x0000_s120982" name="Equation" r:id="rId11" imgW="1028520" imgH="825480" progId="Equation.3">
                  <p:embed/>
                </p:oleObj>
              </mc:Choice>
              <mc:Fallback>
                <p:oleObj name="Equation" r:id="rId11" imgW="1028520" imgH="825480" progId="Equation.3">
                  <p:embed/>
                  <p:pic>
                    <p:nvPicPr>
                      <p:cNvPr id="0" name="Object 24"/>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00188" y="2028825"/>
                        <a:ext cx="1028700"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57" name="Object 25">
            <a:extLst>
              <a:ext uri="{FF2B5EF4-FFF2-40B4-BE49-F238E27FC236}">
                <a16:creationId xmlns:a16="http://schemas.microsoft.com/office/drawing/2014/main" id="{21F90D77-27E6-48E5-86B6-324EE53EDE81}"/>
              </a:ext>
            </a:extLst>
          </p:cNvPr>
          <p:cNvGraphicFramePr>
            <a:graphicFrameLocks/>
          </p:cNvGraphicFramePr>
          <p:nvPr/>
        </p:nvGraphicFramePr>
        <p:xfrm>
          <a:off x="2701925" y="2028825"/>
          <a:ext cx="1511300" cy="825500"/>
        </p:xfrm>
        <a:graphic>
          <a:graphicData uri="http://schemas.openxmlformats.org/presentationml/2006/ole">
            <mc:AlternateContent xmlns:mc="http://schemas.openxmlformats.org/markup-compatibility/2006">
              <mc:Choice xmlns:v="urn:schemas-microsoft-com:vml" Requires="v">
                <p:oleObj spid="_x0000_s120983" name="Equation" r:id="rId13" imgW="1511280" imgH="825480" progId="Equation.3">
                  <p:embed/>
                </p:oleObj>
              </mc:Choice>
              <mc:Fallback>
                <p:oleObj name="Equation" r:id="rId13" imgW="1511280" imgH="825480" progId="Equation.3">
                  <p:embed/>
                  <p:pic>
                    <p:nvPicPr>
                      <p:cNvPr id="0" name="Object 25"/>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01925" y="2028825"/>
                        <a:ext cx="15113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58" name="Object 26">
            <a:extLst>
              <a:ext uri="{FF2B5EF4-FFF2-40B4-BE49-F238E27FC236}">
                <a16:creationId xmlns:a16="http://schemas.microsoft.com/office/drawing/2014/main" id="{85F73494-1348-4ED4-A143-7E55D2676DB0}"/>
              </a:ext>
            </a:extLst>
          </p:cNvPr>
          <p:cNvGraphicFramePr>
            <a:graphicFrameLocks/>
          </p:cNvGraphicFramePr>
          <p:nvPr/>
        </p:nvGraphicFramePr>
        <p:xfrm>
          <a:off x="4365625" y="2362200"/>
          <a:ext cx="1028700" cy="317500"/>
        </p:xfrm>
        <a:graphic>
          <a:graphicData uri="http://schemas.openxmlformats.org/presentationml/2006/ole">
            <mc:AlternateContent xmlns:mc="http://schemas.openxmlformats.org/markup-compatibility/2006">
              <mc:Choice xmlns:v="urn:schemas-microsoft-com:vml" Requires="v">
                <p:oleObj spid="_x0000_s120984" name="Equation" r:id="rId15" imgW="1028520" imgH="317160" progId="Equation.3">
                  <p:embed/>
                </p:oleObj>
              </mc:Choice>
              <mc:Fallback>
                <p:oleObj name="Equation" r:id="rId15" imgW="1028520" imgH="317160" progId="Equation.3">
                  <p:embed/>
                  <p:pic>
                    <p:nvPicPr>
                      <p:cNvPr id="0" name="Object 26"/>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65625" y="2362200"/>
                        <a:ext cx="10287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59" name="Object 27">
            <a:extLst>
              <a:ext uri="{FF2B5EF4-FFF2-40B4-BE49-F238E27FC236}">
                <a16:creationId xmlns:a16="http://schemas.microsoft.com/office/drawing/2014/main" id="{90D0E2F4-C86E-4CF5-B78A-48F7EE999C30}"/>
              </a:ext>
            </a:extLst>
          </p:cNvPr>
          <p:cNvGraphicFramePr>
            <a:graphicFrameLocks/>
          </p:cNvGraphicFramePr>
          <p:nvPr/>
        </p:nvGraphicFramePr>
        <p:xfrm>
          <a:off x="1576388" y="3068638"/>
          <a:ext cx="3108325" cy="850900"/>
        </p:xfrm>
        <a:graphic>
          <a:graphicData uri="http://schemas.openxmlformats.org/presentationml/2006/ole">
            <mc:AlternateContent xmlns:mc="http://schemas.openxmlformats.org/markup-compatibility/2006">
              <mc:Choice xmlns:v="urn:schemas-microsoft-com:vml" Requires="v">
                <p:oleObj spid="_x0000_s120985" name="Equation" r:id="rId17" imgW="3111480" imgH="850680" progId="Equation.3">
                  <p:embed/>
                </p:oleObj>
              </mc:Choice>
              <mc:Fallback>
                <p:oleObj name="Equation" r:id="rId17" imgW="3111480" imgH="850680" progId="Equation.3">
                  <p:embed/>
                  <p:pic>
                    <p:nvPicPr>
                      <p:cNvPr id="0" name="Object 27"/>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76388" y="3068638"/>
                        <a:ext cx="3108325"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0860" name="Text Box 28">
            <a:extLst>
              <a:ext uri="{FF2B5EF4-FFF2-40B4-BE49-F238E27FC236}">
                <a16:creationId xmlns:a16="http://schemas.microsoft.com/office/drawing/2014/main" id="{40EF0E02-6E58-470D-8516-0A857DA5F310}"/>
              </a:ext>
            </a:extLst>
          </p:cNvPr>
          <p:cNvSpPr txBox="1">
            <a:spLocks noChangeArrowheads="1"/>
          </p:cNvSpPr>
          <p:nvPr/>
        </p:nvSpPr>
        <p:spPr bwMode="auto">
          <a:xfrm>
            <a:off x="1382713" y="4062413"/>
            <a:ext cx="360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电流元内总电荷数</a:t>
            </a:r>
          </a:p>
        </p:txBody>
      </p:sp>
      <p:graphicFrame>
        <p:nvGraphicFramePr>
          <p:cNvPr id="120861" name="Object 29">
            <a:extLst>
              <a:ext uri="{FF2B5EF4-FFF2-40B4-BE49-F238E27FC236}">
                <a16:creationId xmlns:a16="http://schemas.microsoft.com/office/drawing/2014/main" id="{F9AD0262-9B0B-48E2-B081-8DECE5120888}"/>
              </a:ext>
            </a:extLst>
          </p:cNvPr>
          <p:cNvGraphicFramePr>
            <a:graphicFrameLocks/>
          </p:cNvGraphicFramePr>
          <p:nvPr/>
        </p:nvGraphicFramePr>
        <p:xfrm>
          <a:off x="4378325" y="4097338"/>
          <a:ext cx="1460500" cy="317500"/>
        </p:xfrm>
        <a:graphic>
          <a:graphicData uri="http://schemas.openxmlformats.org/presentationml/2006/ole">
            <mc:AlternateContent xmlns:mc="http://schemas.openxmlformats.org/markup-compatibility/2006">
              <mc:Choice xmlns:v="urn:schemas-microsoft-com:vml" Requires="v">
                <p:oleObj spid="_x0000_s120986" name="Equation" r:id="rId19" imgW="1460160" imgH="317160" progId="Equation.3">
                  <p:embed/>
                </p:oleObj>
              </mc:Choice>
              <mc:Fallback>
                <p:oleObj name="Equation" r:id="rId19" imgW="1460160" imgH="317160" progId="Equation.3">
                  <p:embed/>
                  <p:pic>
                    <p:nvPicPr>
                      <p:cNvPr id="0" name="Object 29"/>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78325" y="4097338"/>
                        <a:ext cx="14605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0862" name="Group 30">
            <a:extLst>
              <a:ext uri="{FF2B5EF4-FFF2-40B4-BE49-F238E27FC236}">
                <a16:creationId xmlns:a16="http://schemas.microsoft.com/office/drawing/2014/main" id="{3891F800-BECE-4130-9EC6-E9B3B3F063ED}"/>
              </a:ext>
            </a:extLst>
          </p:cNvPr>
          <p:cNvGrpSpPr>
            <a:grpSpLocks/>
          </p:cNvGrpSpPr>
          <p:nvPr/>
        </p:nvGrpSpPr>
        <p:grpSpPr bwMode="auto">
          <a:xfrm>
            <a:off x="4202113" y="1160463"/>
            <a:ext cx="1336675" cy="668337"/>
            <a:chOff x="2592" y="1860"/>
            <a:chExt cx="842" cy="421"/>
          </a:xfrm>
        </p:grpSpPr>
        <p:sp>
          <p:nvSpPr>
            <p:cNvPr id="120863" name="AutoShape 31">
              <a:extLst>
                <a:ext uri="{FF2B5EF4-FFF2-40B4-BE49-F238E27FC236}">
                  <a16:creationId xmlns:a16="http://schemas.microsoft.com/office/drawing/2014/main" id="{31DF9402-7F5F-48AC-9772-C40C619CCE33}"/>
                </a:ext>
              </a:extLst>
            </p:cNvPr>
            <p:cNvSpPr>
              <a:spLocks noChangeArrowheads="1"/>
            </p:cNvSpPr>
            <p:nvPr/>
          </p:nvSpPr>
          <p:spPr bwMode="auto">
            <a:xfrm>
              <a:off x="2592" y="1860"/>
              <a:ext cx="842" cy="421"/>
            </a:xfrm>
            <a:prstGeom prst="wedgeRectCallout">
              <a:avLst>
                <a:gd name="adj1" fmla="val -129454"/>
                <a:gd name="adj2" fmla="val 88718"/>
              </a:avLst>
            </a:prstGeom>
            <a:solidFill>
              <a:srgbClr val="006699"/>
            </a:solidFill>
            <a:ln w="19050">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sz="2400">
                <a:latin typeface="Times New Roman" panose="02020603050405020304" pitchFamily="18" charset="0"/>
              </a:endParaRPr>
            </a:p>
          </p:txBody>
        </p:sp>
        <p:sp>
          <p:nvSpPr>
            <p:cNvPr id="120864" name="Text Box 32">
              <a:extLst>
                <a:ext uri="{FF2B5EF4-FFF2-40B4-BE49-F238E27FC236}">
                  <a16:creationId xmlns:a16="http://schemas.microsoft.com/office/drawing/2014/main" id="{3F0982A0-9760-407E-A01F-3F8811096830}"/>
                </a:ext>
              </a:extLst>
            </p:cNvPr>
            <p:cNvSpPr txBox="1">
              <a:spLocks noChangeArrowheads="1"/>
            </p:cNvSpPr>
            <p:nvPr/>
          </p:nvSpPr>
          <p:spPr bwMode="auto">
            <a:xfrm>
              <a:off x="2626" y="1949"/>
              <a:ext cx="760" cy="250"/>
            </a:xfrm>
            <a:prstGeom prst="rect">
              <a:avLst/>
            </a:prstGeom>
            <a:solidFill>
              <a:srgbClr val="006699"/>
            </a:solidFill>
            <a:ln>
              <a:noFill/>
            </a:ln>
            <a:effectLst/>
            <a:extLs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chemeClr val="bg1"/>
                  </a:solidFill>
                  <a:latin typeface="Times New Roman" panose="02020603050405020304" pitchFamily="18" charset="0"/>
                  <a:ea typeface="楷体_GB2312" pitchFamily="49" charset="-122"/>
                </a:rPr>
                <a:t>电荷密度</a:t>
              </a:r>
              <a:endParaRPr kumimoji="1" lang="zh-CN" altLang="en-US" sz="2000">
                <a:solidFill>
                  <a:schemeClr val="bg1"/>
                </a:solidFill>
                <a:latin typeface="Times New Roman" panose="02020603050405020304" pitchFamily="18" charset="0"/>
                <a:ea typeface="楷体_GB2312" pitchFamily="49" charset="-122"/>
              </a:endParaRPr>
            </a:p>
          </p:txBody>
        </p:sp>
      </p:grpSp>
      <p:graphicFrame>
        <p:nvGraphicFramePr>
          <p:cNvPr id="120865" name="Object 33">
            <a:extLst>
              <a:ext uri="{FF2B5EF4-FFF2-40B4-BE49-F238E27FC236}">
                <a16:creationId xmlns:a16="http://schemas.microsoft.com/office/drawing/2014/main" id="{0E83460E-1CAD-45D6-945E-8D2DA24A75BF}"/>
              </a:ext>
            </a:extLst>
          </p:cNvPr>
          <p:cNvGraphicFramePr>
            <a:graphicFrameLocks/>
          </p:cNvGraphicFramePr>
          <p:nvPr/>
        </p:nvGraphicFramePr>
        <p:xfrm>
          <a:off x="1601788" y="4581525"/>
          <a:ext cx="2817812" cy="825500"/>
        </p:xfrm>
        <a:graphic>
          <a:graphicData uri="http://schemas.openxmlformats.org/presentationml/2006/ole">
            <mc:AlternateContent xmlns:mc="http://schemas.openxmlformats.org/markup-compatibility/2006">
              <mc:Choice xmlns:v="urn:schemas-microsoft-com:vml" Requires="v">
                <p:oleObj spid="_x0000_s120987" name="Equation" r:id="rId21" imgW="2819160" imgH="825480" progId="Equation.3">
                  <p:embed/>
                </p:oleObj>
              </mc:Choice>
              <mc:Fallback>
                <p:oleObj name="Equation" r:id="rId21" imgW="2819160" imgH="825480" progId="Equation.3">
                  <p:embed/>
                  <p:pic>
                    <p:nvPicPr>
                      <p:cNvPr id="0" name="Object 33"/>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01788" y="4581525"/>
                        <a:ext cx="2817812"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0866" name="Text Box 34">
            <a:extLst>
              <a:ext uri="{FF2B5EF4-FFF2-40B4-BE49-F238E27FC236}">
                <a16:creationId xmlns:a16="http://schemas.microsoft.com/office/drawing/2014/main" id="{649D50B2-100A-449F-AED8-5EC352E6F78E}"/>
              </a:ext>
            </a:extLst>
          </p:cNvPr>
          <p:cNvSpPr txBox="1">
            <a:spLocks noChangeArrowheads="1"/>
          </p:cNvSpPr>
          <p:nvPr/>
        </p:nvSpPr>
        <p:spPr bwMode="auto">
          <a:xfrm>
            <a:off x="1600200" y="5713413"/>
            <a:ext cx="3829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一个电荷产生的磁场</a:t>
            </a:r>
          </a:p>
        </p:txBody>
      </p:sp>
      <p:graphicFrame>
        <p:nvGraphicFramePr>
          <p:cNvPr id="120867" name="Object 35">
            <a:extLst>
              <a:ext uri="{FF2B5EF4-FFF2-40B4-BE49-F238E27FC236}">
                <a16:creationId xmlns:a16="http://schemas.microsoft.com/office/drawing/2014/main" id="{63951365-0E08-4A82-A6C8-8870C9E19284}"/>
              </a:ext>
            </a:extLst>
          </p:cNvPr>
          <p:cNvGraphicFramePr>
            <a:graphicFrameLocks noChangeAspect="1"/>
          </p:cNvGraphicFramePr>
          <p:nvPr/>
        </p:nvGraphicFramePr>
        <p:xfrm>
          <a:off x="4906963" y="5534025"/>
          <a:ext cx="2870200" cy="838200"/>
        </p:xfrm>
        <a:graphic>
          <a:graphicData uri="http://schemas.openxmlformats.org/presentationml/2006/ole">
            <mc:AlternateContent xmlns:mc="http://schemas.openxmlformats.org/markup-compatibility/2006">
              <mc:Choice xmlns:v="urn:schemas-microsoft-com:vml" Requires="v">
                <p:oleObj spid="_x0000_s120988" name="Equation" r:id="rId23" imgW="2869920" imgH="838080" progId="Equation.3">
                  <p:embed/>
                </p:oleObj>
              </mc:Choice>
              <mc:Fallback>
                <p:oleObj name="Equation" r:id="rId23" imgW="2869920" imgH="838080" progId="Equation.3">
                  <p:embed/>
                  <p:pic>
                    <p:nvPicPr>
                      <p:cNvPr id="0" name="Object 3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06963" y="5534025"/>
                        <a:ext cx="2870200" cy="838200"/>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0834"/>
                                        </p:tgtEl>
                                        <p:attrNameLst>
                                          <p:attrName>style.visibility</p:attrName>
                                        </p:attrNameLst>
                                      </p:cBhvr>
                                      <p:to>
                                        <p:strVal val="visible"/>
                                      </p:to>
                                    </p:set>
                                    <p:animEffect transition="in" filter="wipe(left)">
                                      <p:cBhvr>
                                        <p:cTn id="7" dur="500"/>
                                        <p:tgtEl>
                                          <p:spTgt spid="1208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0835"/>
                                        </p:tgtEl>
                                        <p:attrNameLst>
                                          <p:attrName>style.visibility</p:attrName>
                                        </p:attrNameLst>
                                      </p:cBhvr>
                                      <p:to>
                                        <p:strVal val="visible"/>
                                      </p:to>
                                    </p:set>
                                    <p:animEffect transition="in" filter="blinds(horizontal)">
                                      <p:cBhvr>
                                        <p:cTn id="12" dur="500"/>
                                        <p:tgtEl>
                                          <p:spTgt spid="1208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120836"/>
                                        </p:tgtEl>
                                        <p:attrNameLst>
                                          <p:attrName>style.visibility</p:attrName>
                                        </p:attrNameLst>
                                      </p:cBhvr>
                                      <p:to>
                                        <p:strVal val="visible"/>
                                      </p:to>
                                    </p:set>
                                  </p:childTnLst>
                                </p:cTn>
                              </p:par>
                            </p:childTnLst>
                          </p:cTn>
                        </p:par>
                        <p:par>
                          <p:cTn id="17" fill="hold" nodeType="afterGroup">
                            <p:stCondLst>
                              <p:cond delay="500"/>
                            </p:stCondLst>
                            <p:childTnLst>
                              <p:par>
                                <p:cTn id="18" presetID="1" presetClass="entr" presetSubtype="0" fill="hold" nodeType="afterEffect">
                                  <p:stCondLst>
                                    <p:cond delay="0"/>
                                  </p:stCondLst>
                                  <p:childTnLst>
                                    <p:set>
                                      <p:cBhvr>
                                        <p:cTn id="19" dur="1" fill="hold">
                                          <p:stCondLst>
                                            <p:cond delay="499"/>
                                          </p:stCondLst>
                                        </p:cTn>
                                        <p:tgtEl>
                                          <p:spTgt spid="120837"/>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120838"/>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120841"/>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499"/>
                                          </p:stCondLst>
                                        </p:cTn>
                                        <p:tgtEl>
                                          <p:spTgt spid="120842"/>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20843"/>
                                        </p:tgtEl>
                                        <p:attrNameLst>
                                          <p:attrName>style.visibility</p:attrName>
                                        </p:attrNameLst>
                                      </p:cBhvr>
                                      <p:to>
                                        <p:strVal val="visible"/>
                                      </p:to>
                                    </p:set>
                                    <p:animEffect transition="in" filter="wipe(left)">
                                      <p:cBhvr>
                                        <p:cTn id="36" dur="500"/>
                                        <p:tgtEl>
                                          <p:spTgt spid="12084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120844"/>
                                        </p:tgtEl>
                                        <p:attrNameLst>
                                          <p:attrName>style.visibility</p:attrName>
                                        </p:attrNameLst>
                                      </p:cBhvr>
                                      <p:to>
                                        <p:strVal val="visible"/>
                                      </p:to>
                                    </p:set>
                                    <p:animEffect transition="in" filter="wipe(down)">
                                      <p:cBhvr>
                                        <p:cTn id="41" dur="500"/>
                                        <p:tgtEl>
                                          <p:spTgt spid="12084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32" fill="hold" nodeType="clickEffect">
                                  <p:stCondLst>
                                    <p:cond delay="0"/>
                                  </p:stCondLst>
                                  <p:childTnLst>
                                    <p:set>
                                      <p:cBhvr>
                                        <p:cTn id="45" dur="1" fill="hold">
                                          <p:stCondLst>
                                            <p:cond delay="0"/>
                                          </p:stCondLst>
                                        </p:cTn>
                                        <p:tgtEl>
                                          <p:spTgt spid="120853"/>
                                        </p:tgtEl>
                                        <p:attrNameLst>
                                          <p:attrName>style.visibility</p:attrName>
                                        </p:attrNameLst>
                                      </p:cBhvr>
                                      <p:to>
                                        <p:strVal val="visible"/>
                                      </p:to>
                                    </p:set>
                                    <p:animEffect transition="in" filter="box(out)">
                                      <p:cBhvr>
                                        <p:cTn id="46" dur="500"/>
                                        <p:tgtEl>
                                          <p:spTgt spid="12085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nodeType="clickEffect">
                                  <p:stCondLst>
                                    <p:cond delay="0"/>
                                  </p:stCondLst>
                                  <p:childTnLst>
                                    <p:set>
                                      <p:cBhvr>
                                        <p:cTn id="50" dur="1" fill="hold">
                                          <p:stCondLst>
                                            <p:cond delay="0"/>
                                          </p:stCondLst>
                                        </p:cTn>
                                        <p:tgtEl>
                                          <p:spTgt spid="120847"/>
                                        </p:tgtEl>
                                        <p:attrNameLst>
                                          <p:attrName>style.visibility</p:attrName>
                                        </p:attrNameLst>
                                      </p:cBhvr>
                                      <p:to>
                                        <p:strVal val="visible"/>
                                      </p:to>
                                    </p:set>
                                    <p:animEffect transition="in" filter="wipe(down)">
                                      <p:cBhvr>
                                        <p:cTn id="51" dur="500"/>
                                        <p:tgtEl>
                                          <p:spTgt spid="12084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120852"/>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120856"/>
                                        </p:tgtEl>
                                        <p:attrNameLst>
                                          <p:attrName>style.visibility</p:attrName>
                                        </p:attrNameLst>
                                      </p:cBhvr>
                                      <p:to>
                                        <p:strVal val="visible"/>
                                      </p:to>
                                    </p:set>
                                    <p:animEffect transition="in" filter="wipe(left)">
                                      <p:cBhvr>
                                        <p:cTn id="60" dur="500"/>
                                        <p:tgtEl>
                                          <p:spTgt spid="120856"/>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120857"/>
                                        </p:tgtEl>
                                        <p:attrNameLst>
                                          <p:attrName>style.visibility</p:attrName>
                                        </p:attrNameLst>
                                      </p:cBhvr>
                                      <p:to>
                                        <p:strVal val="visible"/>
                                      </p:to>
                                    </p:set>
                                    <p:animEffect transition="in" filter="wipe(left)">
                                      <p:cBhvr>
                                        <p:cTn id="65" dur="500"/>
                                        <p:tgtEl>
                                          <p:spTgt spid="120857"/>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4" presetClass="entr" presetSubtype="32" fill="hold" nodeType="clickEffect">
                                  <p:stCondLst>
                                    <p:cond delay="0"/>
                                  </p:stCondLst>
                                  <p:childTnLst>
                                    <p:set>
                                      <p:cBhvr>
                                        <p:cTn id="69" dur="1" fill="hold">
                                          <p:stCondLst>
                                            <p:cond delay="0"/>
                                          </p:stCondLst>
                                        </p:cTn>
                                        <p:tgtEl>
                                          <p:spTgt spid="120862"/>
                                        </p:tgtEl>
                                        <p:attrNameLst>
                                          <p:attrName>style.visibility</p:attrName>
                                        </p:attrNameLst>
                                      </p:cBhvr>
                                      <p:to>
                                        <p:strVal val="visible"/>
                                      </p:to>
                                    </p:set>
                                    <p:animEffect transition="in" filter="box(out)">
                                      <p:cBhvr>
                                        <p:cTn id="70" dur="500"/>
                                        <p:tgtEl>
                                          <p:spTgt spid="120862"/>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nodeType="clickEffect">
                                  <p:stCondLst>
                                    <p:cond delay="0"/>
                                  </p:stCondLst>
                                  <p:childTnLst>
                                    <p:set>
                                      <p:cBhvr>
                                        <p:cTn id="74" dur="1" fill="hold">
                                          <p:stCondLst>
                                            <p:cond delay="0"/>
                                          </p:stCondLst>
                                        </p:cTn>
                                        <p:tgtEl>
                                          <p:spTgt spid="120858"/>
                                        </p:tgtEl>
                                        <p:attrNameLst>
                                          <p:attrName>style.visibility</p:attrName>
                                        </p:attrNameLst>
                                      </p:cBhvr>
                                      <p:to>
                                        <p:strVal val="visible"/>
                                      </p:to>
                                    </p:set>
                                    <p:animEffect transition="in" filter="wipe(left)">
                                      <p:cBhvr>
                                        <p:cTn id="75" dur="500"/>
                                        <p:tgtEl>
                                          <p:spTgt spid="120858"/>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120859"/>
                                        </p:tgtEl>
                                        <p:attrNameLst>
                                          <p:attrName>style.visibility</p:attrName>
                                        </p:attrNameLst>
                                      </p:cBhvr>
                                      <p:to>
                                        <p:strVal val="visible"/>
                                      </p:to>
                                    </p:set>
                                    <p:animEffect transition="in" filter="wipe(left)">
                                      <p:cBhvr>
                                        <p:cTn id="80" dur="500"/>
                                        <p:tgtEl>
                                          <p:spTgt spid="120859"/>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20860"/>
                                        </p:tgtEl>
                                        <p:attrNameLst>
                                          <p:attrName>style.visibility</p:attrName>
                                        </p:attrNameLst>
                                      </p:cBhvr>
                                      <p:to>
                                        <p:strVal val="visible"/>
                                      </p:to>
                                    </p:set>
                                    <p:animEffect transition="in" filter="wipe(left)">
                                      <p:cBhvr>
                                        <p:cTn id="85" dur="500"/>
                                        <p:tgtEl>
                                          <p:spTgt spid="120860"/>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nodeType="clickEffect">
                                  <p:stCondLst>
                                    <p:cond delay="0"/>
                                  </p:stCondLst>
                                  <p:childTnLst>
                                    <p:set>
                                      <p:cBhvr>
                                        <p:cTn id="89" dur="1" fill="hold">
                                          <p:stCondLst>
                                            <p:cond delay="0"/>
                                          </p:stCondLst>
                                        </p:cTn>
                                        <p:tgtEl>
                                          <p:spTgt spid="120861"/>
                                        </p:tgtEl>
                                        <p:attrNameLst>
                                          <p:attrName>style.visibility</p:attrName>
                                        </p:attrNameLst>
                                      </p:cBhvr>
                                      <p:to>
                                        <p:strVal val="visible"/>
                                      </p:to>
                                    </p:set>
                                    <p:animEffect transition="in" filter="wipe(left)">
                                      <p:cBhvr>
                                        <p:cTn id="90" dur="500"/>
                                        <p:tgtEl>
                                          <p:spTgt spid="120861"/>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nodeType="clickEffect">
                                  <p:stCondLst>
                                    <p:cond delay="0"/>
                                  </p:stCondLst>
                                  <p:childTnLst>
                                    <p:set>
                                      <p:cBhvr>
                                        <p:cTn id="94" dur="1" fill="hold">
                                          <p:stCondLst>
                                            <p:cond delay="0"/>
                                          </p:stCondLst>
                                        </p:cTn>
                                        <p:tgtEl>
                                          <p:spTgt spid="120865"/>
                                        </p:tgtEl>
                                        <p:attrNameLst>
                                          <p:attrName>style.visibility</p:attrName>
                                        </p:attrNameLst>
                                      </p:cBhvr>
                                      <p:to>
                                        <p:strVal val="visible"/>
                                      </p:to>
                                    </p:set>
                                    <p:animEffect transition="in" filter="wipe(left)">
                                      <p:cBhvr>
                                        <p:cTn id="95" dur="500"/>
                                        <p:tgtEl>
                                          <p:spTgt spid="120865"/>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120866"/>
                                        </p:tgtEl>
                                        <p:attrNameLst>
                                          <p:attrName>style.visibility</p:attrName>
                                        </p:attrNameLst>
                                      </p:cBhvr>
                                      <p:to>
                                        <p:strVal val="visible"/>
                                      </p:to>
                                    </p:set>
                                    <p:animEffect transition="in" filter="wipe(left)">
                                      <p:cBhvr>
                                        <p:cTn id="100" dur="500"/>
                                        <p:tgtEl>
                                          <p:spTgt spid="120866"/>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8" fill="hold" nodeType="clickEffect">
                                  <p:stCondLst>
                                    <p:cond delay="0"/>
                                  </p:stCondLst>
                                  <p:childTnLst>
                                    <p:set>
                                      <p:cBhvr>
                                        <p:cTn id="104" dur="1" fill="hold">
                                          <p:stCondLst>
                                            <p:cond delay="0"/>
                                          </p:stCondLst>
                                        </p:cTn>
                                        <p:tgtEl>
                                          <p:spTgt spid="120867"/>
                                        </p:tgtEl>
                                        <p:attrNameLst>
                                          <p:attrName>style.visibility</p:attrName>
                                        </p:attrNameLst>
                                      </p:cBhvr>
                                      <p:to>
                                        <p:strVal val="visible"/>
                                      </p:to>
                                    </p:set>
                                    <p:animEffect transition="in" filter="wipe(left)">
                                      <p:cBhvr>
                                        <p:cTn id="105" dur="500"/>
                                        <p:tgtEl>
                                          <p:spTgt spid="120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autoUpdateAnimBg="0"/>
      <p:bldP spid="120852" grpId="0" autoUpdateAnimBg="0"/>
      <p:bldP spid="120860" grpId="0" autoUpdateAnimBg="0"/>
      <p:bldP spid="120866"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2">
            <a:extLst>
              <a:ext uri="{FF2B5EF4-FFF2-40B4-BE49-F238E27FC236}">
                <a16:creationId xmlns:a16="http://schemas.microsoft.com/office/drawing/2014/main" id="{1FF31075-73E9-4847-A942-9F872659E2A4}"/>
              </a:ext>
            </a:extLst>
          </p:cNvPr>
          <p:cNvSpPr>
            <a:spLocks noChangeArrowheads="1"/>
          </p:cNvSpPr>
          <p:nvPr/>
        </p:nvSpPr>
        <p:spPr bwMode="auto">
          <a:xfrm>
            <a:off x="28575" y="49213"/>
            <a:ext cx="9144000" cy="193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zh-CN" sz="2400" b="1" dirty="0">
                <a:solidFill>
                  <a:srgbClr val="FFC000"/>
                </a:solidFill>
                <a:latin typeface="Times New Roman" panose="02020603050405020304" pitchFamily="18" charset="0"/>
                <a:cs typeface="Times New Roman" panose="02020603050405020304" pitchFamily="18" charset="0"/>
              </a:rPr>
              <a:t>书中例题</a:t>
            </a:r>
            <a:r>
              <a:rPr lang="en-US" altLang="zh-CN" sz="2400" b="1" dirty="0">
                <a:solidFill>
                  <a:srgbClr val="FFC000"/>
                </a:solidFill>
                <a:latin typeface="Times New Roman" panose="02020603050405020304" pitchFamily="18" charset="0"/>
                <a:cs typeface="Times New Roman" panose="02020603050405020304" pitchFamily="18" charset="0"/>
              </a:rPr>
              <a:t>9.7(p.375)</a:t>
            </a:r>
            <a:endParaRPr lang="en-US" altLang="zh-CN" sz="1100" b="1" dirty="0">
              <a:solidFill>
                <a:srgbClr val="FFC000"/>
              </a:solidFill>
            </a:endParaRPr>
          </a:p>
          <a:p>
            <a:pPr algn="l"/>
            <a:r>
              <a:rPr lang="zh-CN" altLang="en-US" sz="2400" b="1" dirty="0">
                <a:solidFill>
                  <a:schemeClr val="bg1"/>
                </a:solidFill>
                <a:latin typeface="Times New Roman" panose="02020603050405020304" pitchFamily="18" charset="0"/>
                <a:cs typeface="Times New Roman" panose="02020603050405020304" pitchFamily="18" charset="0"/>
              </a:rPr>
              <a:t>长</a:t>
            </a:r>
            <a:r>
              <a:rPr lang="en-US" altLang="zh-CN" sz="2400" b="1" i="1" dirty="0">
                <a:solidFill>
                  <a:schemeClr val="bg1"/>
                </a:solidFill>
                <a:latin typeface="Times New Roman" panose="02020603050405020304" pitchFamily="18" charset="0"/>
                <a:cs typeface="Times New Roman" panose="02020603050405020304" pitchFamily="18" charset="0"/>
              </a:rPr>
              <a:t>L</a:t>
            </a:r>
            <a:r>
              <a:rPr lang="zh-CN" altLang="en-US" sz="2400" b="1" dirty="0">
                <a:solidFill>
                  <a:schemeClr val="bg1"/>
                </a:solidFill>
                <a:latin typeface="Times New Roman" panose="02020603050405020304" pitchFamily="18" charset="0"/>
                <a:cs typeface="Times New Roman" panose="02020603050405020304" pitchFamily="18" charset="0"/>
              </a:rPr>
              <a:t>＝</a:t>
            </a:r>
            <a:r>
              <a:rPr lang="en-US" altLang="zh-CN" sz="2400" b="1" dirty="0">
                <a:solidFill>
                  <a:schemeClr val="bg1"/>
                </a:solidFill>
                <a:latin typeface="Times New Roman" panose="02020603050405020304" pitchFamily="18" charset="0"/>
                <a:cs typeface="Times New Roman" panose="02020603050405020304" pitchFamily="18" charset="0"/>
              </a:rPr>
              <a:t>0.1m</a:t>
            </a:r>
            <a:r>
              <a:rPr lang="zh-CN" altLang="en-US" sz="2400" b="1" dirty="0">
                <a:solidFill>
                  <a:schemeClr val="bg1"/>
                </a:solidFill>
                <a:latin typeface="Times New Roman" panose="02020603050405020304" pitchFamily="18" charset="0"/>
                <a:cs typeface="Times New Roman" panose="02020603050405020304" pitchFamily="18" charset="0"/>
              </a:rPr>
              <a:t>，带电量</a:t>
            </a:r>
            <a:r>
              <a:rPr lang="en-US" altLang="zh-CN" sz="2400" b="1" i="1" dirty="0">
                <a:solidFill>
                  <a:schemeClr val="bg1"/>
                </a:solidFill>
                <a:latin typeface="Times New Roman" panose="02020603050405020304" pitchFamily="18" charset="0"/>
                <a:cs typeface="Times New Roman" panose="02020603050405020304" pitchFamily="18" charset="0"/>
              </a:rPr>
              <a:t>q</a:t>
            </a:r>
            <a:r>
              <a:rPr lang="zh-CN" altLang="en-US" sz="2400" b="1" dirty="0">
                <a:solidFill>
                  <a:schemeClr val="bg1"/>
                </a:solidFill>
                <a:latin typeface="Times New Roman" panose="02020603050405020304" pitchFamily="18" charset="0"/>
                <a:cs typeface="Times New Roman" panose="02020603050405020304" pitchFamily="18" charset="0"/>
              </a:rPr>
              <a:t>＝</a:t>
            </a:r>
            <a:r>
              <a:rPr lang="en-US" altLang="zh-CN" sz="2400" b="1" dirty="0">
                <a:solidFill>
                  <a:schemeClr val="bg1"/>
                </a:solidFill>
                <a:latin typeface="Times New Roman" panose="02020603050405020304" pitchFamily="18" charset="0"/>
                <a:cs typeface="Times New Roman" panose="02020603050405020304" pitchFamily="18" charset="0"/>
              </a:rPr>
              <a:t>1×10</a:t>
            </a:r>
            <a:r>
              <a:rPr lang="zh-CN" altLang="en-US" sz="2400" b="1" baseline="30000" dirty="0">
                <a:solidFill>
                  <a:schemeClr val="bg1"/>
                </a:solidFill>
                <a:latin typeface="Times New Roman" panose="02020603050405020304" pitchFamily="18" charset="0"/>
                <a:cs typeface="Times New Roman" panose="02020603050405020304" pitchFamily="18" charset="0"/>
              </a:rPr>
              <a:t>－</a:t>
            </a:r>
            <a:r>
              <a:rPr lang="en-US" altLang="zh-CN" sz="2400" b="1" baseline="30000" dirty="0">
                <a:solidFill>
                  <a:schemeClr val="bg1"/>
                </a:solidFill>
                <a:latin typeface="Times New Roman" panose="02020603050405020304" pitchFamily="18" charset="0"/>
                <a:cs typeface="Times New Roman" panose="02020603050405020304" pitchFamily="18" charset="0"/>
              </a:rPr>
              <a:t>10</a:t>
            </a:r>
            <a:r>
              <a:rPr lang="en-US" altLang="zh-CN" sz="2400" b="1" dirty="0">
                <a:solidFill>
                  <a:schemeClr val="bg1"/>
                </a:solidFill>
                <a:latin typeface="Times New Roman" panose="02020603050405020304" pitchFamily="18" charset="0"/>
                <a:cs typeface="Times New Roman" panose="02020603050405020304" pitchFamily="18" charset="0"/>
              </a:rPr>
              <a:t>C</a:t>
            </a:r>
            <a:r>
              <a:rPr lang="zh-CN" altLang="en-US" sz="2400" b="1" dirty="0">
                <a:solidFill>
                  <a:schemeClr val="bg1"/>
                </a:solidFill>
                <a:latin typeface="Times New Roman" panose="02020603050405020304" pitchFamily="18" charset="0"/>
                <a:cs typeface="Times New Roman" panose="02020603050405020304" pitchFamily="18" charset="0"/>
              </a:rPr>
              <a:t>的均匀带电细棒，以速度</a:t>
            </a:r>
            <a:r>
              <a:rPr lang="en-US" altLang="zh-CN" sz="2400" b="1" i="1" dirty="0">
                <a:solidFill>
                  <a:schemeClr val="bg1"/>
                </a:solidFill>
                <a:latin typeface="Times New Roman" panose="02020603050405020304" pitchFamily="18" charset="0"/>
                <a:cs typeface="Times New Roman" panose="02020603050405020304" pitchFamily="18" charset="0"/>
              </a:rPr>
              <a:t>v</a:t>
            </a:r>
            <a:r>
              <a:rPr lang="zh-CN" altLang="en-US" sz="2400" b="1" dirty="0">
                <a:solidFill>
                  <a:schemeClr val="bg1"/>
                </a:solidFill>
                <a:latin typeface="Times New Roman" panose="02020603050405020304" pitchFamily="18" charset="0"/>
                <a:cs typeface="Times New Roman" panose="02020603050405020304" pitchFamily="18" charset="0"/>
              </a:rPr>
              <a:t>＝</a:t>
            </a:r>
            <a:r>
              <a:rPr lang="en-US" altLang="zh-CN" sz="2400" b="1" dirty="0">
                <a:solidFill>
                  <a:schemeClr val="bg1"/>
                </a:solidFill>
                <a:latin typeface="Times New Roman" panose="02020603050405020304" pitchFamily="18" charset="0"/>
                <a:cs typeface="Times New Roman" panose="02020603050405020304" pitchFamily="18" charset="0"/>
              </a:rPr>
              <a:t>1m/s</a:t>
            </a:r>
            <a:r>
              <a:rPr lang="zh-CN" altLang="en-US" sz="2400" b="1" dirty="0">
                <a:solidFill>
                  <a:schemeClr val="bg1"/>
                </a:solidFill>
                <a:latin typeface="Times New Roman" panose="02020603050405020304" pitchFamily="18" charset="0"/>
                <a:cs typeface="Times New Roman" panose="02020603050405020304" pitchFamily="18" charset="0"/>
              </a:rPr>
              <a:t>沿</a:t>
            </a:r>
            <a:r>
              <a:rPr lang="en-US" altLang="zh-CN" sz="2400" b="1" dirty="0">
                <a:solidFill>
                  <a:schemeClr val="bg1"/>
                </a:solidFill>
                <a:latin typeface="Times New Roman" panose="02020603050405020304" pitchFamily="18" charset="0"/>
                <a:cs typeface="Times New Roman" panose="02020603050405020304" pitchFamily="18" charset="0"/>
              </a:rPr>
              <a:t>x</a:t>
            </a:r>
            <a:r>
              <a:rPr lang="zh-CN" altLang="en-US" sz="2400" b="1" dirty="0">
                <a:solidFill>
                  <a:schemeClr val="bg1"/>
                </a:solidFill>
                <a:latin typeface="Times New Roman" panose="02020603050405020304" pitchFamily="18" charset="0"/>
                <a:cs typeface="Times New Roman" panose="02020603050405020304" pitchFamily="18" charset="0"/>
              </a:rPr>
              <a:t>轴正方向运动。当细棒运动到与</a:t>
            </a:r>
            <a:r>
              <a:rPr lang="en-US" altLang="zh-CN" sz="2400" b="1" i="1" dirty="0">
                <a:solidFill>
                  <a:schemeClr val="bg1"/>
                </a:solidFill>
                <a:latin typeface="Times New Roman" panose="02020603050405020304" pitchFamily="18" charset="0"/>
                <a:cs typeface="Times New Roman" panose="02020603050405020304" pitchFamily="18" charset="0"/>
              </a:rPr>
              <a:t>y</a:t>
            </a:r>
            <a:r>
              <a:rPr lang="zh-CN" altLang="en-US" sz="2400" b="1" dirty="0">
                <a:solidFill>
                  <a:schemeClr val="bg1"/>
                </a:solidFill>
                <a:latin typeface="Times New Roman" panose="02020603050405020304" pitchFamily="18" charset="0"/>
                <a:cs typeface="Times New Roman" panose="02020603050405020304" pitchFamily="18" charset="0"/>
              </a:rPr>
              <a:t>轴重合时，细棒下端与坐标原点</a:t>
            </a:r>
            <a:r>
              <a:rPr lang="en-US" altLang="zh-CN" sz="2400" b="1" i="1" dirty="0">
                <a:solidFill>
                  <a:schemeClr val="bg1"/>
                </a:solidFill>
                <a:latin typeface="Times New Roman" panose="02020603050405020304" pitchFamily="18" charset="0"/>
                <a:cs typeface="Times New Roman" panose="02020603050405020304" pitchFamily="18" charset="0"/>
              </a:rPr>
              <a:t>o</a:t>
            </a:r>
            <a:r>
              <a:rPr lang="zh-CN" altLang="en-US" sz="2400" b="1" dirty="0">
                <a:solidFill>
                  <a:schemeClr val="bg1"/>
                </a:solidFill>
                <a:latin typeface="Times New Roman" panose="02020603050405020304" pitchFamily="18" charset="0"/>
                <a:cs typeface="Times New Roman" panose="02020603050405020304" pitchFamily="18" charset="0"/>
              </a:rPr>
              <a:t>的距离</a:t>
            </a:r>
            <a:r>
              <a:rPr lang="en-US" altLang="zh-CN" sz="2400" b="1" i="1" dirty="0">
                <a:solidFill>
                  <a:schemeClr val="bg1"/>
                </a:solidFill>
                <a:latin typeface="Times New Roman" panose="02020603050405020304" pitchFamily="18" charset="0"/>
                <a:cs typeface="Times New Roman" panose="02020603050405020304" pitchFamily="18" charset="0"/>
              </a:rPr>
              <a:t>a</a:t>
            </a:r>
            <a:r>
              <a:rPr lang="zh-CN" altLang="en-US" sz="2400" b="1" dirty="0">
                <a:solidFill>
                  <a:schemeClr val="bg1"/>
                </a:solidFill>
                <a:latin typeface="Times New Roman" panose="02020603050405020304" pitchFamily="18" charset="0"/>
                <a:cs typeface="Times New Roman" panose="02020603050405020304" pitchFamily="18" charset="0"/>
              </a:rPr>
              <a:t>＝</a:t>
            </a:r>
            <a:r>
              <a:rPr lang="en-US" altLang="zh-CN" sz="2400" b="1" dirty="0">
                <a:solidFill>
                  <a:schemeClr val="bg1"/>
                </a:solidFill>
                <a:latin typeface="Times New Roman" panose="02020603050405020304" pitchFamily="18" charset="0"/>
                <a:cs typeface="Times New Roman" panose="02020603050405020304" pitchFamily="18" charset="0"/>
              </a:rPr>
              <a:t>0.1m</a:t>
            </a:r>
            <a:endParaRPr lang="en-US" altLang="zh-CN" sz="1100" b="1" dirty="0">
              <a:solidFill>
                <a:schemeClr val="bg1"/>
              </a:solidFill>
            </a:endParaRPr>
          </a:p>
          <a:p>
            <a:pPr algn="l"/>
            <a:r>
              <a:rPr lang="zh-CN" altLang="en-US" sz="2400" b="1" dirty="0">
                <a:solidFill>
                  <a:schemeClr val="bg1"/>
                </a:solidFill>
                <a:latin typeface="Times New Roman" panose="02020603050405020304" pitchFamily="18" charset="0"/>
                <a:cs typeface="Times New Roman" panose="02020603050405020304" pitchFamily="18" charset="0"/>
              </a:rPr>
              <a:t>求：此时坐标原点处磁感应强度</a:t>
            </a:r>
            <a:r>
              <a:rPr lang="en-US" altLang="zh-CN" sz="2400" b="1" i="1" dirty="0">
                <a:solidFill>
                  <a:schemeClr val="bg1"/>
                </a:solidFill>
                <a:latin typeface="Times New Roman" panose="02020603050405020304" pitchFamily="18" charset="0"/>
                <a:cs typeface="Times New Roman" panose="02020603050405020304" pitchFamily="18" charset="0"/>
              </a:rPr>
              <a:t>B</a:t>
            </a:r>
            <a:r>
              <a:rPr lang="zh-CN" altLang="en-US" sz="2400" b="1" dirty="0">
                <a:solidFill>
                  <a:schemeClr val="bg1"/>
                </a:solidFill>
                <a:latin typeface="Times New Roman" panose="02020603050405020304" pitchFamily="18" charset="0"/>
                <a:cs typeface="Times New Roman" panose="02020603050405020304" pitchFamily="18" charset="0"/>
              </a:rPr>
              <a:t>的大小。</a:t>
            </a:r>
            <a:endParaRPr lang="zh-CN" altLang="en-US" sz="3200" b="1" dirty="0">
              <a:solidFill>
                <a:schemeClr val="bg1"/>
              </a:solidFill>
            </a:endParaRPr>
          </a:p>
        </p:txBody>
      </p:sp>
      <p:pic>
        <p:nvPicPr>
          <p:cNvPr id="17413" name="Picture 5">
            <a:extLst>
              <a:ext uri="{FF2B5EF4-FFF2-40B4-BE49-F238E27FC236}">
                <a16:creationId xmlns:a16="http://schemas.microsoft.com/office/drawing/2014/main" id="{D36D23A8-71AA-400C-AB16-DFB3920DF0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038" y="2133600"/>
            <a:ext cx="783907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4" name="Picture 6">
            <a:extLst>
              <a:ext uri="{FF2B5EF4-FFF2-40B4-BE49-F238E27FC236}">
                <a16:creationId xmlns:a16="http://schemas.microsoft.com/office/drawing/2014/main" id="{B62EB8A9-C694-4B83-8441-6F42DD78F3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6475" y="3573463"/>
            <a:ext cx="459105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5" name="Picture 7">
            <a:extLst>
              <a:ext uri="{FF2B5EF4-FFF2-40B4-BE49-F238E27FC236}">
                <a16:creationId xmlns:a16="http://schemas.microsoft.com/office/drawing/2014/main" id="{DB3D6DA0-0D2D-433A-BB2F-3B92A1568B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4868863"/>
            <a:ext cx="7877175"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858" name="Group 2">
            <a:extLst>
              <a:ext uri="{FF2B5EF4-FFF2-40B4-BE49-F238E27FC236}">
                <a16:creationId xmlns:a16="http://schemas.microsoft.com/office/drawing/2014/main" id="{941BA0F1-440D-445F-81BD-E709812E5EB6}"/>
              </a:ext>
            </a:extLst>
          </p:cNvPr>
          <p:cNvGrpSpPr>
            <a:grpSpLocks/>
          </p:cNvGrpSpPr>
          <p:nvPr/>
        </p:nvGrpSpPr>
        <p:grpSpPr bwMode="auto">
          <a:xfrm>
            <a:off x="5259388" y="2454275"/>
            <a:ext cx="3200400" cy="2990850"/>
            <a:chOff x="3072" y="1476"/>
            <a:chExt cx="2016" cy="1884"/>
          </a:xfrm>
        </p:grpSpPr>
        <p:grpSp>
          <p:nvGrpSpPr>
            <p:cNvPr id="121859" name="Group 3">
              <a:extLst>
                <a:ext uri="{FF2B5EF4-FFF2-40B4-BE49-F238E27FC236}">
                  <a16:creationId xmlns:a16="http://schemas.microsoft.com/office/drawing/2014/main" id="{7945AD70-E39E-4A15-8B34-13BE79D394A5}"/>
                </a:ext>
              </a:extLst>
            </p:cNvPr>
            <p:cNvGrpSpPr>
              <a:grpSpLocks/>
            </p:cNvGrpSpPr>
            <p:nvPr/>
          </p:nvGrpSpPr>
          <p:grpSpPr bwMode="auto">
            <a:xfrm>
              <a:off x="3072" y="1476"/>
              <a:ext cx="2016" cy="1884"/>
              <a:chOff x="3264" y="576"/>
              <a:chExt cx="2016" cy="1884"/>
            </a:xfrm>
          </p:grpSpPr>
          <p:sp>
            <p:nvSpPr>
              <p:cNvPr id="121860" name="Oval 4">
                <a:extLst>
                  <a:ext uri="{FF2B5EF4-FFF2-40B4-BE49-F238E27FC236}">
                    <a16:creationId xmlns:a16="http://schemas.microsoft.com/office/drawing/2014/main" id="{10565165-B67F-4218-85A1-F06CA48C84A5}"/>
                  </a:ext>
                </a:extLst>
              </p:cNvPr>
              <p:cNvSpPr>
                <a:spLocks noChangeArrowheads="1"/>
              </p:cNvSpPr>
              <p:nvPr/>
            </p:nvSpPr>
            <p:spPr bwMode="auto">
              <a:xfrm>
                <a:off x="3360" y="576"/>
                <a:ext cx="1872" cy="1872"/>
              </a:xfrm>
              <a:prstGeom prst="ellipse">
                <a:avLst/>
              </a:prstGeom>
              <a:noFill/>
              <a:ln w="381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1861" name="Rectangle 5">
                <a:extLst>
                  <a:ext uri="{FF2B5EF4-FFF2-40B4-BE49-F238E27FC236}">
                    <a16:creationId xmlns:a16="http://schemas.microsoft.com/office/drawing/2014/main" id="{EF7835BD-2CE9-42F9-8FFE-EFD766F4133B}"/>
                  </a:ext>
                </a:extLst>
              </p:cNvPr>
              <p:cNvSpPr>
                <a:spLocks noChangeArrowheads="1"/>
              </p:cNvSpPr>
              <p:nvPr/>
            </p:nvSpPr>
            <p:spPr bwMode="auto">
              <a:xfrm>
                <a:off x="3264" y="1548"/>
                <a:ext cx="2016" cy="912"/>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1862" name="Oval 6">
                <a:extLst>
                  <a:ext uri="{FF2B5EF4-FFF2-40B4-BE49-F238E27FC236}">
                    <a16:creationId xmlns:a16="http://schemas.microsoft.com/office/drawing/2014/main" id="{B313528C-CAE9-4491-91D4-8318D97DA115}"/>
                  </a:ext>
                </a:extLst>
              </p:cNvPr>
              <p:cNvSpPr>
                <a:spLocks noChangeArrowheads="1"/>
              </p:cNvSpPr>
              <p:nvPr/>
            </p:nvSpPr>
            <p:spPr bwMode="auto">
              <a:xfrm>
                <a:off x="3864" y="1080"/>
                <a:ext cx="864" cy="864"/>
              </a:xfrm>
              <a:prstGeom prst="ellipse">
                <a:avLst/>
              </a:prstGeom>
              <a:noFill/>
              <a:ln w="381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1863" name="Rectangle 7">
                <a:extLst>
                  <a:ext uri="{FF2B5EF4-FFF2-40B4-BE49-F238E27FC236}">
                    <a16:creationId xmlns:a16="http://schemas.microsoft.com/office/drawing/2014/main" id="{1FF47B2E-B383-4177-87AB-1BEB6F4F4BE9}"/>
                  </a:ext>
                </a:extLst>
              </p:cNvPr>
              <p:cNvSpPr>
                <a:spLocks noChangeArrowheads="1"/>
              </p:cNvSpPr>
              <p:nvPr/>
            </p:nvSpPr>
            <p:spPr bwMode="auto">
              <a:xfrm>
                <a:off x="3804" y="1008"/>
                <a:ext cx="960" cy="528"/>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1864" name="Line 8">
                <a:extLst>
                  <a:ext uri="{FF2B5EF4-FFF2-40B4-BE49-F238E27FC236}">
                    <a16:creationId xmlns:a16="http://schemas.microsoft.com/office/drawing/2014/main" id="{7239B7B7-7DB8-4082-B45C-0AFF4952D249}"/>
                  </a:ext>
                </a:extLst>
              </p:cNvPr>
              <p:cNvSpPr>
                <a:spLocks noChangeShapeType="1"/>
              </p:cNvSpPr>
              <p:nvPr/>
            </p:nvSpPr>
            <p:spPr bwMode="auto">
              <a:xfrm>
                <a:off x="3360" y="1536"/>
                <a:ext cx="516" cy="0"/>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1865" name="Line 9">
                <a:extLst>
                  <a:ext uri="{FF2B5EF4-FFF2-40B4-BE49-F238E27FC236}">
                    <a16:creationId xmlns:a16="http://schemas.microsoft.com/office/drawing/2014/main" id="{F65943F5-E268-40E7-9264-7EF96099D843}"/>
                  </a:ext>
                </a:extLst>
              </p:cNvPr>
              <p:cNvSpPr>
                <a:spLocks noChangeShapeType="1"/>
              </p:cNvSpPr>
              <p:nvPr/>
            </p:nvSpPr>
            <p:spPr bwMode="auto">
              <a:xfrm>
                <a:off x="4728" y="1536"/>
                <a:ext cx="516" cy="0"/>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21866" name="Text Box 10">
              <a:extLst>
                <a:ext uri="{FF2B5EF4-FFF2-40B4-BE49-F238E27FC236}">
                  <a16:creationId xmlns:a16="http://schemas.microsoft.com/office/drawing/2014/main" id="{869175B2-8176-4207-88B4-D0BE3B6C3A6C}"/>
                </a:ext>
              </a:extLst>
            </p:cNvPr>
            <p:cNvSpPr txBox="1">
              <a:spLocks noChangeArrowheads="1"/>
            </p:cNvSpPr>
            <p:nvPr/>
          </p:nvSpPr>
          <p:spPr bwMode="auto">
            <a:xfrm>
              <a:off x="3840" y="2292"/>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chemeClr val="bg1"/>
                  </a:solidFill>
                  <a:latin typeface="Times New Roman" panose="02020603050405020304" pitchFamily="18" charset="0"/>
                </a:rPr>
                <a:t>O</a:t>
              </a:r>
            </a:p>
          </p:txBody>
        </p:sp>
        <p:sp>
          <p:nvSpPr>
            <p:cNvPr id="121867" name="Text Box 11">
              <a:extLst>
                <a:ext uri="{FF2B5EF4-FFF2-40B4-BE49-F238E27FC236}">
                  <a16:creationId xmlns:a16="http://schemas.microsoft.com/office/drawing/2014/main" id="{145DE83D-41E7-4D9A-BB89-272D80B0EAD4}"/>
                </a:ext>
              </a:extLst>
            </p:cNvPr>
            <p:cNvSpPr txBox="1">
              <a:spLocks noChangeArrowheads="1"/>
            </p:cNvSpPr>
            <p:nvPr/>
          </p:nvSpPr>
          <p:spPr bwMode="auto">
            <a:xfrm>
              <a:off x="4068" y="246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chemeClr val="bg1"/>
                  </a:solidFill>
                  <a:latin typeface="Times New Roman" panose="02020603050405020304" pitchFamily="18" charset="0"/>
                </a:rPr>
                <a:t>a</a:t>
              </a:r>
            </a:p>
          </p:txBody>
        </p:sp>
        <p:sp>
          <p:nvSpPr>
            <p:cNvPr id="121868" name="Text Box 12">
              <a:extLst>
                <a:ext uri="{FF2B5EF4-FFF2-40B4-BE49-F238E27FC236}">
                  <a16:creationId xmlns:a16="http://schemas.microsoft.com/office/drawing/2014/main" id="{05BCD7A1-0819-4250-A3E6-48B5DFC9A81C}"/>
                </a:ext>
              </a:extLst>
            </p:cNvPr>
            <p:cNvSpPr txBox="1">
              <a:spLocks noChangeArrowheads="1"/>
            </p:cNvSpPr>
            <p:nvPr/>
          </p:nvSpPr>
          <p:spPr bwMode="auto">
            <a:xfrm>
              <a:off x="4176" y="182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chemeClr val="bg1"/>
                  </a:solidFill>
                  <a:latin typeface="Times New Roman" panose="02020603050405020304" pitchFamily="18" charset="0"/>
                </a:rPr>
                <a:t>b</a:t>
              </a:r>
            </a:p>
          </p:txBody>
        </p:sp>
        <p:sp>
          <p:nvSpPr>
            <p:cNvPr id="121869" name="Line 13">
              <a:extLst>
                <a:ext uri="{FF2B5EF4-FFF2-40B4-BE49-F238E27FC236}">
                  <a16:creationId xmlns:a16="http://schemas.microsoft.com/office/drawing/2014/main" id="{F4885505-EA8F-4193-8981-2F304D99F2BF}"/>
                </a:ext>
              </a:extLst>
            </p:cNvPr>
            <p:cNvSpPr>
              <a:spLocks noChangeShapeType="1"/>
            </p:cNvSpPr>
            <p:nvPr/>
          </p:nvSpPr>
          <p:spPr bwMode="auto">
            <a:xfrm flipV="1">
              <a:off x="4092" y="1632"/>
              <a:ext cx="528" cy="816"/>
            </a:xfrm>
            <a:prstGeom prst="line">
              <a:avLst/>
            </a:prstGeom>
            <a:noFill/>
            <a:ln w="38100">
              <a:solidFill>
                <a:srgbClr val="66FF33"/>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1870" name="Line 14">
              <a:extLst>
                <a:ext uri="{FF2B5EF4-FFF2-40B4-BE49-F238E27FC236}">
                  <a16:creationId xmlns:a16="http://schemas.microsoft.com/office/drawing/2014/main" id="{7399C3B6-6E50-4724-B0F5-1214C6703617}"/>
                </a:ext>
              </a:extLst>
            </p:cNvPr>
            <p:cNvSpPr>
              <a:spLocks noChangeShapeType="1"/>
            </p:cNvSpPr>
            <p:nvPr/>
          </p:nvSpPr>
          <p:spPr bwMode="auto">
            <a:xfrm>
              <a:off x="4080" y="2436"/>
              <a:ext cx="384" cy="240"/>
            </a:xfrm>
            <a:prstGeom prst="line">
              <a:avLst/>
            </a:prstGeom>
            <a:noFill/>
            <a:ln w="38100">
              <a:solidFill>
                <a:srgbClr val="66FF33"/>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
        <p:nvSpPr>
          <p:cNvPr id="121871" name="Text Box 15">
            <a:extLst>
              <a:ext uri="{FF2B5EF4-FFF2-40B4-BE49-F238E27FC236}">
                <a16:creationId xmlns:a16="http://schemas.microsoft.com/office/drawing/2014/main" id="{1E97025A-AD8C-4C29-A310-FE066376BF22}"/>
              </a:ext>
            </a:extLst>
          </p:cNvPr>
          <p:cNvSpPr txBox="1">
            <a:spLocks noChangeArrowheads="1"/>
          </p:cNvSpPr>
          <p:nvPr/>
        </p:nvSpPr>
        <p:spPr bwMode="auto">
          <a:xfrm>
            <a:off x="750888" y="461963"/>
            <a:ext cx="8091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如图的导线，已知电荷线密度为 </a:t>
            </a:r>
            <a:r>
              <a:rPr kumimoji="1" lang="zh-CN" altLang="en-US" sz="2400" b="1" i="1">
                <a:solidFill>
                  <a:srgbClr val="66FFFF"/>
                </a:solidFill>
                <a:latin typeface="Times New Roman" panose="02020603050405020304" pitchFamily="18" charset="0"/>
                <a:sym typeface="Symbol" panose="05050102010706020507" pitchFamily="18" charset="2"/>
              </a:rPr>
              <a:t> </a:t>
            </a:r>
            <a:r>
              <a:rPr kumimoji="1" lang="zh-CN" altLang="en-US" sz="2400" b="1">
                <a:solidFill>
                  <a:schemeClr val="bg1"/>
                </a:solidFill>
                <a:latin typeface="Times New Roman" panose="02020603050405020304" pitchFamily="18" charset="0"/>
                <a:sym typeface="Symbol" panose="05050102010706020507" pitchFamily="18" charset="2"/>
              </a:rPr>
              <a:t>，当绕 </a:t>
            </a:r>
            <a:r>
              <a:rPr kumimoji="1" lang="en-US" altLang="zh-CN" sz="2400" b="1" i="1">
                <a:solidFill>
                  <a:srgbClr val="66FFFF"/>
                </a:solidFill>
                <a:latin typeface="Times New Roman" panose="02020603050405020304" pitchFamily="18" charset="0"/>
                <a:sym typeface="Symbol" panose="05050102010706020507" pitchFamily="18" charset="2"/>
              </a:rPr>
              <a:t>O </a:t>
            </a:r>
            <a:r>
              <a:rPr kumimoji="1" lang="zh-CN" altLang="en-US" sz="2400" b="1">
                <a:solidFill>
                  <a:schemeClr val="bg1"/>
                </a:solidFill>
                <a:latin typeface="Times New Roman" panose="02020603050405020304" pitchFamily="18" charset="0"/>
                <a:sym typeface="Symbol" panose="05050102010706020507" pitchFamily="18" charset="2"/>
              </a:rPr>
              <a:t>点以 </a:t>
            </a:r>
            <a:r>
              <a:rPr kumimoji="1" lang="zh-CN" altLang="en-US" sz="2400" b="1" i="1">
                <a:solidFill>
                  <a:srgbClr val="66FFFF"/>
                </a:solidFill>
                <a:latin typeface="Times New Roman" panose="02020603050405020304" pitchFamily="18" charset="0"/>
                <a:sym typeface="Symbol" panose="05050102010706020507" pitchFamily="18" charset="2"/>
              </a:rPr>
              <a:t></a:t>
            </a:r>
            <a:r>
              <a:rPr kumimoji="1" lang="zh-CN" altLang="en-US" sz="2400" b="1">
                <a:solidFill>
                  <a:schemeClr val="bg1"/>
                </a:solidFill>
                <a:latin typeface="Times New Roman" panose="02020603050405020304" pitchFamily="18" charset="0"/>
                <a:sym typeface="Symbol" panose="05050102010706020507" pitchFamily="18" charset="2"/>
              </a:rPr>
              <a:t>  转动时</a:t>
            </a:r>
            <a:endParaRPr kumimoji="1" lang="zh-CN" altLang="en-US" sz="2400" b="1">
              <a:solidFill>
                <a:schemeClr val="bg1"/>
              </a:solidFill>
              <a:latin typeface="Times New Roman" panose="02020603050405020304" pitchFamily="18" charset="0"/>
            </a:endParaRPr>
          </a:p>
        </p:txBody>
      </p:sp>
      <p:sp>
        <p:nvSpPr>
          <p:cNvPr id="121872" name="Text Box 16">
            <a:extLst>
              <a:ext uri="{FF2B5EF4-FFF2-40B4-BE49-F238E27FC236}">
                <a16:creationId xmlns:a16="http://schemas.microsoft.com/office/drawing/2014/main" id="{F793D5CB-AC21-465A-A6B4-07FE239E2500}"/>
              </a:ext>
            </a:extLst>
          </p:cNvPr>
          <p:cNvSpPr txBox="1">
            <a:spLocks noChangeArrowheads="1"/>
          </p:cNvSpPr>
          <p:nvPr/>
        </p:nvSpPr>
        <p:spPr bwMode="auto">
          <a:xfrm>
            <a:off x="287338" y="1516063"/>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FFFF00"/>
                </a:solidFill>
                <a:latin typeface="Times New Roman" panose="02020603050405020304" pitchFamily="18" charset="0"/>
              </a:rPr>
              <a:t>解</a:t>
            </a:r>
          </a:p>
        </p:txBody>
      </p:sp>
      <p:sp>
        <p:nvSpPr>
          <p:cNvPr id="121873" name="Text Box 17">
            <a:extLst>
              <a:ext uri="{FF2B5EF4-FFF2-40B4-BE49-F238E27FC236}">
                <a16:creationId xmlns:a16="http://schemas.microsoft.com/office/drawing/2014/main" id="{E24C758A-08E0-4D99-861B-1B4C5C7D86A0}"/>
              </a:ext>
            </a:extLst>
          </p:cNvPr>
          <p:cNvSpPr txBox="1">
            <a:spLocks noChangeArrowheads="1"/>
          </p:cNvSpPr>
          <p:nvPr/>
        </p:nvSpPr>
        <p:spPr bwMode="auto">
          <a:xfrm>
            <a:off x="6675438" y="188595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66FFFF"/>
                </a:solidFill>
                <a:latin typeface="Times New Roman" panose="02020603050405020304" pitchFamily="18" charset="0"/>
              </a:rPr>
              <a:t>1</a:t>
            </a:r>
          </a:p>
        </p:txBody>
      </p:sp>
      <p:sp>
        <p:nvSpPr>
          <p:cNvPr id="121874" name="Text Box 18">
            <a:extLst>
              <a:ext uri="{FF2B5EF4-FFF2-40B4-BE49-F238E27FC236}">
                <a16:creationId xmlns:a16="http://schemas.microsoft.com/office/drawing/2014/main" id="{304ECF78-C37F-4D89-987E-4DBD014F47B4}"/>
              </a:ext>
            </a:extLst>
          </p:cNvPr>
          <p:cNvSpPr txBox="1">
            <a:spLocks noChangeArrowheads="1"/>
          </p:cNvSpPr>
          <p:nvPr/>
        </p:nvSpPr>
        <p:spPr bwMode="auto">
          <a:xfrm>
            <a:off x="6738938" y="464185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66FFFF"/>
                </a:solidFill>
                <a:latin typeface="Times New Roman" panose="02020603050405020304" pitchFamily="18" charset="0"/>
              </a:rPr>
              <a:t>2</a:t>
            </a:r>
          </a:p>
        </p:txBody>
      </p:sp>
      <p:sp>
        <p:nvSpPr>
          <p:cNvPr id="121875" name="Text Box 19">
            <a:extLst>
              <a:ext uri="{FF2B5EF4-FFF2-40B4-BE49-F238E27FC236}">
                <a16:creationId xmlns:a16="http://schemas.microsoft.com/office/drawing/2014/main" id="{4A71563D-44C6-4E6B-8FAE-4359BF213584}"/>
              </a:ext>
            </a:extLst>
          </p:cNvPr>
          <p:cNvSpPr txBox="1">
            <a:spLocks noChangeArrowheads="1"/>
          </p:cNvSpPr>
          <p:nvPr/>
        </p:nvSpPr>
        <p:spPr bwMode="auto">
          <a:xfrm>
            <a:off x="7807325" y="396875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66FFFF"/>
                </a:solidFill>
                <a:latin typeface="Times New Roman" panose="02020603050405020304" pitchFamily="18" charset="0"/>
              </a:rPr>
              <a:t>3</a:t>
            </a:r>
          </a:p>
        </p:txBody>
      </p:sp>
      <p:sp>
        <p:nvSpPr>
          <p:cNvPr id="121876" name="Text Box 20">
            <a:extLst>
              <a:ext uri="{FF2B5EF4-FFF2-40B4-BE49-F238E27FC236}">
                <a16:creationId xmlns:a16="http://schemas.microsoft.com/office/drawing/2014/main" id="{8AB00288-17F9-4804-94F2-C4D5EEC7DCAA}"/>
              </a:ext>
            </a:extLst>
          </p:cNvPr>
          <p:cNvSpPr txBox="1">
            <a:spLocks noChangeArrowheads="1"/>
          </p:cNvSpPr>
          <p:nvPr/>
        </p:nvSpPr>
        <p:spPr bwMode="auto">
          <a:xfrm>
            <a:off x="5576888" y="39782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66FFFF"/>
                </a:solidFill>
                <a:latin typeface="Times New Roman" panose="02020603050405020304" pitchFamily="18" charset="0"/>
              </a:rPr>
              <a:t>4</a:t>
            </a:r>
          </a:p>
        </p:txBody>
      </p:sp>
      <p:sp>
        <p:nvSpPr>
          <p:cNvPr id="121877" name="Rectangle 21">
            <a:extLst>
              <a:ext uri="{FF2B5EF4-FFF2-40B4-BE49-F238E27FC236}">
                <a16:creationId xmlns:a16="http://schemas.microsoft.com/office/drawing/2014/main" id="{173A6873-71A4-4646-A4B3-979A80ECD8AD}"/>
              </a:ext>
            </a:extLst>
          </p:cNvPr>
          <p:cNvSpPr>
            <a:spLocks noChangeArrowheads="1"/>
          </p:cNvSpPr>
          <p:nvPr/>
        </p:nvSpPr>
        <p:spPr bwMode="auto">
          <a:xfrm rot="-1607654">
            <a:off x="6021388" y="2617788"/>
            <a:ext cx="220662" cy="130175"/>
          </a:xfrm>
          <a:prstGeom prst="rect">
            <a:avLst/>
          </a:prstGeom>
          <a:solidFill>
            <a:srgbClr val="FF0000"/>
          </a:solidFill>
          <a:ln w="38100">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1878" name="Object 22">
            <a:extLst>
              <a:ext uri="{FF2B5EF4-FFF2-40B4-BE49-F238E27FC236}">
                <a16:creationId xmlns:a16="http://schemas.microsoft.com/office/drawing/2014/main" id="{6CF84E7E-4ADD-40E3-9658-8F2C8DBA9C38}"/>
              </a:ext>
            </a:extLst>
          </p:cNvPr>
          <p:cNvGraphicFramePr>
            <a:graphicFrameLocks/>
          </p:cNvGraphicFramePr>
          <p:nvPr/>
        </p:nvGraphicFramePr>
        <p:xfrm>
          <a:off x="5773738" y="2149475"/>
          <a:ext cx="392112" cy="392113"/>
        </p:xfrm>
        <a:graphic>
          <a:graphicData uri="http://schemas.openxmlformats.org/presentationml/2006/ole">
            <mc:AlternateContent xmlns:mc="http://schemas.openxmlformats.org/markup-compatibility/2006">
              <mc:Choice xmlns:v="urn:schemas-microsoft-com:vml" Requires="v">
                <p:oleObj spid="_x0000_s121980" name="Equation" r:id="rId3" imgW="393480" imgH="393480" progId="Equation.3">
                  <p:embed/>
                </p:oleObj>
              </mc:Choice>
              <mc:Fallback>
                <p:oleObj name="Equation" r:id="rId3" imgW="393480" imgH="393480" progId="Equation.3">
                  <p:embed/>
                  <p:pic>
                    <p:nvPicPr>
                      <p:cNvPr id="0" name="Object 2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3738" y="2149475"/>
                        <a:ext cx="392112"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1879" name="Group 23">
            <a:extLst>
              <a:ext uri="{FF2B5EF4-FFF2-40B4-BE49-F238E27FC236}">
                <a16:creationId xmlns:a16="http://schemas.microsoft.com/office/drawing/2014/main" id="{5AB847E9-3B2B-4FBF-BF9D-09A1D13E121C}"/>
              </a:ext>
            </a:extLst>
          </p:cNvPr>
          <p:cNvGrpSpPr>
            <a:grpSpLocks/>
          </p:cNvGrpSpPr>
          <p:nvPr/>
        </p:nvGrpSpPr>
        <p:grpSpPr bwMode="auto">
          <a:xfrm>
            <a:off x="6002338" y="2606675"/>
            <a:ext cx="884237" cy="1395413"/>
            <a:chOff x="3917" y="2660"/>
            <a:chExt cx="557" cy="879"/>
          </a:xfrm>
        </p:grpSpPr>
        <p:sp>
          <p:nvSpPr>
            <p:cNvPr id="121880" name="Line 24">
              <a:extLst>
                <a:ext uri="{FF2B5EF4-FFF2-40B4-BE49-F238E27FC236}">
                  <a16:creationId xmlns:a16="http://schemas.microsoft.com/office/drawing/2014/main" id="{C63C0B09-EDB3-4BB8-8E68-0A7021C827EE}"/>
                </a:ext>
              </a:extLst>
            </p:cNvPr>
            <p:cNvSpPr>
              <a:spLocks noChangeShapeType="1"/>
            </p:cNvSpPr>
            <p:nvPr/>
          </p:nvSpPr>
          <p:spPr bwMode="auto">
            <a:xfrm>
              <a:off x="3917" y="2731"/>
              <a:ext cx="557" cy="808"/>
            </a:xfrm>
            <a:prstGeom prst="line">
              <a:avLst/>
            </a:prstGeom>
            <a:noFill/>
            <a:ln w="38100">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881" name="Line 25">
              <a:extLst>
                <a:ext uri="{FF2B5EF4-FFF2-40B4-BE49-F238E27FC236}">
                  <a16:creationId xmlns:a16="http://schemas.microsoft.com/office/drawing/2014/main" id="{25CC7638-5838-498B-B690-5D2923D83CD0}"/>
                </a:ext>
              </a:extLst>
            </p:cNvPr>
            <p:cNvSpPr>
              <a:spLocks noChangeShapeType="1"/>
            </p:cNvSpPr>
            <p:nvPr/>
          </p:nvSpPr>
          <p:spPr bwMode="auto">
            <a:xfrm>
              <a:off x="4086" y="2660"/>
              <a:ext cx="377" cy="879"/>
            </a:xfrm>
            <a:prstGeom prst="line">
              <a:avLst/>
            </a:prstGeom>
            <a:noFill/>
            <a:ln w="38100">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882" name="Freeform 26">
              <a:extLst>
                <a:ext uri="{FF2B5EF4-FFF2-40B4-BE49-F238E27FC236}">
                  <a16:creationId xmlns:a16="http://schemas.microsoft.com/office/drawing/2014/main" id="{476F09AA-6038-4A71-99B9-FF84DFC46A1C}"/>
                </a:ext>
              </a:extLst>
            </p:cNvPr>
            <p:cNvSpPr>
              <a:spLocks/>
            </p:cNvSpPr>
            <p:nvPr/>
          </p:nvSpPr>
          <p:spPr bwMode="auto">
            <a:xfrm>
              <a:off x="4149" y="2997"/>
              <a:ext cx="64" cy="54"/>
            </a:xfrm>
            <a:custGeom>
              <a:avLst/>
              <a:gdLst>
                <a:gd name="T0" fmla="*/ 0 w 64"/>
                <a:gd name="T1" fmla="*/ 54 h 54"/>
                <a:gd name="T2" fmla="*/ 64 w 64"/>
                <a:gd name="T3" fmla="*/ 0 h 54"/>
              </a:gdLst>
              <a:ahLst/>
              <a:cxnLst>
                <a:cxn ang="0">
                  <a:pos x="T0" y="T1"/>
                </a:cxn>
                <a:cxn ang="0">
                  <a:pos x="T2" y="T3"/>
                </a:cxn>
              </a:cxnLst>
              <a:rect l="0" t="0" r="r" b="b"/>
              <a:pathLst>
                <a:path w="64" h="54">
                  <a:moveTo>
                    <a:pt x="0" y="54"/>
                  </a:moveTo>
                  <a:cubicBezTo>
                    <a:pt x="14" y="1"/>
                    <a:pt x="9" y="0"/>
                    <a:pt x="64" y="0"/>
                  </a:cubicBezTo>
                </a:path>
              </a:pathLst>
            </a:custGeom>
            <a:noFill/>
            <a:ln w="38100" cmpd="sng">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21883" name="Object 27">
            <a:extLst>
              <a:ext uri="{FF2B5EF4-FFF2-40B4-BE49-F238E27FC236}">
                <a16:creationId xmlns:a16="http://schemas.microsoft.com/office/drawing/2014/main" id="{53508C89-CADE-4317-A5D9-FCD7458E5D1E}"/>
              </a:ext>
            </a:extLst>
          </p:cNvPr>
          <p:cNvGraphicFramePr>
            <a:graphicFrameLocks noChangeAspect="1"/>
          </p:cNvGraphicFramePr>
          <p:nvPr/>
        </p:nvGraphicFramePr>
        <p:xfrm>
          <a:off x="5873750" y="3163888"/>
          <a:ext cx="457200" cy="325437"/>
        </p:xfrm>
        <a:graphic>
          <a:graphicData uri="http://schemas.openxmlformats.org/presentationml/2006/ole">
            <mc:AlternateContent xmlns:mc="http://schemas.openxmlformats.org/markup-compatibility/2006">
              <mc:Choice xmlns:v="urn:schemas-microsoft-com:vml" Requires="v">
                <p:oleObj spid="_x0000_s121981" name="Equation" r:id="rId5" imgW="444240" imgH="317160" progId="Equation.3">
                  <p:embed/>
                </p:oleObj>
              </mc:Choice>
              <mc:Fallback>
                <p:oleObj name="Equation" r:id="rId5" imgW="444240" imgH="317160"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3750" y="3163888"/>
                        <a:ext cx="457200" cy="325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884" name="Text Box 28">
            <a:extLst>
              <a:ext uri="{FF2B5EF4-FFF2-40B4-BE49-F238E27FC236}">
                <a16:creationId xmlns:a16="http://schemas.microsoft.com/office/drawing/2014/main" id="{2CFC646F-91D5-4CC4-9CE3-ED62B23ED7FF}"/>
              </a:ext>
            </a:extLst>
          </p:cNvPr>
          <p:cNvSpPr txBox="1">
            <a:spLocks noChangeArrowheads="1"/>
          </p:cNvSpPr>
          <p:nvPr/>
        </p:nvSpPr>
        <p:spPr bwMode="auto">
          <a:xfrm>
            <a:off x="779463" y="1535113"/>
            <a:ext cx="1260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线段</a:t>
            </a:r>
            <a:r>
              <a:rPr kumimoji="1" lang="en-US" altLang="zh-CN" sz="2400" b="1">
                <a:solidFill>
                  <a:schemeClr val="bg1"/>
                </a:solidFill>
                <a:latin typeface="Times New Roman" panose="02020603050405020304" pitchFamily="18" charset="0"/>
              </a:rPr>
              <a:t>1</a:t>
            </a:r>
            <a:r>
              <a:rPr kumimoji="1" lang="zh-CN" altLang="en-US" sz="2400" b="1">
                <a:solidFill>
                  <a:schemeClr val="bg1"/>
                </a:solidFill>
                <a:latin typeface="Times New Roman" panose="02020603050405020304" pitchFamily="18" charset="0"/>
              </a:rPr>
              <a:t>：</a:t>
            </a:r>
          </a:p>
        </p:txBody>
      </p:sp>
      <p:graphicFrame>
        <p:nvGraphicFramePr>
          <p:cNvPr id="121885" name="Object 29">
            <a:extLst>
              <a:ext uri="{FF2B5EF4-FFF2-40B4-BE49-F238E27FC236}">
                <a16:creationId xmlns:a16="http://schemas.microsoft.com/office/drawing/2014/main" id="{C5A17709-315A-495B-A653-2D2782FD0333}"/>
              </a:ext>
            </a:extLst>
          </p:cNvPr>
          <p:cNvGraphicFramePr>
            <a:graphicFrameLocks/>
          </p:cNvGraphicFramePr>
          <p:nvPr/>
        </p:nvGraphicFramePr>
        <p:xfrm>
          <a:off x="1435100" y="2060575"/>
          <a:ext cx="2374900" cy="393700"/>
        </p:xfrm>
        <a:graphic>
          <a:graphicData uri="http://schemas.openxmlformats.org/presentationml/2006/ole">
            <mc:AlternateContent xmlns:mc="http://schemas.openxmlformats.org/markup-compatibility/2006">
              <mc:Choice xmlns:v="urn:schemas-microsoft-com:vml" Requires="v">
                <p:oleObj spid="_x0000_s121982" name="Equation" r:id="rId7" imgW="2374560" imgH="393480" progId="Equation.3">
                  <p:embed/>
                </p:oleObj>
              </mc:Choice>
              <mc:Fallback>
                <p:oleObj name="Equation" r:id="rId7" imgW="2374560" imgH="393480" progId="Equation.3">
                  <p:embed/>
                  <p:pic>
                    <p:nvPicPr>
                      <p:cNvPr id="0" name="Object 2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5100" y="2060575"/>
                        <a:ext cx="23749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86" name="Object 30">
            <a:extLst>
              <a:ext uri="{FF2B5EF4-FFF2-40B4-BE49-F238E27FC236}">
                <a16:creationId xmlns:a16="http://schemas.microsoft.com/office/drawing/2014/main" id="{9DE3C338-2001-4B9E-8FC5-DA823737E2FD}"/>
              </a:ext>
            </a:extLst>
          </p:cNvPr>
          <p:cNvGraphicFramePr>
            <a:graphicFrameLocks/>
          </p:cNvGraphicFramePr>
          <p:nvPr/>
        </p:nvGraphicFramePr>
        <p:xfrm>
          <a:off x="1454150" y="2565400"/>
          <a:ext cx="2271713" cy="825500"/>
        </p:xfrm>
        <a:graphic>
          <a:graphicData uri="http://schemas.openxmlformats.org/presentationml/2006/ole">
            <mc:AlternateContent xmlns:mc="http://schemas.openxmlformats.org/markup-compatibility/2006">
              <mc:Choice xmlns:v="urn:schemas-microsoft-com:vml" Requires="v">
                <p:oleObj spid="_x0000_s121983" name="Equation" r:id="rId9" imgW="2273040" imgH="825480" progId="Equation.3">
                  <p:embed/>
                </p:oleObj>
              </mc:Choice>
              <mc:Fallback>
                <p:oleObj name="Equation" r:id="rId9" imgW="2273040" imgH="825480" progId="Equation.3">
                  <p:embed/>
                  <p:pic>
                    <p:nvPicPr>
                      <p:cNvPr id="0" name="Object 3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54150" y="2565400"/>
                        <a:ext cx="2271713"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87" name="Object 31">
            <a:extLst>
              <a:ext uri="{FF2B5EF4-FFF2-40B4-BE49-F238E27FC236}">
                <a16:creationId xmlns:a16="http://schemas.microsoft.com/office/drawing/2014/main" id="{FC33B6F2-C8ED-4876-A8ED-6379D29B822B}"/>
              </a:ext>
            </a:extLst>
          </p:cNvPr>
          <p:cNvGraphicFramePr>
            <a:graphicFrameLocks/>
          </p:cNvGraphicFramePr>
          <p:nvPr/>
        </p:nvGraphicFramePr>
        <p:xfrm>
          <a:off x="2022475" y="3592513"/>
          <a:ext cx="1587500" cy="823912"/>
        </p:xfrm>
        <a:graphic>
          <a:graphicData uri="http://schemas.openxmlformats.org/presentationml/2006/ole">
            <mc:AlternateContent xmlns:mc="http://schemas.openxmlformats.org/markup-compatibility/2006">
              <mc:Choice xmlns:v="urn:schemas-microsoft-com:vml" Requires="v">
                <p:oleObj spid="_x0000_s121984" name="Equation" r:id="rId11" imgW="1587240" imgH="825480" progId="Equation.3">
                  <p:embed/>
                </p:oleObj>
              </mc:Choice>
              <mc:Fallback>
                <p:oleObj name="Equation" r:id="rId11" imgW="1587240" imgH="825480" progId="Equation.3">
                  <p:embed/>
                  <p:pic>
                    <p:nvPicPr>
                      <p:cNvPr id="0" name="Object 3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22475" y="3592513"/>
                        <a:ext cx="1587500"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888" name="Line 32">
            <a:extLst>
              <a:ext uri="{FF2B5EF4-FFF2-40B4-BE49-F238E27FC236}">
                <a16:creationId xmlns:a16="http://schemas.microsoft.com/office/drawing/2014/main" id="{39830328-6506-49D4-8794-29F95E75E19F}"/>
              </a:ext>
            </a:extLst>
          </p:cNvPr>
          <p:cNvSpPr>
            <a:spLocks noChangeShapeType="1"/>
          </p:cNvSpPr>
          <p:nvPr/>
        </p:nvSpPr>
        <p:spPr bwMode="auto">
          <a:xfrm flipH="1">
            <a:off x="5389563" y="2743200"/>
            <a:ext cx="631825" cy="422275"/>
          </a:xfrm>
          <a:prstGeom prst="line">
            <a:avLst/>
          </a:prstGeom>
          <a:noFill/>
          <a:ln w="38100">
            <a:solidFill>
              <a:srgbClr val="00FF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889" name="Rectangle 33">
            <a:extLst>
              <a:ext uri="{FF2B5EF4-FFF2-40B4-BE49-F238E27FC236}">
                <a16:creationId xmlns:a16="http://schemas.microsoft.com/office/drawing/2014/main" id="{EC3E241B-35F1-42CB-8837-11507BD52B56}"/>
              </a:ext>
            </a:extLst>
          </p:cNvPr>
          <p:cNvSpPr>
            <a:spLocks noChangeArrowheads="1"/>
          </p:cNvSpPr>
          <p:nvPr/>
        </p:nvSpPr>
        <p:spPr bwMode="auto">
          <a:xfrm>
            <a:off x="762000" y="1012825"/>
            <a:ext cx="358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b="1" i="1">
                <a:solidFill>
                  <a:srgbClr val="66FFFF"/>
                </a:solidFill>
                <a:latin typeface="Times New Roman" panose="02020603050405020304" pitchFamily="18" charset="0"/>
                <a:sym typeface="Symbol" panose="05050102010706020507" pitchFamily="18" charset="2"/>
              </a:rPr>
              <a:t>O </a:t>
            </a:r>
            <a:r>
              <a:rPr kumimoji="1" lang="zh-CN" altLang="en-US" sz="2400" b="1">
                <a:solidFill>
                  <a:schemeClr val="bg1"/>
                </a:solidFill>
                <a:latin typeface="Times New Roman" panose="02020603050405020304" pitchFamily="18" charset="0"/>
                <a:sym typeface="Symbol" panose="05050102010706020507" pitchFamily="18" charset="2"/>
              </a:rPr>
              <a:t>点的磁感应强度</a:t>
            </a:r>
          </a:p>
        </p:txBody>
      </p:sp>
      <p:sp>
        <p:nvSpPr>
          <p:cNvPr id="121890" name="Rectangle 34">
            <a:extLst>
              <a:ext uri="{FF2B5EF4-FFF2-40B4-BE49-F238E27FC236}">
                <a16:creationId xmlns:a16="http://schemas.microsoft.com/office/drawing/2014/main" id="{3D7B3991-1455-4B88-B29C-DAF7FE58A43F}"/>
              </a:ext>
            </a:extLst>
          </p:cNvPr>
          <p:cNvSpPr>
            <a:spLocks noChangeArrowheads="1"/>
          </p:cNvSpPr>
          <p:nvPr/>
        </p:nvSpPr>
        <p:spPr bwMode="auto">
          <a:xfrm>
            <a:off x="263525" y="461963"/>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anose="02020603050405020304" pitchFamily="18" charset="0"/>
              </a:rPr>
              <a:t>例</a:t>
            </a:r>
          </a:p>
        </p:txBody>
      </p:sp>
      <p:sp>
        <p:nvSpPr>
          <p:cNvPr id="121891" name="Rectangle 35">
            <a:extLst>
              <a:ext uri="{FF2B5EF4-FFF2-40B4-BE49-F238E27FC236}">
                <a16:creationId xmlns:a16="http://schemas.microsoft.com/office/drawing/2014/main" id="{14B6045A-94F4-4653-878D-CC59A0CE273F}"/>
              </a:ext>
            </a:extLst>
          </p:cNvPr>
          <p:cNvSpPr>
            <a:spLocks noChangeArrowheads="1"/>
          </p:cNvSpPr>
          <p:nvPr/>
        </p:nvSpPr>
        <p:spPr bwMode="auto">
          <a:xfrm>
            <a:off x="263525" y="1012825"/>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anose="02020603050405020304" pitchFamily="18" charset="0"/>
                <a:sym typeface="Symbol" panose="05050102010706020507" pitchFamily="18" charset="2"/>
              </a:rPr>
              <a:t>求</a:t>
            </a:r>
          </a:p>
        </p:txBody>
      </p:sp>
      <p:graphicFrame>
        <p:nvGraphicFramePr>
          <p:cNvPr id="121892" name="Object 36">
            <a:extLst>
              <a:ext uri="{FF2B5EF4-FFF2-40B4-BE49-F238E27FC236}">
                <a16:creationId xmlns:a16="http://schemas.microsoft.com/office/drawing/2014/main" id="{776D0035-E969-41A7-94B7-E3CDB11D454A}"/>
              </a:ext>
            </a:extLst>
          </p:cNvPr>
          <p:cNvGraphicFramePr>
            <a:graphicFrameLocks/>
          </p:cNvGraphicFramePr>
          <p:nvPr/>
        </p:nvGraphicFramePr>
        <p:xfrm>
          <a:off x="5164138" y="3216275"/>
          <a:ext cx="230187" cy="292100"/>
        </p:xfrm>
        <a:graphic>
          <a:graphicData uri="http://schemas.openxmlformats.org/presentationml/2006/ole">
            <mc:AlternateContent xmlns:mc="http://schemas.openxmlformats.org/markup-compatibility/2006">
              <mc:Choice xmlns:v="urn:schemas-microsoft-com:vml" Requires="v">
                <p:oleObj spid="_x0000_s121985" name="Equation" r:id="rId13" imgW="228600" imgH="291960" progId="Equation.3">
                  <p:embed/>
                </p:oleObj>
              </mc:Choice>
              <mc:Fallback>
                <p:oleObj name="Equation" r:id="rId13" imgW="228600" imgH="291960" progId="Equation.3">
                  <p:embed/>
                  <p:pic>
                    <p:nvPicPr>
                      <p:cNvPr id="0" name="Object 36"/>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64138" y="3216275"/>
                        <a:ext cx="230187"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1893" name="Group 37">
            <a:extLst>
              <a:ext uri="{FF2B5EF4-FFF2-40B4-BE49-F238E27FC236}">
                <a16:creationId xmlns:a16="http://schemas.microsoft.com/office/drawing/2014/main" id="{BADA8448-0811-4001-817A-886B4F3B4573}"/>
              </a:ext>
            </a:extLst>
          </p:cNvPr>
          <p:cNvGrpSpPr>
            <a:grpSpLocks/>
          </p:cNvGrpSpPr>
          <p:nvPr/>
        </p:nvGrpSpPr>
        <p:grpSpPr bwMode="auto">
          <a:xfrm>
            <a:off x="7983538" y="2606675"/>
            <a:ext cx="457200" cy="914400"/>
            <a:chOff x="4848" y="2376"/>
            <a:chExt cx="288" cy="576"/>
          </a:xfrm>
        </p:grpSpPr>
        <p:sp>
          <p:nvSpPr>
            <p:cNvPr id="121894" name="Text Box 38">
              <a:extLst>
                <a:ext uri="{FF2B5EF4-FFF2-40B4-BE49-F238E27FC236}">
                  <a16:creationId xmlns:a16="http://schemas.microsoft.com/office/drawing/2014/main" id="{96255E95-3E92-49EA-ADF8-F36D0E4BA7A5}"/>
                </a:ext>
              </a:extLst>
            </p:cNvPr>
            <p:cNvSpPr txBox="1">
              <a:spLocks noChangeArrowheads="1"/>
            </p:cNvSpPr>
            <p:nvPr/>
          </p:nvSpPr>
          <p:spPr bwMode="auto">
            <a:xfrm>
              <a:off x="4848" y="2376"/>
              <a:ext cx="2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i="1">
                  <a:solidFill>
                    <a:srgbClr val="66FFFF"/>
                  </a:solidFill>
                  <a:latin typeface="Times New Roman" panose="02020603050405020304" pitchFamily="18" charset="0"/>
                  <a:sym typeface="Symbol" panose="05050102010706020507" pitchFamily="18" charset="2"/>
                </a:rPr>
                <a:t></a:t>
              </a:r>
            </a:p>
          </p:txBody>
        </p:sp>
        <p:sp>
          <p:nvSpPr>
            <p:cNvPr id="121895" name="Freeform 39">
              <a:extLst>
                <a:ext uri="{FF2B5EF4-FFF2-40B4-BE49-F238E27FC236}">
                  <a16:creationId xmlns:a16="http://schemas.microsoft.com/office/drawing/2014/main" id="{AA24DEA2-CB3D-4A68-AA97-CB65A51CCFE4}"/>
                </a:ext>
              </a:extLst>
            </p:cNvPr>
            <p:cNvSpPr>
              <a:spLocks/>
            </p:cNvSpPr>
            <p:nvPr/>
          </p:nvSpPr>
          <p:spPr bwMode="auto">
            <a:xfrm>
              <a:off x="4992" y="2664"/>
              <a:ext cx="144" cy="288"/>
            </a:xfrm>
            <a:custGeom>
              <a:avLst/>
              <a:gdLst>
                <a:gd name="T0" fmla="*/ 144 w 144"/>
                <a:gd name="T1" fmla="*/ 288 h 288"/>
                <a:gd name="T2" fmla="*/ 92 w 144"/>
                <a:gd name="T3" fmla="*/ 115 h 288"/>
                <a:gd name="T4" fmla="*/ 0 w 144"/>
                <a:gd name="T5" fmla="*/ 0 h 288"/>
              </a:gdLst>
              <a:ahLst/>
              <a:cxnLst>
                <a:cxn ang="0">
                  <a:pos x="T0" y="T1"/>
                </a:cxn>
                <a:cxn ang="0">
                  <a:pos x="T2" y="T3"/>
                </a:cxn>
                <a:cxn ang="0">
                  <a:pos x="T4" y="T5"/>
                </a:cxn>
              </a:cxnLst>
              <a:rect l="0" t="0" r="r" b="b"/>
              <a:pathLst>
                <a:path w="144" h="288">
                  <a:moveTo>
                    <a:pt x="144" y="288"/>
                  </a:moveTo>
                  <a:cubicBezTo>
                    <a:pt x="135" y="259"/>
                    <a:pt x="116" y="163"/>
                    <a:pt x="92" y="115"/>
                  </a:cubicBezTo>
                  <a:cubicBezTo>
                    <a:pt x="68" y="67"/>
                    <a:pt x="19" y="24"/>
                    <a:pt x="0" y="0"/>
                  </a:cubicBezTo>
                </a:path>
              </a:pathLst>
            </a:custGeom>
            <a:noFill/>
            <a:ln w="28575" cap="flat" cmpd="sng">
              <a:solidFill>
                <a:srgbClr val="66FFFF"/>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aphicFrame>
        <p:nvGraphicFramePr>
          <p:cNvPr id="121896" name="Object 40">
            <a:extLst>
              <a:ext uri="{FF2B5EF4-FFF2-40B4-BE49-F238E27FC236}">
                <a16:creationId xmlns:a16="http://schemas.microsoft.com/office/drawing/2014/main" id="{8CC01AB3-1C58-4B63-A91C-7280EB2E9EDE}"/>
              </a:ext>
            </a:extLst>
          </p:cNvPr>
          <p:cNvGraphicFramePr>
            <a:graphicFrameLocks/>
          </p:cNvGraphicFramePr>
          <p:nvPr/>
        </p:nvGraphicFramePr>
        <p:xfrm>
          <a:off x="1181100" y="4581525"/>
          <a:ext cx="3706813" cy="825500"/>
        </p:xfrm>
        <a:graphic>
          <a:graphicData uri="http://schemas.openxmlformats.org/presentationml/2006/ole">
            <mc:AlternateContent xmlns:mc="http://schemas.openxmlformats.org/markup-compatibility/2006">
              <mc:Choice xmlns:v="urn:schemas-microsoft-com:vml" Requires="v">
                <p:oleObj spid="_x0000_s121986" name="公式" r:id="rId15" imgW="3708360" imgH="825480" progId="Equation.3">
                  <p:embed/>
                </p:oleObj>
              </mc:Choice>
              <mc:Fallback>
                <p:oleObj name="公式" r:id="rId15" imgW="3708360" imgH="825480" progId="Equation.3">
                  <p:embed/>
                  <p:pic>
                    <p:nvPicPr>
                      <p:cNvPr id="0" name="Object 40"/>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81100" y="4581525"/>
                        <a:ext cx="3706813"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897" name="Text Box 41">
            <a:extLst>
              <a:ext uri="{FF2B5EF4-FFF2-40B4-BE49-F238E27FC236}">
                <a16:creationId xmlns:a16="http://schemas.microsoft.com/office/drawing/2014/main" id="{DF7273F9-EF28-4152-9383-71663FB9ACEF}"/>
              </a:ext>
            </a:extLst>
          </p:cNvPr>
          <p:cNvSpPr txBox="1">
            <a:spLocks noChangeArrowheads="1"/>
          </p:cNvSpPr>
          <p:nvPr/>
        </p:nvSpPr>
        <p:spPr bwMode="auto">
          <a:xfrm>
            <a:off x="971550" y="5857875"/>
            <a:ext cx="1260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线段</a:t>
            </a:r>
            <a:r>
              <a:rPr kumimoji="1" lang="en-US" altLang="zh-CN" sz="2400" b="1">
                <a:solidFill>
                  <a:schemeClr val="bg1"/>
                </a:solidFill>
                <a:latin typeface="Times New Roman" panose="02020603050405020304" pitchFamily="18" charset="0"/>
              </a:rPr>
              <a:t>2</a:t>
            </a:r>
            <a:r>
              <a:rPr kumimoji="1" lang="zh-CN" altLang="en-US" sz="2400" b="1">
                <a:solidFill>
                  <a:schemeClr val="bg1"/>
                </a:solidFill>
                <a:latin typeface="Times New Roman" panose="02020603050405020304" pitchFamily="18" charset="0"/>
              </a:rPr>
              <a:t>：</a:t>
            </a:r>
          </a:p>
        </p:txBody>
      </p:sp>
      <p:sp>
        <p:nvSpPr>
          <p:cNvPr id="121898" name="Text Box 42">
            <a:extLst>
              <a:ext uri="{FF2B5EF4-FFF2-40B4-BE49-F238E27FC236}">
                <a16:creationId xmlns:a16="http://schemas.microsoft.com/office/drawing/2014/main" id="{170534B7-E233-43BA-B5E3-33B7994A99AC}"/>
              </a:ext>
            </a:extLst>
          </p:cNvPr>
          <p:cNvSpPr txBox="1">
            <a:spLocks noChangeArrowheads="1"/>
          </p:cNvSpPr>
          <p:nvPr/>
        </p:nvSpPr>
        <p:spPr bwMode="auto">
          <a:xfrm>
            <a:off x="2063750" y="5840413"/>
            <a:ext cx="800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同理</a:t>
            </a:r>
          </a:p>
        </p:txBody>
      </p:sp>
      <p:graphicFrame>
        <p:nvGraphicFramePr>
          <p:cNvPr id="121899" name="Object 43">
            <a:extLst>
              <a:ext uri="{FF2B5EF4-FFF2-40B4-BE49-F238E27FC236}">
                <a16:creationId xmlns:a16="http://schemas.microsoft.com/office/drawing/2014/main" id="{0B2BC4DE-510B-42D0-94E1-8682A55C6AE0}"/>
              </a:ext>
            </a:extLst>
          </p:cNvPr>
          <p:cNvGraphicFramePr>
            <a:graphicFrameLocks/>
          </p:cNvGraphicFramePr>
          <p:nvPr/>
        </p:nvGraphicFramePr>
        <p:xfrm>
          <a:off x="3214688" y="5661025"/>
          <a:ext cx="1789112" cy="823913"/>
        </p:xfrm>
        <a:graphic>
          <a:graphicData uri="http://schemas.openxmlformats.org/presentationml/2006/ole">
            <mc:AlternateContent xmlns:mc="http://schemas.openxmlformats.org/markup-compatibility/2006">
              <mc:Choice xmlns:v="urn:schemas-microsoft-com:vml" Requires="v">
                <p:oleObj spid="_x0000_s121987" name="Equation" r:id="rId17" imgW="1790640" imgH="825480" progId="Equation.3">
                  <p:embed/>
                </p:oleObj>
              </mc:Choice>
              <mc:Fallback>
                <p:oleObj name="Equation" r:id="rId17" imgW="1790640" imgH="825480" progId="Equation.3">
                  <p:embed/>
                  <p:pic>
                    <p:nvPicPr>
                      <p:cNvPr id="0" name="Object 43"/>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14688" y="5661025"/>
                        <a:ext cx="1789112"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890"/>
                                        </p:tgtEl>
                                        <p:attrNameLst>
                                          <p:attrName>style.visibility</p:attrName>
                                        </p:attrNameLst>
                                      </p:cBhvr>
                                      <p:to>
                                        <p:strVal val="visible"/>
                                      </p:to>
                                    </p:set>
                                    <p:animEffect transition="in" filter="wipe(left)">
                                      <p:cBhvr>
                                        <p:cTn id="7" dur="500"/>
                                        <p:tgtEl>
                                          <p:spTgt spid="1218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1871"/>
                                        </p:tgtEl>
                                        <p:attrNameLst>
                                          <p:attrName>style.visibility</p:attrName>
                                        </p:attrNameLst>
                                      </p:cBhvr>
                                      <p:to>
                                        <p:strVal val="visible"/>
                                      </p:to>
                                    </p:set>
                                    <p:animEffect transition="in" filter="wipe(left)">
                                      <p:cBhvr>
                                        <p:cTn id="12" dur="500"/>
                                        <p:tgtEl>
                                          <p:spTgt spid="1218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21858"/>
                                        </p:tgtEl>
                                        <p:attrNameLst>
                                          <p:attrName>style.visibility</p:attrName>
                                        </p:attrNameLst>
                                      </p:cBhvr>
                                      <p:to>
                                        <p:strVal val="visible"/>
                                      </p:to>
                                    </p:set>
                                    <p:animEffect transition="in" filter="box(out)">
                                      <p:cBhvr>
                                        <p:cTn id="17" dur="500"/>
                                        <p:tgtEl>
                                          <p:spTgt spid="1218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21893"/>
                                        </p:tgtEl>
                                        <p:attrNameLst>
                                          <p:attrName>style.visibility</p:attrName>
                                        </p:attrNameLst>
                                      </p:cBhvr>
                                      <p:to>
                                        <p:strVal val="visible"/>
                                      </p:to>
                                    </p:set>
                                    <p:animEffect transition="in" filter="wipe(down)">
                                      <p:cBhvr>
                                        <p:cTn id="22" dur="500"/>
                                        <p:tgtEl>
                                          <p:spTgt spid="1218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1891"/>
                                        </p:tgtEl>
                                        <p:attrNameLst>
                                          <p:attrName>style.visibility</p:attrName>
                                        </p:attrNameLst>
                                      </p:cBhvr>
                                      <p:to>
                                        <p:strVal val="visible"/>
                                      </p:to>
                                    </p:set>
                                    <p:animEffect transition="in" filter="wipe(left)">
                                      <p:cBhvr>
                                        <p:cTn id="27" dur="500"/>
                                        <p:tgtEl>
                                          <p:spTgt spid="12189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1889"/>
                                        </p:tgtEl>
                                        <p:attrNameLst>
                                          <p:attrName>style.visibility</p:attrName>
                                        </p:attrNameLst>
                                      </p:cBhvr>
                                      <p:to>
                                        <p:strVal val="visible"/>
                                      </p:to>
                                    </p:set>
                                    <p:animEffect transition="in" filter="wipe(left)">
                                      <p:cBhvr>
                                        <p:cTn id="32" dur="500"/>
                                        <p:tgtEl>
                                          <p:spTgt spid="12188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1872"/>
                                        </p:tgtEl>
                                        <p:attrNameLst>
                                          <p:attrName>style.visibility</p:attrName>
                                        </p:attrNameLst>
                                      </p:cBhvr>
                                      <p:to>
                                        <p:strVal val="visible"/>
                                      </p:to>
                                    </p:set>
                                    <p:animEffect transition="in" filter="wipe(left)">
                                      <p:cBhvr>
                                        <p:cTn id="37" dur="500"/>
                                        <p:tgtEl>
                                          <p:spTgt spid="12187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21873"/>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21874"/>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121875"/>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121876"/>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21884"/>
                                        </p:tgtEl>
                                        <p:attrNameLst>
                                          <p:attrName>style.visibility</p:attrName>
                                        </p:attrNameLst>
                                      </p:cBhvr>
                                      <p:to>
                                        <p:strVal val="visible"/>
                                      </p:to>
                                    </p:set>
                                    <p:animEffect transition="in" filter="wipe(left)">
                                      <p:cBhvr>
                                        <p:cTn id="58" dur="500"/>
                                        <p:tgtEl>
                                          <p:spTgt spid="12188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121877"/>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12187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4" fill="hold" nodeType="clickEffect">
                                  <p:stCondLst>
                                    <p:cond delay="0"/>
                                  </p:stCondLst>
                                  <p:childTnLst>
                                    <p:set>
                                      <p:cBhvr>
                                        <p:cTn id="70" dur="1" fill="hold">
                                          <p:stCondLst>
                                            <p:cond delay="0"/>
                                          </p:stCondLst>
                                        </p:cTn>
                                        <p:tgtEl>
                                          <p:spTgt spid="121879"/>
                                        </p:tgtEl>
                                        <p:attrNameLst>
                                          <p:attrName>style.visibility</p:attrName>
                                        </p:attrNameLst>
                                      </p:cBhvr>
                                      <p:to>
                                        <p:strVal val="visible"/>
                                      </p:to>
                                    </p:set>
                                    <p:animEffect transition="in" filter="wipe(down)">
                                      <p:cBhvr>
                                        <p:cTn id="71" dur="500"/>
                                        <p:tgtEl>
                                          <p:spTgt spid="12187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nodeType="clickEffect">
                                  <p:stCondLst>
                                    <p:cond delay="0"/>
                                  </p:stCondLst>
                                  <p:childTnLst>
                                    <p:set>
                                      <p:cBhvr>
                                        <p:cTn id="75" dur="1" fill="hold">
                                          <p:stCondLst>
                                            <p:cond delay="499"/>
                                          </p:stCondLst>
                                        </p:cTn>
                                        <p:tgtEl>
                                          <p:spTgt spid="121883"/>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121885"/>
                                        </p:tgtEl>
                                        <p:attrNameLst>
                                          <p:attrName>style.visibility</p:attrName>
                                        </p:attrNameLst>
                                      </p:cBhvr>
                                      <p:to>
                                        <p:strVal val="visible"/>
                                      </p:to>
                                    </p:set>
                                    <p:animEffect transition="in" filter="wipe(left)">
                                      <p:cBhvr>
                                        <p:cTn id="80" dur="500"/>
                                        <p:tgtEl>
                                          <p:spTgt spid="121885"/>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1" fill="hold" nodeType="clickEffect">
                                  <p:stCondLst>
                                    <p:cond delay="0"/>
                                  </p:stCondLst>
                                  <p:childTnLst>
                                    <p:set>
                                      <p:cBhvr>
                                        <p:cTn id="84" dur="1" fill="hold">
                                          <p:stCondLst>
                                            <p:cond delay="0"/>
                                          </p:stCondLst>
                                        </p:cTn>
                                        <p:tgtEl>
                                          <p:spTgt spid="121888"/>
                                        </p:tgtEl>
                                        <p:attrNameLst>
                                          <p:attrName>style.visibility</p:attrName>
                                        </p:attrNameLst>
                                      </p:cBhvr>
                                      <p:to>
                                        <p:strVal val="visible"/>
                                      </p:to>
                                    </p:set>
                                    <p:animEffect transition="in" filter="wipe(up)">
                                      <p:cBhvr>
                                        <p:cTn id="85" dur="500"/>
                                        <p:tgtEl>
                                          <p:spTgt spid="121888"/>
                                        </p:tgtEl>
                                      </p:cBhvr>
                                    </p:animEffect>
                                  </p:childTnLst>
                                </p:cTn>
                              </p:par>
                            </p:childTnLst>
                          </p:cTn>
                        </p:par>
                        <p:par>
                          <p:cTn id="86" fill="hold" nodeType="afterGroup">
                            <p:stCondLst>
                              <p:cond delay="500"/>
                            </p:stCondLst>
                            <p:childTnLst>
                              <p:par>
                                <p:cTn id="87" presetID="1" presetClass="entr" presetSubtype="0" fill="hold" nodeType="afterEffect">
                                  <p:stCondLst>
                                    <p:cond delay="0"/>
                                  </p:stCondLst>
                                  <p:childTnLst>
                                    <p:set>
                                      <p:cBhvr>
                                        <p:cTn id="88" dur="1" fill="hold">
                                          <p:stCondLst>
                                            <p:cond delay="499"/>
                                          </p:stCondLst>
                                        </p:cTn>
                                        <p:tgtEl>
                                          <p:spTgt spid="121892"/>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nodeType="clickEffect">
                                  <p:stCondLst>
                                    <p:cond delay="0"/>
                                  </p:stCondLst>
                                  <p:childTnLst>
                                    <p:set>
                                      <p:cBhvr>
                                        <p:cTn id="92" dur="1" fill="hold">
                                          <p:stCondLst>
                                            <p:cond delay="0"/>
                                          </p:stCondLst>
                                        </p:cTn>
                                        <p:tgtEl>
                                          <p:spTgt spid="121886"/>
                                        </p:tgtEl>
                                        <p:attrNameLst>
                                          <p:attrName>style.visibility</p:attrName>
                                        </p:attrNameLst>
                                      </p:cBhvr>
                                      <p:to>
                                        <p:strVal val="visible"/>
                                      </p:to>
                                    </p:set>
                                    <p:animEffect transition="in" filter="wipe(left)">
                                      <p:cBhvr>
                                        <p:cTn id="93" dur="500"/>
                                        <p:tgtEl>
                                          <p:spTgt spid="121886"/>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nodeType="clickEffect">
                                  <p:stCondLst>
                                    <p:cond delay="0"/>
                                  </p:stCondLst>
                                  <p:childTnLst>
                                    <p:set>
                                      <p:cBhvr>
                                        <p:cTn id="97" dur="1" fill="hold">
                                          <p:stCondLst>
                                            <p:cond delay="0"/>
                                          </p:stCondLst>
                                        </p:cTn>
                                        <p:tgtEl>
                                          <p:spTgt spid="121887"/>
                                        </p:tgtEl>
                                        <p:attrNameLst>
                                          <p:attrName>style.visibility</p:attrName>
                                        </p:attrNameLst>
                                      </p:cBhvr>
                                      <p:to>
                                        <p:strVal val="visible"/>
                                      </p:to>
                                    </p:set>
                                    <p:animEffect transition="in" filter="wipe(left)">
                                      <p:cBhvr>
                                        <p:cTn id="98" dur="500"/>
                                        <p:tgtEl>
                                          <p:spTgt spid="121887"/>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nodeType="clickEffect">
                                  <p:stCondLst>
                                    <p:cond delay="0"/>
                                  </p:stCondLst>
                                  <p:childTnLst>
                                    <p:set>
                                      <p:cBhvr>
                                        <p:cTn id="102" dur="1" fill="hold">
                                          <p:stCondLst>
                                            <p:cond delay="0"/>
                                          </p:stCondLst>
                                        </p:cTn>
                                        <p:tgtEl>
                                          <p:spTgt spid="121896"/>
                                        </p:tgtEl>
                                        <p:attrNameLst>
                                          <p:attrName>style.visibility</p:attrName>
                                        </p:attrNameLst>
                                      </p:cBhvr>
                                      <p:to>
                                        <p:strVal val="visible"/>
                                      </p:to>
                                    </p:set>
                                    <p:animEffect transition="in" filter="wipe(left)">
                                      <p:cBhvr>
                                        <p:cTn id="103" dur="500"/>
                                        <p:tgtEl>
                                          <p:spTgt spid="121896"/>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121897"/>
                                        </p:tgtEl>
                                        <p:attrNameLst>
                                          <p:attrName>style.visibility</p:attrName>
                                        </p:attrNameLst>
                                      </p:cBhvr>
                                      <p:to>
                                        <p:strVal val="visible"/>
                                      </p:to>
                                    </p:set>
                                    <p:animEffect transition="in" filter="wipe(left)">
                                      <p:cBhvr>
                                        <p:cTn id="108" dur="500"/>
                                        <p:tgtEl>
                                          <p:spTgt spid="121897"/>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121898"/>
                                        </p:tgtEl>
                                        <p:attrNameLst>
                                          <p:attrName>style.visibility</p:attrName>
                                        </p:attrNameLst>
                                      </p:cBhvr>
                                      <p:to>
                                        <p:strVal val="visible"/>
                                      </p:to>
                                    </p:set>
                                    <p:animEffect transition="in" filter="wipe(left)">
                                      <p:cBhvr>
                                        <p:cTn id="113" dur="500"/>
                                        <p:tgtEl>
                                          <p:spTgt spid="121898"/>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8" fill="hold" nodeType="clickEffect">
                                  <p:stCondLst>
                                    <p:cond delay="0"/>
                                  </p:stCondLst>
                                  <p:childTnLst>
                                    <p:set>
                                      <p:cBhvr>
                                        <p:cTn id="117" dur="1" fill="hold">
                                          <p:stCondLst>
                                            <p:cond delay="0"/>
                                          </p:stCondLst>
                                        </p:cTn>
                                        <p:tgtEl>
                                          <p:spTgt spid="121899"/>
                                        </p:tgtEl>
                                        <p:attrNameLst>
                                          <p:attrName>style.visibility</p:attrName>
                                        </p:attrNameLst>
                                      </p:cBhvr>
                                      <p:to>
                                        <p:strVal val="visible"/>
                                      </p:to>
                                    </p:set>
                                    <p:animEffect transition="in" filter="wipe(left)">
                                      <p:cBhvr>
                                        <p:cTn id="118" dur="500"/>
                                        <p:tgtEl>
                                          <p:spTgt spid="121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71" grpId="0" autoUpdateAnimBg="0"/>
      <p:bldP spid="121872" grpId="0" autoUpdateAnimBg="0"/>
      <p:bldP spid="121873" grpId="0" autoUpdateAnimBg="0"/>
      <p:bldP spid="121874" grpId="0" autoUpdateAnimBg="0"/>
      <p:bldP spid="121875" grpId="0" autoUpdateAnimBg="0"/>
      <p:bldP spid="121876" grpId="0" autoUpdateAnimBg="0"/>
      <p:bldP spid="121884" grpId="0" autoUpdateAnimBg="0"/>
      <p:bldP spid="121889" grpId="0" autoUpdateAnimBg="0"/>
      <p:bldP spid="121890" grpId="0" autoUpdateAnimBg="0"/>
      <p:bldP spid="121891" grpId="0" autoUpdateAnimBg="0"/>
      <p:bldP spid="121897" grpId="0" autoUpdateAnimBg="0"/>
      <p:bldP spid="121898"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882" name="Group 2">
            <a:extLst>
              <a:ext uri="{FF2B5EF4-FFF2-40B4-BE49-F238E27FC236}">
                <a16:creationId xmlns:a16="http://schemas.microsoft.com/office/drawing/2014/main" id="{25A08928-9B0E-4E51-B4CA-F0BEA2E9E186}"/>
              </a:ext>
            </a:extLst>
          </p:cNvPr>
          <p:cNvGrpSpPr>
            <a:grpSpLocks/>
          </p:cNvGrpSpPr>
          <p:nvPr/>
        </p:nvGrpSpPr>
        <p:grpSpPr bwMode="auto">
          <a:xfrm>
            <a:off x="5410200" y="819150"/>
            <a:ext cx="3295650" cy="3559175"/>
            <a:chOff x="3072" y="1922"/>
            <a:chExt cx="2076" cy="2242"/>
          </a:xfrm>
        </p:grpSpPr>
        <p:grpSp>
          <p:nvGrpSpPr>
            <p:cNvPr id="122883" name="Group 3">
              <a:extLst>
                <a:ext uri="{FF2B5EF4-FFF2-40B4-BE49-F238E27FC236}">
                  <a16:creationId xmlns:a16="http://schemas.microsoft.com/office/drawing/2014/main" id="{2E3BD382-6E40-4C6B-9E70-BB35EAFA6F77}"/>
                </a:ext>
              </a:extLst>
            </p:cNvPr>
            <p:cNvGrpSpPr>
              <a:grpSpLocks/>
            </p:cNvGrpSpPr>
            <p:nvPr/>
          </p:nvGrpSpPr>
          <p:grpSpPr bwMode="auto">
            <a:xfrm>
              <a:off x="3132" y="2280"/>
              <a:ext cx="2016" cy="1884"/>
              <a:chOff x="3072" y="1476"/>
              <a:chExt cx="2016" cy="1884"/>
            </a:xfrm>
          </p:grpSpPr>
          <p:grpSp>
            <p:nvGrpSpPr>
              <p:cNvPr id="122884" name="Group 4">
                <a:extLst>
                  <a:ext uri="{FF2B5EF4-FFF2-40B4-BE49-F238E27FC236}">
                    <a16:creationId xmlns:a16="http://schemas.microsoft.com/office/drawing/2014/main" id="{FD787D0B-51B1-440F-BAA4-0A3F8978FFD0}"/>
                  </a:ext>
                </a:extLst>
              </p:cNvPr>
              <p:cNvGrpSpPr>
                <a:grpSpLocks/>
              </p:cNvGrpSpPr>
              <p:nvPr/>
            </p:nvGrpSpPr>
            <p:grpSpPr bwMode="auto">
              <a:xfrm>
                <a:off x="3072" y="1476"/>
                <a:ext cx="2016" cy="1884"/>
                <a:chOff x="3264" y="576"/>
                <a:chExt cx="2016" cy="1884"/>
              </a:xfrm>
            </p:grpSpPr>
            <p:sp>
              <p:nvSpPr>
                <p:cNvPr id="122885" name="Oval 5">
                  <a:extLst>
                    <a:ext uri="{FF2B5EF4-FFF2-40B4-BE49-F238E27FC236}">
                      <a16:creationId xmlns:a16="http://schemas.microsoft.com/office/drawing/2014/main" id="{F924DD36-8AC6-46C9-A79B-1374D2E7ECC1}"/>
                    </a:ext>
                  </a:extLst>
                </p:cNvPr>
                <p:cNvSpPr>
                  <a:spLocks noChangeArrowheads="1"/>
                </p:cNvSpPr>
                <p:nvPr/>
              </p:nvSpPr>
              <p:spPr bwMode="auto">
                <a:xfrm>
                  <a:off x="3360" y="576"/>
                  <a:ext cx="1872" cy="1872"/>
                </a:xfrm>
                <a:prstGeom prst="ellipse">
                  <a:avLst/>
                </a:prstGeom>
                <a:noFill/>
                <a:ln w="381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2886" name="Rectangle 6">
                  <a:extLst>
                    <a:ext uri="{FF2B5EF4-FFF2-40B4-BE49-F238E27FC236}">
                      <a16:creationId xmlns:a16="http://schemas.microsoft.com/office/drawing/2014/main" id="{96A90A6F-F463-4221-BFB4-019AE5684FBE}"/>
                    </a:ext>
                  </a:extLst>
                </p:cNvPr>
                <p:cNvSpPr>
                  <a:spLocks noChangeArrowheads="1"/>
                </p:cNvSpPr>
                <p:nvPr/>
              </p:nvSpPr>
              <p:spPr bwMode="auto">
                <a:xfrm>
                  <a:off x="3264" y="1548"/>
                  <a:ext cx="2016" cy="912"/>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2887" name="Oval 7">
                  <a:extLst>
                    <a:ext uri="{FF2B5EF4-FFF2-40B4-BE49-F238E27FC236}">
                      <a16:creationId xmlns:a16="http://schemas.microsoft.com/office/drawing/2014/main" id="{CFA2BAEC-EFDB-4155-AEFF-36E4A3C01FD3}"/>
                    </a:ext>
                  </a:extLst>
                </p:cNvPr>
                <p:cNvSpPr>
                  <a:spLocks noChangeArrowheads="1"/>
                </p:cNvSpPr>
                <p:nvPr/>
              </p:nvSpPr>
              <p:spPr bwMode="auto">
                <a:xfrm>
                  <a:off x="3864" y="1080"/>
                  <a:ext cx="864" cy="864"/>
                </a:xfrm>
                <a:prstGeom prst="ellipse">
                  <a:avLst/>
                </a:prstGeom>
                <a:noFill/>
                <a:ln w="381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2888" name="Rectangle 8">
                  <a:extLst>
                    <a:ext uri="{FF2B5EF4-FFF2-40B4-BE49-F238E27FC236}">
                      <a16:creationId xmlns:a16="http://schemas.microsoft.com/office/drawing/2014/main" id="{34042E93-3CCC-4895-A6A8-8A0AE1343380}"/>
                    </a:ext>
                  </a:extLst>
                </p:cNvPr>
                <p:cNvSpPr>
                  <a:spLocks noChangeArrowheads="1"/>
                </p:cNvSpPr>
                <p:nvPr/>
              </p:nvSpPr>
              <p:spPr bwMode="auto">
                <a:xfrm>
                  <a:off x="3804" y="1008"/>
                  <a:ext cx="960" cy="528"/>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2889" name="Line 9">
                  <a:extLst>
                    <a:ext uri="{FF2B5EF4-FFF2-40B4-BE49-F238E27FC236}">
                      <a16:creationId xmlns:a16="http://schemas.microsoft.com/office/drawing/2014/main" id="{98A2F3CF-645A-40E9-83EF-191FFF77E1C3}"/>
                    </a:ext>
                  </a:extLst>
                </p:cNvPr>
                <p:cNvSpPr>
                  <a:spLocks noChangeShapeType="1"/>
                </p:cNvSpPr>
                <p:nvPr/>
              </p:nvSpPr>
              <p:spPr bwMode="auto">
                <a:xfrm>
                  <a:off x="3360" y="1536"/>
                  <a:ext cx="516" cy="0"/>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2890" name="Line 10">
                  <a:extLst>
                    <a:ext uri="{FF2B5EF4-FFF2-40B4-BE49-F238E27FC236}">
                      <a16:creationId xmlns:a16="http://schemas.microsoft.com/office/drawing/2014/main" id="{B7E9B121-6FAE-42D9-B016-12F0D8287930}"/>
                    </a:ext>
                  </a:extLst>
                </p:cNvPr>
                <p:cNvSpPr>
                  <a:spLocks noChangeShapeType="1"/>
                </p:cNvSpPr>
                <p:nvPr/>
              </p:nvSpPr>
              <p:spPr bwMode="auto">
                <a:xfrm>
                  <a:off x="4728" y="1536"/>
                  <a:ext cx="516" cy="0"/>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22891" name="Text Box 11">
                <a:extLst>
                  <a:ext uri="{FF2B5EF4-FFF2-40B4-BE49-F238E27FC236}">
                    <a16:creationId xmlns:a16="http://schemas.microsoft.com/office/drawing/2014/main" id="{FF955FF8-C461-4578-BE01-2D5D60D23C88}"/>
                  </a:ext>
                </a:extLst>
              </p:cNvPr>
              <p:cNvSpPr txBox="1">
                <a:spLocks noChangeArrowheads="1"/>
              </p:cNvSpPr>
              <p:nvPr/>
            </p:nvSpPr>
            <p:spPr bwMode="auto">
              <a:xfrm>
                <a:off x="3840" y="2292"/>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chemeClr val="bg1"/>
                    </a:solidFill>
                    <a:latin typeface="Times New Roman" panose="02020603050405020304" pitchFamily="18" charset="0"/>
                  </a:rPr>
                  <a:t>O</a:t>
                </a:r>
              </a:p>
            </p:txBody>
          </p:sp>
          <p:sp>
            <p:nvSpPr>
              <p:cNvPr id="122892" name="Text Box 12">
                <a:extLst>
                  <a:ext uri="{FF2B5EF4-FFF2-40B4-BE49-F238E27FC236}">
                    <a16:creationId xmlns:a16="http://schemas.microsoft.com/office/drawing/2014/main" id="{1ECB6BD9-522A-4A4C-9D25-D8E8E35D8026}"/>
                  </a:ext>
                </a:extLst>
              </p:cNvPr>
              <p:cNvSpPr txBox="1">
                <a:spLocks noChangeArrowheads="1"/>
              </p:cNvSpPr>
              <p:nvPr/>
            </p:nvSpPr>
            <p:spPr bwMode="auto">
              <a:xfrm>
                <a:off x="4068" y="246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chemeClr val="bg1"/>
                    </a:solidFill>
                    <a:latin typeface="Times New Roman" panose="02020603050405020304" pitchFamily="18" charset="0"/>
                  </a:rPr>
                  <a:t>a</a:t>
                </a:r>
              </a:p>
            </p:txBody>
          </p:sp>
          <p:sp>
            <p:nvSpPr>
              <p:cNvPr id="122893" name="Text Box 13">
                <a:extLst>
                  <a:ext uri="{FF2B5EF4-FFF2-40B4-BE49-F238E27FC236}">
                    <a16:creationId xmlns:a16="http://schemas.microsoft.com/office/drawing/2014/main" id="{68A98632-E817-431F-9BE6-8F4D86F8F02C}"/>
                  </a:ext>
                </a:extLst>
              </p:cNvPr>
              <p:cNvSpPr txBox="1">
                <a:spLocks noChangeArrowheads="1"/>
              </p:cNvSpPr>
              <p:nvPr/>
            </p:nvSpPr>
            <p:spPr bwMode="auto">
              <a:xfrm>
                <a:off x="4176" y="182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chemeClr val="bg1"/>
                    </a:solidFill>
                    <a:latin typeface="Times New Roman" panose="02020603050405020304" pitchFamily="18" charset="0"/>
                  </a:rPr>
                  <a:t>b</a:t>
                </a:r>
              </a:p>
            </p:txBody>
          </p:sp>
          <p:sp>
            <p:nvSpPr>
              <p:cNvPr id="122894" name="Line 14">
                <a:extLst>
                  <a:ext uri="{FF2B5EF4-FFF2-40B4-BE49-F238E27FC236}">
                    <a16:creationId xmlns:a16="http://schemas.microsoft.com/office/drawing/2014/main" id="{839816DB-0239-4A20-93E2-54F21FAF0740}"/>
                  </a:ext>
                </a:extLst>
              </p:cNvPr>
              <p:cNvSpPr>
                <a:spLocks noChangeShapeType="1"/>
              </p:cNvSpPr>
              <p:nvPr/>
            </p:nvSpPr>
            <p:spPr bwMode="auto">
              <a:xfrm flipV="1">
                <a:off x="4092" y="1632"/>
                <a:ext cx="528" cy="816"/>
              </a:xfrm>
              <a:prstGeom prst="line">
                <a:avLst/>
              </a:prstGeom>
              <a:noFill/>
              <a:ln w="38100">
                <a:solidFill>
                  <a:srgbClr val="66FF33"/>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2895" name="Line 15">
                <a:extLst>
                  <a:ext uri="{FF2B5EF4-FFF2-40B4-BE49-F238E27FC236}">
                    <a16:creationId xmlns:a16="http://schemas.microsoft.com/office/drawing/2014/main" id="{7B4AFD7A-7B06-4FEB-9100-29CCF86A9610}"/>
                  </a:ext>
                </a:extLst>
              </p:cNvPr>
              <p:cNvSpPr>
                <a:spLocks noChangeShapeType="1"/>
              </p:cNvSpPr>
              <p:nvPr/>
            </p:nvSpPr>
            <p:spPr bwMode="auto">
              <a:xfrm>
                <a:off x="4080" y="2436"/>
                <a:ext cx="384" cy="240"/>
              </a:xfrm>
              <a:prstGeom prst="line">
                <a:avLst/>
              </a:prstGeom>
              <a:noFill/>
              <a:ln w="38100">
                <a:solidFill>
                  <a:srgbClr val="66FF33"/>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
          <p:nvSpPr>
            <p:cNvPr id="122896" name="Text Box 16">
              <a:extLst>
                <a:ext uri="{FF2B5EF4-FFF2-40B4-BE49-F238E27FC236}">
                  <a16:creationId xmlns:a16="http://schemas.microsoft.com/office/drawing/2014/main" id="{511C4E19-A8EF-4F32-8CCF-0E42C86582BA}"/>
                </a:ext>
              </a:extLst>
            </p:cNvPr>
            <p:cNvSpPr txBox="1">
              <a:spLocks noChangeArrowheads="1"/>
            </p:cNvSpPr>
            <p:nvPr/>
          </p:nvSpPr>
          <p:spPr bwMode="auto">
            <a:xfrm>
              <a:off x="4024" y="192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66FFFF"/>
                  </a:solidFill>
                  <a:latin typeface="Times New Roman" panose="02020603050405020304" pitchFamily="18" charset="0"/>
                </a:rPr>
                <a:t>1</a:t>
              </a:r>
            </a:p>
          </p:txBody>
        </p:sp>
        <p:sp>
          <p:nvSpPr>
            <p:cNvPr id="122897" name="Text Box 17">
              <a:extLst>
                <a:ext uri="{FF2B5EF4-FFF2-40B4-BE49-F238E27FC236}">
                  <a16:creationId xmlns:a16="http://schemas.microsoft.com/office/drawing/2014/main" id="{D54A31D8-5015-4332-BF96-D90437BC5AAC}"/>
                </a:ext>
              </a:extLst>
            </p:cNvPr>
            <p:cNvSpPr txBox="1">
              <a:spLocks noChangeArrowheads="1"/>
            </p:cNvSpPr>
            <p:nvPr/>
          </p:nvSpPr>
          <p:spPr bwMode="auto">
            <a:xfrm>
              <a:off x="4064" y="365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66FFFF"/>
                  </a:solidFill>
                  <a:latin typeface="Times New Roman" panose="02020603050405020304" pitchFamily="18" charset="0"/>
                </a:rPr>
                <a:t>2</a:t>
              </a:r>
            </a:p>
          </p:txBody>
        </p:sp>
        <p:sp>
          <p:nvSpPr>
            <p:cNvPr id="122898" name="Text Box 18">
              <a:extLst>
                <a:ext uri="{FF2B5EF4-FFF2-40B4-BE49-F238E27FC236}">
                  <a16:creationId xmlns:a16="http://schemas.microsoft.com/office/drawing/2014/main" id="{3C742566-6F57-4A36-B05B-20D6E6E7528E}"/>
                </a:ext>
              </a:extLst>
            </p:cNvPr>
            <p:cNvSpPr txBox="1">
              <a:spLocks noChangeArrowheads="1"/>
            </p:cNvSpPr>
            <p:nvPr/>
          </p:nvSpPr>
          <p:spPr bwMode="auto">
            <a:xfrm>
              <a:off x="4737" y="323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66FFFF"/>
                  </a:solidFill>
                  <a:latin typeface="Times New Roman" panose="02020603050405020304" pitchFamily="18" charset="0"/>
                </a:rPr>
                <a:t>3</a:t>
              </a:r>
            </a:p>
          </p:txBody>
        </p:sp>
        <p:sp>
          <p:nvSpPr>
            <p:cNvPr id="122899" name="Text Box 19">
              <a:extLst>
                <a:ext uri="{FF2B5EF4-FFF2-40B4-BE49-F238E27FC236}">
                  <a16:creationId xmlns:a16="http://schemas.microsoft.com/office/drawing/2014/main" id="{11DB5612-3970-4BB0-A911-4A0A5AA806F8}"/>
                </a:ext>
              </a:extLst>
            </p:cNvPr>
            <p:cNvSpPr txBox="1">
              <a:spLocks noChangeArrowheads="1"/>
            </p:cNvSpPr>
            <p:nvPr/>
          </p:nvSpPr>
          <p:spPr bwMode="auto">
            <a:xfrm>
              <a:off x="3332" y="324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66FFFF"/>
                  </a:solidFill>
                  <a:latin typeface="Times New Roman" panose="02020603050405020304" pitchFamily="18" charset="0"/>
                </a:rPr>
                <a:t>4</a:t>
              </a:r>
            </a:p>
          </p:txBody>
        </p:sp>
        <p:sp>
          <p:nvSpPr>
            <p:cNvPr id="122900" name="Rectangle 20">
              <a:extLst>
                <a:ext uri="{FF2B5EF4-FFF2-40B4-BE49-F238E27FC236}">
                  <a16:creationId xmlns:a16="http://schemas.microsoft.com/office/drawing/2014/main" id="{2E644228-CDC8-4976-B2C2-1F417CF5CE50}"/>
                </a:ext>
              </a:extLst>
            </p:cNvPr>
            <p:cNvSpPr>
              <a:spLocks noChangeArrowheads="1"/>
            </p:cNvSpPr>
            <p:nvPr/>
          </p:nvSpPr>
          <p:spPr bwMode="auto">
            <a:xfrm rot="-1607654">
              <a:off x="3612" y="2383"/>
              <a:ext cx="139" cy="82"/>
            </a:xfrm>
            <a:prstGeom prst="rect">
              <a:avLst/>
            </a:prstGeom>
            <a:solidFill>
              <a:srgbClr val="FF0000"/>
            </a:solidFill>
            <a:ln w="38100">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2901" name="Object 21">
              <a:extLst>
                <a:ext uri="{FF2B5EF4-FFF2-40B4-BE49-F238E27FC236}">
                  <a16:creationId xmlns:a16="http://schemas.microsoft.com/office/drawing/2014/main" id="{51B9FEE0-C71B-4E88-A74B-1A75B6E8DE2D}"/>
                </a:ext>
              </a:extLst>
            </p:cNvPr>
            <p:cNvGraphicFramePr>
              <a:graphicFrameLocks/>
            </p:cNvGraphicFramePr>
            <p:nvPr/>
          </p:nvGraphicFramePr>
          <p:xfrm>
            <a:off x="3456" y="2088"/>
            <a:ext cx="247" cy="247"/>
          </p:xfrm>
          <a:graphic>
            <a:graphicData uri="http://schemas.openxmlformats.org/presentationml/2006/ole">
              <mc:AlternateContent xmlns:mc="http://schemas.openxmlformats.org/markup-compatibility/2006">
                <mc:Choice xmlns:v="urn:schemas-microsoft-com:vml" Requires="v">
                  <p:oleObj spid="_x0000_s123050" name="Equation" r:id="rId3" imgW="393480" imgH="393480" progId="Equation.3">
                    <p:embed/>
                  </p:oleObj>
                </mc:Choice>
                <mc:Fallback>
                  <p:oleObj name="Equation" r:id="rId3" imgW="393480" imgH="393480" progId="Equation.3">
                    <p:embed/>
                    <p:pic>
                      <p:nvPicPr>
                        <p:cNvPr id="0" name="Object 2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6" y="2088"/>
                          <a:ext cx="247"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2902" name="Group 22">
              <a:extLst>
                <a:ext uri="{FF2B5EF4-FFF2-40B4-BE49-F238E27FC236}">
                  <a16:creationId xmlns:a16="http://schemas.microsoft.com/office/drawing/2014/main" id="{D21DCC10-B02E-4FD6-9EB3-9E294F6FD962}"/>
                </a:ext>
              </a:extLst>
            </p:cNvPr>
            <p:cNvGrpSpPr>
              <a:grpSpLocks/>
            </p:cNvGrpSpPr>
            <p:nvPr/>
          </p:nvGrpSpPr>
          <p:grpSpPr bwMode="auto">
            <a:xfrm>
              <a:off x="3600" y="2376"/>
              <a:ext cx="557" cy="879"/>
              <a:chOff x="3917" y="2660"/>
              <a:chExt cx="557" cy="879"/>
            </a:xfrm>
          </p:grpSpPr>
          <p:sp>
            <p:nvSpPr>
              <p:cNvPr id="122903" name="Line 23">
                <a:extLst>
                  <a:ext uri="{FF2B5EF4-FFF2-40B4-BE49-F238E27FC236}">
                    <a16:creationId xmlns:a16="http://schemas.microsoft.com/office/drawing/2014/main" id="{512B02A3-9603-41CB-98F0-7C3ECF8DE808}"/>
                  </a:ext>
                </a:extLst>
              </p:cNvPr>
              <p:cNvSpPr>
                <a:spLocks noChangeShapeType="1"/>
              </p:cNvSpPr>
              <p:nvPr/>
            </p:nvSpPr>
            <p:spPr bwMode="auto">
              <a:xfrm>
                <a:off x="3917" y="2731"/>
                <a:ext cx="557" cy="808"/>
              </a:xfrm>
              <a:prstGeom prst="line">
                <a:avLst/>
              </a:prstGeom>
              <a:noFill/>
              <a:ln w="38100">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04" name="Line 24">
                <a:extLst>
                  <a:ext uri="{FF2B5EF4-FFF2-40B4-BE49-F238E27FC236}">
                    <a16:creationId xmlns:a16="http://schemas.microsoft.com/office/drawing/2014/main" id="{6C4B35BA-B9A7-43DB-BA23-D2EF42E86EE1}"/>
                  </a:ext>
                </a:extLst>
              </p:cNvPr>
              <p:cNvSpPr>
                <a:spLocks noChangeShapeType="1"/>
              </p:cNvSpPr>
              <p:nvPr/>
            </p:nvSpPr>
            <p:spPr bwMode="auto">
              <a:xfrm>
                <a:off x="4086" y="2660"/>
                <a:ext cx="377" cy="879"/>
              </a:xfrm>
              <a:prstGeom prst="line">
                <a:avLst/>
              </a:prstGeom>
              <a:noFill/>
              <a:ln w="38100">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05" name="Freeform 25">
                <a:extLst>
                  <a:ext uri="{FF2B5EF4-FFF2-40B4-BE49-F238E27FC236}">
                    <a16:creationId xmlns:a16="http://schemas.microsoft.com/office/drawing/2014/main" id="{30B38F40-2FD5-4855-B5D6-D9B36D61C633}"/>
                  </a:ext>
                </a:extLst>
              </p:cNvPr>
              <p:cNvSpPr>
                <a:spLocks/>
              </p:cNvSpPr>
              <p:nvPr/>
            </p:nvSpPr>
            <p:spPr bwMode="auto">
              <a:xfrm>
                <a:off x="4149" y="2997"/>
                <a:ext cx="64" cy="54"/>
              </a:xfrm>
              <a:custGeom>
                <a:avLst/>
                <a:gdLst>
                  <a:gd name="T0" fmla="*/ 0 w 64"/>
                  <a:gd name="T1" fmla="*/ 54 h 54"/>
                  <a:gd name="T2" fmla="*/ 64 w 64"/>
                  <a:gd name="T3" fmla="*/ 0 h 54"/>
                </a:gdLst>
                <a:ahLst/>
                <a:cxnLst>
                  <a:cxn ang="0">
                    <a:pos x="T0" y="T1"/>
                  </a:cxn>
                  <a:cxn ang="0">
                    <a:pos x="T2" y="T3"/>
                  </a:cxn>
                </a:cxnLst>
                <a:rect l="0" t="0" r="r" b="b"/>
                <a:pathLst>
                  <a:path w="64" h="54">
                    <a:moveTo>
                      <a:pt x="0" y="54"/>
                    </a:moveTo>
                    <a:cubicBezTo>
                      <a:pt x="14" y="1"/>
                      <a:pt x="9" y="0"/>
                      <a:pt x="64" y="0"/>
                    </a:cubicBezTo>
                  </a:path>
                </a:pathLst>
              </a:custGeom>
              <a:noFill/>
              <a:ln w="38100" cmpd="sng">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22906" name="Object 26">
              <a:extLst>
                <a:ext uri="{FF2B5EF4-FFF2-40B4-BE49-F238E27FC236}">
                  <a16:creationId xmlns:a16="http://schemas.microsoft.com/office/drawing/2014/main" id="{694E81EC-DCF7-4EFC-9791-C25FA996EF3F}"/>
                </a:ext>
              </a:extLst>
            </p:cNvPr>
            <p:cNvGraphicFramePr>
              <a:graphicFrameLocks noChangeAspect="1"/>
            </p:cNvGraphicFramePr>
            <p:nvPr/>
          </p:nvGraphicFramePr>
          <p:xfrm>
            <a:off x="3519" y="2727"/>
            <a:ext cx="288" cy="205"/>
          </p:xfrm>
          <a:graphic>
            <a:graphicData uri="http://schemas.openxmlformats.org/presentationml/2006/ole">
              <mc:AlternateContent xmlns:mc="http://schemas.openxmlformats.org/markup-compatibility/2006">
                <mc:Choice xmlns:v="urn:schemas-microsoft-com:vml" Requires="v">
                  <p:oleObj spid="_x0000_s123051" name="Equation" r:id="rId5" imgW="444240" imgH="317160" progId="Equation.3">
                    <p:embed/>
                  </p:oleObj>
                </mc:Choice>
                <mc:Fallback>
                  <p:oleObj name="Equation" r:id="rId5" imgW="444240" imgH="317160" progId="Equation.3">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9" y="2727"/>
                          <a:ext cx="288"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07" name="Line 27">
              <a:extLst>
                <a:ext uri="{FF2B5EF4-FFF2-40B4-BE49-F238E27FC236}">
                  <a16:creationId xmlns:a16="http://schemas.microsoft.com/office/drawing/2014/main" id="{8D0F9BDA-BC49-4C32-99C6-E11297490A89}"/>
                </a:ext>
              </a:extLst>
            </p:cNvPr>
            <p:cNvSpPr>
              <a:spLocks noChangeShapeType="1"/>
            </p:cNvSpPr>
            <p:nvPr/>
          </p:nvSpPr>
          <p:spPr bwMode="auto">
            <a:xfrm flipH="1">
              <a:off x="3214" y="2462"/>
              <a:ext cx="398" cy="266"/>
            </a:xfrm>
            <a:prstGeom prst="line">
              <a:avLst/>
            </a:prstGeom>
            <a:noFill/>
            <a:ln w="38100">
              <a:solidFill>
                <a:srgbClr val="00FF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2908" name="Object 28">
              <a:extLst>
                <a:ext uri="{FF2B5EF4-FFF2-40B4-BE49-F238E27FC236}">
                  <a16:creationId xmlns:a16="http://schemas.microsoft.com/office/drawing/2014/main" id="{089306DF-5C9A-4F1A-B761-884B53085EEE}"/>
                </a:ext>
              </a:extLst>
            </p:cNvPr>
            <p:cNvGraphicFramePr>
              <a:graphicFrameLocks/>
            </p:cNvGraphicFramePr>
            <p:nvPr/>
          </p:nvGraphicFramePr>
          <p:xfrm>
            <a:off x="3072" y="2760"/>
            <a:ext cx="145" cy="184"/>
          </p:xfrm>
          <a:graphic>
            <a:graphicData uri="http://schemas.openxmlformats.org/presentationml/2006/ole">
              <mc:AlternateContent xmlns:mc="http://schemas.openxmlformats.org/markup-compatibility/2006">
                <mc:Choice xmlns:v="urn:schemas-microsoft-com:vml" Requires="v">
                  <p:oleObj spid="_x0000_s123052" name="Equation" r:id="rId7" imgW="228600" imgH="291960" progId="Equation.3">
                    <p:embed/>
                  </p:oleObj>
                </mc:Choice>
                <mc:Fallback>
                  <p:oleObj name="Equation" r:id="rId7" imgW="228600" imgH="291960" progId="Equation.3">
                    <p:embed/>
                    <p:pic>
                      <p:nvPicPr>
                        <p:cNvPr id="0" name="Object 2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2" y="2760"/>
                          <a:ext cx="145"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2909" name="Group 29">
              <a:extLst>
                <a:ext uri="{FF2B5EF4-FFF2-40B4-BE49-F238E27FC236}">
                  <a16:creationId xmlns:a16="http://schemas.microsoft.com/office/drawing/2014/main" id="{C3B02820-CEC7-4C71-B7EB-1940FEE63F19}"/>
                </a:ext>
              </a:extLst>
            </p:cNvPr>
            <p:cNvGrpSpPr>
              <a:grpSpLocks/>
            </p:cNvGrpSpPr>
            <p:nvPr/>
          </p:nvGrpSpPr>
          <p:grpSpPr bwMode="auto">
            <a:xfrm>
              <a:off x="4848" y="2376"/>
              <a:ext cx="288" cy="576"/>
              <a:chOff x="4848" y="2376"/>
              <a:chExt cx="288" cy="576"/>
            </a:xfrm>
          </p:grpSpPr>
          <p:sp>
            <p:nvSpPr>
              <p:cNvPr id="122910" name="Text Box 30">
                <a:extLst>
                  <a:ext uri="{FF2B5EF4-FFF2-40B4-BE49-F238E27FC236}">
                    <a16:creationId xmlns:a16="http://schemas.microsoft.com/office/drawing/2014/main" id="{F5C8EDFE-6D3F-40B4-920D-959CC2DA6A47}"/>
                  </a:ext>
                </a:extLst>
              </p:cNvPr>
              <p:cNvSpPr txBox="1">
                <a:spLocks noChangeArrowheads="1"/>
              </p:cNvSpPr>
              <p:nvPr/>
            </p:nvSpPr>
            <p:spPr bwMode="auto">
              <a:xfrm>
                <a:off x="4848" y="2376"/>
                <a:ext cx="2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i="1">
                    <a:solidFill>
                      <a:srgbClr val="66FFFF"/>
                    </a:solidFill>
                    <a:latin typeface="Times New Roman" panose="02020603050405020304" pitchFamily="18" charset="0"/>
                    <a:sym typeface="Symbol" panose="05050102010706020507" pitchFamily="18" charset="2"/>
                  </a:rPr>
                  <a:t></a:t>
                </a:r>
              </a:p>
            </p:txBody>
          </p:sp>
          <p:sp>
            <p:nvSpPr>
              <p:cNvPr id="122911" name="Freeform 31">
                <a:extLst>
                  <a:ext uri="{FF2B5EF4-FFF2-40B4-BE49-F238E27FC236}">
                    <a16:creationId xmlns:a16="http://schemas.microsoft.com/office/drawing/2014/main" id="{165043A3-193F-4F50-A2F3-1E72CC5F0C54}"/>
                  </a:ext>
                </a:extLst>
              </p:cNvPr>
              <p:cNvSpPr>
                <a:spLocks/>
              </p:cNvSpPr>
              <p:nvPr/>
            </p:nvSpPr>
            <p:spPr bwMode="auto">
              <a:xfrm>
                <a:off x="4992" y="2664"/>
                <a:ext cx="144" cy="288"/>
              </a:xfrm>
              <a:custGeom>
                <a:avLst/>
                <a:gdLst>
                  <a:gd name="T0" fmla="*/ 144 w 144"/>
                  <a:gd name="T1" fmla="*/ 288 h 288"/>
                  <a:gd name="T2" fmla="*/ 92 w 144"/>
                  <a:gd name="T3" fmla="*/ 115 h 288"/>
                  <a:gd name="T4" fmla="*/ 0 w 144"/>
                  <a:gd name="T5" fmla="*/ 0 h 288"/>
                </a:gdLst>
                <a:ahLst/>
                <a:cxnLst>
                  <a:cxn ang="0">
                    <a:pos x="T0" y="T1"/>
                  </a:cxn>
                  <a:cxn ang="0">
                    <a:pos x="T2" y="T3"/>
                  </a:cxn>
                  <a:cxn ang="0">
                    <a:pos x="T4" y="T5"/>
                  </a:cxn>
                </a:cxnLst>
                <a:rect l="0" t="0" r="r" b="b"/>
                <a:pathLst>
                  <a:path w="144" h="288">
                    <a:moveTo>
                      <a:pt x="144" y="288"/>
                    </a:moveTo>
                    <a:cubicBezTo>
                      <a:pt x="135" y="259"/>
                      <a:pt x="116" y="163"/>
                      <a:pt x="92" y="115"/>
                    </a:cubicBezTo>
                    <a:cubicBezTo>
                      <a:pt x="68" y="67"/>
                      <a:pt x="19" y="24"/>
                      <a:pt x="0" y="0"/>
                    </a:cubicBezTo>
                  </a:path>
                </a:pathLst>
              </a:custGeom>
              <a:noFill/>
              <a:ln w="28575" cap="flat" cmpd="sng">
                <a:solidFill>
                  <a:srgbClr val="66FFFF"/>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sp>
        <p:nvSpPr>
          <p:cNvPr id="122912" name="Rectangle 32">
            <a:extLst>
              <a:ext uri="{FF2B5EF4-FFF2-40B4-BE49-F238E27FC236}">
                <a16:creationId xmlns:a16="http://schemas.microsoft.com/office/drawing/2014/main" id="{77988C80-AF31-4080-8618-8F326B601ACD}"/>
              </a:ext>
            </a:extLst>
          </p:cNvPr>
          <p:cNvSpPr>
            <a:spLocks noChangeArrowheads="1"/>
          </p:cNvSpPr>
          <p:nvPr/>
        </p:nvSpPr>
        <p:spPr bwMode="auto">
          <a:xfrm>
            <a:off x="8178800" y="2863850"/>
            <a:ext cx="146050" cy="101600"/>
          </a:xfrm>
          <a:prstGeom prst="rect">
            <a:avLst/>
          </a:prstGeom>
          <a:solidFill>
            <a:srgbClr val="FF0000"/>
          </a:solidFill>
          <a:ln w="38100">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2913" name="Group 33">
            <a:extLst>
              <a:ext uri="{FF2B5EF4-FFF2-40B4-BE49-F238E27FC236}">
                <a16:creationId xmlns:a16="http://schemas.microsoft.com/office/drawing/2014/main" id="{EBC37575-278A-47C0-85BA-CD7B7C840969}"/>
              </a:ext>
            </a:extLst>
          </p:cNvPr>
          <p:cNvGrpSpPr>
            <a:grpSpLocks/>
          </p:cNvGrpSpPr>
          <p:nvPr/>
        </p:nvGrpSpPr>
        <p:grpSpPr bwMode="auto">
          <a:xfrm>
            <a:off x="8228013" y="2054225"/>
            <a:ext cx="230187" cy="860425"/>
            <a:chOff x="5183" y="1282"/>
            <a:chExt cx="145" cy="542"/>
          </a:xfrm>
        </p:grpSpPr>
        <p:graphicFrame>
          <p:nvGraphicFramePr>
            <p:cNvPr id="122914" name="Object 34">
              <a:extLst>
                <a:ext uri="{FF2B5EF4-FFF2-40B4-BE49-F238E27FC236}">
                  <a16:creationId xmlns:a16="http://schemas.microsoft.com/office/drawing/2014/main" id="{338E691C-25CB-424F-9FD4-3767DAFE406B}"/>
                </a:ext>
              </a:extLst>
            </p:cNvPr>
            <p:cNvGraphicFramePr>
              <a:graphicFrameLocks/>
            </p:cNvGraphicFramePr>
            <p:nvPr/>
          </p:nvGraphicFramePr>
          <p:xfrm>
            <a:off x="5183" y="1282"/>
            <a:ext cx="145" cy="184"/>
          </p:xfrm>
          <a:graphic>
            <a:graphicData uri="http://schemas.openxmlformats.org/presentationml/2006/ole">
              <mc:AlternateContent xmlns:mc="http://schemas.openxmlformats.org/markup-compatibility/2006">
                <mc:Choice xmlns:v="urn:schemas-microsoft-com:vml" Requires="v">
                  <p:oleObj spid="_x0000_s123053" name="Equation" r:id="rId9" imgW="228600" imgH="291960" progId="Equation.3">
                    <p:embed/>
                  </p:oleObj>
                </mc:Choice>
                <mc:Fallback>
                  <p:oleObj name="Equation" r:id="rId9" imgW="228600" imgH="291960" progId="Equation.3">
                    <p:embed/>
                    <p:pic>
                      <p:nvPicPr>
                        <p:cNvPr id="0" name="Object 3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83" y="1282"/>
                          <a:ext cx="145"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15" name="Line 35">
              <a:extLst>
                <a:ext uri="{FF2B5EF4-FFF2-40B4-BE49-F238E27FC236}">
                  <a16:creationId xmlns:a16="http://schemas.microsoft.com/office/drawing/2014/main" id="{CC80AF1C-B4A3-4C24-805A-4EA03A929EB3}"/>
                </a:ext>
              </a:extLst>
            </p:cNvPr>
            <p:cNvSpPr>
              <a:spLocks noChangeShapeType="1"/>
            </p:cNvSpPr>
            <p:nvPr/>
          </p:nvSpPr>
          <p:spPr bwMode="auto">
            <a:xfrm flipV="1">
              <a:off x="5247" y="1488"/>
              <a:ext cx="0" cy="336"/>
            </a:xfrm>
            <a:prstGeom prst="line">
              <a:avLst/>
            </a:prstGeom>
            <a:noFill/>
            <a:ln w="3810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grpSp>
        <p:nvGrpSpPr>
          <p:cNvPr id="122916" name="Group 36">
            <a:extLst>
              <a:ext uri="{FF2B5EF4-FFF2-40B4-BE49-F238E27FC236}">
                <a16:creationId xmlns:a16="http://schemas.microsoft.com/office/drawing/2014/main" id="{6D29B445-11B2-4E52-97FD-85F8FD9E3F2C}"/>
              </a:ext>
            </a:extLst>
          </p:cNvPr>
          <p:cNvGrpSpPr>
            <a:grpSpLocks/>
          </p:cNvGrpSpPr>
          <p:nvPr/>
        </p:nvGrpSpPr>
        <p:grpSpPr bwMode="auto">
          <a:xfrm>
            <a:off x="7308850" y="2592388"/>
            <a:ext cx="381000" cy="381000"/>
            <a:chOff x="4483" y="1309"/>
            <a:chExt cx="240" cy="240"/>
          </a:xfrm>
        </p:grpSpPr>
        <p:sp>
          <p:nvSpPr>
            <p:cNvPr id="122917" name="Oval 37">
              <a:extLst>
                <a:ext uri="{FF2B5EF4-FFF2-40B4-BE49-F238E27FC236}">
                  <a16:creationId xmlns:a16="http://schemas.microsoft.com/office/drawing/2014/main" id="{19657A2B-A316-4AB0-87B5-378A8AAA7293}"/>
                </a:ext>
              </a:extLst>
            </p:cNvPr>
            <p:cNvSpPr>
              <a:spLocks noChangeArrowheads="1"/>
            </p:cNvSpPr>
            <p:nvPr/>
          </p:nvSpPr>
          <p:spPr bwMode="auto">
            <a:xfrm>
              <a:off x="4483" y="1309"/>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18" name="Oval 38">
              <a:extLst>
                <a:ext uri="{FF2B5EF4-FFF2-40B4-BE49-F238E27FC236}">
                  <a16:creationId xmlns:a16="http://schemas.microsoft.com/office/drawing/2014/main" id="{1CC8F82C-4465-43B9-81EE-6904B9D02381}"/>
                </a:ext>
              </a:extLst>
            </p:cNvPr>
            <p:cNvSpPr>
              <a:spLocks noChangeArrowheads="1"/>
            </p:cNvSpPr>
            <p:nvPr/>
          </p:nvSpPr>
          <p:spPr bwMode="auto">
            <a:xfrm>
              <a:off x="4575" y="1410"/>
              <a:ext cx="47" cy="47"/>
            </a:xfrm>
            <a:prstGeom prst="ellipse">
              <a:avLst/>
            </a:prstGeom>
            <a:solidFill>
              <a:srgbClr val="FF33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22919" name="Object 39">
            <a:extLst>
              <a:ext uri="{FF2B5EF4-FFF2-40B4-BE49-F238E27FC236}">
                <a16:creationId xmlns:a16="http://schemas.microsoft.com/office/drawing/2014/main" id="{BAEC107B-3569-4333-9364-BFAAF5C6460D}"/>
              </a:ext>
            </a:extLst>
          </p:cNvPr>
          <p:cNvGraphicFramePr>
            <a:graphicFrameLocks/>
          </p:cNvGraphicFramePr>
          <p:nvPr/>
        </p:nvGraphicFramePr>
        <p:xfrm>
          <a:off x="7620000" y="2286000"/>
          <a:ext cx="431800" cy="355600"/>
        </p:xfrm>
        <a:graphic>
          <a:graphicData uri="http://schemas.openxmlformats.org/presentationml/2006/ole">
            <mc:AlternateContent xmlns:mc="http://schemas.openxmlformats.org/markup-compatibility/2006">
              <mc:Choice xmlns:v="urn:schemas-microsoft-com:vml" Requires="v">
                <p:oleObj spid="_x0000_s123054" name="Equation" r:id="rId11" imgW="431640" imgH="355320" progId="Equation.3">
                  <p:embed/>
                </p:oleObj>
              </mc:Choice>
              <mc:Fallback>
                <p:oleObj name="Equation" r:id="rId11" imgW="431640" imgH="355320" progId="Equation.3">
                  <p:embed/>
                  <p:pic>
                    <p:nvPicPr>
                      <p:cNvPr id="0" name="Object 39"/>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20000" y="2286000"/>
                        <a:ext cx="4318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20" name="Text Box 40">
            <a:extLst>
              <a:ext uri="{FF2B5EF4-FFF2-40B4-BE49-F238E27FC236}">
                <a16:creationId xmlns:a16="http://schemas.microsoft.com/office/drawing/2014/main" id="{0E3C8262-9657-48F7-A94C-DA8385E3E4C0}"/>
              </a:ext>
            </a:extLst>
          </p:cNvPr>
          <p:cNvSpPr txBox="1">
            <a:spLocks noChangeArrowheads="1"/>
          </p:cNvSpPr>
          <p:nvPr/>
        </p:nvSpPr>
        <p:spPr bwMode="auto">
          <a:xfrm>
            <a:off x="779463" y="549275"/>
            <a:ext cx="1260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线段</a:t>
            </a:r>
            <a:r>
              <a:rPr kumimoji="1" lang="en-US" altLang="zh-CN" sz="2400" b="1">
                <a:solidFill>
                  <a:schemeClr val="bg1"/>
                </a:solidFill>
                <a:latin typeface="Times New Roman" panose="02020603050405020304" pitchFamily="18" charset="0"/>
              </a:rPr>
              <a:t>3</a:t>
            </a:r>
            <a:r>
              <a:rPr kumimoji="1" lang="zh-CN" altLang="en-US" sz="2400" b="1">
                <a:solidFill>
                  <a:schemeClr val="bg1"/>
                </a:solidFill>
                <a:latin typeface="Times New Roman" panose="02020603050405020304" pitchFamily="18" charset="0"/>
              </a:rPr>
              <a:t>：</a:t>
            </a:r>
          </a:p>
        </p:txBody>
      </p:sp>
      <p:graphicFrame>
        <p:nvGraphicFramePr>
          <p:cNvPr id="122921" name="Object 41">
            <a:extLst>
              <a:ext uri="{FF2B5EF4-FFF2-40B4-BE49-F238E27FC236}">
                <a16:creationId xmlns:a16="http://schemas.microsoft.com/office/drawing/2014/main" id="{E42DB636-63FA-41BD-B6CD-C3D5D574AF91}"/>
              </a:ext>
            </a:extLst>
          </p:cNvPr>
          <p:cNvGraphicFramePr>
            <a:graphicFrameLocks/>
          </p:cNvGraphicFramePr>
          <p:nvPr/>
        </p:nvGraphicFramePr>
        <p:xfrm>
          <a:off x="1995488" y="606425"/>
          <a:ext cx="1281112" cy="393700"/>
        </p:xfrm>
        <a:graphic>
          <a:graphicData uri="http://schemas.openxmlformats.org/presentationml/2006/ole">
            <mc:AlternateContent xmlns:mc="http://schemas.openxmlformats.org/markup-compatibility/2006">
              <mc:Choice xmlns:v="urn:schemas-microsoft-com:vml" Requires="v">
                <p:oleObj spid="_x0000_s123055" name="Equation" r:id="rId13" imgW="1282680" imgH="393480" progId="Equation.3">
                  <p:embed/>
                </p:oleObj>
              </mc:Choice>
              <mc:Fallback>
                <p:oleObj name="Equation" r:id="rId13" imgW="1282680" imgH="393480" progId="Equation.3">
                  <p:embed/>
                  <p:pic>
                    <p:nvPicPr>
                      <p:cNvPr id="0" name="Object 41"/>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95488" y="606425"/>
                        <a:ext cx="1281112"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22" name="Object 42">
            <a:extLst>
              <a:ext uri="{FF2B5EF4-FFF2-40B4-BE49-F238E27FC236}">
                <a16:creationId xmlns:a16="http://schemas.microsoft.com/office/drawing/2014/main" id="{1CBE836F-03EF-4D35-89CD-9C922E3BA379}"/>
              </a:ext>
            </a:extLst>
          </p:cNvPr>
          <p:cNvGraphicFramePr>
            <a:graphicFrameLocks/>
          </p:cNvGraphicFramePr>
          <p:nvPr/>
        </p:nvGraphicFramePr>
        <p:xfrm>
          <a:off x="860425" y="1268413"/>
          <a:ext cx="2451100" cy="825500"/>
        </p:xfrm>
        <a:graphic>
          <a:graphicData uri="http://schemas.openxmlformats.org/presentationml/2006/ole">
            <mc:AlternateContent xmlns:mc="http://schemas.openxmlformats.org/markup-compatibility/2006">
              <mc:Choice xmlns:v="urn:schemas-microsoft-com:vml" Requires="v">
                <p:oleObj spid="_x0000_s123056" name="Equation" r:id="rId15" imgW="2450880" imgH="825480" progId="Equation.3">
                  <p:embed/>
                </p:oleObj>
              </mc:Choice>
              <mc:Fallback>
                <p:oleObj name="Equation" r:id="rId15" imgW="2450880" imgH="825480" progId="Equation.3">
                  <p:embed/>
                  <p:pic>
                    <p:nvPicPr>
                      <p:cNvPr id="0" name="Object 42"/>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60425" y="1268413"/>
                        <a:ext cx="24511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23" name="Object 43">
            <a:extLst>
              <a:ext uri="{FF2B5EF4-FFF2-40B4-BE49-F238E27FC236}">
                <a16:creationId xmlns:a16="http://schemas.microsoft.com/office/drawing/2014/main" id="{CAC0924F-C7DC-4CDF-8D1E-06BE69414DDF}"/>
              </a:ext>
            </a:extLst>
          </p:cNvPr>
          <p:cNvGraphicFramePr>
            <a:graphicFrameLocks/>
          </p:cNvGraphicFramePr>
          <p:nvPr/>
        </p:nvGraphicFramePr>
        <p:xfrm>
          <a:off x="3475038" y="1287463"/>
          <a:ext cx="1547812" cy="823912"/>
        </p:xfrm>
        <a:graphic>
          <a:graphicData uri="http://schemas.openxmlformats.org/presentationml/2006/ole">
            <mc:AlternateContent xmlns:mc="http://schemas.openxmlformats.org/markup-compatibility/2006">
              <mc:Choice xmlns:v="urn:schemas-microsoft-com:vml" Requires="v">
                <p:oleObj spid="_x0000_s123057" name="Equation" r:id="rId17" imgW="1549080" imgH="825480" progId="Equation.3">
                  <p:embed/>
                </p:oleObj>
              </mc:Choice>
              <mc:Fallback>
                <p:oleObj name="Equation" r:id="rId17" imgW="1549080" imgH="825480" progId="Equation.3">
                  <p:embed/>
                  <p:pic>
                    <p:nvPicPr>
                      <p:cNvPr id="0" name="Object 43"/>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75038" y="1287463"/>
                        <a:ext cx="1547812"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24" name="Object 44">
            <a:extLst>
              <a:ext uri="{FF2B5EF4-FFF2-40B4-BE49-F238E27FC236}">
                <a16:creationId xmlns:a16="http://schemas.microsoft.com/office/drawing/2014/main" id="{6D461311-8772-464A-B332-D2425595F4E9}"/>
              </a:ext>
            </a:extLst>
          </p:cNvPr>
          <p:cNvGraphicFramePr>
            <a:graphicFrameLocks/>
          </p:cNvGraphicFramePr>
          <p:nvPr/>
        </p:nvGraphicFramePr>
        <p:xfrm>
          <a:off x="862013" y="2492375"/>
          <a:ext cx="3924300" cy="825500"/>
        </p:xfrm>
        <a:graphic>
          <a:graphicData uri="http://schemas.openxmlformats.org/presentationml/2006/ole">
            <mc:AlternateContent xmlns:mc="http://schemas.openxmlformats.org/markup-compatibility/2006">
              <mc:Choice xmlns:v="urn:schemas-microsoft-com:vml" Requires="v">
                <p:oleObj spid="_x0000_s123058" name="Equation" r:id="rId19" imgW="3924000" imgH="825480" progId="Equation.3">
                  <p:embed/>
                </p:oleObj>
              </mc:Choice>
              <mc:Fallback>
                <p:oleObj name="Equation" r:id="rId19" imgW="3924000" imgH="825480" progId="Equation.3">
                  <p:embed/>
                  <p:pic>
                    <p:nvPicPr>
                      <p:cNvPr id="0" name="Object 44"/>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62013" y="2492375"/>
                        <a:ext cx="39243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25" name="Text Box 45">
            <a:extLst>
              <a:ext uri="{FF2B5EF4-FFF2-40B4-BE49-F238E27FC236}">
                <a16:creationId xmlns:a16="http://schemas.microsoft.com/office/drawing/2014/main" id="{30FF0FCB-4DB1-4140-AA37-5A6A13FBFDB6}"/>
              </a:ext>
            </a:extLst>
          </p:cNvPr>
          <p:cNvSpPr txBox="1">
            <a:spLocks noChangeArrowheads="1"/>
          </p:cNvSpPr>
          <p:nvPr/>
        </p:nvSpPr>
        <p:spPr bwMode="auto">
          <a:xfrm>
            <a:off x="762000" y="4003675"/>
            <a:ext cx="1260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线段</a:t>
            </a:r>
            <a:r>
              <a:rPr kumimoji="1" lang="en-US" altLang="zh-CN" sz="2400" b="1">
                <a:solidFill>
                  <a:schemeClr val="bg1"/>
                </a:solidFill>
                <a:latin typeface="Times New Roman" panose="02020603050405020304" pitchFamily="18" charset="0"/>
              </a:rPr>
              <a:t>4</a:t>
            </a:r>
            <a:r>
              <a:rPr kumimoji="1" lang="zh-CN" altLang="en-US" sz="2400" b="1">
                <a:solidFill>
                  <a:schemeClr val="bg1"/>
                </a:solidFill>
                <a:latin typeface="Times New Roman" panose="02020603050405020304" pitchFamily="18" charset="0"/>
              </a:rPr>
              <a:t>：</a:t>
            </a:r>
          </a:p>
        </p:txBody>
      </p:sp>
      <p:sp>
        <p:nvSpPr>
          <p:cNvPr id="122926" name="Text Box 46">
            <a:extLst>
              <a:ext uri="{FF2B5EF4-FFF2-40B4-BE49-F238E27FC236}">
                <a16:creationId xmlns:a16="http://schemas.microsoft.com/office/drawing/2014/main" id="{9303134D-F0D5-4931-8DFE-603FA0309C59}"/>
              </a:ext>
            </a:extLst>
          </p:cNvPr>
          <p:cNvSpPr txBox="1">
            <a:spLocks noChangeArrowheads="1"/>
          </p:cNvSpPr>
          <p:nvPr/>
        </p:nvSpPr>
        <p:spPr bwMode="auto">
          <a:xfrm>
            <a:off x="1905000" y="3968750"/>
            <a:ext cx="800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同理</a:t>
            </a:r>
          </a:p>
        </p:txBody>
      </p:sp>
      <p:graphicFrame>
        <p:nvGraphicFramePr>
          <p:cNvPr id="122927" name="Object 47">
            <a:extLst>
              <a:ext uri="{FF2B5EF4-FFF2-40B4-BE49-F238E27FC236}">
                <a16:creationId xmlns:a16="http://schemas.microsoft.com/office/drawing/2014/main" id="{450ECC0C-3BFB-400B-8812-7F2687EA5146}"/>
              </a:ext>
            </a:extLst>
          </p:cNvPr>
          <p:cNvGraphicFramePr>
            <a:graphicFrameLocks/>
          </p:cNvGraphicFramePr>
          <p:nvPr/>
        </p:nvGraphicFramePr>
        <p:xfrm>
          <a:off x="2971800" y="3789363"/>
          <a:ext cx="2170113" cy="823912"/>
        </p:xfrm>
        <a:graphic>
          <a:graphicData uri="http://schemas.openxmlformats.org/presentationml/2006/ole">
            <mc:AlternateContent xmlns:mc="http://schemas.openxmlformats.org/markup-compatibility/2006">
              <mc:Choice xmlns:v="urn:schemas-microsoft-com:vml" Requires="v">
                <p:oleObj spid="_x0000_s123059" name="Equation" r:id="rId21" imgW="2171520" imgH="825480" progId="Equation.3">
                  <p:embed/>
                </p:oleObj>
              </mc:Choice>
              <mc:Fallback>
                <p:oleObj name="Equation" r:id="rId21" imgW="2171520" imgH="825480" progId="Equation.3">
                  <p:embed/>
                  <p:pic>
                    <p:nvPicPr>
                      <p:cNvPr id="0" name="Object 47"/>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971800" y="3789363"/>
                        <a:ext cx="2170113"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28" name="Object 48">
            <a:extLst>
              <a:ext uri="{FF2B5EF4-FFF2-40B4-BE49-F238E27FC236}">
                <a16:creationId xmlns:a16="http://schemas.microsoft.com/office/drawing/2014/main" id="{C0278712-047E-40C4-9C1F-305364A65711}"/>
              </a:ext>
            </a:extLst>
          </p:cNvPr>
          <p:cNvGraphicFramePr>
            <a:graphicFrameLocks/>
          </p:cNvGraphicFramePr>
          <p:nvPr/>
        </p:nvGraphicFramePr>
        <p:xfrm>
          <a:off x="838200" y="5148263"/>
          <a:ext cx="2957513" cy="433387"/>
        </p:xfrm>
        <a:graphic>
          <a:graphicData uri="http://schemas.openxmlformats.org/presentationml/2006/ole">
            <mc:AlternateContent xmlns:mc="http://schemas.openxmlformats.org/markup-compatibility/2006">
              <mc:Choice xmlns:v="urn:schemas-microsoft-com:vml" Requires="v">
                <p:oleObj spid="_x0000_s123060" name="Equation" r:id="rId23" imgW="2958840" imgH="431640" progId="Equation.3">
                  <p:embed/>
                </p:oleObj>
              </mc:Choice>
              <mc:Fallback>
                <p:oleObj name="Equation" r:id="rId23" imgW="2958840" imgH="431640" progId="Equation.3">
                  <p:embed/>
                  <p:pic>
                    <p:nvPicPr>
                      <p:cNvPr id="0" name="Object 48"/>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38200" y="5148263"/>
                        <a:ext cx="2957513"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29" name="Object 49">
            <a:extLst>
              <a:ext uri="{FF2B5EF4-FFF2-40B4-BE49-F238E27FC236}">
                <a16:creationId xmlns:a16="http://schemas.microsoft.com/office/drawing/2014/main" id="{A6EC3C84-9611-4C96-AEC7-BCBDAE368C56}"/>
              </a:ext>
            </a:extLst>
          </p:cNvPr>
          <p:cNvGraphicFramePr>
            <a:graphicFrameLocks/>
          </p:cNvGraphicFramePr>
          <p:nvPr/>
        </p:nvGraphicFramePr>
        <p:xfrm>
          <a:off x="3925888" y="4941888"/>
          <a:ext cx="2855912" cy="827087"/>
        </p:xfrm>
        <a:graphic>
          <a:graphicData uri="http://schemas.openxmlformats.org/presentationml/2006/ole">
            <mc:AlternateContent xmlns:mc="http://schemas.openxmlformats.org/markup-compatibility/2006">
              <mc:Choice xmlns:v="urn:schemas-microsoft-com:vml" Requires="v">
                <p:oleObj spid="_x0000_s123061" name="Equation" r:id="rId25" imgW="2857320" imgH="825480" progId="Equation.3">
                  <p:embed/>
                </p:oleObj>
              </mc:Choice>
              <mc:Fallback>
                <p:oleObj name="Equation" r:id="rId25" imgW="2857320" imgH="825480" progId="Equation.3">
                  <p:embed/>
                  <p:pic>
                    <p:nvPicPr>
                      <p:cNvPr id="0" name="Object 49"/>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25888" y="4941888"/>
                        <a:ext cx="2855912" cy="827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22882"/>
                                        </p:tgtEl>
                                        <p:attrNameLst>
                                          <p:attrName>style.visibility</p:attrName>
                                        </p:attrNameLst>
                                      </p:cBhvr>
                                      <p:to>
                                        <p:strVal val="visible"/>
                                      </p:to>
                                    </p:set>
                                    <p:animEffect transition="in" filter="box(out)">
                                      <p:cBhvr>
                                        <p:cTn id="7" dur="500"/>
                                        <p:tgtEl>
                                          <p:spTgt spid="1228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122916"/>
                                        </p:tgtEl>
                                        <p:attrNameLst>
                                          <p:attrName>style.visibility</p:attrName>
                                        </p:attrNameLst>
                                      </p:cBhvr>
                                      <p:to>
                                        <p:strVal val="visible"/>
                                      </p:to>
                                    </p:set>
                                    <p:anim calcmode="lin" valueType="num">
                                      <p:cBhvr>
                                        <p:cTn id="12" dur="500" fill="hold"/>
                                        <p:tgtEl>
                                          <p:spTgt spid="122916"/>
                                        </p:tgtEl>
                                        <p:attrNameLst>
                                          <p:attrName>ppt_w</p:attrName>
                                        </p:attrNameLst>
                                      </p:cBhvr>
                                      <p:tavLst>
                                        <p:tav tm="0">
                                          <p:val>
                                            <p:fltVal val="0"/>
                                          </p:val>
                                        </p:tav>
                                        <p:tav tm="100000">
                                          <p:val>
                                            <p:strVal val="#ppt_w"/>
                                          </p:val>
                                        </p:tav>
                                      </p:tavLst>
                                    </p:anim>
                                    <p:anim calcmode="lin" valueType="num">
                                      <p:cBhvr>
                                        <p:cTn id="13" dur="500" fill="hold"/>
                                        <p:tgtEl>
                                          <p:spTgt spid="122916"/>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122919"/>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2920"/>
                                        </p:tgtEl>
                                        <p:attrNameLst>
                                          <p:attrName>style.visibility</p:attrName>
                                        </p:attrNameLst>
                                      </p:cBhvr>
                                      <p:to>
                                        <p:strVal val="visible"/>
                                      </p:to>
                                    </p:set>
                                    <p:animEffect transition="in" filter="wipe(left)">
                                      <p:cBhvr>
                                        <p:cTn id="22" dur="500"/>
                                        <p:tgtEl>
                                          <p:spTgt spid="1229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2291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122913"/>
                                        </p:tgtEl>
                                        <p:attrNameLst>
                                          <p:attrName>style.visibility</p:attrName>
                                        </p:attrNameLst>
                                      </p:cBhvr>
                                      <p:to>
                                        <p:strVal val="visible"/>
                                      </p:to>
                                    </p:set>
                                    <p:animEffect transition="in" filter="wipe(down)">
                                      <p:cBhvr>
                                        <p:cTn id="31" dur="500"/>
                                        <p:tgtEl>
                                          <p:spTgt spid="12291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22921"/>
                                        </p:tgtEl>
                                        <p:attrNameLst>
                                          <p:attrName>style.visibility</p:attrName>
                                        </p:attrNameLst>
                                      </p:cBhvr>
                                      <p:to>
                                        <p:strVal val="visible"/>
                                      </p:to>
                                    </p:set>
                                    <p:animEffect transition="in" filter="wipe(left)">
                                      <p:cBhvr>
                                        <p:cTn id="36" dur="500"/>
                                        <p:tgtEl>
                                          <p:spTgt spid="12292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22922"/>
                                        </p:tgtEl>
                                        <p:attrNameLst>
                                          <p:attrName>style.visibility</p:attrName>
                                        </p:attrNameLst>
                                      </p:cBhvr>
                                      <p:to>
                                        <p:strVal val="visible"/>
                                      </p:to>
                                    </p:set>
                                    <p:animEffect transition="in" filter="wipe(left)">
                                      <p:cBhvr>
                                        <p:cTn id="41" dur="500"/>
                                        <p:tgtEl>
                                          <p:spTgt spid="12292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122923"/>
                                        </p:tgtEl>
                                        <p:attrNameLst>
                                          <p:attrName>style.visibility</p:attrName>
                                        </p:attrNameLst>
                                      </p:cBhvr>
                                      <p:to>
                                        <p:strVal val="visible"/>
                                      </p:to>
                                    </p:set>
                                    <p:animEffect transition="in" filter="wipe(left)">
                                      <p:cBhvr>
                                        <p:cTn id="46" dur="500"/>
                                        <p:tgtEl>
                                          <p:spTgt spid="12292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122924"/>
                                        </p:tgtEl>
                                        <p:attrNameLst>
                                          <p:attrName>style.visibility</p:attrName>
                                        </p:attrNameLst>
                                      </p:cBhvr>
                                      <p:to>
                                        <p:strVal val="visible"/>
                                      </p:to>
                                    </p:set>
                                    <p:animEffect transition="in" filter="wipe(left)">
                                      <p:cBhvr>
                                        <p:cTn id="51" dur="500"/>
                                        <p:tgtEl>
                                          <p:spTgt spid="12292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22925"/>
                                        </p:tgtEl>
                                        <p:attrNameLst>
                                          <p:attrName>style.visibility</p:attrName>
                                        </p:attrNameLst>
                                      </p:cBhvr>
                                      <p:to>
                                        <p:strVal val="visible"/>
                                      </p:to>
                                    </p:set>
                                    <p:animEffect transition="in" filter="wipe(left)">
                                      <p:cBhvr>
                                        <p:cTn id="56" dur="500"/>
                                        <p:tgtEl>
                                          <p:spTgt spid="12292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22926"/>
                                        </p:tgtEl>
                                        <p:attrNameLst>
                                          <p:attrName>style.visibility</p:attrName>
                                        </p:attrNameLst>
                                      </p:cBhvr>
                                      <p:to>
                                        <p:strVal val="visible"/>
                                      </p:to>
                                    </p:set>
                                    <p:animEffect transition="in" filter="wipe(left)">
                                      <p:cBhvr>
                                        <p:cTn id="61" dur="500"/>
                                        <p:tgtEl>
                                          <p:spTgt spid="122926"/>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122927"/>
                                        </p:tgtEl>
                                        <p:attrNameLst>
                                          <p:attrName>style.visibility</p:attrName>
                                        </p:attrNameLst>
                                      </p:cBhvr>
                                      <p:to>
                                        <p:strVal val="visible"/>
                                      </p:to>
                                    </p:set>
                                    <p:animEffect transition="in" filter="wipe(left)">
                                      <p:cBhvr>
                                        <p:cTn id="66" dur="500"/>
                                        <p:tgtEl>
                                          <p:spTgt spid="122927"/>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122928"/>
                                        </p:tgtEl>
                                        <p:attrNameLst>
                                          <p:attrName>style.visibility</p:attrName>
                                        </p:attrNameLst>
                                      </p:cBhvr>
                                      <p:to>
                                        <p:strVal val="visible"/>
                                      </p:to>
                                    </p:set>
                                    <p:animEffect transition="in" filter="wipe(left)">
                                      <p:cBhvr>
                                        <p:cTn id="71" dur="500"/>
                                        <p:tgtEl>
                                          <p:spTgt spid="122928"/>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122929"/>
                                        </p:tgtEl>
                                        <p:attrNameLst>
                                          <p:attrName>style.visibility</p:attrName>
                                        </p:attrNameLst>
                                      </p:cBhvr>
                                      <p:to>
                                        <p:strVal val="visible"/>
                                      </p:to>
                                    </p:set>
                                    <p:animEffect transition="in" filter="wipe(left)">
                                      <p:cBhvr>
                                        <p:cTn id="76" dur="500"/>
                                        <p:tgtEl>
                                          <p:spTgt spid="1229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0" grpId="0" autoUpdateAnimBg="0"/>
      <p:bldP spid="122925" grpId="0" autoUpdateAnimBg="0"/>
      <p:bldP spid="122926"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8BD4A23E-CAB4-4343-89CE-C995400D561A}"/>
              </a:ext>
            </a:extLst>
          </p:cNvPr>
          <p:cNvSpPr>
            <a:spLocks noChangeArrowheads="1"/>
          </p:cNvSpPr>
          <p:nvPr/>
        </p:nvSpPr>
        <p:spPr bwMode="auto">
          <a:xfrm>
            <a:off x="0" y="260350"/>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en-US" altLang="zh-CN" sz="3200" b="1">
                <a:solidFill>
                  <a:srgbClr val="66FF33"/>
                </a:solidFill>
                <a:latin typeface="Times New Roman" panose="02020603050405020304" pitchFamily="18" charset="0"/>
              </a:rPr>
              <a:t>10.3  </a:t>
            </a:r>
            <a:r>
              <a:rPr kumimoji="1" lang="zh-CN" altLang="en-US" sz="3200" b="1">
                <a:solidFill>
                  <a:srgbClr val="66FF33"/>
                </a:solidFill>
                <a:latin typeface="Times New Roman" panose="02020603050405020304" pitchFamily="18" charset="0"/>
              </a:rPr>
              <a:t>磁高斯定理</a:t>
            </a:r>
          </a:p>
        </p:txBody>
      </p:sp>
      <p:sp>
        <p:nvSpPr>
          <p:cNvPr id="123907" name="Text Box 3">
            <a:extLst>
              <a:ext uri="{FF2B5EF4-FFF2-40B4-BE49-F238E27FC236}">
                <a16:creationId xmlns:a16="http://schemas.microsoft.com/office/drawing/2014/main" id="{FF1873A7-AB83-431A-97D0-3460CB90FB57}"/>
              </a:ext>
            </a:extLst>
          </p:cNvPr>
          <p:cNvSpPr txBox="1">
            <a:spLocks noChangeArrowheads="1"/>
          </p:cNvSpPr>
          <p:nvPr/>
        </p:nvSpPr>
        <p:spPr bwMode="auto">
          <a:xfrm>
            <a:off x="768350" y="1039813"/>
            <a:ext cx="1416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66FFFF"/>
                </a:solidFill>
                <a:latin typeface="Times New Roman" panose="02020603050405020304" pitchFamily="18" charset="0"/>
              </a:rPr>
              <a:t>静电场：</a:t>
            </a:r>
          </a:p>
        </p:txBody>
      </p:sp>
      <p:sp>
        <p:nvSpPr>
          <p:cNvPr id="123908" name="Text Box 4">
            <a:extLst>
              <a:ext uri="{FF2B5EF4-FFF2-40B4-BE49-F238E27FC236}">
                <a16:creationId xmlns:a16="http://schemas.microsoft.com/office/drawing/2014/main" id="{B8D3C514-0C6F-46A6-A88E-7D3ABD605481}"/>
              </a:ext>
            </a:extLst>
          </p:cNvPr>
          <p:cNvSpPr txBox="1">
            <a:spLocks noChangeArrowheads="1"/>
          </p:cNvSpPr>
          <p:nvPr/>
        </p:nvSpPr>
        <p:spPr bwMode="auto">
          <a:xfrm>
            <a:off x="762000" y="1779588"/>
            <a:ext cx="1489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66FFFF"/>
                </a:solidFill>
                <a:latin typeface="Times New Roman" panose="02020603050405020304" pitchFamily="18" charset="0"/>
              </a:rPr>
              <a:t>磁     场：</a:t>
            </a:r>
          </a:p>
        </p:txBody>
      </p:sp>
      <p:graphicFrame>
        <p:nvGraphicFramePr>
          <p:cNvPr id="123909" name="Object 5">
            <a:extLst>
              <a:ext uri="{FF2B5EF4-FFF2-40B4-BE49-F238E27FC236}">
                <a16:creationId xmlns:a16="http://schemas.microsoft.com/office/drawing/2014/main" id="{EA7A5574-6629-4105-8783-B2A01593B2BA}"/>
              </a:ext>
            </a:extLst>
          </p:cNvPr>
          <p:cNvGraphicFramePr>
            <a:graphicFrameLocks/>
          </p:cNvGraphicFramePr>
          <p:nvPr/>
        </p:nvGraphicFramePr>
        <p:xfrm>
          <a:off x="2149475" y="1714500"/>
          <a:ext cx="1535113" cy="584200"/>
        </p:xfrm>
        <a:graphic>
          <a:graphicData uri="http://schemas.openxmlformats.org/presentationml/2006/ole">
            <mc:AlternateContent xmlns:mc="http://schemas.openxmlformats.org/markup-compatibility/2006">
              <mc:Choice xmlns:v="urn:schemas-microsoft-com:vml" Requires="v">
                <p:oleObj spid="_x0000_s123986" name="Equation" r:id="rId3" imgW="1536480" imgH="583920" progId="Equation.3">
                  <p:embed/>
                </p:oleObj>
              </mc:Choice>
              <mc:Fallback>
                <p:oleObj name="Equation" r:id="rId3" imgW="1536480" imgH="583920" progId="Equation.3">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9475" y="1714500"/>
                        <a:ext cx="1535113"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910" name="Object 6">
            <a:extLst>
              <a:ext uri="{FF2B5EF4-FFF2-40B4-BE49-F238E27FC236}">
                <a16:creationId xmlns:a16="http://schemas.microsoft.com/office/drawing/2014/main" id="{D3CFF9A9-591B-405C-881B-F262A57EF8E9}"/>
              </a:ext>
            </a:extLst>
          </p:cNvPr>
          <p:cNvGraphicFramePr>
            <a:graphicFrameLocks/>
          </p:cNvGraphicFramePr>
          <p:nvPr/>
        </p:nvGraphicFramePr>
        <p:xfrm>
          <a:off x="2070100" y="963613"/>
          <a:ext cx="3325813" cy="608012"/>
        </p:xfrm>
        <a:graphic>
          <a:graphicData uri="http://schemas.openxmlformats.org/presentationml/2006/ole">
            <mc:AlternateContent xmlns:mc="http://schemas.openxmlformats.org/markup-compatibility/2006">
              <mc:Choice xmlns:v="urn:schemas-microsoft-com:vml" Requires="v">
                <p:oleObj spid="_x0000_s123987" name="Equation" r:id="rId5" imgW="3327120" imgH="609480" progId="Equation.3">
                  <p:embed/>
                </p:oleObj>
              </mc:Choice>
              <mc:Fallback>
                <p:oleObj name="Equation" r:id="rId5" imgW="3327120" imgH="609480" progId="Equation.3">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0100" y="963613"/>
                        <a:ext cx="3325813" cy="60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911" name="Rectangle 7">
            <a:extLst>
              <a:ext uri="{FF2B5EF4-FFF2-40B4-BE49-F238E27FC236}">
                <a16:creationId xmlns:a16="http://schemas.microsoft.com/office/drawing/2014/main" id="{58E498F7-C5ED-4591-9CD7-32CD561756D4}"/>
              </a:ext>
            </a:extLst>
          </p:cNvPr>
          <p:cNvSpPr>
            <a:spLocks noChangeArrowheads="1"/>
          </p:cNvSpPr>
          <p:nvPr/>
        </p:nvSpPr>
        <p:spPr bwMode="auto">
          <a:xfrm>
            <a:off x="5784850" y="1028700"/>
            <a:ext cx="233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chemeClr val="bg1"/>
                </a:solidFill>
                <a:latin typeface="Times New Roman" panose="02020603050405020304" pitchFamily="18" charset="0"/>
              </a:rPr>
              <a:t>静电场是有源场</a:t>
            </a:r>
          </a:p>
        </p:txBody>
      </p:sp>
      <p:sp>
        <p:nvSpPr>
          <p:cNvPr id="123912" name="Text Box 8">
            <a:extLst>
              <a:ext uri="{FF2B5EF4-FFF2-40B4-BE49-F238E27FC236}">
                <a16:creationId xmlns:a16="http://schemas.microsoft.com/office/drawing/2014/main" id="{88266928-50EA-4A1D-8572-47FC2EC40CD8}"/>
              </a:ext>
            </a:extLst>
          </p:cNvPr>
          <p:cNvSpPr txBox="1">
            <a:spLocks noChangeArrowheads="1"/>
          </p:cNvSpPr>
          <p:nvPr/>
        </p:nvSpPr>
        <p:spPr bwMode="auto">
          <a:xfrm>
            <a:off x="230188" y="2276475"/>
            <a:ext cx="45577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800" b="1">
                <a:solidFill>
                  <a:srgbClr val="FFFF00"/>
                </a:solidFill>
                <a:latin typeface="Times New Roman" panose="02020603050405020304" pitchFamily="18" charset="0"/>
              </a:rPr>
              <a:t>一</a:t>
            </a:r>
            <a:r>
              <a:rPr kumimoji="1" lang="en-US" altLang="zh-CN" sz="2800" b="1">
                <a:solidFill>
                  <a:srgbClr val="FFFF00"/>
                </a:solidFill>
                <a:latin typeface="Times New Roman" panose="02020603050405020304" pitchFamily="18" charset="0"/>
              </a:rPr>
              <a:t>. </a:t>
            </a:r>
            <a:r>
              <a:rPr kumimoji="1" lang="zh-CN" altLang="en-US" sz="2800" b="1">
                <a:solidFill>
                  <a:srgbClr val="FFFF00"/>
                </a:solidFill>
                <a:latin typeface="Times New Roman" panose="02020603050405020304" pitchFamily="18" charset="0"/>
              </a:rPr>
              <a:t>磁场线  </a:t>
            </a:r>
            <a:r>
              <a:rPr kumimoji="1" lang="en-US" altLang="zh-CN" sz="2400" b="1">
                <a:solidFill>
                  <a:srgbClr val="FFFF00"/>
                </a:solidFill>
                <a:latin typeface="Times New Roman" panose="02020603050405020304" pitchFamily="18" charset="0"/>
              </a:rPr>
              <a:t>(</a:t>
            </a:r>
            <a:r>
              <a:rPr kumimoji="1" lang="zh-CN" altLang="en-US" sz="2400" b="1">
                <a:solidFill>
                  <a:srgbClr val="FFFF00"/>
                </a:solidFill>
                <a:latin typeface="Times New Roman" panose="02020603050405020304" pitchFamily="18" charset="0"/>
              </a:rPr>
              <a:t>磁感应线</a:t>
            </a:r>
            <a:r>
              <a:rPr kumimoji="1" lang="en-US" altLang="zh-CN" sz="2400" b="1">
                <a:solidFill>
                  <a:srgbClr val="FFFF00"/>
                </a:solidFill>
                <a:latin typeface="Times New Roman" panose="02020603050405020304" pitchFamily="18" charset="0"/>
              </a:rPr>
              <a:t>)</a:t>
            </a:r>
          </a:p>
        </p:txBody>
      </p:sp>
      <p:sp>
        <p:nvSpPr>
          <p:cNvPr id="123913" name="Rectangle 9">
            <a:extLst>
              <a:ext uri="{FF2B5EF4-FFF2-40B4-BE49-F238E27FC236}">
                <a16:creationId xmlns:a16="http://schemas.microsoft.com/office/drawing/2014/main" id="{9EF421DF-267F-4931-8290-30EBB8CB2EAF}"/>
              </a:ext>
            </a:extLst>
          </p:cNvPr>
          <p:cNvSpPr>
            <a:spLocks noChangeArrowheads="1"/>
          </p:cNvSpPr>
          <p:nvPr/>
        </p:nvSpPr>
        <p:spPr bwMode="auto">
          <a:xfrm>
            <a:off x="474663" y="2767013"/>
            <a:ext cx="2584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b="1">
                <a:solidFill>
                  <a:srgbClr val="66FFFF"/>
                </a:solidFill>
                <a:latin typeface="Times New Roman" panose="02020603050405020304" pitchFamily="18" charset="0"/>
              </a:rPr>
              <a:t>1. </a:t>
            </a:r>
            <a:r>
              <a:rPr kumimoji="1" lang="zh-CN" altLang="en-US" sz="2400" b="1">
                <a:solidFill>
                  <a:srgbClr val="66FFFF"/>
                </a:solidFill>
                <a:latin typeface="Times New Roman" panose="02020603050405020304" pitchFamily="18" charset="0"/>
              </a:rPr>
              <a:t>规定</a:t>
            </a:r>
          </a:p>
        </p:txBody>
      </p:sp>
      <p:sp>
        <p:nvSpPr>
          <p:cNvPr id="123914" name="Text Box 10">
            <a:extLst>
              <a:ext uri="{FF2B5EF4-FFF2-40B4-BE49-F238E27FC236}">
                <a16:creationId xmlns:a16="http://schemas.microsoft.com/office/drawing/2014/main" id="{8E28ECAA-8A3E-4652-9282-FF60B1E967EB}"/>
              </a:ext>
            </a:extLst>
          </p:cNvPr>
          <p:cNvSpPr txBox="1">
            <a:spLocks noChangeArrowheads="1"/>
          </p:cNvSpPr>
          <p:nvPr/>
        </p:nvSpPr>
        <p:spPr bwMode="auto">
          <a:xfrm>
            <a:off x="774700" y="3232150"/>
            <a:ext cx="553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bg1"/>
                </a:solidFill>
                <a:latin typeface="Times New Roman" panose="02020603050405020304" pitchFamily="18" charset="0"/>
              </a:rPr>
              <a:t>(1) </a:t>
            </a:r>
            <a:r>
              <a:rPr kumimoji="1" lang="zh-CN" altLang="en-US" sz="2400" b="1">
                <a:solidFill>
                  <a:schemeClr val="bg1"/>
                </a:solidFill>
                <a:latin typeface="Times New Roman" panose="02020603050405020304" pitchFamily="18" charset="0"/>
              </a:rPr>
              <a:t>方向：磁力线切线方向为磁感应强度</a:t>
            </a:r>
          </a:p>
        </p:txBody>
      </p:sp>
      <p:graphicFrame>
        <p:nvGraphicFramePr>
          <p:cNvPr id="123915" name="Object 11">
            <a:extLst>
              <a:ext uri="{FF2B5EF4-FFF2-40B4-BE49-F238E27FC236}">
                <a16:creationId xmlns:a16="http://schemas.microsoft.com/office/drawing/2014/main" id="{32EB55D1-93F2-4945-9C78-B456F6271976}"/>
              </a:ext>
            </a:extLst>
          </p:cNvPr>
          <p:cNvGraphicFramePr>
            <a:graphicFrameLocks/>
          </p:cNvGraphicFramePr>
          <p:nvPr/>
        </p:nvGraphicFramePr>
        <p:xfrm>
          <a:off x="6248400" y="3257550"/>
          <a:ext cx="280988" cy="341313"/>
        </p:xfrm>
        <a:graphic>
          <a:graphicData uri="http://schemas.openxmlformats.org/presentationml/2006/ole">
            <mc:AlternateContent xmlns:mc="http://schemas.openxmlformats.org/markup-compatibility/2006">
              <mc:Choice xmlns:v="urn:schemas-microsoft-com:vml" Requires="v">
                <p:oleObj spid="_x0000_s123988" name="Equation" r:id="rId7" imgW="279360" imgH="342720" progId="Equation.3">
                  <p:embed/>
                </p:oleObj>
              </mc:Choice>
              <mc:Fallback>
                <p:oleObj name="Equation" r:id="rId7" imgW="279360" imgH="342720" progId="Equation.3">
                  <p:embed/>
                  <p:pic>
                    <p:nvPicPr>
                      <p:cNvPr id="0" name="Object 1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0" y="3257550"/>
                        <a:ext cx="280988"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916" name="Object 12">
            <a:extLst>
              <a:ext uri="{FF2B5EF4-FFF2-40B4-BE49-F238E27FC236}">
                <a16:creationId xmlns:a16="http://schemas.microsoft.com/office/drawing/2014/main" id="{51A8B446-EA04-430A-A5FE-3F1F19CE60C9}"/>
              </a:ext>
            </a:extLst>
          </p:cNvPr>
          <p:cNvGraphicFramePr>
            <a:graphicFrameLocks/>
          </p:cNvGraphicFramePr>
          <p:nvPr/>
        </p:nvGraphicFramePr>
        <p:xfrm>
          <a:off x="3200400" y="4230688"/>
          <a:ext cx="280988" cy="341312"/>
        </p:xfrm>
        <a:graphic>
          <a:graphicData uri="http://schemas.openxmlformats.org/presentationml/2006/ole">
            <mc:AlternateContent xmlns:mc="http://schemas.openxmlformats.org/markup-compatibility/2006">
              <mc:Choice xmlns:v="urn:schemas-microsoft-com:vml" Requires="v">
                <p:oleObj spid="_x0000_s123989" name="Equation" r:id="rId9" imgW="279360" imgH="342720" progId="Equation.3">
                  <p:embed/>
                </p:oleObj>
              </mc:Choice>
              <mc:Fallback>
                <p:oleObj name="Equation" r:id="rId9" imgW="279360" imgH="342720" progId="Equation.3">
                  <p:embed/>
                  <p:pic>
                    <p:nvPicPr>
                      <p:cNvPr id="0" name="Object 12"/>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0400" y="4230688"/>
                        <a:ext cx="280988"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917" name="Text Box 13">
            <a:extLst>
              <a:ext uri="{FF2B5EF4-FFF2-40B4-BE49-F238E27FC236}">
                <a16:creationId xmlns:a16="http://schemas.microsoft.com/office/drawing/2014/main" id="{2D284A25-408A-4B58-8E4D-EE623DC3D2CE}"/>
              </a:ext>
            </a:extLst>
          </p:cNvPr>
          <p:cNvSpPr txBox="1">
            <a:spLocks noChangeArrowheads="1"/>
          </p:cNvSpPr>
          <p:nvPr/>
        </p:nvSpPr>
        <p:spPr bwMode="auto">
          <a:xfrm>
            <a:off x="3124200" y="3730625"/>
            <a:ext cx="540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的单位面积上穿过的磁力线条数为磁感</a:t>
            </a:r>
          </a:p>
        </p:txBody>
      </p:sp>
      <p:graphicFrame>
        <p:nvGraphicFramePr>
          <p:cNvPr id="123918" name="Object 14">
            <a:extLst>
              <a:ext uri="{FF2B5EF4-FFF2-40B4-BE49-F238E27FC236}">
                <a16:creationId xmlns:a16="http://schemas.microsoft.com/office/drawing/2014/main" id="{7A103106-4865-4B1C-A07C-827678DE689E}"/>
              </a:ext>
            </a:extLst>
          </p:cNvPr>
          <p:cNvGraphicFramePr>
            <a:graphicFrameLocks/>
          </p:cNvGraphicFramePr>
          <p:nvPr/>
        </p:nvGraphicFramePr>
        <p:xfrm>
          <a:off x="2895600" y="3773488"/>
          <a:ext cx="280988" cy="341312"/>
        </p:xfrm>
        <a:graphic>
          <a:graphicData uri="http://schemas.openxmlformats.org/presentationml/2006/ole">
            <mc:AlternateContent xmlns:mc="http://schemas.openxmlformats.org/markup-compatibility/2006">
              <mc:Choice xmlns:v="urn:schemas-microsoft-com:vml" Requires="v">
                <p:oleObj spid="_x0000_s123990" name="Equation" r:id="rId11" imgW="279360" imgH="342720" progId="Equation.3">
                  <p:embed/>
                </p:oleObj>
              </mc:Choice>
              <mc:Fallback>
                <p:oleObj name="Equation" r:id="rId11" imgW="279360" imgH="342720" progId="Equation.3">
                  <p:embed/>
                  <p:pic>
                    <p:nvPicPr>
                      <p:cNvPr id="0" name="Object 14"/>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95600" y="3773488"/>
                        <a:ext cx="280988"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919" name="Object 15">
            <a:extLst>
              <a:ext uri="{FF2B5EF4-FFF2-40B4-BE49-F238E27FC236}">
                <a16:creationId xmlns:a16="http://schemas.microsoft.com/office/drawing/2014/main" id="{11D98371-2266-4F23-AE4B-24390294BA2D}"/>
              </a:ext>
            </a:extLst>
          </p:cNvPr>
          <p:cNvGraphicFramePr>
            <a:graphicFrameLocks/>
          </p:cNvGraphicFramePr>
          <p:nvPr/>
        </p:nvGraphicFramePr>
        <p:xfrm>
          <a:off x="2311400" y="4700588"/>
          <a:ext cx="1270000" cy="850900"/>
        </p:xfrm>
        <a:graphic>
          <a:graphicData uri="http://schemas.openxmlformats.org/presentationml/2006/ole">
            <mc:AlternateContent xmlns:mc="http://schemas.openxmlformats.org/markup-compatibility/2006">
              <mc:Choice xmlns:v="urn:schemas-microsoft-com:vml" Requires="v">
                <p:oleObj spid="_x0000_s123991" name="Equation" r:id="rId13" imgW="1269720" imgH="850680" progId="Equation.3">
                  <p:embed/>
                </p:oleObj>
              </mc:Choice>
              <mc:Fallback>
                <p:oleObj name="Equation" r:id="rId13" imgW="1269720" imgH="850680" progId="Equation.3">
                  <p:embed/>
                  <p:pic>
                    <p:nvPicPr>
                      <p:cNvPr id="0" name="Object 15"/>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11400" y="4700588"/>
                        <a:ext cx="12700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920" name="Rectangle 16">
            <a:extLst>
              <a:ext uri="{FF2B5EF4-FFF2-40B4-BE49-F238E27FC236}">
                <a16:creationId xmlns:a16="http://schemas.microsoft.com/office/drawing/2014/main" id="{C1998D4D-0B86-4C01-831A-4216E237EE08}"/>
              </a:ext>
            </a:extLst>
          </p:cNvPr>
          <p:cNvSpPr>
            <a:spLocks noChangeArrowheads="1"/>
          </p:cNvSpPr>
          <p:nvPr/>
        </p:nvSpPr>
        <p:spPr bwMode="auto">
          <a:xfrm>
            <a:off x="6480175" y="3217863"/>
            <a:ext cx="110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chemeClr val="bg1"/>
                </a:solidFill>
                <a:latin typeface="Times New Roman" panose="02020603050405020304" pitchFamily="18" charset="0"/>
              </a:rPr>
              <a:t>的方向</a:t>
            </a:r>
          </a:p>
        </p:txBody>
      </p:sp>
      <p:sp>
        <p:nvSpPr>
          <p:cNvPr id="123921" name="Rectangle 17">
            <a:extLst>
              <a:ext uri="{FF2B5EF4-FFF2-40B4-BE49-F238E27FC236}">
                <a16:creationId xmlns:a16="http://schemas.microsoft.com/office/drawing/2014/main" id="{82F65863-A14F-4410-A5D4-AA0AC80F24B6}"/>
              </a:ext>
            </a:extLst>
          </p:cNvPr>
          <p:cNvSpPr>
            <a:spLocks noChangeArrowheads="1"/>
          </p:cNvSpPr>
          <p:nvPr/>
        </p:nvSpPr>
        <p:spPr bwMode="auto">
          <a:xfrm>
            <a:off x="765175" y="3740150"/>
            <a:ext cx="2155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chemeClr val="bg1"/>
                </a:solidFill>
                <a:latin typeface="Times New Roman" panose="02020603050405020304" pitchFamily="18" charset="0"/>
              </a:rPr>
              <a:t>(2) </a:t>
            </a:r>
            <a:r>
              <a:rPr kumimoji="1" lang="zh-CN" altLang="en-US" sz="2400" b="1">
                <a:solidFill>
                  <a:schemeClr val="bg1"/>
                </a:solidFill>
                <a:latin typeface="Times New Roman" panose="02020603050405020304" pitchFamily="18" charset="0"/>
              </a:rPr>
              <a:t>大小：垂直</a:t>
            </a:r>
          </a:p>
        </p:txBody>
      </p:sp>
      <p:sp>
        <p:nvSpPr>
          <p:cNvPr id="123922" name="Rectangle 18">
            <a:extLst>
              <a:ext uri="{FF2B5EF4-FFF2-40B4-BE49-F238E27FC236}">
                <a16:creationId xmlns:a16="http://schemas.microsoft.com/office/drawing/2014/main" id="{F96FB4BF-2DE4-49EF-B246-00C52D7862CE}"/>
              </a:ext>
            </a:extLst>
          </p:cNvPr>
          <p:cNvSpPr>
            <a:spLocks noChangeArrowheads="1"/>
          </p:cNvSpPr>
          <p:nvPr/>
        </p:nvSpPr>
        <p:spPr bwMode="auto">
          <a:xfrm>
            <a:off x="2152650" y="4191000"/>
            <a:ext cx="110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chemeClr val="bg1"/>
                </a:solidFill>
                <a:latin typeface="Times New Roman" panose="02020603050405020304" pitchFamily="18" charset="0"/>
              </a:rPr>
              <a:t>应强度</a:t>
            </a:r>
          </a:p>
        </p:txBody>
      </p:sp>
      <p:sp>
        <p:nvSpPr>
          <p:cNvPr id="123923" name="Rectangle 19">
            <a:extLst>
              <a:ext uri="{FF2B5EF4-FFF2-40B4-BE49-F238E27FC236}">
                <a16:creationId xmlns:a16="http://schemas.microsoft.com/office/drawing/2014/main" id="{2B80478D-2DAA-48AB-9506-5A988CC8A108}"/>
              </a:ext>
            </a:extLst>
          </p:cNvPr>
          <p:cNvSpPr>
            <a:spLocks noChangeArrowheads="1"/>
          </p:cNvSpPr>
          <p:nvPr/>
        </p:nvSpPr>
        <p:spPr bwMode="auto">
          <a:xfrm>
            <a:off x="3409950" y="4179888"/>
            <a:ext cx="110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chemeClr val="bg1"/>
                </a:solidFill>
                <a:latin typeface="Times New Roman" panose="02020603050405020304" pitchFamily="18" charset="0"/>
              </a:rPr>
              <a:t>的大小</a:t>
            </a:r>
          </a:p>
        </p:txBody>
      </p:sp>
      <p:sp>
        <p:nvSpPr>
          <p:cNvPr id="123924" name="Text Box 20">
            <a:extLst>
              <a:ext uri="{FF2B5EF4-FFF2-40B4-BE49-F238E27FC236}">
                <a16:creationId xmlns:a16="http://schemas.microsoft.com/office/drawing/2014/main" id="{AAAA52FA-4615-4731-B858-DEDD63419FD5}"/>
              </a:ext>
            </a:extLst>
          </p:cNvPr>
          <p:cNvSpPr txBox="1">
            <a:spLocks noChangeArrowheads="1"/>
          </p:cNvSpPr>
          <p:nvPr/>
        </p:nvSpPr>
        <p:spPr bwMode="auto">
          <a:xfrm>
            <a:off x="457200" y="5600700"/>
            <a:ext cx="327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b="1">
                <a:solidFill>
                  <a:srgbClr val="66FFFF"/>
                </a:solidFill>
                <a:latin typeface="Times New Roman" panose="02020603050405020304" pitchFamily="18" charset="0"/>
              </a:rPr>
              <a:t>2. </a:t>
            </a:r>
            <a:r>
              <a:rPr kumimoji="1" lang="zh-CN" altLang="en-US" sz="2400" b="1">
                <a:solidFill>
                  <a:srgbClr val="66FFFF"/>
                </a:solidFill>
                <a:latin typeface="Times New Roman" panose="02020603050405020304" pitchFamily="18" charset="0"/>
              </a:rPr>
              <a:t>磁力线的特征</a:t>
            </a:r>
          </a:p>
        </p:txBody>
      </p:sp>
      <p:sp>
        <p:nvSpPr>
          <p:cNvPr id="123925" name="Text Box 21">
            <a:extLst>
              <a:ext uri="{FF2B5EF4-FFF2-40B4-BE49-F238E27FC236}">
                <a16:creationId xmlns:a16="http://schemas.microsoft.com/office/drawing/2014/main" id="{CEFEC8E5-2962-4976-BF91-EA7AE7847CEB}"/>
              </a:ext>
            </a:extLst>
          </p:cNvPr>
          <p:cNvSpPr txBox="1">
            <a:spLocks noChangeArrowheads="1"/>
          </p:cNvSpPr>
          <p:nvPr/>
        </p:nvSpPr>
        <p:spPr bwMode="auto">
          <a:xfrm>
            <a:off x="762000" y="6057900"/>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b="1">
                <a:solidFill>
                  <a:schemeClr val="bg1"/>
                </a:solidFill>
                <a:latin typeface="Times New Roman" panose="02020603050405020304" pitchFamily="18" charset="0"/>
              </a:rPr>
              <a:t>(1) </a:t>
            </a:r>
            <a:r>
              <a:rPr kumimoji="1" lang="zh-CN" altLang="en-US" sz="2400" b="1">
                <a:solidFill>
                  <a:schemeClr val="bg1"/>
                </a:solidFill>
                <a:latin typeface="Times New Roman" panose="02020603050405020304" pitchFamily="18" charset="0"/>
              </a:rPr>
              <a:t>无头无尾的闭合曲线</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3906"/>
                                        </p:tgtEl>
                                        <p:attrNameLst>
                                          <p:attrName>style.visibility</p:attrName>
                                        </p:attrNameLst>
                                      </p:cBhvr>
                                      <p:to>
                                        <p:strVal val="visible"/>
                                      </p:to>
                                    </p:set>
                                    <p:animEffect transition="in" filter="wipe(left)">
                                      <p:cBhvr>
                                        <p:cTn id="7" dur="500"/>
                                        <p:tgtEl>
                                          <p:spTgt spid="1239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3907"/>
                                        </p:tgtEl>
                                        <p:attrNameLst>
                                          <p:attrName>style.visibility</p:attrName>
                                        </p:attrNameLst>
                                      </p:cBhvr>
                                      <p:to>
                                        <p:strVal val="visible"/>
                                      </p:to>
                                    </p:set>
                                    <p:animEffect transition="in" filter="wipe(left)">
                                      <p:cBhvr>
                                        <p:cTn id="12" dur="500"/>
                                        <p:tgtEl>
                                          <p:spTgt spid="1239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3910"/>
                                        </p:tgtEl>
                                        <p:attrNameLst>
                                          <p:attrName>style.visibility</p:attrName>
                                        </p:attrNameLst>
                                      </p:cBhvr>
                                      <p:to>
                                        <p:strVal val="visible"/>
                                      </p:to>
                                    </p:set>
                                    <p:animEffect transition="in" filter="wipe(left)">
                                      <p:cBhvr>
                                        <p:cTn id="17" dur="500"/>
                                        <p:tgtEl>
                                          <p:spTgt spid="1239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3911"/>
                                        </p:tgtEl>
                                        <p:attrNameLst>
                                          <p:attrName>style.visibility</p:attrName>
                                        </p:attrNameLst>
                                      </p:cBhvr>
                                      <p:to>
                                        <p:strVal val="visible"/>
                                      </p:to>
                                    </p:set>
                                    <p:animEffect transition="in" filter="wipe(left)">
                                      <p:cBhvr>
                                        <p:cTn id="22" dur="500"/>
                                        <p:tgtEl>
                                          <p:spTgt spid="1239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3908"/>
                                        </p:tgtEl>
                                        <p:attrNameLst>
                                          <p:attrName>style.visibility</p:attrName>
                                        </p:attrNameLst>
                                      </p:cBhvr>
                                      <p:to>
                                        <p:strVal val="visible"/>
                                      </p:to>
                                    </p:set>
                                    <p:animEffect transition="in" filter="wipe(left)">
                                      <p:cBhvr>
                                        <p:cTn id="27" dur="500"/>
                                        <p:tgtEl>
                                          <p:spTgt spid="12390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23909"/>
                                        </p:tgtEl>
                                        <p:attrNameLst>
                                          <p:attrName>style.visibility</p:attrName>
                                        </p:attrNameLst>
                                      </p:cBhvr>
                                      <p:to>
                                        <p:strVal val="visible"/>
                                      </p:to>
                                    </p:set>
                                    <p:animEffect transition="in" filter="wipe(left)">
                                      <p:cBhvr>
                                        <p:cTn id="32" dur="500"/>
                                        <p:tgtEl>
                                          <p:spTgt spid="12390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3912"/>
                                        </p:tgtEl>
                                        <p:attrNameLst>
                                          <p:attrName>style.visibility</p:attrName>
                                        </p:attrNameLst>
                                      </p:cBhvr>
                                      <p:to>
                                        <p:strVal val="visible"/>
                                      </p:to>
                                    </p:set>
                                    <p:animEffect transition="in" filter="wipe(left)">
                                      <p:cBhvr>
                                        <p:cTn id="37" dur="500"/>
                                        <p:tgtEl>
                                          <p:spTgt spid="12391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3913"/>
                                        </p:tgtEl>
                                        <p:attrNameLst>
                                          <p:attrName>style.visibility</p:attrName>
                                        </p:attrNameLst>
                                      </p:cBhvr>
                                      <p:to>
                                        <p:strVal val="visible"/>
                                      </p:to>
                                    </p:set>
                                    <p:animEffect transition="in" filter="wipe(left)">
                                      <p:cBhvr>
                                        <p:cTn id="42" dur="500"/>
                                        <p:tgtEl>
                                          <p:spTgt spid="12391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3914"/>
                                        </p:tgtEl>
                                        <p:attrNameLst>
                                          <p:attrName>style.visibility</p:attrName>
                                        </p:attrNameLst>
                                      </p:cBhvr>
                                      <p:to>
                                        <p:strVal val="visible"/>
                                      </p:to>
                                    </p:set>
                                    <p:animEffect transition="in" filter="wipe(left)">
                                      <p:cBhvr>
                                        <p:cTn id="47" dur="500"/>
                                        <p:tgtEl>
                                          <p:spTgt spid="123914"/>
                                        </p:tgtEl>
                                      </p:cBhvr>
                                    </p:animEffect>
                                  </p:childTnLst>
                                </p:cTn>
                              </p:par>
                            </p:childTnLst>
                          </p:cTn>
                        </p:par>
                        <p:par>
                          <p:cTn id="48" fill="hold" nodeType="afterGroup">
                            <p:stCondLst>
                              <p:cond delay="500"/>
                            </p:stCondLst>
                            <p:childTnLst>
                              <p:par>
                                <p:cTn id="49" presetID="22" presetClass="entr" presetSubtype="8" fill="hold" nodeType="afterEffect">
                                  <p:stCondLst>
                                    <p:cond delay="0"/>
                                  </p:stCondLst>
                                  <p:childTnLst>
                                    <p:set>
                                      <p:cBhvr>
                                        <p:cTn id="50" dur="1" fill="hold">
                                          <p:stCondLst>
                                            <p:cond delay="0"/>
                                          </p:stCondLst>
                                        </p:cTn>
                                        <p:tgtEl>
                                          <p:spTgt spid="123915"/>
                                        </p:tgtEl>
                                        <p:attrNameLst>
                                          <p:attrName>style.visibility</p:attrName>
                                        </p:attrNameLst>
                                      </p:cBhvr>
                                      <p:to>
                                        <p:strVal val="visible"/>
                                      </p:to>
                                    </p:set>
                                    <p:animEffect transition="in" filter="wipe(left)">
                                      <p:cBhvr>
                                        <p:cTn id="51" dur="500"/>
                                        <p:tgtEl>
                                          <p:spTgt spid="123915"/>
                                        </p:tgtEl>
                                      </p:cBhvr>
                                    </p:animEffect>
                                  </p:childTnLst>
                                </p:cTn>
                              </p:par>
                            </p:childTnLst>
                          </p:cTn>
                        </p:par>
                        <p:par>
                          <p:cTn id="52" fill="hold" nodeType="afterGroup">
                            <p:stCondLst>
                              <p:cond delay="1000"/>
                            </p:stCondLst>
                            <p:childTnLst>
                              <p:par>
                                <p:cTn id="53" presetID="22" presetClass="entr" presetSubtype="8" fill="hold" grpId="0" nodeType="afterEffect">
                                  <p:stCondLst>
                                    <p:cond delay="0"/>
                                  </p:stCondLst>
                                  <p:childTnLst>
                                    <p:set>
                                      <p:cBhvr>
                                        <p:cTn id="54" dur="1" fill="hold">
                                          <p:stCondLst>
                                            <p:cond delay="0"/>
                                          </p:stCondLst>
                                        </p:cTn>
                                        <p:tgtEl>
                                          <p:spTgt spid="123920"/>
                                        </p:tgtEl>
                                        <p:attrNameLst>
                                          <p:attrName>style.visibility</p:attrName>
                                        </p:attrNameLst>
                                      </p:cBhvr>
                                      <p:to>
                                        <p:strVal val="visible"/>
                                      </p:to>
                                    </p:set>
                                    <p:animEffect transition="in" filter="wipe(left)">
                                      <p:cBhvr>
                                        <p:cTn id="55" dur="500"/>
                                        <p:tgtEl>
                                          <p:spTgt spid="12392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23921"/>
                                        </p:tgtEl>
                                        <p:attrNameLst>
                                          <p:attrName>style.visibility</p:attrName>
                                        </p:attrNameLst>
                                      </p:cBhvr>
                                      <p:to>
                                        <p:strVal val="visible"/>
                                      </p:to>
                                    </p:set>
                                    <p:animEffect transition="in" filter="wipe(left)">
                                      <p:cBhvr>
                                        <p:cTn id="60" dur="500"/>
                                        <p:tgtEl>
                                          <p:spTgt spid="123921"/>
                                        </p:tgtEl>
                                      </p:cBhvr>
                                    </p:animEffect>
                                  </p:childTnLst>
                                </p:cTn>
                              </p:par>
                            </p:childTnLst>
                          </p:cTn>
                        </p:par>
                        <p:par>
                          <p:cTn id="61" fill="hold" nodeType="afterGroup">
                            <p:stCondLst>
                              <p:cond delay="500"/>
                            </p:stCondLst>
                            <p:childTnLst>
                              <p:par>
                                <p:cTn id="62" presetID="22" presetClass="entr" presetSubtype="8" fill="hold" nodeType="afterEffect">
                                  <p:stCondLst>
                                    <p:cond delay="0"/>
                                  </p:stCondLst>
                                  <p:childTnLst>
                                    <p:set>
                                      <p:cBhvr>
                                        <p:cTn id="63" dur="1" fill="hold">
                                          <p:stCondLst>
                                            <p:cond delay="0"/>
                                          </p:stCondLst>
                                        </p:cTn>
                                        <p:tgtEl>
                                          <p:spTgt spid="123918"/>
                                        </p:tgtEl>
                                        <p:attrNameLst>
                                          <p:attrName>style.visibility</p:attrName>
                                        </p:attrNameLst>
                                      </p:cBhvr>
                                      <p:to>
                                        <p:strVal val="visible"/>
                                      </p:to>
                                    </p:set>
                                    <p:animEffect transition="in" filter="wipe(left)">
                                      <p:cBhvr>
                                        <p:cTn id="64" dur="500"/>
                                        <p:tgtEl>
                                          <p:spTgt spid="123918"/>
                                        </p:tgtEl>
                                      </p:cBhvr>
                                    </p:animEffect>
                                  </p:childTnLst>
                                </p:cTn>
                              </p:par>
                            </p:childTnLst>
                          </p:cTn>
                        </p:par>
                        <p:par>
                          <p:cTn id="65" fill="hold" nodeType="afterGroup">
                            <p:stCondLst>
                              <p:cond delay="1000"/>
                            </p:stCondLst>
                            <p:childTnLst>
                              <p:par>
                                <p:cTn id="66" presetID="22" presetClass="entr" presetSubtype="8" fill="hold" grpId="0" nodeType="afterEffect">
                                  <p:stCondLst>
                                    <p:cond delay="0"/>
                                  </p:stCondLst>
                                  <p:childTnLst>
                                    <p:set>
                                      <p:cBhvr>
                                        <p:cTn id="67" dur="1" fill="hold">
                                          <p:stCondLst>
                                            <p:cond delay="0"/>
                                          </p:stCondLst>
                                        </p:cTn>
                                        <p:tgtEl>
                                          <p:spTgt spid="123917"/>
                                        </p:tgtEl>
                                        <p:attrNameLst>
                                          <p:attrName>style.visibility</p:attrName>
                                        </p:attrNameLst>
                                      </p:cBhvr>
                                      <p:to>
                                        <p:strVal val="visible"/>
                                      </p:to>
                                    </p:set>
                                    <p:animEffect transition="in" filter="wipe(left)">
                                      <p:cBhvr>
                                        <p:cTn id="68" dur="500"/>
                                        <p:tgtEl>
                                          <p:spTgt spid="123917"/>
                                        </p:tgtEl>
                                      </p:cBhvr>
                                    </p:animEffect>
                                  </p:childTnLst>
                                </p:cTn>
                              </p:par>
                            </p:childTnLst>
                          </p:cTn>
                        </p:par>
                        <p:par>
                          <p:cTn id="69" fill="hold" nodeType="afterGroup">
                            <p:stCondLst>
                              <p:cond delay="1500"/>
                            </p:stCondLst>
                            <p:childTnLst>
                              <p:par>
                                <p:cTn id="70" presetID="22" presetClass="entr" presetSubtype="8" fill="hold" grpId="0" nodeType="afterEffect">
                                  <p:stCondLst>
                                    <p:cond delay="0"/>
                                  </p:stCondLst>
                                  <p:childTnLst>
                                    <p:set>
                                      <p:cBhvr>
                                        <p:cTn id="71" dur="1" fill="hold">
                                          <p:stCondLst>
                                            <p:cond delay="0"/>
                                          </p:stCondLst>
                                        </p:cTn>
                                        <p:tgtEl>
                                          <p:spTgt spid="123922"/>
                                        </p:tgtEl>
                                        <p:attrNameLst>
                                          <p:attrName>style.visibility</p:attrName>
                                        </p:attrNameLst>
                                      </p:cBhvr>
                                      <p:to>
                                        <p:strVal val="visible"/>
                                      </p:to>
                                    </p:set>
                                    <p:animEffect transition="in" filter="wipe(left)">
                                      <p:cBhvr>
                                        <p:cTn id="72" dur="500"/>
                                        <p:tgtEl>
                                          <p:spTgt spid="123922"/>
                                        </p:tgtEl>
                                      </p:cBhvr>
                                    </p:animEffect>
                                  </p:childTnLst>
                                </p:cTn>
                              </p:par>
                            </p:childTnLst>
                          </p:cTn>
                        </p:par>
                        <p:par>
                          <p:cTn id="73" fill="hold" nodeType="afterGroup">
                            <p:stCondLst>
                              <p:cond delay="2000"/>
                            </p:stCondLst>
                            <p:childTnLst>
                              <p:par>
                                <p:cTn id="74" presetID="22" presetClass="entr" presetSubtype="8" fill="hold" nodeType="afterEffect">
                                  <p:stCondLst>
                                    <p:cond delay="0"/>
                                  </p:stCondLst>
                                  <p:childTnLst>
                                    <p:set>
                                      <p:cBhvr>
                                        <p:cTn id="75" dur="1" fill="hold">
                                          <p:stCondLst>
                                            <p:cond delay="0"/>
                                          </p:stCondLst>
                                        </p:cTn>
                                        <p:tgtEl>
                                          <p:spTgt spid="123916"/>
                                        </p:tgtEl>
                                        <p:attrNameLst>
                                          <p:attrName>style.visibility</p:attrName>
                                        </p:attrNameLst>
                                      </p:cBhvr>
                                      <p:to>
                                        <p:strVal val="visible"/>
                                      </p:to>
                                    </p:set>
                                    <p:animEffect transition="in" filter="wipe(left)">
                                      <p:cBhvr>
                                        <p:cTn id="76" dur="500"/>
                                        <p:tgtEl>
                                          <p:spTgt spid="123916"/>
                                        </p:tgtEl>
                                      </p:cBhvr>
                                    </p:animEffect>
                                  </p:childTnLst>
                                </p:cTn>
                              </p:par>
                            </p:childTnLst>
                          </p:cTn>
                        </p:par>
                        <p:par>
                          <p:cTn id="77" fill="hold" nodeType="afterGroup">
                            <p:stCondLst>
                              <p:cond delay="2500"/>
                            </p:stCondLst>
                            <p:childTnLst>
                              <p:par>
                                <p:cTn id="78" presetID="22" presetClass="entr" presetSubtype="8" fill="hold" grpId="0" nodeType="afterEffect">
                                  <p:stCondLst>
                                    <p:cond delay="0"/>
                                  </p:stCondLst>
                                  <p:childTnLst>
                                    <p:set>
                                      <p:cBhvr>
                                        <p:cTn id="79" dur="1" fill="hold">
                                          <p:stCondLst>
                                            <p:cond delay="0"/>
                                          </p:stCondLst>
                                        </p:cTn>
                                        <p:tgtEl>
                                          <p:spTgt spid="123923"/>
                                        </p:tgtEl>
                                        <p:attrNameLst>
                                          <p:attrName>style.visibility</p:attrName>
                                        </p:attrNameLst>
                                      </p:cBhvr>
                                      <p:to>
                                        <p:strVal val="visible"/>
                                      </p:to>
                                    </p:set>
                                    <p:animEffect transition="in" filter="wipe(left)">
                                      <p:cBhvr>
                                        <p:cTn id="80" dur="500"/>
                                        <p:tgtEl>
                                          <p:spTgt spid="123923"/>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nodeType="clickEffect">
                                  <p:stCondLst>
                                    <p:cond delay="0"/>
                                  </p:stCondLst>
                                  <p:childTnLst>
                                    <p:set>
                                      <p:cBhvr>
                                        <p:cTn id="84" dur="1" fill="hold">
                                          <p:stCondLst>
                                            <p:cond delay="0"/>
                                          </p:stCondLst>
                                        </p:cTn>
                                        <p:tgtEl>
                                          <p:spTgt spid="123919"/>
                                        </p:tgtEl>
                                        <p:attrNameLst>
                                          <p:attrName>style.visibility</p:attrName>
                                        </p:attrNameLst>
                                      </p:cBhvr>
                                      <p:to>
                                        <p:strVal val="visible"/>
                                      </p:to>
                                    </p:set>
                                    <p:animEffect transition="in" filter="wipe(left)">
                                      <p:cBhvr>
                                        <p:cTn id="85" dur="500"/>
                                        <p:tgtEl>
                                          <p:spTgt spid="123919"/>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23924"/>
                                        </p:tgtEl>
                                        <p:attrNameLst>
                                          <p:attrName>style.visibility</p:attrName>
                                        </p:attrNameLst>
                                      </p:cBhvr>
                                      <p:to>
                                        <p:strVal val="visible"/>
                                      </p:to>
                                    </p:set>
                                    <p:animEffect transition="in" filter="wipe(left)">
                                      <p:cBhvr>
                                        <p:cTn id="90" dur="500"/>
                                        <p:tgtEl>
                                          <p:spTgt spid="123924"/>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123925"/>
                                        </p:tgtEl>
                                        <p:attrNameLst>
                                          <p:attrName>style.visibility</p:attrName>
                                        </p:attrNameLst>
                                      </p:cBhvr>
                                      <p:to>
                                        <p:strVal val="visible"/>
                                      </p:to>
                                    </p:set>
                                    <p:animEffect transition="in" filter="wipe(left)">
                                      <p:cBhvr>
                                        <p:cTn id="95" dur="500"/>
                                        <p:tgtEl>
                                          <p:spTgt spid="123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autoUpdateAnimBg="0"/>
      <p:bldP spid="123907" grpId="0" autoUpdateAnimBg="0"/>
      <p:bldP spid="123908" grpId="0" autoUpdateAnimBg="0"/>
      <p:bldP spid="123911" grpId="0" autoUpdateAnimBg="0"/>
      <p:bldP spid="123912" grpId="0" autoUpdateAnimBg="0"/>
      <p:bldP spid="123913" grpId="0" autoUpdateAnimBg="0"/>
      <p:bldP spid="123914" grpId="0" autoUpdateAnimBg="0"/>
      <p:bldP spid="123917" grpId="0" autoUpdateAnimBg="0"/>
      <p:bldP spid="123920" grpId="0" autoUpdateAnimBg="0"/>
      <p:bldP spid="123921" grpId="0" autoUpdateAnimBg="0"/>
      <p:bldP spid="123922" grpId="0" autoUpdateAnimBg="0"/>
      <p:bldP spid="123923" grpId="0" autoUpdateAnimBg="0"/>
      <p:bldP spid="123924" grpId="0" autoUpdateAnimBg="0"/>
      <p:bldP spid="123925"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a:extLst>
              <a:ext uri="{FF2B5EF4-FFF2-40B4-BE49-F238E27FC236}">
                <a16:creationId xmlns:a16="http://schemas.microsoft.com/office/drawing/2014/main" id="{09A422D6-24AB-4094-98A1-E0DDA39771D3}"/>
              </a:ext>
            </a:extLst>
          </p:cNvPr>
          <p:cNvSpPr txBox="1">
            <a:spLocks noChangeArrowheads="1"/>
          </p:cNvSpPr>
          <p:nvPr/>
        </p:nvSpPr>
        <p:spPr bwMode="auto">
          <a:xfrm>
            <a:off x="762000" y="346075"/>
            <a:ext cx="647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b="1">
                <a:solidFill>
                  <a:schemeClr val="bg1"/>
                </a:solidFill>
                <a:latin typeface="Times New Roman" panose="02020603050405020304" pitchFamily="18" charset="0"/>
              </a:rPr>
              <a:t>(2) </a:t>
            </a:r>
            <a:r>
              <a:rPr kumimoji="1" lang="zh-CN" altLang="en-US" sz="2400" b="1">
                <a:solidFill>
                  <a:schemeClr val="bg1"/>
                </a:solidFill>
                <a:latin typeface="Times New Roman" panose="02020603050405020304" pitchFamily="18" charset="0"/>
              </a:rPr>
              <a:t>与电流相互套连，服从右手螺旋定则</a:t>
            </a:r>
          </a:p>
        </p:txBody>
      </p:sp>
      <p:sp>
        <p:nvSpPr>
          <p:cNvPr id="124931" name="Text Box 3">
            <a:extLst>
              <a:ext uri="{FF2B5EF4-FFF2-40B4-BE49-F238E27FC236}">
                <a16:creationId xmlns:a16="http://schemas.microsoft.com/office/drawing/2014/main" id="{2FB777DF-064C-4EB1-B84F-74DEA1266801}"/>
              </a:ext>
            </a:extLst>
          </p:cNvPr>
          <p:cNvSpPr txBox="1">
            <a:spLocks noChangeArrowheads="1"/>
          </p:cNvSpPr>
          <p:nvPr/>
        </p:nvSpPr>
        <p:spPr bwMode="auto">
          <a:xfrm>
            <a:off x="762000" y="831850"/>
            <a:ext cx="419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b="1">
                <a:solidFill>
                  <a:schemeClr val="bg1"/>
                </a:solidFill>
                <a:latin typeface="Times New Roman" panose="02020603050405020304" pitchFamily="18" charset="0"/>
              </a:rPr>
              <a:t>(3) </a:t>
            </a:r>
            <a:r>
              <a:rPr kumimoji="1" lang="zh-CN" altLang="en-US" sz="2400" b="1">
                <a:solidFill>
                  <a:schemeClr val="bg1"/>
                </a:solidFill>
                <a:latin typeface="Times New Roman" panose="02020603050405020304" pitchFamily="18" charset="0"/>
              </a:rPr>
              <a:t>磁力线不相交</a:t>
            </a:r>
            <a:endParaRPr kumimoji="1" lang="zh-CN" altLang="en-US" sz="2400">
              <a:solidFill>
                <a:schemeClr val="bg1"/>
              </a:solidFill>
              <a:latin typeface="Times New Roman" panose="02020603050405020304" pitchFamily="18" charset="0"/>
            </a:endParaRPr>
          </a:p>
        </p:txBody>
      </p:sp>
      <p:sp>
        <p:nvSpPr>
          <p:cNvPr id="124932" name="Rectangle 4">
            <a:extLst>
              <a:ext uri="{FF2B5EF4-FFF2-40B4-BE49-F238E27FC236}">
                <a16:creationId xmlns:a16="http://schemas.microsoft.com/office/drawing/2014/main" id="{FD24E78F-D93F-464E-A366-9C6592813513}"/>
              </a:ext>
            </a:extLst>
          </p:cNvPr>
          <p:cNvSpPr>
            <a:spLocks noChangeArrowheads="1"/>
          </p:cNvSpPr>
          <p:nvPr/>
        </p:nvSpPr>
        <p:spPr bwMode="auto">
          <a:xfrm>
            <a:off x="217488" y="1301750"/>
            <a:ext cx="17922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a:solidFill>
                  <a:srgbClr val="FFFF00"/>
                </a:solidFill>
                <a:latin typeface="宋体" panose="02010600030101010101" pitchFamily="2" charset="-122"/>
              </a:rPr>
              <a:t>二</a:t>
            </a:r>
            <a:r>
              <a:rPr kumimoji="1" lang="en-US" altLang="zh-CN" sz="2800" b="1">
                <a:solidFill>
                  <a:srgbClr val="FFFF00"/>
                </a:solidFill>
                <a:latin typeface="宋体" panose="02010600030101010101" pitchFamily="2" charset="-122"/>
              </a:rPr>
              <a:t>.</a:t>
            </a:r>
            <a:r>
              <a:rPr kumimoji="1" lang="zh-CN" altLang="en-US" sz="2800" b="1">
                <a:solidFill>
                  <a:srgbClr val="FFFF00"/>
                </a:solidFill>
                <a:latin typeface="宋体" panose="02010600030101010101" pitchFamily="2" charset="-122"/>
              </a:rPr>
              <a:t>磁通量</a:t>
            </a:r>
          </a:p>
        </p:txBody>
      </p:sp>
      <p:graphicFrame>
        <p:nvGraphicFramePr>
          <p:cNvPr id="124933" name="Object 5">
            <a:extLst>
              <a:ext uri="{FF2B5EF4-FFF2-40B4-BE49-F238E27FC236}">
                <a16:creationId xmlns:a16="http://schemas.microsoft.com/office/drawing/2014/main" id="{AE5F4854-5167-48D9-8701-BE1A84B552D0}"/>
              </a:ext>
            </a:extLst>
          </p:cNvPr>
          <p:cNvGraphicFramePr>
            <a:graphicFrameLocks/>
          </p:cNvGraphicFramePr>
          <p:nvPr/>
        </p:nvGraphicFramePr>
        <p:xfrm>
          <a:off x="1562100" y="1905000"/>
          <a:ext cx="1270000" cy="850900"/>
        </p:xfrm>
        <a:graphic>
          <a:graphicData uri="http://schemas.openxmlformats.org/presentationml/2006/ole">
            <mc:AlternateContent xmlns:mc="http://schemas.openxmlformats.org/markup-compatibility/2006">
              <mc:Choice xmlns:v="urn:schemas-microsoft-com:vml" Requires="v">
                <p:oleObj spid="_x0000_s125050" name="Equation" r:id="rId3" imgW="1269720" imgH="850680" progId="Equation.3">
                  <p:embed/>
                </p:oleObj>
              </mc:Choice>
              <mc:Fallback>
                <p:oleObj name="Equation" r:id="rId3" imgW="1269720" imgH="850680" progId="Equation.3">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2100" y="1905000"/>
                        <a:ext cx="12700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934" name="Object 6">
            <a:extLst>
              <a:ext uri="{FF2B5EF4-FFF2-40B4-BE49-F238E27FC236}">
                <a16:creationId xmlns:a16="http://schemas.microsoft.com/office/drawing/2014/main" id="{E0306BF5-8220-4B2E-A581-3DFBB3E48E0C}"/>
              </a:ext>
            </a:extLst>
          </p:cNvPr>
          <p:cNvGraphicFramePr>
            <a:graphicFrameLocks/>
          </p:cNvGraphicFramePr>
          <p:nvPr/>
        </p:nvGraphicFramePr>
        <p:xfrm>
          <a:off x="3784600" y="2127250"/>
          <a:ext cx="1854200" cy="442913"/>
        </p:xfrm>
        <a:graphic>
          <a:graphicData uri="http://schemas.openxmlformats.org/presentationml/2006/ole">
            <mc:AlternateContent xmlns:mc="http://schemas.openxmlformats.org/markup-compatibility/2006">
              <mc:Choice xmlns:v="urn:schemas-microsoft-com:vml" Requires="v">
                <p:oleObj spid="_x0000_s125051" name="Equation" r:id="rId5" imgW="1854000" imgH="444240" progId="Equation.3">
                  <p:embed/>
                </p:oleObj>
              </mc:Choice>
              <mc:Fallback>
                <p:oleObj name="Equation" r:id="rId5" imgW="1854000" imgH="444240" progId="Equation.3">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4600" y="2127250"/>
                        <a:ext cx="1854200"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935" name="AutoShape 7">
            <a:extLst>
              <a:ext uri="{FF2B5EF4-FFF2-40B4-BE49-F238E27FC236}">
                <a16:creationId xmlns:a16="http://schemas.microsoft.com/office/drawing/2014/main" id="{35A7D0D5-5AE1-4E9F-81EE-6AC933752987}"/>
              </a:ext>
            </a:extLst>
          </p:cNvPr>
          <p:cNvSpPr>
            <a:spLocks noChangeArrowheads="1"/>
          </p:cNvSpPr>
          <p:nvPr/>
        </p:nvSpPr>
        <p:spPr bwMode="auto">
          <a:xfrm>
            <a:off x="2916238" y="2209800"/>
            <a:ext cx="762000" cy="304800"/>
          </a:xfrm>
          <a:prstGeom prst="rightArrow">
            <a:avLst>
              <a:gd name="adj1" fmla="val 50000"/>
              <a:gd name="adj2" fmla="val 62500"/>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36" name="Rectangle 8">
            <a:extLst>
              <a:ext uri="{FF2B5EF4-FFF2-40B4-BE49-F238E27FC236}">
                <a16:creationId xmlns:a16="http://schemas.microsoft.com/office/drawing/2014/main" id="{3338B0D9-A097-4AFE-A369-D5E1F55716CE}"/>
              </a:ext>
            </a:extLst>
          </p:cNvPr>
          <p:cNvSpPr>
            <a:spLocks noChangeArrowheads="1"/>
          </p:cNvSpPr>
          <p:nvPr/>
        </p:nvSpPr>
        <p:spPr bwMode="auto">
          <a:xfrm>
            <a:off x="768350" y="2919413"/>
            <a:ext cx="390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通过面元的磁力线条数</a:t>
            </a:r>
          </a:p>
        </p:txBody>
      </p:sp>
      <p:sp>
        <p:nvSpPr>
          <p:cNvPr id="124937" name="Text Box 9">
            <a:extLst>
              <a:ext uri="{FF2B5EF4-FFF2-40B4-BE49-F238E27FC236}">
                <a16:creationId xmlns:a16="http://schemas.microsoft.com/office/drawing/2014/main" id="{1AD261A1-3F1F-4791-BFE5-7C1A7E5BDC85}"/>
              </a:ext>
            </a:extLst>
          </p:cNvPr>
          <p:cNvSpPr txBox="1">
            <a:spLocks noChangeArrowheads="1"/>
          </p:cNvSpPr>
          <p:nvPr/>
        </p:nvSpPr>
        <p:spPr bwMode="auto">
          <a:xfrm>
            <a:off x="3962400" y="2901950"/>
            <a:ext cx="3629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66FFFF"/>
                </a:solidFill>
                <a:latin typeface="Times New Roman" panose="02020603050405020304" pitchFamily="18" charset="0"/>
              </a:rPr>
              <a:t>—— </a:t>
            </a:r>
            <a:r>
              <a:rPr kumimoji="1" lang="zh-CN" altLang="en-US" sz="2400" b="1">
                <a:solidFill>
                  <a:srgbClr val="66FFFF"/>
                </a:solidFill>
                <a:latin typeface="Times New Roman" panose="02020603050405020304" pitchFamily="18" charset="0"/>
              </a:rPr>
              <a:t>通过该面元的磁通量</a:t>
            </a:r>
            <a:endParaRPr kumimoji="1" lang="zh-CN" altLang="en-US" sz="2800">
              <a:solidFill>
                <a:srgbClr val="66FFFF"/>
              </a:solidFill>
              <a:latin typeface="Times New Roman" panose="02020603050405020304" pitchFamily="18" charset="0"/>
            </a:endParaRPr>
          </a:p>
        </p:txBody>
      </p:sp>
      <p:grpSp>
        <p:nvGrpSpPr>
          <p:cNvPr id="124938" name="Group 10">
            <a:extLst>
              <a:ext uri="{FF2B5EF4-FFF2-40B4-BE49-F238E27FC236}">
                <a16:creationId xmlns:a16="http://schemas.microsoft.com/office/drawing/2014/main" id="{2D77A1F0-A490-4CBD-8739-C04D2262E3A6}"/>
              </a:ext>
            </a:extLst>
          </p:cNvPr>
          <p:cNvGrpSpPr>
            <a:grpSpLocks/>
          </p:cNvGrpSpPr>
          <p:nvPr/>
        </p:nvGrpSpPr>
        <p:grpSpPr bwMode="auto">
          <a:xfrm>
            <a:off x="4957763" y="4349750"/>
            <a:ext cx="3624262" cy="1898650"/>
            <a:chOff x="3123" y="2740"/>
            <a:chExt cx="2283" cy="1196"/>
          </a:xfrm>
        </p:grpSpPr>
        <p:sp>
          <p:nvSpPr>
            <p:cNvPr id="124939" name="Freeform 11">
              <a:extLst>
                <a:ext uri="{FF2B5EF4-FFF2-40B4-BE49-F238E27FC236}">
                  <a16:creationId xmlns:a16="http://schemas.microsoft.com/office/drawing/2014/main" id="{6BA1BE8D-02B2-4264-9CE0-63BACF35C087}"/>
                </a:ext>
              </a:extLst>
            </p:cNvPr>
            <p:cNvSpPr>
              <a:spLocks/>
            </p:cNvSpPr>
            <p:nvPr/>
          </p:nvSpPr>
          <p:spPr bwMode="auto">
            <a:xfrm>
              <a:off x="3552" y="3397"/>
              <a:ext cx="1854" cy="539"/>
            </a:xfrm>
            <a:custGeom>
              <a:avLst/>
              <a:gdLst>
                <a:gd name="T0" fmla="*/ 0 w 2160"/>
                <a:gd name="T1" fmla="*/ 1208 h 1208"/>
                <a:gd name="T2" fmla="*/ 336 w 2160"/>
                <a:gd name="T3" fmla="*/ 776 h 1208"/>
                <a:gd name="T4" fmla="*/ 816 w 2160"/>
                <a:gd name="T5" fmla="*/ 344 h 1208"/>
                <a:gd name="T6" fmla="*/ 1440 w 2160"/>
                <a:gd name="T7" fmla="*/ 56 h 1208"/>
                <a:gd name="T8" fmla="*/ 2160 w 2160"/>
                <a:gd name="T9" fmla="*/ 8 h 1208"/>
              </a:gdLst>
              <a:ahLst/>
              <a:cxnLst>
                <a:cxn ang="0">
                  <a:pos x="T0" y="T1"/>
                </a:cxn>
                <a:cxn ang="0">
                  <a:pos x="T2" y="T3"/>
                </a:cxn>
                <a:cxn ang="0">
                  <a:pos x="T4" y="T5"/>
                </a:cxn>
                <a:cxn ang="0">
                  <a:pos x="T6" y="T7"/>
                </a:cxn>
                <a:cxn ang="0">
                  <a:pos x="T8" y="T9"/>
                </a:cxn>
              </a:cxnLst>
              <a:rect l="0" t="0" r="r" b="b"/>
              <a:pathLst>
                <a:path w="2160" h="1208">
                  <a:moveTo>
                    <a:pt x="0" y="1208"/>
                  </a:moveTo>
                  <a:cubicBezTo>
                    <a:pt x="100" y="1064"/>
                    <a:pt x="200" y="920"/>
                    <a:pt x="336" y="776"/>
                  </a:cubicBezTo>
                  <a:cubicBezTo>
                    <a:pt x="472" y="632"/>
                    <a:pt x="632" y="464"/>
                    <a:pt x="816" y="344"/>
                  </a:cubicBezTo>
                  <a:cubicBezTo>
                    <a:pt x="1000" y="224"/>
                    <a:pt x="1216" y="112"/>
                    <a:pt x="1440" y="56"/>
                  </a:cubicBezTo>
                  <a:cubicBezTo>
                    <a:pt x="1664" y="0"/>
                    <a:pt x="1912" y="4"/>
                    <a:pt x="2160" y="8"/>
                  </a:cubicBezTo>
                </a:path>
              </a:pathLst>
            </a:custGeom>
            <a:noFill/>
            <a:ln w="19050">
              <a:solidFill>
                <a:srgbClr val="FFFF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4940" name="Freeform 12">
              <a:extLst>
                <a:ext uri="{FF2B5EF4-FFF2-40B4-BE49-F238E27FC236}">
                  <a16:creationId xmlns:a16="http://schemas.microsoft.com/office/drawing/2014/main" id="{E6AF45D9-1C4E-4133-8DB0-B6B231AA3126}"/>
                </a:ext>
              </a:extLst>
            </p:cNvPr>
            <p:cNvSpPr>
              <a:spLocks/>
            </p:cNvSpPr>
            <p:nvPr/>
          </p:nvSpPr>
          <p:spPr bwMode="auto">
            <a:xfrm>
              <a:off x="3456" y="2908"/>
              <a:ext cx="1690" cy="984"/>
            </a:xfrm>
            <a:custGeom>
              <a:avLst/>
              <a:gdLst>
                <a:gd name="T0" fmla="*/ 0 w 2160"/>
                <a:gd name="T1" fmla="*/ 1208 h 1208"/>
                <a:gd name="T2" fmla="*/ 336 w 2160"/>
                <a:gd name="T3" fmla="*/ 776 h 1208"/>
                <a:gd name="T4" fmla="*/ 816 w 2160"/>
                <a:gd name="T5" fmla="*/ 344 h 1208"/>
                <a:gd name="T6" fmla="*/ 1440 w 2160"/>
                <a:gd name="T7" fmla="*/ 56 h 1208"/>
                <a:gd name="T8" fmla="*/ 2160 w 2160"/>
                <a:gd name="T9" fmla="*/ 8 h 1208"/>
              </a:gdLst>
              <a:ahLst/>
              <a:cxnLst>
                <a:cxn ang="0">
                  <a:pos x="T0" y="T1"/>
                </a:cxn>
                <a:cxn ang="0">
                  <a:pos x="T2" y="T3"/>
                </a:cxn>
                <a:cxn ang="0">
                  <a:pos x="T4" y="T5"/>
                </a:cxn>
                <a:cxn ang="0">
                  <a:pos x="T6" y="T7"/>
                </a:cxn>
                <a:cxn ang="0">
                  <a:pos x="T8" y="T9"/>
                </a:cxn>
              </a:cxnLst>
              <a:rect l="0" t="0" r="r" b="b"/>
              <a:pathLst>
                <a:path w="2160" h="1208">
                  <a:moveTo>
                    <a:pt x="0" y="1208"/>
                  </a:moveTo>
                  <a:cubicBezTo>
                    <a:pt x="100" y="1064"/>
                    <a:pt x="200" y="920"/>
                    <a:pt x="336" y="776"/>
                  </a:cubicBezTo>
                  <a:cubicBezTo>
                    <a:pt x="472" y="632"/>
                    <a:pt x="632" y="464"/>
                    <a:pt x="816" y="344"/>
                  </a:cubicBezTo>
                  <a:cubicBezTo>
                    <a:pt x="1000" y="224"/>
                    <a:pt x="1216" y="112"/>
                    <a:pt x="1440" y="56"/>
                  </a:cubicBezTo>
                  <a:cubicBezTo>
                    <a:pt x="1664" y="0"/>
                    <a:pt x="1912" y="4"/>
                    <a:pt x="2160" y="8"/>
                  </a:cubicBezTo>
                </a:path>
              </a:pathLst>
            </a:custGeom>
            <a:noFill/>
            <a:ln w="19050">
              <a:solidFill>
                <a:srgbClr val="FFFF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4941" name="Freeform 13">
              <a:extLst>
                <a:ext uri="{FF2B5EF4-FFF2-40B4-BE49-F238E27FC236}">
                  <a16:creationId xmlns:a16="http://schemas.microsoft.com/office/drawing/2014/main" id="{D10E17C0-CCB0-43AF-8FC9-5B21A60FB56E}"/>
                </a:ext>
              </a:extLst>
            </p:cNvPr>
            <p:cNvSpPr>
              <a:spLocks/>
            </p:cNvSpPr>
            <p:nvPr/>
          </p:nvSpPr>
          <p:spPr bwMode="auto">
            <a:xfrm rot="-1874105">
              <a:off x="3123" y="2740"/>
              <a:ext cx="1854" cy="539"/>
            </a:xfrm>
            <a:custGeom>
              <a:avLst/>
              <a:gdLst>
                <a:gd name="T0" fmla="*/ 0 w 2160"/>
                <a:gd name="T1" fmla="*/ 1208 h 1208"/>
                <a:gd name="T2" fmla="*/ 336 w 2160"/>
                <a:gd name="T3" fmla="*/ 776 h 1208"/>
                <a:gd name="T4" fmla="*/ 816 w 2160"/>
                <a:gd name="T5" fmla="*/ 344 h 1208"/>
                <a:gd name="T6" fmla="*/ 1440 w 2160"/>
                <a:gd name="T7" fmla="*/ 56 h 1208"/>
                <a:gd name="T8" fmla="*/ 2160 w 2160"/>
                <a:gd name="T9" fmla="*/ 8 h 1208"/>
              </a:gdLst>
              <a:ahLst/>
              <a:cxnLst>
                <a:cxn ang="0">
                  <a:pos x="T0" y="T1"/>
                </a:cxn>
                <a:cxn ang="0">
                  <a:pos x="T2" y="T3"/>
                </a:cxn>
                <a:cxn ang="0">
                  <a:pos x="T4" y="T5"/>
                </a:cxn>
                <a:cxn ang="0">
                  <a:pos x="T6" y="T7"/>
                </a:cxn>
                <a:cxn ang="0">
                  <a:pos x="T8" y="T9"/>
                </a:cxn>
              </a:cxnLst>
              <a:rect l="0" t="0" r="r" b="b"/>
              <a:pathLst>
                <a:path w="2160" h="1208">
                  <a:moveTo>
                    <a:pt x="0" y="1208"/>
                  </a:moveTo>
                  <a:cubicBezTo>
                    <a:pt x="100" y="1064"/>
                    <a:pt x="200" y="920"/>
                    <a:pt x="336" y="776"/>
                  </a:cubicBezTo>
                  <a:cubicBezTo>
                    <a:pt x="472" y="632"/>
                    <a:pt x="632" y="464"/>
                    <a:pt x="816" y="344"/>
                  </a:cubicBezTo>
                  <a:cubicBezTo>
                    <a:pt x="1000" y="224"/>
                    <a:pt x="1216" y="112"/>
                    <a:pt x="1440" y="56"/>
                  </a:cubicBezTo>
                  <a:cubicBezTo>
                    <a:pt x="1664" y="0"/>
                    <a:pt x="1912" y="4"/>
                    <a:pt x="2160" y="8"/>
                  </a:cubicBezTo>
                </a:path>
              </a:pathLst>
            </a:custGeom>
            <a:noFill/>
            <a:ln w="19050">
              <a:solidFill>
                <a:srgbClr val="FFFF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4942" name="Oval 14">
            <a:extLst>
              <a:ext uri="{FF2B5EF4-FFF2-40B4-BE49-F238E27FC236}">
                <a16:creationId xmlns:a16="http://schemas.microsoft.com/office/drawing/2014/main" id="{100A0256-3C12-4D4B-A724-43289C8150BE}"/>
              </a:ext>
            </a:extLst>
          </p:cNvPr>
          <p:cNvSpPr>
            <a:spLocks noChangeArrowheads="1"/>
          </p:cNvSpPr>
          <p:nvPr/>
        </p:nvSpPr>
        <p:spPr bwMode="auto">
          <a:xfrm rot="-1963000">
            <a:off x="6380163" y="4491038"/>
            <a:ext cx="557212" cy="914400"/>
          </a:xfrm>
          <a:prstGeom prst="ellipse">
            <a:avLst/>
          </a:prstGeom>
          <a:solidFill>
            <a:srgbClr val="009900"/>
          </a:solidFill>
          <a:ln w="635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43" name="Oval 15">
            <a:extLst>
              <a:ext uri="{FF2B5EF4-FFF2-40B4-BE49-F238E27FC236}">
                <a16:creationId xmlns:a16="http://schemas.microsoft.com/office/drawing/2014/main" id="{486D5403-AA08-4CA4-8C8A-95D895225D91}"/>
              </a:ext>
            </a:extLst>
          </p:cNvPr>
          <p:cNvSpPr>
            <a:spLocks noChangeArrowheads="1"/>
          </p:cNvSpPr>
          <p:nvPr/>
        </p:nvSpPr>
        <p:spPr bwMode="auto">
          <a:xfrm rot="-3753898">
            <a:off x="6579393" y="4307682"/>
            <a:ext cx="557213" cy="1066800"/>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44" name="Line 16">
            <a:extLst>
              <a:ext uri="{FF2B5EF4-FFF2-40B4-BE49-F238E27FC236}">
                <a16:creationId xmlns:a16="http://schemas.microsoft.com/office/drawing/2014/main" id="{7DC44707-1E59-4093-8B59-86D778DD8FC1}"/>
              </a:ext>
            </a:extLst>
          </p:cNvPr>
          <p:cNvSpPr>
            <a:spLocks noChangeShapeType="1"/>
          </p:cNvSpPr>
          <p:nvPr/>
        </p:nvSpPr>
        <p:spPr bwMode="auto">
          <a:xfrm flipV="1">
            <a:off x="6858000" y="4257675"/>
            <a:ext cx="1066800" cy="609600"/>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4945" name="Object 17">
            <a:extLst>
              <a:ext uri="{FF2B5EF4-FFF2-40B4-BE49-F238E27FC236}">
                <a16:creationId xmlns:a16="http://schemas.microsoft.com/office/drawing/2014/main" id="{A4018811-EF96-4E3B-96B0-F7D763115814}"/>
              </a:ext>
            </a:extLst>
          </p:cNvPr>
          <p:cNvGraphicFramePr>
            <a:graphicFrameLocks noChangeAspect="1"/>
          </p:cNvGraphicFramePr>
          <p:nvPr/>
        </p:nvGraphicFramePr>
        <p:xfrm>
          <a:off x="7308850" y="3854450"/>
          <a:ext cx="419100" cy="328613"/>
        </p:xfrm>
        <a:graphic>
          <a:graphicData uri="http://schemas.openxmlformats.org/presentationml/2006/ole">
            <mc:AlternateContent xmlns:mc="http://schemas.openxmlformats.org/markup-compatibility/2006">
              <mc:Choice xmlns:v="urn:schemas-microsoft-com:vml" Requires="v">
                <p:oleObj spid="_x0000_s125052" name="Equation" r:id="rId7" imgW="419040" imgH="355320" progId="Equation.3">
                  <p:embed/>
                </p:oleObj>
              </mc:Choice>
              <mc:Fallback>
                <p:oleObj name="Equation" r:id="rId7" imgW="419040" imgH="35532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08850" y="3854450"/>
                        <a:ext cx="419100" cy="328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946" name="Object 18">
            <a:extLst>
              <a:ext uri="{FF2B5EF4-FFF2-40B4-BE49-F238E27FC236}">
                <a16:creationId xmlns:a16="http://schemas.microsoft.com/office/drawing/2014/main" id="{4210C060-C8D8-43C2-8B86-C43BD0AB832A}"/>
              </a:ext>
            </a:extLst>
          </p:cNvPr>
          <p:cNvGraphicFramePr>
            <a:graphicFrameLocks noChangeAspect="1"/>
          </p:cNvGraphicFramePr>
          <p:nvPr/>
        </p:nvGraphicFramePr>
        <p:xfrm>
          <a:off x="7956550" y="4076700"/>
          <a:ext cx="228600" cy="341313"/>
        </p:xfrm>
        <a:graphic>
          <a:graphicData uri="http://schemas.openxmlformats.org/presentationml/2006/ole">
            <mc:AlternateContent xmlns:mc="http://schemas.openxmlformats.org/markup-compatibility/2006">
              <mc:Choice xmlns:v="urn:schemas-microsoft-com:vml" Requires="v">
                <p:oleObj spid="_x0000_s125053" name="Equation" r:id="rId9" imgW="279360" imgH="342720" progId="Equation.3">
                  <p:embed/>
                </p:oleObj>
              </mc:Choice>
              <mc:Fallback>
                <p:oleObj name="Equation" r:id="rId9" imgW="279360" imgH="342720"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56550" y="4076700"/>
                        <a:ext cx="228600"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4947" name="Group 19">
            <a:extLst>
              <a:ext uri="{FF2B5EF4-FFF2-40B4-BE49-F238E27FC236}">
                <a16:creationId xmlns:a16="http://schemas.microsoft.com/office/drawing/2014/main" id="{CFB2FF43-F501-4429-AAE4-DC28C07D4145}"/>
              </a:ext>
            </a:extLst>
          </p:cNvPr>
          <p:cNvGrpSpPr>
            <a:grpSpLocks/>
          </p:cNvGrpSpPr>
          <p:nvPr/>
        </p:nvGrpSpPr>
        <p:grpSpPr bwMode="auto">
          <a:xfrm>
            <a:off x="7010400" y="5705475"/>
            <a:ext cx="762000" cy="498475"/>
            <a:chOff x="4416" y="3546"/>
            <a:chExt cx="480" cy="314"/>
          </a:xfrm>
        </p:grpSpPr>
        <p:sp>
          <p:nvSpPr>
            <p:cNvPr id="124948" name="AutoShape 20">
              <a:extLst>
                <a:ext uri="{FF2B5EF4-FFF2-40B4-BE49-F238E27FC236}">
                  <a16:creationId xmlns:a16="http://schemas.microsoft.com/office/drawing/2014/main" id="{808D891D-8A20-4F2C-820D-1C63F2BEB216}"/>
                </a:ext>
              </a:extLst>
            </p:cNvPr>
            <p:cNvSpPr>
              <a:spLocks noChangeArrowheads="1"/>
            </p:cNvSpPr>
            <p:nvPr/>
          </p:nvSpPr>
          <p:spPr bwMode="auto">
            <a:xfrm>
              <a:off x="4416" y="3546"/>
              <a:ext cx="480" cy="314"/>
            </a:xfrm>
            <a:prstGeom prst="wedgeRectCallout">
              <a:avLst>
                <a:gd name="adj1" fmla="val -88125"/>
                <a:gd name="adj2" fmla="val -159236"/>
              </a:avLst>
            </a:prstGeom>
            <a:solidFill>
              <a:srgbClr val="006699"/>
            </a:solidFill>
            <a:ln w="9525">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zh-CN" altLang="en-US" sz="2400">
                <a:latin typeface="Times New Roman" panose="02020603050405020304" pitchFamily="18" charset="0"/>
              </a:endParaRPr>
            </a:p>
          </p:txBody>
        </p:sp>
        <p:graphicFrame>
          <p:nvGraphicFramePr>
            <p:cNvPr id="124949" name="Object 21">
              <a:extLst>
                <a:ext uri="{FF2B5EF4-FFF2-40B4-BE49-F238E27FC236}">
                  <a16:creationId xmlns:a16="http://schemas.microsoft.com/office/drawing/2014/main" id="{BB8E730E-49CE-4F2C-9306-E621C5670B30}"/>
                </a:ext>
              </a:extLst>
            </p:cNvPr>
            <p:cNvGraphicFramePr>
              <a:graphicFrameLocks noChangeAspect="1"/>
            </p:cNvGraphicFramePr>
            <p:nvPr/>
          </p:nvGraphicFramePr>
          <p:xfrm>
            <a:off x="4490" y="3587"/>
            <a:ext cx="343" cy="251"/>
          </p:xfrm>
          <a:graphic>
            <a:graphicData uri="http://schemas.openxmlformats.org/presentationml/2006/ole">
              <mc:AlternateContent xmlns:mc="http://schemas.openxmlformats.org/markup-compatibility/2006">
                <mc:Choice xmlns:v="urn:schemas-microsoft-com:vml" Requires="v">
                  <p:oleObj spid="_x0000_s125054" name="Equation" r:id="rId11" imgW="545760" imgH="431640" progId="Equation.3">
                    <p:embed/>
                  </p:oleObj>
                </mc:Choice>
                <mc:Fallback>
                  <p:oleObj name="Equation" r:id="rId11" imgW="545760" imgH="431640" progId="Equation.3">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90" y="3587"/>
                          <a:ext cx="343"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4950" name="Line 22">
            <a:extLst>
              <a:ext uri="{FF2B5EF4-FFF2-40B4-BE49-F238E27FC236}">
                <a16:creationId xmlns:a16="http://schemas.microsoft.com/office/drawing/2014/main" id="{D57388C6-B2FA-46BE-9C4C-21910FB334A7}"/>
              </a:ext>
            </a:extLst>
          </p:cNvPr>
          <p:cNvSpPr>
            <a:spLocks noChangeShapeType="1"/>
          </p:cNvSpPr>
          <p:nvPr/>
        </p:nvSpPr>
        <p:spPr bwMode="auto">
          <a:xfrm flipV="1">
            <a:off x="6858000" y="4257675"/>
            <a:ext cx="533400" cy="609600"/>
          </a:xfrm>
          <a:prstGeom prst="line">
            <a:avLst/>
          </a:prstGeom>
          <a:noFill/>
          <a:ln w="381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4951" name="Text Box 23">
            <a:extLst>
              <a:ext uri="{FF2B5EF4-FFF2-40B4-BE49-F238E27FC236}">
                <a16:creationId xmlns:a16="http://schemas.microsoft.com/office/drawing/2014/main" id="{522EA7CA-A476-4177-A46F-95D4B87D2A91}"/>
              </a:ext>
            </a:extLst>
          </p:cNvPr>
          <p:cNvSpPr txBox="1">
            <a:spLocks noChangeArrowheads="1"/>
          </p:cNvSpPr>
          <p:nvPr/>
        </p:nvSpPr>
        <p:spPr bwMode="auto">
          <a:xfrm>
            <a:off x="768350" y="3578225"/>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对于有限曲面</a:t>
            </a:r>
          </a:p>
        </p:txBody>
      </p:sp>
      <p:graphicFrame>
        <p:nvGraphicFramePr>
          <p:cNvPr id="124952" name="Object 24">
            <a:extLst>
              <a:ext uri="{FF2B5EF4-FFF2-40B4-BE49-F238E27FC236}">
                <a16:creationId xmlns:a16="http://schemas.microsoft.com/office/drawing/2014/main" id="{C8E92107-5461-4F20-9D17-8A7EE2755162}"/>
              </a:ext>
            </a:extLst>
          </p:cNvPr>
          <p:cNvGraphicFramePr>
            <a:graphicFrameLocks/>
          </p:cNvGraphicFramePr>
          <p:nvPr/>
        </p:nvGraphicFramePr>
        <p:xfrm>
          <a:off x="3189288" y="3548063"/>
          <a:ext cx="1839912" cy="582612"/>
        </p:xfrm>
        <a:graphic>
          <a:graphicData uri="http://schemas.openxmlformats.org/presentationml/2006/ole">
            <mc:AlternateContent xmlns:mc="http://schemas.openxmlformats.org/markup-compatibility/2006">
              <mc:Choice xmlns:v="urn:schemas-microsoft-com:vml" Requires="v">
                <p:oleObj spid="_x0000_s125055" name="Equation" r:id="rId13" imgW="1841400" imgH="583920" progId="Equation.3">
                  <p:embed/>
                </p:oleObj>
              </mc:Choice>
              <mc:Fallback>
                <p:oleObj name="Equation" r:id="rId13" imgW="1841400" imgH="583920" progId="Equation.3">
                  <p:embed/>
                  <p:pic>
                    <p:nvPicPr>
                      <p:cNvPr id="0" name="Object 24"/>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89288" y="3548063"/>
                        <a:ext cx="1839912" cy="582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953" name="Text Box 25">
            <a:extLst>
              <a:ext uri="{FF2B5EF4-FFF2-40B4-BE49-F238E27FC236}">
                <a16:creationId xmlns:a16="http://schemas.microsoft.com/office/drawing/2014/main" id="{E9E40780-FC39-4E13-B9EB-9C349024774B}"/>
              </a:ext>
            </a:extLst>
          </p:cNvPr>
          <p:cNvSpPr txBox="1">
            <a:spLocks noChangeArrowheads="1"/>
          </p:cNvSpPr>
          <p:nvPr/>
        </p:nvSpPr>
        <p:spPr bwMode="auto">
          <a:xfrm>
            <a:off x="768350" y="5486400"/>
            <a:ext cx="272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磁力线穿入</a:t>
            </a:r>
            <a:endParaRPr kumimoji="1" lang="zh-CN" altLang="en-US" sz="2800" b="1">
              <a:solidFill>
                <a:srgbClr val="00FFFF"/>
              </a:solidFill>
              <a:latin typeface="Times New Roman" panose="02020603050405020304" pitchFamily="18" charset="0"/>
            </a:endParaRPr>
          </a:p>
        </p:txBody>
      </p:sp>
      <p:sp>
        <p:nvSpPr>
          <p:cNvPr id="124954" name="Text Box 26">
            <a:extLst>
              <a:ext uri="{FF2B5EF4-FFF2-40B4-BE49-F238E27FC236}">
                <a16:creationId xmlns:a16="http://schemas.microsoft.com/office/drawing/2014/main" id="{CA29A48E-E61A-4DE9-86D7-53A56B28F93C}"/>
              </a:ext>
            </a:extLst>
          </p:cNvPr>
          <p:cNvSpPr txBox="1">
            <a:spLocks noChangeArrowheads="1"/>
          </p:cNvSpPr>
          <p:nvPr/>
        </p:nvSpPr>
        <p:spPr bwMode="auto">
          <a:xfrm>
            <a:off x="762000" y="4419600"/>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对于闭合曲面</a:t>
            </a:r>
          </a:p>
        </p:txBody>
      </p:sp>
      <p:graphicFrame>
        <p:nvGraphicFramePr>
          <p:cNvPr id="124955" name="Object 27">
            <a:extLst>
              <a:ext uri="{FF2B5EF4-FFF2-40B4-BE49-F238E27FC236}">
                <a16:creationId xmlns:a16="http://schemas.microsoft.com/office/drawing/2014/main" id="{77B46F86-F9BC-44B6-B613-2A04D5BB2EEA}"/>
              </a:ext>
            </a:extLst>
          </p:cNvPr>
          <p:cNvGraphicFramePr>
            <a:graphicFrameLocks/>
          </p:cNvGraphicFramePr>
          <p:nvPr/>
        </p:nvGraphicFramePr>
        <p:xfrm>
          <a:off x="3186113" y="4343400"/>
          <a:ext cx="1751012" cy="608013"/>
        </p:xfrm>
        <a:graphic>
          <a:graphicData uri="http://schemas.openxmlformats.org/presentationml/2006/ole">
            <mc:AlternateContent xmlns:mc="http://schemas.openxmlformats.org/markup-compatibility/2006">
              <mc:Choice xmlns:v="urn:schemas-microsoft-com:vml" Requires="v">
                <p:oleObj spid="_x0000_s125056" name="Equation" r:id="rId15" imgW="1752480" imgH="609480" progId="Equation.3">
                  <p:embed/>
                </p:oleObj>
              </mc:Choice>
              <mc:Fallback>
                <p:oleObj name="Equation" r:id="rId15" imgW="1752480" imgH="609480" progId="Equation.3">
                  <p:embed/>
                  <p:pic>
                    <p:nvPicPr>
                      <p:cNvPr id="0" name="Object 27"/>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86113" y="4343400"/>
                        <a:ext cx="1751012"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956" name="Text Box 28">
            <a:extLst>
              <a:ext uri="{FF2B5EF4-FFF2-40B4-BE49-F238E27FC236}">
                <a16:creationId xmlns:a16="http://schemas.microsoft.com/office/drawing/2014/main" id="{38F415B0-1537-4A20-B216-424C9CAEF212}"/>
              </a:ext>
            </a:extLst>
          </p:cNvPr>
          <p:cNvSpPr txBox="1">
            <a:spLocks noChangeArrowheads="1"/>
          </p:cNvSpPr>
          <p:nvPr/>
        </p:nvSpPr>
        <p:spPr bwMode="auto">
          <a:xfrm>
            <a:off x="765175" y="4973638"/>
            <a:ext cx="800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66FFFF"/>
                </a:solidFill>
                <a:latin typeface="宋体" panose="02010600030101010101" pitchFamily="2" charset="-122"/>
              </a:rPr>
              <a:t>规定</a:t>
            </a:r>
          </a:p>
        </p:txBody>
      </p:sp>
      <p:graphicFrame>
        <p:nvGraphicFramePr>
          <p:cNvPr id="124957" name="Object 29">
            <a:extLst>
              <a:ext uri="{FF2B5EF4-FFF2-40B4-BE49-F238E27FC236}">
                <a16:creationId xmlns:a16="http://schemas.microsoft.com/office/drawing/2014/main" id="{D4EF48ED-6AD2-4075-B7B0-2B1466436FE9}"/>
              </a:ext>
            </a:extLst>
          </p:cNvPr>
          <p:cNvGraphicFramePr>
            <a:graphicFrameLocks/>
          </p:cNvGraphicFramePr>
          <p:nvPr/>
        </p:nvGraphicFramePr>
        <p:xfrm>
          <a:off x="2784475" y="5486400"/>
          <a:ext cx="1003300" cy="431800"/>
        </p:xfrm>
        <a:graphic>
          <a:graphicData uri="http://schemas.openxmlformats.org/presentationml/2006/ole">
            <mc:AlternateContent xmlns:mc="http://schemas.openxmlformats.org/markup-compatibility/2006">
              <mc:Choice xmlns:v="urn:schemas-microsoft-com:vml" Requires="v">
                <p:oleObj spid="_x0000_s125057" name="公式" r:id="rId17" imgW="1002960" imgH="431640" progId="Equation.3">
                  <p:embed/>
                </p:oleObj>
              </mc:Choice>
              <mc:Fallback>
                <p:oleObj name="公式" r:id="rId17" imgW="1002960" imgH="431640" progId="Equation.3">
                  <p:embed/>
                  <p:pic>
                    <p:nvPicPr>
                      <p:cNvPr id="0" name="Object 29"/>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84475" y="5486400"/>
                        <a:ext cx="1003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958" name="Text Box 30">
            <a:extLst>
              <a:ext uri="{FF2B5EF4-FFF2-40B4-BE49-F238E27FC236}">
                <a16:creationId xmlns:a16="http://schemas.microsoft.com/office/drawing/2014/main" id="{C807836F-3FC3-43F9-BF87-9BA8A61B9E5E}"/>
              </a:ext>
            </a:extLst>
          </p:cNvPr>
          <p:cNvSpPr txBox="1">
            <a:spLocks noChangeArrowheads="1"/>
          </p:cNvSpPr>
          <p:nvPr/>
        </p:nvSpPr>
        <p:spPr bwMode="auto">
          <a:xfrm>
            <a:off x="768350" y="6019800"/>
            <a:ext cx="243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磁力线穿出</a:t>
            </a:r>
            <a:endParaRPr kumimoji="1" lang="zh-CN" altLang="en-US" sz="2800" b="1">
              <a:solidFill>
                <a:srgbClr val="00FFFF"/>
              </a:solidFill>
              <a:latin typeface="Times New Roman" panose="02020603050405020304" pitchFamily="18" charset="0"/>
            </a:endParaRPr>
          </a:p>
        </p:txBody>
      </p:sp>
      <p:graphicFrame>
        <p:nvGraphicFramePr>
          <p:cNvPr id="124959" name="Object 31">
            <a:extLst>
              <a:ext uri="{FF2B5EF4-FFF2-40B4-BE49-F238E27FC236}">
                <a16:creationId xmlns:a16="http://schemas.microsoft.com/office/drawing/2014/main" id="{AEA6B7F3-D127-497F-9D95-E5E3266B5E1B}"/>
              </a:ext>
            </a:extLst>
          </p:cNvPr>
          <p:cNvGraphicFramePr>
            <a:graphicFrameLocks/>
          </p:cNvGraphicFramePr>
          <p:nvPr/>
        </p:nvGraphicFramePr>
        <p:xfrm>
          <a:off x="2838450" y="6078538"/>
          <a:ext cx="1003300" cy="431800"/>
        </p:xfrm>
        <a:graphic>
          <a:graphicData uri="http://schemas.openxmlformats.org/presentationml/2006/ole">
            <mc:AlternateContent xmlns:mc="http://schemas.openxmlformats.org/markup-compatibility/2006">
              <mc:Choice xmlns:v="urn:schemas-microsoft-com:vml" Requires="v">
                <p:oleObj spid="_x0000_s125058" name="公式" r:id="rId19" imgW="1002960" imgH="431640" progId="Equation.3">
                  <p:embed/>
                </p:oleObj>
              </mc:Choice>
              <mc:Fallback>
                <p:oleObj name="公式" r:id="rId19" imgW="1002960" imgH="431640" progId="Equation.3">
                  <p:embed/>
                  <p:pic>
                    <p:nvPicPr>
                      <p:cNvPr id="0" name="Object 31"/>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38450" y="6078538"/>
                        <a:ext cx="1003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4930"/>
                                        </p:tgtEl>
                                        <p:attrNameLst>
                                          <p:attrName>style.visibility</p:attrName>
                                        </p:attrNameLst>
                                      </p:cBhvr>
                                      <p:to>
                                        <p:strVal val="visible"/>
                                      </p:to>
                                    </p:set>
                                    <p:animEffect transition="in" filter="wipe(left)">
                                      <p:cBhvr>
                                        <p:cTn id="7" dur="500"/>
                                        <p:tgtEl>
                                          <p:spTgt spid="1249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4931"/>
                                        </p:tgtEl>
                                        <p:attrNameLst>
                                          <p:attrName>style.visibility</p:attrName>
                                        </p:attrNameLst>
                                      </p:cBhvr>
                                      <p:to>
                                        <p:strVal val="visible"/>
                                      </p:to>
                                    </p:set>
                                    <p:animEffect transition="in" filter="wipe(left)">
                                      <p:cBhvr>
                                        <p:cTn id="12" dur="500"/>
                                        <p:tgtEl>
                                          <p:spTgt spid="1249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4932"/>
                                        </p:tgtEl>
                                        <p:attrNameLst>
                                          <p:attrName>style.visibility</p:attrName>
                                        </p:attrNameLst>
                                      </p:cBhvr>
                                      <p:to>
                                        <p:strVal val="visible"/>
                                      </p:to>
                                    </p:set>
                                    <p:animEffect transition="in" filter="wipe(left)">
                                      <p:cBhvr>
                                        <p:cTn id="17" dur="500"/>
                                        <p:tgtEl>
                                          <p:spTgt spid="1249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4938"/>
                                        </p:tgtEl>
                                        <p:attrNameLst>
                                          <p:attrName>style.visibility</p:attrName>
                                        </p:attrNameLst>
                                      </p:cBhvr>
                                      <p:to>
                                        <p:strVal val="visible"/>
                                      </p:to>
                                    </p:set>
                                    <p:animEffect transition="in" filter="wipe(left)">
                                      <p:cBhvr>
                                        <p:cTn id="22" dur="500"/>
                                        <p:tgtEl>
                                          <p:spTgt spid="1249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124943"/>
                                        </p:tgtEl>
                                        <p:attrNameLst>
                                          <p:attrName>style.visibility</p:attrName>
                                        </p:attrNameLst>
                                      </p:cBhvr>
                                      <p:to>
                                        <p:strVal val="visible"/>
                                      </p:to>
                                    </p:set>
                                    <p:animEffect transition="in" filter="box(out)">
                                      <p:cBhvr>
                                        <p:cTn id="27" dur="500"/>
                                        <p:tgtEl>
                                          <p:spTgt spid="1249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124950"/>
                                        </p:tgtEl>
                                        <p:attrNameLst>
                                          <p:attrName>style.visibility</p:attrName>
                                        </p:attrNameLst>
                                      </p:cBhvr>
                                      <p:to>
                                        <p:strVal val="visible"/>
                                      </p:to>
                                    </p:set>
                                    <p:animEffect transition="in" filter="wipe(down)">
                                      <p:cBhvr>
                                        <p:cTn id="32" dur="500"/>
                                        <p:tgtEl>
                                          <p:spTgt spid="124950"/>
                                        </p:tgtEl>
                                      </p:cBhvr>
                                    </p:animEffect>
                                  </p:childTnLst>
                                </p:cTn>
                              </p:par>
                            </p:childTnLst>
                          </p:cTn>
                        </p:par>
                        <p:par>
                          <p:cTn id="33" fill="hold" nodeType="afterGroup">
                            <p:stCondLst>
                              <p:cond delay="500"/>
                            </p:stCondLst>
                            <p:childTnLst>
                              <p:par>
                                <p:cTn id="34" presetID="9" presetClass="entr" presetSubtype="0" fill="hold" nodeType="afterEffect">
                                  <p:stCondLst>
                                    <p:cond delay="0"/>
                                  </p:stCondLst>
                                  <p:childTnLst>
                                    <p:set>
                                      <p:cBhvr>
                                        <p:cTn id="35" dur="1" fill="hold">
                                          <p:stCondLst>
                                            <p:cond delay="0"/>
                                          </p:stCondLst>
                                        </p:cTn>
                                        <p:tgtEl>
                                          <p:spTgt spid="124945"/>
                                        </p:tgtEl>
                                        <p:attrNameLst>
                                          <p:attrName>style.visibility</p:attrName>
                                        </p:attrNameLst>
                                      </p:cBhvr>
                                      <p:to>
                                        <p:strVal val="visible"/>
                                      </p:to>
                                    </p:set>
                                    <p:animEffect transition="in" filter="dissolve">
                                      <p:cBhvr>
                                        <p:cTn id="36" dur="500"/>
                                        <p:tgtEl>
                                          <p:spTgt spid="12494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24944"/>
                                        </p:tgtEl>
                                        <p:attrNameLst>
                                          <p:attrName>style.visibility</p:attrName>
                                        </p:attrNameLst>
                                      </p:cBhvr>
                                      <p:to>
                                        <p:strVal val="visible"/>
                                      </p:to>
                                    </p:set>
                                    <p:animEffect transition="in" filter="wipe(left)">
                                      <p:cBhvr>
                                        <p:cTn id="41" dur="500"/>
                                        <p:tgtEl>
                                          <p:spTgt spid="124944"/>
                                        </p:tgtEl>
                                      </p:cBhvr>
                                    </p:animEffect>
                                  </p:childTnLst>
                                </p:cTn>
                              </p:par>
                            </p:childTnLst>
                          </p:cTn>
                        </p:par>
                        <p:par>
                          <p:cTn id="42" fill="hold" nodeType="afterGroup">
                            <p:stCondLst>
                              <p:cond delay="500"/>
                            </p:stCondLst>
                            <p:childTnLst>
                              <p:par>
                                <p:cTn id="43" presetID="1" presetClass="entr" presetSubtype="0" fill="hold" nodeType="afterEffect">
                                  <p:stCondLst>
                                    <p:cond delay="0"/>
                                  </p:stCondLst>
                                  <p:childTnLst>
                                    <p:set>
                                      <p:cBhvr>
                                        <p:cTn id="44" dur="1" fill="hold">
                                          <p:stCondLst>
                                            <p:cond delay="499"/>
                                          </p:stCondLst>
                                        </p:cTn>
                                        <p:tgtEl>
                                          <p:spTgt spid="124946"/>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2" fill="hold" nodeType="clickEffect">
                                  <p:stCondLst>
                                    <p:cond delay="0"/>
                                  </p:stCondLst>
                                  <p:childTnLst>
                                    <p:set>
                                      <p:cBhvr>
                                        <p:cTn id="48" dur="1" fill="hold">
                                          <p:stCondLst>
                                            <p:cond delay="0"/>
                                          </p:stCondLst>
                                        </p:cTn>
                                        <p:tgtEl>
                                          <p:spTgt spid="124942"/>
                                        </p:tgtEl>
                                        <p:attrNameLst>
                                          <p:attrName>style.visibility</p:attrName>
                                        </p:attrNameLst>
                                      </p:cBhvr>
                                      <p:to>
                                        <p:strVal val="visible"/>
                                      </p:to>
                                    </p:set>
                                    <p:animEffect transition="in" filter="wipe(right)">
                                      <p:cBhvr>
                                        <p:cTn id="49" dur="500"/>
                                        <p:tgtEl>
                                          <p:spTgt spid="12494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4" presetClass="entr" presetSubtype="32" fill="hold" nodeType="clickEffect">
                                  <p:stCondLst>
                                    <p:cond delay="0"/>
                                  </p:stCondLst>
                                  <p:childTnLst>
                                    <p:set>
                                      <p:cBhvr>
                                        <p:cTn id="53" dur="1" fill="hold">
                                          <p:stCondLst>
                                            <p:cond delay="0"/>
                                          </p:stCondLst>
                                        </p:cTn>
                                        <p:tgtEl>
                                          <p:spTgt spid="124947"/>
                                        </p:tgtEl>
                                        <p:attrNameLst>
                                          <p:attrName>style.visibility</p:attrName>
                                        </p:attrNameLst>
                                      </p:cBhvr>
                                      <p:to>
                                        <p:strVal val="visible"/>
                                      </p:to>
                                    </p:set>
                                    <p:animEffect transition="in" filter="box(out)">
                                      <p:cBhvr>
                                        <p:cTn id="54" dur="500"/>
                                        <p:tgtEl>
                                          <p:spTgt spid="12494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124933"/>
                                        </p:tgtEl>
                                        <p:attrNameLst>
                                          <p:attrName>style.visibility</p:attrName>
                                        </p:attrNameLst>
                                      </p:cBhvr>
                                      <p:to>
                                        <p:strVal val="visible"/>
                                      </p:to>
                                    </p:set>
                                    <p:animEffect transition="in" filter="wipe(left)">
                                      <p:cBhvr>
                                        <p:cTn id="59" dur="500"/>
                                        <p:tgtEl>
                                          <p:spTgt spid="12493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124935"/>
                                        </p:tgtEl>
                                        <p:attrNameLst>
                                          <p:attrName>style.visibility</p:attrName>
                                        </p:attrNameLst>
                                      </p:cBhvr>
                                      <p:to>
                                        <p:strVal val="visible"/>
                                      </p:to>
                                    </p:set>
                                    <p:animEffect transition="in" filter="wipe(left)">
                                      <p:cBhvr>
                                        <p:cTn id="64" dur="500"/>
                                        <p:tgtEl>
                                          <p:spTgt spid="124935"/>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124934"/>
                                        </p:tgtEl>
                                        <p:attrNameLst>
                                          <p:attrName>style.visibility</p:attrName>
                                        </p:attrNameLst>
                                      </p:cBhvr>
                                      <p:to>
                                        <p:strVal val="visible"/>
                                      </p:to>
                                    </p:set>
                                    <p:animEffect transition="in" filter="wipe(left)">
                                      <p:cBhvr>
                                        <p:cTn id="69" dur="500"/>
                                        <p:tgtEl>
                                          <p:spTgt spid="12493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24936"/>
                                        </p:tgtEl>
                                        <p:attrNameLst>
                                          <p:attrName>style.visibility</p:attrName>
                                        </p:attrNameLst>
                                      </p:cBhvr>
                                      <p:to>
                                        <p:strVal val="visible"/>
                                      </p:to>
                                    </p:set>
                                    <p:animEffect transition="in" filter="wipe(left)">
                                      <p:cBhvr>
                                        <p:cTn id="74" dur="500"/>
                                        <p:tgtEl>
                                          <p:spTgt spid="124936"/>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24937"/>
                                        </p:tgtEl>
                                        <p:attrNameLst>
                                          <p:attrName>style.visibility</p:attrName>
                                        </p:attrNameLst>
                                      </p:cBhvr>
                                      <p:to>
                                        <p:strVal val="visible"/>
                                      </p:to>
                                    </p:set>
                                    <p:animEffect transition="in" filter="wipe(left)">
                                      <p:cBhvr>
                                        <p:cTn id="79" dur="500"/>
                                        <p:tgtEl>
                                          <p:spTgt spid="124937"/>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24951"/>
                                        </p:tgtEl>
                                        <p:attrNameLst>
                                          <p:attrName>style.visibility</p:attrName>
                                        </p:attrNameLst>
                                      </p:cBhvr>
                                      <p:to>
                                        <p:strVal val="visible"/>
                                      </p:to>
                                    </p:set>
                                    <p:animEffect transition="in" filter="wipe(left)">
                                      <p:cBhvr>
                                        <p:cTn id="84" dur="500"/>
                                        <p:tgtEl>
                                          <p:spTgt spid="124951"/>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nodeType="clickEffect">
                                  <p:stCondLst>
                                    <p:cond delay="0"/>
                                  </p:stCondLst>
                                  <p:childTnLst>
                                    <p:set>
                                      <p:cBhvr>
                                        <p:cTn id="88" dur="1" fill="hold">
                                          <p:stCondLst>
                                            <p:cond delay="0"/>
                                          </p:stCondLst>
                                        </p:cTn>
                                        <p:tgtEl>
                                          <p:spTgt spid="124952"/>
                                        </p:tgtEl>
                                        <p:attrNameLst>
                                          <p:attrName>style.visibility</p:attrName>
                                        </p:attrNameLst>
                                      </p:cBhvr>
                                      <p:to>
                                        <p:strVal val="visible"/>
                                      </p:to>
                                    </p:set>
                                    <p:animEffect transition="in" filter="wipe(left)">
                                      <p:cBhvr>
                                        <p:cTn id="89" dur="500"/>
                                        <p:tgtEl>
                                          <p:spTgt spid="124952"/>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124954"/>
                                        </p:tgtEl>
                                        <p:attrNameLst>
                                          <p:attrName>style.visibility</p:attrName>
                                        </p:attrNameLst>
                                      </p:cBhvr>
                                      <p:to>
                                        <p:strVal val="visible"/>
                                      </p:to>
                                    </p:set>
                                    <p:animEffect transition="in" filter="wipe(left)">
                                      <p:cBhvr>
                                        <p:cTn id="94" dur="500"/>
                                        <p:tgtEl>
                                          <p:spTgt spid="124954"/>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nodeType="clickEffect">
                                  <p:stCondLst>
                                    <p:cond delay="0"/>
                                  </p:stCondLst>
                                  <p:childTnLst>
                                    <p:set>
                                      <p:cBhvr>
                                        <p:cTn id="98" dur="1" fill="hold">
                                          <p:stCondLst>
                                            <p:cond delay="0"/>
                                          </p:stCondLst>
                                        </p:cTn>
                                        <p:tgtEl>
                                          <p:spTgt spid="124955"/>
                                        </p:tgtEl>
                                        <p:attrNameLst>
                                          <p:attrName>style.visibility</p:attrName>
                                        </p:attrNameLst>
                                      </p:cBhvr>
                                      <p:to>
                                        <p:strVal val="visible"/>
                                      </p:to>
                                    </p:set>
                                    <p:animEffect transition="in" filter="wipe(left)">
                                      <p:cBhvr>
                                        <p:cTn id="99" dur="500"/>
                                        <p:tgtEl>
                                          <p:spTgt spid="124955"/>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124956"/>
                                        </p:tgtEl>
                                        <p:attrNameLst>
                                          <p:attrName>style.visibility</p:attrName>
                                        </p:attrNameLst>
                                      </p:cBhvr>
                                      <p:to>
                                        <p:strVal val="visible"/>
                                      </p:to>
                                    </p:set>
                                    <p:animEffect transition="in" filter="wipe(left)">
                                      <p:cBhvr>
                                        <p:cTn id="104" dur="500"/>
                                        <p:tgtEl>
                                          <p:spTgt spid="124956"/>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124953"/>
                                        </p:tgtEl>
                                        <p:attrNameLst>
                                          <p:attrName>style.visibility</p:attrName>
                                        </p:attrNameLst>
                                      </p:cBhvr>
                                      <p:to>
                                        <p:strVal val="visible"/>
                                      </p:to>
                                    </p:set>
                                    <p:animEffect transition="in" filter="wipe(left)">
                                      <p:cBhvr>
                                        <p:cTn id="109" dur="500"/>
                                        <p:tgtEl>
                                          <p:spTgt spid="124953"/>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8" fill="hold" nodeType="clickEffect">
                                  <p:stCondLst>
                                    <p:cond delay="0"/>
                                  </p:stCondLst>
                                  <p:childTnLst>
                                    <p:set>
                                      <p:cBhvr>
                                        <p:cTn id="113" dur="1" fill="hold">
                                          <p:stCondLst>
                                            <p:cond delay="0"/>
                                          </p:stCondLst>
                                        </p:cTn>
                                        <p:tgtEl>
                                          <p:spTgt spid="124957"/>
                                        </p:tgtEl>
                                        <p:attrNameLst>
                                          <p:attrName>style.visibility</p:attrName>
                                        </p:attrNameLst>
                                      </p:cBhvr>
                                      <p:to>
                                        <p:strVal val="visible"/>
                                      </p:to>
                                    </p:set>
                                    <p:animEffect transition="in" filter="wipe(left)">
                                      <p:cBhvr>
                                        <p:cTn id="114" dur="500"/>
                                        <p:tgtEl>
                                          <p:spTgt spid="124957"/>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124958"/>
                                        </p:tgtEl>
                                        <p:attrNameLst>
                                          <p:attrName>style.visibility</p:attrName>
                                        </p:attrNameLst>
                                      </p:cBhvr>
                                      <p:to>
                                        <p:strVal val="visible"/>
                                      </p:to>
                                    </p:set>
                                    <p:animEffect transition="in" filter="wipe(left)">
                                      <p:cBhvr>
                                        <p:cTn id="119" dur="500"/>
                                        <p:tgtEl>
                                          <p:spTgt spid="124958"/>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8" fill="hold" nodeType="clickEffect">
                                  <p:stCondLst>
                                    <p:cond delay="0"/>
                                  </p:stCondLst>
                                  <p:childTnLst>
                                    <p:set>
                                      <p:cBhvr>
                                        <p:cTn id="123" dur="1" fill="hold">
                                          <p:stCondLst>
                                            <p:cond delay="0"/>
                                          </p:stCondLst>
                                        </p:cTn>
                                        <p:tgtEl>
                                          <p:spTgt spid="124959"/>
                                        </p:tgtEl>
                                        <p:attrNameLst>
                                          <p:attrName>style.visibility</p:attrName>
                                        </p:attrNameLst>
                                      </p:cBhvr>
                                      <p:to>
                                        <p:strVal val="visible"/>
                                      </p:to>
                                    </p:set>
                                    <p:animEffect transition="in" filter="wipe(left)">
                                      <p:cBhvr>
                                        <p:cTn id="124" dur="500"/>
                                        <p:tgtEl>
                                          <p:spTgt spid="124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autoUpdateAnimBg="0"/>
      <p:bldP spid="124931" grpId="0" autoUpdateAnimBg="0"/>
      <p:bldP spid="124932" grpId="0" autoUpdateAnimBg="0"/>
      <p:bldP spid="124936" grpId="0" autoUpdateAnimBg="0"/>
      <p:bldP spid="124937" grpId="0" autoUpdateAnimBg="0"/>
      <p:bldP spid="124951" grpId="0" autoUpdateAnimBg="0"/>
      <p:bldP spid="124953" grpId="0" autoUpdateAnimBg="0"/>
      <p:bldP spid="124954" grpId="0" autoUpdateAnimBg="0"/>
      <p:bldP spid="124956" grpId="0" autoUpdateAnimBg="0"/>
      <p:bldP spid="124958"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a:extLst>
              <a:ext uri="{FF2B5EF4-FFF2-40B4-BE49-F238E27FC236}">
                <a16:creationId xmlns:a16="http://schemas.microsoft.com/office/drawing/2014/main" id="{28A73EA9-5191-4A34-94D6-2791A56E91C7}"/>
              </a:ext>
            </a:extLst>
          </p:cNvPr>
          <p:cNvSpPr txBox="1">
            <a:spLocks noChangeArrowheads="1"/>
          </p:cNvSpPr>
          <p:nvPr/>
        </p:nvSpPr>
        <p:spPr bwMode="auto">
          <a:xfrm>
            <a:off x="228600" y="363538"/>
            <a:ext cx="38385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800" b="1">
                <a:solidFill>
                  <a:srgbClr val="FFFF00"/>
                </a:solidFill>
                <a:latin typeface="宋体" panose="02010600030101010101" pitchFamily="2" charset="-122"/>
              </a:rPr>
              <a:t>三</a:t>
            </a:r>
            <a:r>
              <a:rPr kumimoji="1" lang="en-US" altLang="zh-CN" sz="2800" b="1">
                <a:solidFill>
                  <a:srgbClr val="FFFF00"/>
                </a:solidFill>
                <a:latin typeface="宋体" panose="02010600030101010101" pitchFamily="2" charset="-122"/>
              </a:rPr>
              <a:t>.</a:t>
            </a:r>
            <a:r>
              <a:rPr kumimoji="1" lang="zh-CN" altLang="en-US" sz="2800" b="1">
                <a:solidFill>
                  <a:srgbClr val="FFFF00"/>
                </a:solidFill>
                <a:latin typeface="宋体" panose="02010600030101010101" pitchFamily="2" charset="-122"/>
              </a:rPr>
              <a:t>磁高斯定理</a:t>
            </a:r>
            <a:endParaRPr kumimoji="1" lang="zh-CN" altLang="en-US" sz="2800">
              <a:solidFill>
                <a:srgbClr val="FFFF00"/>
              </a:solidFill>
              <a:latin typeface="Times New Roman" panose="02020603050405020304" pitchFamily="18" charset="0"/>
            </a:endParaRPr>
          </a:p>
        </p:txBody>
      </p:sp>
      <p:grpSp>
        <p:nvGrpSpPr>
          <p:cNvPr id="125955" name="Group 3">
            <a:extLst>
              <a:ext uri="{FF2B5EF4-FFF2-40B4-BE49-F238E27FC236}">
                <a16:creationId xmlns:a16="http://schemas.microsoft.com/office/drawing/2014/main" id="{AAF15FF0-D08D-44B5-A2C4-C03B853C51A5}"/>
              </a:ext>
            </a:extLst>
          </p:cNvPr>
          <p:cNvGrpSpPr>
            <a:grpSpLocks/>
          </p:cNvGrpSpPr>
          <p:nvPr/>
        </p:nvGrpSpPr>
        <p:grpSpPr bwMode="auto">
          <a:xfrm>
            <a:off x="4957763" y="1082675"/>
            <a:ext cx="3738562" cy="1898650"/>
            <a:chOff x="3123" y="682"/>
            <a:chExt cx="2355" cy="1196"/>
          </a:xfrm>
        </p:grpSpPr>
        <p:sp>
          <p:nvSpPr>
            <p:cNvPr id="125956" name="Freeform 4">
              <a:extLst>
                <a:ext uri="{FF2B5EF4-FFF2-40B4-BE49-F238E27FC236}">
                  <a16:creationId xmlns:a16="http://schemas.microsoft.com/office/drawing/2014/main" id="{088C7833-5BA4-4C24-8123-13341184617D}"/>
                </a:ext>
              </a:extLst>
            </p:cNvPr>
            <p:cNvSpPr>
              <a:spLocks/>
            </p:cNvSpPr>
            <p:nvPr/>
          </p:nvSpPr>
          <p:spPr bwMode="auto">
            <a:xfrm>
              <a:off x="3566" y="1339"/>
              <a:ext cx="1912" cy="539"/>
            </a:xfrm>
            <a:custGeom>
              <a:avLst/>
              <a:gdLst>
                <a:gd name="T0" fmla="*/ 0 w 2160"/>
                <a:gd name="T1" fmla="*/ 1208 h 1208"/>
                <a:gd name="T2" fmla="*/ 336 w 2160"/>
                <a:gd name="T3" fmla="*/ 776 h 1208"/>
                <a:gd name="T4" fmla="*/ 816 w 2160"/>
                <a:gd name="T5" fmla="*/ 344 h 1208"/>
                <a:gd name="T6" fmla="*/ 1440 w 2160"/>
                <a:gd name="T7" fmla="*/ 56 h 1208"/>
                <a:gd name="T8" fmla="*/ 2160 w 2160"/>
                <a:gd name="T9" fmla="*/ 8 h 1208"/>
              </a:gdLst>
              <a:ahLst/>
              <a:cxnLst>
                <a:cxn ang="0">
                  <a:pos x="T0" y="T1"/>
                </a:cxn>
                <a:cxn ang="0">
                  <a:pos x="T2" y="T3"/>
                </a:cxn>
                <a:cxn ang="0">
                  <a:pos x="T4" y="T5"/>
                </a:cxn>
                <a:cxn ang="0">
                  <a:pos x="T6" y="T7"/>
                </a:cxn>
                <a:cxn ang="0">
                  <a:pos x="T8" y="T9"/>
                </a:cxn>
              </a:cxnLst>
              <a:rect l="0" t="0" r="r" b="b"/>
              <a:pathLst>
                <a:path w="2160" h="1208">
                  <a:moveTo>
                    <a:pt x="0" y="1208"/>
                  </a:moveTo>
                  <a:cubicBezTo>
                    <a:pt x="100" y="1064"/>
                    <a:pt x="200" y="920"/>
                    <a:pt x="336" y="776"/>
                  </a:cubicBezTo>
                  <a:cubicBezTo>
                    <a:pt x="472" y="632"/>
                    <a:pt x="632" y="464"/>
                    <a:pt x="816" y="344"/>
                  </a:cubicBezTo>
                  <a:cubicBezTo>
                    <a:pt x="1000" y="224"/>
                    <a:pt x="1216" y="112"/>
                    <a:pt x="1440" y="56"/>
                  </a:cubicBezTo>
                  <a:cubicBezTo>
                    <a:pt x="1664" y="0"/>
                    <a:pt x="1912" y="4"/>
                    <a:pt x="2160" y="8"/>
                  </a:cubicBezTo>
                </a:path>
              </a:pathLst>
            </a:custGeom>
            <a:noFill/>
            <a:ln w="19050">
              <a:solidFill>
                <a:srgbClr val="FFFF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5957" name="Freeform 5">
              <a:extLst>
                <a:ext uri="{FF2B5EF4-FFF2-40B4-BE49-F238E27FC236}">
                  <a16:creationId xmlns:a16="http://schemas.microsoft.com/office/drawing/2014/main" id="{D40044A7-6CB9-4AC1-865C-6AC2A4776EFB}"/>
                </a:ext>
              </a:extLst>
            </p:cNvPr>
            <p:cNvSpPr>
              <a:spLocks/>
            </p:cNvSpPr>
            <p:nvPr/>
          </p:nvSpPr>
          <p:spPr bwMode="auto">
            <a:xfrm>
              <a:off x="3467" y="850"/>
              <a:ext cx="1743" cy="984"/>
            </a:xfrm>
            <a:custGeom>
              <a:avLst/>
              <a:gdLst>
                <a:gd name="T0" fmla="*/ 0 w 2160"/>
                <a:gd name="T1" fmla="*/ 1208 h 1208"/>
                <a:gd name="T2" fmla="*/ 336 w 2160"/>
                <a:gd name="T3" fmla="*/ 776 h 1208"/>
                <a:gd name="T4" fmla="*/ 816 w 2160"/>
                <a:gd name="T5" fmla="*/ 344 h 1208"/>
                <a:gd name="T6" fmla="*/ 1440 w 2160"/>
                <a:gd name="T7" fmla="*/ 56 h 1208"/>
                <a:gd name="T8" fmla="*/ 2160 w 2160"/>
                <a:gd name="T9" fmla="*/ 8 h 1208"/>
              </a:gdLst>
              <a:ahLst/>
              <a:cxnLst>
                <a:cxn ang="0">
                  <a:pos x="T0" y="T1"/>
                </a:cxn>
                <a:cxn ang="0">
                  <a:pos x="T2" y="T3"/>
                </a:cxn>
                <a:cxn ang="0">
                  <a:pos x="T4" y="T5"/>
                </a:cxn>
                <a:cxn ang="0">
                  <a:pos x="T6" y="T7"/>
                </a:cxn>
                <a:cxn ang="0">
                  <a:pos x="T8" y="T9"/>
                </a:cxn>
              </a:cxnLst>
              <a:rect l="0" t="0" r="r" b="b"/>
              <a:pathLst>
                <a:path w="2160" h="1208">
                  <a:moveTo>
                    <a:pt x="0" y="1208"/>
                  </a:moveTo>
                  <a:cubicBezTo>
                    <a:pt x="100" y="1064"/>
                    <a:pt x="200" y="920"/>
                    <a:pt x="336" y="776"/>
                  </a:cubicBezTo>
                  <a:cubicBezTo>
                    <a:pt x="472" y="632"/>
                    <a:pt x="632" y="464"/>
                    <a:pt x="816" y="344"/>
                  </a:cubicBezTo>
                  <a:cubicBezTo>
                    <a:pt x="1000" y="224"/>
                    <a:pt x="1216" y="112"/>
                    <a:pt x="1440" y="56"/>
                  </a:cubicBezTo>
                  <a:cubicBezTo>
                    <a:pt x="1664" y="0"/>
                    <a:pt x="1912" y="4"/>
                    <a:pt x="2160" y="8"/>
                  </a:cubicBezTo>
                </a:path>
              </a:pathLst>
            </a:custGeom>
            <a:noFill/>
            <a:ln w="19050">
              <a:solidFill>
                <a:srgbClr val="FFFF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5958" name="Freeform 6">
              <a:extLst>
                <a:ext uri="{FF2B5EF4-FFF2-40B4-BE49-F238E27FC236}">
                  <a16:creationId xmlns:a16="http://schemas.microsoft.com/office/drawing/2014/main" id="{E4BB6543-9073-4687-B24C-CFDF308AB459}"/>
                </a:ext>
              </a:extLst>
            </p:cNvPr>
            <p:cNvSpPr>
              <a:spLocks/>
            </p:cNvSpPr>
            <p:nvPr/>
          </p:nvSpPr>
          <p:spPr bwMode="auto">
            <a:xfrm rot="-1874105">
              <a:off x="3123" y="682"/>
              <a:ext cx="1912" cy="539"/>
            </a:xfrm>
            <a:custGeom>
              <a:avLst/>
              <a:gdLst>
                <a:gd name="T0" fmla="*/ 0 w 2160"/>
                <a:gd name="T1" fmla="*/ 1208 h 1208"/>
                <a:gd name="T2" fmla="*/ 336 w 2160"/>
                <a:gd name="T3" fmla="*/ 776 h 1208"/>
                <a:gd name="T4" fmla="*/ 816 w 2160"/>
                <a:gd name="T5" fmla="*/ 344 h 1208"/>
                <a:gd name="T6" fmla="*/ 1440 w 2160"/>
                <a:gd name="T7" fmla="*/ 56 h 1208"/>
                <a:gd name="T8" fmla="*/ 2160 w 2160"/>
                <a:gd name="T9" fmla="*/ 8 h 1208"/>
              </a:gdLst>
              <a:ahLst/>
              <a:cxnLst>
                <a:cxn ang="0">
                  <a:pos x="T0" y="T1"/>
                </a:cxn>
                <a:cxn ang="0">
                  <a:pos x="T2" y="T3"/>
                </a:cxn>
                <a:cxn ang="0">
                  <a:pos x="T4" y="T5"/>
                </a:cxn>
                <a:cxn ang="0">
                  <a:pos x="T6" y="T7"/>
                </a:cxn>
                <a:cxn ang="0">
                  <a:pos x="T8" y="T9"/>
                </a:cxn>
              </a:cxnLst>
              <a:rect l="0" t="0" r="r" b="b"/>
              <a:pathLst>
                <a:path w="2160" h="1208">
                  <a:moveTo>
                    <a:pt x="0" y="1208"/>
                  </a:moveTo>
                  <a:cubicBezTo>
                    <a:pt x="100" y="1064"/>
                    <a:pt x="200" y="920"/>
                    <a:pt x="336" y="776"/>
                  </a:cubicBezTo>
                  <a:cubicBezTo>
                    <a:pt x="472" y="632"/>
                    <a:pt x="632" y="464"/>
                    <a:pt x="816" y="344"/>
                  </a:cubicBezTo>
                  <a:cubicBezTo>
                    <a:pt x="1000" y="224"/>
                    <a:pt x="1216" y="112"/>
                    <a:pt x="1440" y="56"/>
                  </a:cubicBezTo>
                  <a:cubicBezTo>
                    <a:pt x="1664" y="0"/>
                    <a:pt x="1912" y="4"/>
                    <a:pt x="2160" y="8"/>
                  </a:cubicBezTo>
                </a:path>
              </a:pathLst>
            </a:custGeom>
            <a:noFill/>
            <a:ln w="19050">
              <a:solidFill>
                <a:srgbClr val="FFFF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25959" name="Object 7">
            <a:extLst>
              <a:ext uri="{FF2B5EF4-FFF2-40B4-BE49-F238E27FC236}">
                <a16:creationId xmlns:a16="http://schemas.microsoft.com/office/drawing/2014/main" id="{A8DFDE49-267C-4002-A31F-FC4317340A39}"/>
              </a:ext>
            </a:extLst>
          </p:cNvPr>
          <p:cNvGraphicFramePr>
            <a:graphicFrameLocks noChangeAspect="1"/>
          </p:cNvGraphicFramePr>
          <p:nvPr/>
        </p:nvGraphicFramePr>
        <p:xfrm>
          <a:off x="8151813" y="609600"/>
          <a:ext cx="230187" cy="341313"/>
        </p:xfrm>
        <a:graphic>
          <a:graphicData uri="http://schemas.openxmlformats.org/presentationml/2006/ole">
            <mc:AlternateContent xmlns:mc="http://schemas.openxmlformats.org/markup-compatibility/2006">
              <mc:Choice xmlns:v="urn:schemas-microsoft-com:vml" Requires="v">
                <p:oleObj spid="_x0000_s126076" name="Equation" r:id="rId3" imgW="279360" imgH="342720" progId="Equation.3">
                  <p:embed/>
                </p:oleObj>
              </mc:Choice>
              <mc:Fallback>
                <p:oleObj name="Equation" r:id="rId3" imgW="279360" imgH="34272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1813" y="609600"/>
                        <a:ext cx="230187"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960" name="Object 8">
            <a:extLst>
              <a:ext uri="{FF2B5EF4-FFF2-40B4-BE49-F238E27FC236}">
                <a16:creationId xmlns:a16="http://schemas.microsoft.com/office/drawing/2014/main" id="{7AC08BD3-51F8-4DF9-B3F7-80188709EA48}"/>
              </a:ext>
            </a:extLst>
          </p:cNvPr>
          <p:cNvGraphicFramePr>
            <a:graphicFrameLocks/>
          </p:cNvGraphicFramePr>
          <p:nvPr/>
        </p:nvGraphicFramePr>
        <p:xfrm>
          <a:off x="7086600" y="2667000"/>
          <a:ext cx="255588" cy="315913"/>
        </p:xfrm>
        <a:graphic>
          <a:graphicData uri="http://schemas.openxmlformats.org/presentationml/2006/ole">
            <mc:AlternateContent xmlns:mc="http://schemas.openxmlformats.org/markup-compatibility/2006">
              <mc:Choice xmlns:v="urn:schemas-microsoft-com:vml" Requires="v">
                <p:oleObj spid="_x0000_s126077" name="Equation" r:id="rId5" imgW="253800" imgH="317160" progId="Equation.3">
                  <p:embed/>
                </p:oleObj>
              </mc:Choice>
              <mc:Fallback>
                <p:oleObj name="Equation" r:id="rId5" imgW="253800" imgH="317160" progId="Equation.3">
                  <p:embed/>
                  <p:pic>
                    <p:nvPicPr>
                      <p:cNvPr id="0" name="Object 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0" y="2667000"/>
                        <a:ext cx="255588"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5961" name="Text Box 9">
            <a:extLst>
              <a:ext uri="{FF2B5EF4-FFF2-40B4-BE49-F238E27FC236}">
                <a16:creationId xmlns:a16="http://schemas.microsoft.com/office/drawing/2014/main" id="{D401414A-9748-4939-9382-ED287D05E34A}"/>
              </a:ext>
            </a:extLst>
          </p:cNvPr>
          <p:cNvSpPr txBox="1">
            <a:spLocks noChangeArrowheads="1"/>
          </p:cNvSpPr>
          <p:nvPr/>
        </p:nvSpPr>
        <p:spPr bwMode="auto">
          <a:xfrm>
            <a:off x="779463" y="885825"/>
            <a:ext cx="37925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磁场线都是闭合曲线 </a:t>
            </a:r>
            <a:r>
              <a:rPr kumimoji="1" lang="zh-CN" altLang="en-US" sz="2800">
                <a:solidFill>
                  <a:srgbClr val="FFFF00"/>
                </a:solidFill>
                <a:latin typeface="Times New Roman" panose="02020603050405020304" pitchFamily="18" charset="0"/>
              </a:rPr>
              <a:t> </a:t>
            </a:r>
          </a:p>
        </p:txBody>
      </p:sp>
      <p:graphicFrame>
        <p:nvGraphicFramePr>
          <p:cNvPr id="125962" name="Object 10">
            <a:extLst>
              <a:ext uri="{FF2B5EF4-FFF2-40B4-BE49-F238E27FC236}">
                <a16:creationId xmlns:a16="http://schemas.microsoft.com/office/drawing/2014/main" id="{74F39C0B-B509-40DC-99EA-819CE5186B02}"/>
              </a:ext>
            </a:extLst>
          </p:cNvPr>
          <p:cNvGraphicFramePr>
            <a:graphicFrameLocks/>
          </p:cNvGraphicFramePr>
          <p:nvPr/>
        </p:nvGraphicFramePr>
        <p:xfrm>
          <a:off x="984250" y="1524000"/>
          <a:ext cx="2362200" cy="609600"/>
        </p:xfrm>
        <a:graphic>
          <a:graphicData uri="http://schemas.openxmlformats.org/presentationml/2006/ole">
            <mc:AlternateContent xmlns:mc="http://schemas.openxmlformats.org/markup-compatibility/2006">
              <mc:Choice xmlns:v="urn:schemas-microsoft-com:vml" Requires="v">
                <p:oleObj spid="_x0000_s126078" name="公式" r:id="rId7" imgW="2361960" imgH="609480" progId="Equation.3">
                  <p:embed/>
                </p:oleObj>
              </mc:Choice>
              <mc:Fallback>
                <p:oleObj name="公式" r:id="rId7" imgW="2361960" imgH="609480" progId="Equation.3">
                  <p:embed/>
                  <p:pic>
                    <p:nvPicPr>
                      <p:cNvPr id="0" name="Object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4250" y="1524000"/>
                        <a:ext cx="2362200" cy="609600"/>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5963" name="Rectangle 11">
            <a:extLst>
              <a:ext uri="{FF2B5EF4-FFF2-40B4-BE49-F238E27FC236}">
                <a16:creationId xmlns:a16="http://schemas.microsoft.com/office/drawing/2014/main" id="{2A6EA7BC-32C6-48DE-810B-379DED22DF53}"/>
              </a:ext>
            </a:extLst>
          </p:cNvPr>
          <p:cNvSpPr>
            <a:spLocks noChangeArrowheads="1"/>
          </p:cNvSpPr>
          <p:nvPr/>
        </p:nvSpPr>
        <p:spPr bwMode="auto">
          <a:xfrm>
            <a:off x="3479800" y="1565275"/>
            <a:ext cx="2535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b="1">
                <a:solidFill>
                  <a:srgbClr val="66FFFF"/>
                </a:solidFill>
                <a:latin typeface="Times New Roman" panose="02020603050405020304" pitchFamily="18" charset="0"/>
                <a:ea typeface="楷体_GB2312" pitchFamily="49" charset="-122"/>
              </a:rPr>
              <a:t>(</a:t>
            </a:r>
            <a:r>
              <a:rPr kumimoji="1" lang="zh-CN" altLang="en-US" sz="2400" b="1">
                <a:solidFill>
                  <a:srgbClr val="66FFFF"/>
                </a:solidFill>
                <a:latin typeface="Times New Roman" panose="02020603050405020304" pitchFamily="18" charset="0"/>
                <a:ea typeface="楷体_GB2312" pitchFamily="49" charset="-122"/>
              </a:rPr>
              <a:t>磁高斯定理</a:t>
            </a:r>
            <a:r>
              <a:rPr kumimoji="1" lang="en-US" altLang="zh-CN" sz="2400" b="1">
                <a:solidFill>
                  <a:srgbClr val="66FFFF"/>
                </a:solidFill>
                <a:latin typeface="Times New Roman" panose="02020603050405020304" pitchFamily="18" charset="0"/>
                <a:ea typeface="楷体_GB2312" pitchFamily="49" charset="-122"/>
              </a:rPr>
              <a:t>)</a:t>
            </a:r>
          </a:p>
        </p:txBody>
      </p:sp>
      <p:sp>
        <p:nvSpPr>
          <p:cNvPr id="125964" name="Text Box 12">
            <a:extLst>
              <a:ext uri="{FF2B5EF4-FFF2-40B4-BE49-F238E27FC236}">
                <a16:creationId xmlns:a16="http://schemas.microsoft.com/office/drawing/2014/main" id="{F1EFE042-4C74-442B-84E7-4A79AF8FA484}"/>
              </a:ext>
            </a:extLst>
          </p:cNvPr>
          <p:cNvSpPr txBox="1">
            <a:spLocks noChangeArrowheads="1"/>
          </p:cNvSpPr>
          <p:nvPr/>
        </p:nvSpPr>
        <p:spPr bwMode="auto">
          <a:xfrm>
            <a:off x="779463" y="2235200"/>
            <a:ext cx="4656137"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pPr>
            <a:r>
              <a:rPr kumimoji="1" lang="zh-CN" altLang="en-US" sz="2400" b="1">
                <a:solidFill>
                  <a:schemeClr val="bg1"/>
                </a:solidFill>
                <a:latin typeface="Times New Roman" panose="02020603050405020304" pitchFamily="18" charset="0"/>
              </a:rPr>
              <a:t>电流产生的磁感应线既没有起始</a:t>
            </a:r>
          </a:p>
          <a:p>
            <a:pPr algn="l">
              <a:lnSpc>
                <a:spcPct val="125000"/>
              </a:lnSpc>
            </a:pPr>
            <a:r>
              <a:rPr kumimoji="1" lang="zh-CN" altLang="en-US" sz="2400" b="1">
                <a:solidFill>
                  <a:schemeClr val="bg1"/>
                </a:solidFill>
                <a:latin typeface="Times New Roman" panose="02020603050405020304" pitchFamily="18" charset="0"/>
              </a:rPr>
              <a:t>点，也没有终止点，即磁场线</a:t>
            </a:r>
            <a:r>
              <a:rPr kumimoji="1" lang="zh-CN" altLang="en-US" sz="2400" b="1">
                <a:solidFill>
                  <a:schemeClr val="bg1"/>
                </a:solidFill>
              </a:rPr>
              <a:t>既</a:t>
            </a:r>
            <a:endParaRPr kumimoji="1" lang="zh-CN" altLang="en-US" sz="2400" b="1">
              <a:solidFill>
                <a:schemeClr val="bg1"/>
              </a:solidFill>
              <a:latin typeface="Times New Roman" panose="02020603050405020304" pitchFamily="18" charset="0"/>
            </a:endParaRPr>
          </a:p>
          <a:p>
            <a:pPr algn="l">
              <a:lnSpc>
                <a:spcPct val="125000"/>
              </a:lnSpc>
            </a:pPr>
            <a:r>
              <a:rPr kumimoji="1" lang="zh-CN" altLang="en-US" sz="2400" b="1">
                <a:solidFill>
                  <a:schemeClr val="bg1"/>
                </a:solidFill>
                <a:latin typeface="Times New Roman" panose="02020603050405020304" pitchFamily="18" charset="0"/>
              </a:rPr>
              <a:t>没有源头，也没有尾闾</a:t>
            </a:r>
          </a:p>
        </p:txBody>
      </p:sp>
      <p:sp>
        <p:nvSpPr>
          <p:cNvPr id="125965" name="Text Box 13">
            <a:extLst>
              <a:ext uri="{FF2B5EF4-FFF2-40B4-BE49-F238E27FC236}">
                <a16:creationId xmlns:a16="http://schemas.microsoft.com/office/drawing/2014/main" id="{FF5BC08A-CCFF-4113-B488-CA072B8A5987}"/>
              </a:ext>
            </a:extLst>
          </p:cNvPr>
          <p:cNvSpPr txBox="1">
            <a:spLocks noChangeArrowheads="1"/>
          </p:cNvSpPr>
          <p:nvPr/>
        </p:nvSpPr>
        <p:spPr bwMode="auto">
          <a:xfrm>
            <a:off x="4114800" y="3235325"/>
            <a:ext cx="4633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b="1">
                <a:solidFill>
                  <a:srgbClr val="66FFFF"/>
                </a:solidFill>
                <a:latin typeface="Times New Roman" panose="02020603050405020304" pitchFamily="18" charset="0"/>
              </a:rPr>
              <a:t>—— </a:t>
            </a:r>
            <a:r>
              <a:rPr kumimoji="1" lang="zh-CN" altLang="en-US" sz="2400" b="1">
                <a:solidFill>
                  <a:srgbClr val="66FFFF"/>
                </a:solidFill>
                <a:latin typeface="Times New Roman" panose="02020603050405020304" pitchFamily="18" charset="0"/>
              </a:rPr>
              <a:t>磁场是无源场（涡旋场）</a:t>
            </a:r>
          </a:p>
        </p:txBody>
      </p:sp>
      <p:sp>
        <p:nvSpPr>
          <p:cNvPr id="125966" name="Text Box 14">
            <a:extLst>
              <a:ext uri="{FF2B5EF4-FFF2-40B4-BE49-F238E27FC236}">
                <a16:creationId xmlns:a16="http://schemas.microsoft.com/office/drawing/2014/main" id="{0F8720D0-BA19-4D45-8549-BD06B2D01C28}"/>
              </a:ext>
            </a:extLst>
          </p:cNvPr>
          <p:cNvSpPr txBox="1">
            <a:spLocks noChangeArrowheads="1"/>
          </p:cNvSpPr>
          <p:nvPr/>
        </p:nvSpPr>
        <p:spPr bwMode="auto">
          <a:xfrm>
            <a:off x="269875" y="3810000"/>
            <a:ext cx="64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FFFF00"/>
                </a:solidFill>
                <a:latin typeface="Times New Roman" panose="02020603050405020304" pitchFamily="18" charset="0"/>
              </a:rPr>
              <a:t>例 </a:t>
            </a:r>
            <a:r>
              <a:rPr kumimoji="1" lang="zh-CN" altLang="en-US" sz="2400" b="1">
                <a:solidFill>
                  <a:schemeClr val="bg1"/>
                </a:solidFill>
                <a:latin typeface="Times New Roman" panose="02020603050405020304" pitchFamily="18" charset="0"/>
              </a:rPr>
              <a:t> </a:t>
            </a:r>
          </a:p>
        </p:txBody>
      </p:sp>
      <p:sp>
        <p:nvSpPr>
          <p:cNvPr id="125967" name="Text Box 15">
            <a:extLst>
              <a:ext uri="{FF2B5EF4-FFF2-40B4-BE49-F238E27FC236}">
                <a16:creationId xmlns:a16="http://schemas.microsoft.com/office/drawing/2014/main" id="{F1BC5BD0-F91D-40C3-97A7-1907D4CE7803}"/>
              </a:ext>
            </a:extLst>
          </p:cNvPr>
          <p:cNvSpPr txBox="1">
            <a:spLocks noChangeArrowheads="1"/>
          </p:cNvSpPr>
          <p:nvPr/>
        </p:nvSpPr>
        <p:spPr bwMode="auto">
          <a:xfrm>
            <a:off x="762000" y="3733800"/>
            <a:ext cx="838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pPr>
            <a:r>
              <a:rPr kumimoji="1" lang="zh-CN" altLang="en-US" sz="2400" b="1">
                <a:solidFill>
                  <a:schemeClr val="bg1"/>
                </a:solidFill>
                <a:latin typeface="Times New Roman" panose="02020603050405020304" pitchFamily="18" charset="0"/>
              </a:rPr>
              <a:t>证明在 磁力线 为平行直线的空间中，同一根磁力线 上各点的磁感应强度值相等。</a:t>
            </a:r>
          </a:p>
        </p:txBody>
      </p:sp>
      <p:grpSp>
        <p:nvGrpSpPr>
          <p:cNvPr id="125968" name="Group 16">
            <a:extLst>
              <a:ext uri="{FF2B5EF4-FFF2-40B4-BE49-F238E27FC236}">
                <a16:creationId xmlns:a16="http://schemas.microsoft.com/office/drawing/2014/main" id="{3A28E15F-F0C7-43CE-8B88-35959F8D08DA}"/>
              </a:ext>
            </a:extLst>
          </p:cNvPr>
          <p:cNvGrpSpPr>
            <a:grpSpLocks/>
          </p:cNvGrpSpPr>
          <p:nvPr/>
        </p:nvGrpSpPr>
        <p:grpSpPr bwMode="auto">
          <a:xfrm>
            <a:off x="5486400" y="4933950"/>
            <a:ext cx="2590800" cy="762000"/>
            <a:chOff x="3888" y="3504"/>
            <a:chExt cx="1632" cy="480"/>
          </a:xfrm>
        </p:grpSpPr>
        <p:sp>
          <p:nvSpPr>
            <p:cNvPr id="125969" name="Line 17">
              <a:extLst>
                <a:ext uri="{FF2B5EF4-FFF2-40B4-BE49-F238E27FC236}">
                  <a16:creationId xmlns:a16="http://schemas.microsoft.com/office/drawing/2014/main" id="{9341C20F-6040-437B-AAE7-B23E93A5CA58}"/>
                </a:ext>
              </a:extLst>
            </p:cNvPr>
            <p:cNvSpPr>
              <a:spLocks noChangeShapeType="1"/>
            </p:cNvSpPr>
            <p:nvPr/>
          </p:nvSpPr>
          <p:spPr bwMode="auto">
            <a:xfrm>
              <a:off x="3888" y="3504"/>
              <a:ext cx="1632" cy="0"/>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5970" name="Line 18">
              <a:extLst>
                <a:ext uri="{FF2B5EF4-FFF2-40B4-BE49-F238E27FC236}">
                  <a16:creationId xmlns:a16="http://schemas.microsoft.com/office/drawing/2014/main" id="{2F6E270C-3832-49D7-831F-318FCADF2E7C}"/>
                </a:ext>
              </a:extLst>
            </p:cNvPr>
            <p:cNvSpPr>
              <a:spLocks noChangeShapeType="1"/>
            </p:cNvSpPr>
            <p:nvPr/>
          </p:nvSpPr>
          <p:spPr bwMode="auto">
            <a:xfrm>
              <a:off x="3888" y="3744"/>
              <a:ext cx="1632" cy="0"/>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5971" name="Line 19">
              <a:extLst>
                <a:ext uri="{FF2B5EF4-FFF2-40B4-BE49-F238E27FC236}">
                  <a16:creationId xmlns:a16="http://schemas.microsoft.com/office/drawing/2014/main" id="{39D01D60-1EE0-4615-8CF1-2A4F7D79FC16}"/>
                </a:ext>
              </a:extLst>
            </p:cNvPr>
            <p:cNvSpPr>
              <a:spLocks noChangeShapeType="1"/>
            </p:cNvSpPr>
            <p:nvPr/>
          </p:nvSpPr>
          <p:spPr bwMode="auto">
            <a:xfrm>
              <a:off x="3888" y="3984"/>
              <a:ext cx="1632" cy="0"/>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5972" name="Group 20">
            <a:extLst>
              <a:ext uri="{FF2B5EF4-FFF2-40B4-BE49-F238E27FC236}">
                <a16:creationId xmlns:a16="http://schemas.microsoft.com/office/drawing/2014/main" id="{4B348DCD-A53E-4BC8-BC38-9741FE14A39A}"/>
              </a:ext>
            </a:extLst>
          </p:cNvPr>
          <p:cNvGrpSpPr>
            <a:grpSpLocks/>
          </p:cNvGrpSpPr>
          <p:nvPr/>
        </p:nvGrpSpPr>
        <p:grpSpPr bwMode="auto">
          <a:xfrm>
            <a:off x="5486400" y="5010150"/>
            <a:ext cx="2590800" cy="533400"/>
            <a:chOff x="3456" y="3168"/>
            <a:chExt cx="1632" cy="336"/>
          </a:xfrm>
        </p:grpSpPr>
        <p:sp>
          <p:nvSpPr>
            <p:cNvPr id="125973" name="AutoShape 21">
              <a:extLst>
                <a:ext uri="{FF2B5EF4-FFF2-40B4-BE49-F238E27FC236}">
                  <a16:creationId xmlns:a16="http://schemas.microsoft.com/office/drawing/2014/main" id="{572A0809-981D-47BA-BF2B-AA65677E5A75}"/>
                </a:ext>
              </a:extLst>
            </p:cNvPr>
            <p:cNvSpPr>
              <a:spLocks noChangeArrowheads="1"/>
            </p:cNvSpPr>
            <p:nvPr/>
          </p:nvSpPr>
          <p:spPr bwMode="auto">
            <a:xfrm rot="5400000">
              <a:off x="4080" y="2880"/>
              <a:ext cx="336" cy="912"/>
            </a:xfrm>
            <a:prstGeom prst="can">
              <a:avLst>
                <a:gd name="adj" fmla="val 67857"/>
              </a:avLst>
            </a:prstGeom>
            <a:gradFill rotWithShape="0">
              <a:gsLst>
                <a:gs pos="0">
                  <a:srgbClr val="666699"/>
                </a:gs>
                <a:gs pos="100000">
                  <a:srgbClr val="666699">
                    <a:gamma/>
                    <a:shade val="29804"/>
                    <a:invGamma/>
                  </a:srgbClr>
                </a:gs>
              </a:gsLst>
              <a:lin ang="5400000" scaled="1"/>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4" name="Oval 22">
              <a:extLst>
                <a:ext uri="{FF2B5EF4-FFF2-40B4-BE49-F238E27FC236}">
                  <a16:creationId xmlns:a16="http://schemas.microsoft.com/office/drawing/2014/main" id="{304DA8CF-E970-402D-ABBB-B508CB8D83D4}"/>
                </a:ext>
              </a:extLst>
            </p:cNvPr>
            <p:cNvSpPr>
              <a:spLocks noChangeArrowheads="1"/>
            </p:cNvSpPr>
            <p:nvPr/>
          </p:nvSpPr>
          <p:spPr bwMode="auto">
            <a:xfrm>
              <a:off x="3792" y="3168"/>
              <a:ext cx="240" cy="336"/>
            </a:xfrm>
            <a:prstGeom prst="ellipse">
              <a:avLst/>
            </a:prstGeom>
            <a:noFill/>
            <a:ln w="12700">
              <a:solidFill>
                <a:schemeClr val="bg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5" name="Line 23">
              <a:extLst>
                <a:ext uri="{FF2B5EF4-FFF2-40B4-BE49-F238E27FC236}">
                  <a16:creationId xmlns:a16="http://schemas.microsoft.com/office/drawing/2014/main" id="{B42F8618-BD6D-4FC2-918A-D172F881431D}"/>
                </a:ext>
              </a:extLst>
            </p:cNvPr>
            <p:cNvSpPr>
              <a:spLocks noChangeShapeType="1"/>
            </p:cNvSpPr>
            <p:nvPr/>
          </p:nvSpPr>
          <p:spPr bwMode="auto">
            <a:xfrm>
              <a:off x="3456" y="3360"/>
              <a:ext cx="1632" cy="0"/>
            </a:xfrm>
            <a:prstGeom prst="line">
              <a:avLst/>
            </a:prstGeom>
            <a:noFill/>
            <a:ln w="9525">
              <a:solidFill>
                <a:srgbClr val="FFFF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25976" name="Object 24">
            <a:extLst>
              <a:ext uri="{FF2B5EF4-FFF2-40B4-BE49-F238E27FC236}">
                <a16:creationId xmlns:a16="http://schemas.microsoft.com/office/drawing/2014/main" id="{22EAFC20-BD9F-4C74-BD12-F028C47306D3}"/>
              </a:ext>
            </a:extLst>
          </p:cNvPr>
          <p:cNvGraphicFramePr>
            <a:graphicFrameLocks/>
          </p:cNvGraphicFramePr>
          <p:nvPr/>
        </p:nvGraphicFramePr>
        <p:xfrm>
          <a:off x="5810250" y="5108575"/>
          <a:ext cx="176213" cy="192088"/>
        </p:xfrm>
        <a:graphic>
          <a:graphicData uri="http://schemas.openxmlformats.org/presentationml/2006/ole">
            <mc:AlternateContent xmlns:mc="http://schemas.openxmlformats.org/markup-compatibility/2006">
              <mc:Choice xmlns:v="urn:schemas-microsoft-com:vml" Requires="v">
                <p:oleObj spid="_x0000_s126079" name="Equation" r:id="rId9" imgW="228600" imgH="228600" progId="Equation.3">
                  <p:embed/>
                </p:oleObj>
              </mc:Choice>
              <mc:Fallback>
                <p:oleObj name="Equation" r:id="rId9" imgW="228600" imgH="228600" progId="Equation.3">
                  <p:embed/>
                  <p:pic>
                    <p:nvPicPr>
                      <p:cNvPr id="0" name="Object 2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10250" y="5108575"/>
                        <a:ext cx="176213" cy="192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977" name="Object 25">
            <a:extLst>
              <a:ext uri="{FF2B5EF4-FFF2-40B4-BE49-F238E27FC236}">
                <a16:creationId xmlns:a16="http://schemas.microsoft.com/office/drawing/2014/main" id="{C945AD86-526D-4D04-99C4-8A051C5DBAC7}"/>
              </a:ext>
            </a:extLst>
          </p:cNvPr>
          <p:cNvGraphicFramePr>
            <a:graphicFrameLocks/>
          </p:cNvGraphicFramePr>
          <p:nvPr/>
        </p:nvGraphicFramePr>
        <p:xfrm>
          <a:off x="7570788" y="5089525"/>
          <a:ext cx="169862" cy="211138"/>
        </p:xfrm>
        <a:graphic>
          <a:graphicData uri="http://schemas.openxmlformats.org/presentationml/2006/ole">
            <mc:AlternateContent xmlns:mc="http://schemas.openxmlformats.org/markup-compatibility/2006">
              <mc:Choice xmlns:v="urn:schemas-microsoft-com:vml" Requires="v">
                <p:oleObj spid="_x0000_s126080" name="Equation" r:id="rId11" imgW="203040" imgH="317160" progId="Equation.3">
                  <p:embed/>
                </p:oleObj>
              </mc:Choice>
              <mc:Fallback>
                <p:oleObj name="Equation" r:id="rId11" imgW="203040" imgH="317160" progId="Equation.3">
                  <p:embed/>
                  <p:pic>
                    <p:nvPicPr>
                      <p:cNvPr id="0" name="Object 25"/>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70788" y="5089525"/>
                        <a:ext cx="169862" cy="21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5978" name="Oval 26">
            <a:extLst>
              <a:ext uri="{FF2B5EF4-FFF2-40B4-BE49-F238E27FC236}">
                <a16:creationId xmlns:a16="http://schemas.microsoft.com/office/drawing/2014/main" id="{520D7079-0EE7-4812-8F6F-716837462AFC}"/>
              </a:ext>
            </a:extLst>
          </p:cNvPr>
          <p:cNvSpPr>
            <a:spLocks noChangeArrowheads="1"/>
          </p:cNvSpPr>
          <p:nvPr/>
        </p:nvSpPr>
        <p:spPr bwMode="auto">
          <a:xfrm>
            <a:off x="6172200" y="527685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9" name="Oval 27">
            <a:extLst>
              <a:ext uri="{FF2B5EF4-FFF2-40B4-BE49-F238E27FC236}">
                <a16:creationId xmlns:a16="http://schemas.microsoft.com/office/drawing/2014/main" id="{607FF987-E7C2-4C0F-B60B-C45B8F7F5778}"/>
              </a:ext>
            </a:extLst>
          </p:cNvPr>
          <p:cNvSpPr>
            <a:spLocks noChangeArrowheads="1"/>
          </p:cNvSpPr>
          <p:nvPr/>
        </p:nvSpPr>
        <p:spPr bwMode="auto">
          <a:xfrm>
            <a:off x="7239000" y="5272088"/>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5980" name="Object 28">
            <a:extLst>
              <a:ext uri="{FF2B5EF4-FFF2-40B4-BE49-F238E27FC236}">
                <a16:creationId xmlns:a16="http://schemas.microsoft.com/office/drawing/2014/main" id="{33C2F525-3358-4F7B-8D92-83DFEF139886}"/>
              </a:ext>
            </a:extLst>
          </p:cNvPr>
          <p:cNvGraphicFramePr>
            <a:graphicFrameLocks/>
          </p:cNvGraphicFramePr>
          <p:nvPr/>
        </p:nvGraphicFramePr>
        <p:xfrm>
          <a:off x="6670675" y="5062538"/>
          <a:ext cx="206375" cy="200025"/>
        </p:xfrm>
        <a:graphic>
          <a:graphicData uri="http://schemas.openxmlformats.org/presentationml/2006/ole">
            <mc:AlternateContent xmlns:mc="http://schemas.openxmlformats.org/markup-compatibility/2006">
              <mc:Choice xmlns:v="urn:schemas-microsoft-com:vml" Requires="v">
                <p:oleObj spid="_x0000_s126081" name="Equation" r:id="rId13" imgW="253800" imgH="317160" progId="Equation.3">
                  <p:embed/>
                </p:oleObj>
              </mc:Choice>
              <mc:Fallback>
                <p:oleObj name="Equation" r:id="rId13" imgW="253800" imgH="317160" progId="Equation.3">
                  <p:embed/>
                  <p:pic>
                    <p:nvPicPr>
                      <p:cNvPr id="0" name="Object 28"/>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70675" y="5062538"/>
                        <a:ext cx="206375" cy="20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5981" name="Text Box 29">
            <a:extLst>
              <a:ext uri="{FF2B5EF4-FFF2-40B4-BE49-F238E27FC236}">
                <a16:creationId xmlns:a16="http://schemas.microsoft.com/office/drawing/2014/main" id="{60824047-E662-49CE-AC9F-FD21104CF7F3}"/>
              </a:ext>
            </a:extLst>
          </p:cNvPr>
          <p:cNvSpPr txBox="1">
            <a:spLocks noChangeArrowheads="1"/>
          </p:cNvSpPr>
          <p:nvPr/>
        </p:nvSpPr>
        <p:spPr bwMode="auto">
          <a:xfrm>
            <a:off x="274638" y="4859338"/>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FFFF00"/>
                </a:solidFill>
                <a:latin typeface="Times New Roman" panose="02020603050405020304" pitchFamily="18" charset="0"/>
              </a:rPr>
              <a:t>解</a:t>
            </a:r>
          </a:p>
        </p:txBody>
      </p:sp>
      <p:graphicFrame>
        <p:nvGraphicFramePr>
          <p:cNvPr id="125982" name="Object 30">
            <a:extLst>
              <a:ext uri="{FF2B5EF4-FFF2-40B4-BE49-F238E27FC236}">
                <a16:creationId xmlns:a16="http://schemas.microsoft.com/office/drawing/2014/main" id="{D129241F-91F2-43D3-9144-6170394A412E}"/>
              </a:ext>
            </a:extLst>
          </p:cNvPr>
          <p:cNvGraphicFramePr>
            <a:graphicFrameLocks/>
          </p:cNvGraphicFramePr>
          <p:nvPr/>
        </p:nvGraphicFramePr>
        <p:xfrm>
          <a:off x="1341438" y="4803775"/>
          <a:ext cx="1839912" cy="608013"/>
        </p:xfrm>
        <a:graphic>
          <a:graphicData uri="http://schemas.openxmlformats.org/presentationml/2006/ole">
            <mc:AlternateContent xmlns:mc="http://schemas.openxmlformats.org/markup-compatibility/2006">
              <mc:Choice xmlns:v="urn:schemas-microsoft-com:vml" Requires="v">
                <p:oleObj spid="_x0000_s126082" name="Equation" r:id="rId15" imgW="1841400" imgH="609480" progId="Equation.3">
                  <p:embed/>
                </p:oleObj>
              </mc:Choice>
              <mc:Fallback>
                <p:oleObj name="Equation" r:id="rId15" imgW="1841400" imgH="609480" progId="Equation.3">
                  <p:embed/>
                  <p:pic>
                    <p:nvPicPr>
                      <p:cNvPr id="0" name="Object 30"/>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41438" y="4803775"/>
                        <a:ext cx="1839912"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983" name="Object 31">
            <a:extLst>
              <a:ext uri="{FF2B5EF4-FFF2-40B4-BE49-F238E27FC236}">
                <a16:creationId xmlns:a16="http://schemas.microsoft.com/office/drawing/2014/main" id="{CBE79F0F-87B1-484C-93FC-DE7B6DA4AFB1}"/>
              </a:ext>
            </a:extLst>
          </p:cNvPr>
          <p:cNvGraphicFramePr>
            <a:graphicFrameLocks/>
          </p:cNvGraphicFramePr>
          <p:nvPr/>
        </p:nvGraphicFramePr>
        <p:xfrm>
          <a:off x="1892300" y="5562600"/>
          <a:ext cx="2908300" cy="431800"/>
        </p:xfrm>
        <a:graphic>
          <a:graphicData uri="http://schemas.openxmlformats.org/presentationml/2006/ole">
            <mc:AlternateContent xmlns:mc="http://schemas.openxmlformats.org/markup-compatibility/2006">
              <mc:Choice xmlns:v="urn:schemas-microsoft-com:vml" Requires="v">
                <p:oleObj spid="_x0000_s126083" name="Equation" r:id="rId17" imgW="2908080" imgH="431640" progId="Equation.3">
                  <p:embed/>
                </p:oleObj>
              </mc:Choice>
              <mc:Fallback>
                <p:oleObj name="Equation" r:id="rId17" imgW="2908080" imgH="431640" progId="Equation.3">
                  <p:embed/>
                  <p:pic>
                    <p:nvPicPr>
                      <p:cNvPr id="0" name="Object 31"/>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92300" y="5562600"/>
                        <a:ext cx="2908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984" name="Object 32">
            <a:extLst>
              <a:ext uri="{FF2B5EF4-FFF2-40B4-BE49-F238E27FC236}">
                <a16:creationId xmlns:a16="http://schemas.microsoft.com/office/drawing/2014/main" id="{E1010DC1-10AE-481E-915D-5AA9DCA37419}"/>
              </a:ext>
            </a:extLst>
          </p:cNvPr>
          <p:cNvGraphicFramePr>
            <a:graphicFrameLocks/>
          </p:cNvGraphicFramePr>
          <p:nvPr/>
        </p:nvGraphicFramePr>
        <p:xfrm>
          <a:off x="1816100" y="6097588"/>
          <a:ext cx="1079500" cy="431800"/>
        </p:xfrm>
        <a:graphic>
          <a:graphicData uri="http://schemas.openxmlformats.org/presentationml/2006/ole">
            <mc:AlternateContent xmlns:mc="http://schemas.openxmlformats.org/markup-compatibility/2006">
              <mc:Choice xmlns:v="urn:schemas-microsoft-com:vml" Requires="v">
                <p:oleObj spid="_x0000_s126084" name="Equation" r:id="rId19" imgW="1079280" imgH="431640" progId="Equation.3">
                  <p:embed/>
                </p:oleObj>
              </mc:Choice>
              <mc:Fallback>
                <p:oleObj name="Equation" r:id="rId19" imgW="1079280" imgH="431640" progId="Equation.3">
                  <p:embed/>
                  <p:pic>
                    <p:nvPicPr>
                      <p:cNvPr id="0" name="Object 32"/>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16100" y="6097588"/>
                        <a:ext cx="10795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5985" name="Oval 33">
            <a:extLst>
              <a:ext uri="{FF2B5EF4-FFF2-40B4-BE49-F238E27FC236}">
                <a16:creationId xmlns:a16="http://schemas.microsoft.com/office/drawing/2014/main" id="{0B073EFF-8DA2-4F4A-A2A4-C9FBB389A1E9}"/>
              </a:ext>
            </a:extLst>
          </p:cNvPr>
          <p:cNvSpPr>
            <a:spLocks noChangeArrowheads="1"/>
          </p:cNvSpPr>
          <p:nvPr/>
        </p:nvSpPr>
        <p:spPr bwMode="auto">
          <a:xfrm>
            <a:off x="6115050" y="1314450"/>
            <a:ext cx="1828800" cy="1295400"/>
          </a:xfrm>
          <a:prstGeom prst="ellipse">
            <a:avLst/>
          </a:prstGeom>
          <a:solidFill>
            <a:srgbClr val="0099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5954"/>
                                        </p:tgtEl>
                                        <p:attrNameLst>
                                          <p:attrName>style.visibility</p:attrName>
                                        </p:attrNameLst>
                                      </p:cBhvr>
                                      <p:to>
                                        <p:strVal val="visible"/>
                                      </p:to>
                                    </p:set>
                                    <p:animEffect transition="in" filter="wipe(left)">
                                      <p:cBhvr>
                                        <p:cTn id="7" dur="500"/>
                                        <p:tgtEl>
                                          <p:spTgt spid="1259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25955"/>
                                        </p:tgtEl>
                                        <p:attrNameLst>
                                          <p:attrName>style.visibility</p:attrName>
                                        </p:attrNameLst>
                                      </p:cBhvr>
                                      <p:to>
                                        <p:strVal val="visible"/>
                                      </p:to>
                                    </p:set>
                                    <p:animEffect transition="in" filter="wipe(down)">
                                      <p:cBhvr>
                                        <p:cTn id="12" dur="500"/>
                                        <p:tgtEl>
                                          <p:spTgt spid="125955"/>
                                        </p:tgtEl>
                                      </p:cBhvr>
                                    </p:animEffect>
                                  </p:childTnLst>
                                </p:cTn>
                              </p:par>
                            </p:childTnLst>
                          </p:cTn>
                        </p:par>
                        <p:par>
                          <p:cTn id="13" fill="hold" nodeType="afterGroup">
                            <p:stCondLst>
                              <p:cond delay="500"/>
                            </p:stCondLst>
                            <p:childTnLst>
                              <p:par>
                                <p:cTn id="14" presetID="1" presetClass="entr" presetSubtype="0" fill="hold" nodeType="afterEffect">
                                  <p:stCondLst>
                                    <p:cond delay="0"/>
                                  </p:stCondLst>
                                  <p:childTnLst>
                                    <p:set>
                                      <p:cBhvr>
                                        <p:cTn id="15" dur="1" fill="hold">
                                          <p:stCondLst>
                                            <p:cond delay="499"/>
                                          </p:stCondLst>
                                        </p:cTn>
                                        <p:tgtEl>
                                          <p:spTgt spid="12595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125985"/>
                                        </p:tgtEl>
                                        <p:attrNameLst>
                                          <p:attrName>style.visibility</p:attrName>
                                        </p:attrNameLst>
                                      </p:cBhvr>
                                      <p:to>
                                        <p:strVal val="visible"/>
                                      </p:to>
                                    </p:set>
                                    <p:animEffect transition="in" filter="box(in)">
                                      <p:cBhvr>
                                        <p:cTn id="20" dur="500"/>
                                        <p:tgtEl>
                                          <p:spTgt spid="125985"/>
                                        </p:tgtEl>
                                      </p:cBhvr>
                                    </p:animEffect>
                                  </p:childTnLst>
                                </p:cTn>
                              </p:par>
                            </p:childTnLst>
                          </p:cTn>
                        </p:par>
                        <p:par>
                          <p:cTn id="21" fill="hold" nodeType="afterGroup">
                            <p:stCondLst>
                              <p:cond delay="500"/>
                            </p:stCondLst>
                            <p:childTnLst>
                              <p:par>
                                <p:cTn id="22" presetID="1" presetClass="entr" presetSubtype="0" fill="hold" nodeType="afterEffect">
                                  <p:stCondLst>
                                    <p:cond delay="0"/>
                                  </p:stCondLst>
                                  <p:childTnLst>
                                    <p:set>
                                      <p:cBhvr>
                                        <p:cTn id="23" dur="1" fill="hold">
                                          <p:stCondLst>
                                            <p:cond delay="499"/>
                                          </p:stCondLst>
                                        </p:cTn>
                                        <p:tgtEl>
                                          <p:spTgt spid="125960"/>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5961"/>
                                        </p:tgtEl>
                                        <p:attrNameLst>
                                          <p:attrName>style.visibility</p:attrName>
                                        </p:attrNameLst>
                                      </p:cBhvr>
                                      <p:to>
                                        <p:strVal val="visible"/>
                                      </p:to>
                                    </p:set>
                                    <p:animEffect transition="in" filter="wipe(left)">
                                      <p:cBhvr>
                                        <p:cTn id="28" dur="500"/>
                                        <p:tgtEl>
                                          <p:spTgt spid="12596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125962"/>
                                        </p:tgtEl>
                                        <p:attrNameLst>
                                          <p:attrName>style.visibility</p:attrName>
                                        </p:attrNameLst>
                                      </p:cBhvr>
                                      <p:to>
                                        <p:strVal val="visible"/>
                                      </p:to>
                                    </p:set>
                                    <p:animEffect transition="in" filter="wipe(left)">
                                      <p:cBhvr>
                                        <p:cTn id="33" dur="500"/>
                                        <p:tgtEl>
                                          <p:spTgt spid="12596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25963"/>
                                        </p:tgtEl>
                                        <p:attrNameLst>
                                          <p:attrName>style.visibility</p:attrName>
                                        </p:attrNameLst>
                                      </p:cBhvr>
                                      <p:to>
                                        <p:strVal val="visible"/>
                                      </p:to>
                                    </p:set>
                                    <p:animEffect transition="in" filter="wipe(left)">
                                      <p:cBhvr>
                                        <p:cTn id="38" dur="500"/>
                                        <p:tgtEl>
                                          <p:spTgt spid="12596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25964"/>
                                        </p:tgtEl>
                                        <p:attrNameLst>
                                          <p:attrName>style.visibility</p:attrName>
                                        </p:attrNameLst>
                                      </p:cBhvr>
                                      <p:to>
                                        <p:strVal val="visible"/>
                                      </p:to>
                                    </p:set>
                                    <p:animEffect transition="in" filter="wipe(left)">
                                      <p:cBhvr>
                                        <p:cTn id="43" dur="500"/>
                                        <p:tgtEl>
                                          <p:spTgt spid="12596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25965"/>
                                        </p:tgtEl>
                                        <p:attrNameLst>
                                          <p:attrName>style.visibility</p:attrName>
                                        </p:attrNameLst>
                                      </p:cBhvr>
                                      <p:to>
                                        <p:strVal val="visible"/>
                                      </p:to>
                                    </p:set>
                                    <p:animEffect transition="in" filter="wipe(left)">
                                      <p:cBhvr>
                                        <p:cTn id="48" dur="500"/>
                                        <p:tgtEl>
                                          <p:spTgt spid="12596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25966"/>
                                        </p:tgtEl>
                                        <p:attrNameLst>
                                          <p:attrName>style.visibility</p:attrName>
                                        </p:attrNameLst>
                                      </p:cBhvr>
                                      <p:to>
                                        <p:strVal val="visible"/>
                                      </p:to>
                                    </p:set>
                                    <p:animEffect transition="in" filter="wipe(left)">
                                      <p:cBhvr>
                                        <p:cTn id="53" dur="500"/>
                                        <p:tgtEl>
                                          <p:spTgt spid="12596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25967"/>
                                        </p:tgtEl>
                                        <p:attrNameLst>
                                          <p:attrName>style.visibility</p:attrName>
                                        </p:attrNameLst>
                                      </p:cBhvr>
                                      <p:to>
                                        <p:strVal val="visible"/>
                                      </p:to>
                                    </p:set>
                                    <p:animEffect transition="in" filter="wipe(left)">
                                      <p:cBhvr>
                                        <p:cTn id="58" dur="500"/>
                                        <p:tgtEl>
                                          <p:spTgt spid="12596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125968"/>
                                        </p:tgtEl>
                                        <p:attrNameLst>
                                          <p:attrName>style.visibility</p:attrName>
                                        </p:attrNameLst>
                                      </p:cBhvr>
                                      <p:to>
                                        <p:strVal val="visible"/>
                                      </p:to>
                                    </p:set>
                                    <p:animEffect transition="in" filter="wipe(left)">
                                      <p:cBhvr>
                                        <p:cTn id="63" dur="500"/>
                                        <p:tgtEl>
                                          <p:spTgt spid="125968"/>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nodeType="clickEffect">
                                  <p:stCondLst>
                                    <p:cond delay="0"/>
                                  </p:stCondLst>
                                  <p:childTnLst>
                                    <p:set>
                                      <p:cBhvr>
                                        <p:cTn id="67" dur="1" fill="hold">
                                          <p:stCondLst>
                                            <p:cond delay="0"/>
                                          </p:stCondLst>
                                        </p:cTn>
                                        <p:tgtEl>
                                          <p:spTgt spid="125978"/>
                                        </p:tgtEl>
                                        <p:attrNameLst>
                                          <p:attrName>style.visibility</p:attrName>
                                        </p:attrNameLst>
                                      </p:cBhvr>
                                      <p:to>
                                        <p:strVal val="visible"/>
                                      </p:to>
                                    </p:set>
                                    <p:animEffect transition="in" filter="dissolve">
                                      <p:cBhvr>
                                        <p:cTn id="68" dur="500"/>
                                        <p:tgtEl>
                                          <p:spTgt spid="125978"/>
                                        </p:tgtEl>
                                      </p:cBhvr>
                                    </p:animEffect>
                                  </p:childTnLst>
                                </p:cTn>
                              </p:par>
                            </p:childTnLst>
                          </p:cTn>
                        </p:par>
                        <p:par>
                          <p:cTn id="69" fill="hold" nodeType="afterGroup">
                            <p:stCondLst>
                              <p:cond delay="500"/>
                            </p:stCondLst>
                            <p:childTnLst>
                              <p:par>
                                <p:cTn id="70" presetID="1" presetClass="entr" presetSubtype="0" fill="hold" nodeType="afterEffect">
                                  <p:stCondLst>
                                    <p:cond delay="0"/>
                                  </p:stCondLst>
                                  <p:childTnLst>
                                    <p:set>
                                      <p:cBhvr>
                                        <p:cTn id="71" dur="1" fill="hold">
                                          <p:stCondLst>
                                            <p:cond delay="499"/>
                                          </p:stCondLst>
                                        </p:cTn>
                                        <p:tgtEl>
                                          <p:spTgt spid="125976"/>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2" presetClass="entr" presetSubtype="2" fill="hold" nodeType="clickEffect">
                                  <p:stCondLst>
                                    <p:cond delay="0"/>
                                  </p:stCondLst>
                                  <p:childTnLst>
                                    <p:set>
                                      <p:cBhvr>
                                        <p:cTn id="75" dur="1" fill="hold">
                                          <p:stCondLst>
                                            <p:cond delay="0"/>
                                          </p:stCondLst>
                                        </p:cTn>
                                        <p:tgtEl>
                                          <p:spTgt spid="125979"/>
                                        </p:tgtEl>
                                        <p:attrNameLst>
                                          <p:attrName>style.visibility</p:attrName>
                                        </p:attrNameLst>
                                      </p:cBhvr>
                                      <p:to>
                                        <p:strVal val="visible"/>
                                      </p:to>
                                    </p:set>
                                    <p:animEffect transition="in" filter="slide(fromRight)">
                                      <p:cBhvr>
                                        <p:cTn id="76" dur="500"/>
                                        <p:tgtEl>
                                          <p:spTgt spid="125979"/>
                                        </p:tgtEl>
                                      </p:cBhvr>
                                    </p:animEffect>
                                  </p:childTnLst>
                                </p:cTn>
                              </p:par>
                            </p:childTnLst>
                          </p:cTn>
                        </p:par>
                        <p:par>
                          <p:cTn id="77" fill="hold" nodeType="afterGroup">
                            <p:stCondLst>
                              <p:cond delay="500"/>
                            </p:stCondLst>
                            <p:childTnLst>
                              <p:par>
                                <p:cTn id="78" presetID="1" presetClass="entr" presetSubtype="0" fill="hold" nodeType="afterEffect">
                                  <p:stCondLst>
                                    <p:cond delay="0"/>
                                  </p:stCondLst>
                                  <p:childTnLst>
                                    <p:set>
                                      <p:cBhvr>
                                        <p:cTn id="79" dur="1" fill="hold">
                                          <p:stCondLst>
                                            <p:cond delay="499"/>
                                          </p:stCondLst>
                                        </p:cTn>
                                        <p:tgtEl>
                                          <p:spTgt spid="125977"/>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25981"/>
                                        </p:tgtEl>
                                        <p:attrNameLst>
                                          <p:attrName>style.visibility</p:attrName>
                                        </p:attrNameLst>
                                      </p:cBhvr>
                                      <p:to>
                                        <p:strVal val="visible"/>
                                      </p:to>
                                    </p:set>
                                    <p:animEffect transition="in" filter="wipe(left)">
                                      <p:cBhvr>
                                        <p:cTn id="84" dur="500"/>
                                        <p:tgtEl>
                                          <p:spTgt spid="125981"/>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nodeType="clickEffect">
                                  <p:stCondLst>
                                    <p:cond delay="0"/>
                                  </p:stCondLst>
                                  <p:childTnLst>
                                    <p:set>
                                      <p:cBhvr>
                                        <p:cTn id="88" dur="1" fill="hold">
                                          <p:stCondLst>
                                            <p:cond delay="0"/>
                                          </p:stCondLst>
                                        </p:cTn>
                                        <p:tgtEl>
                                          <p:spTgt spid="125972"/>
                                        </p:tgtEl>
                                        <p:attrNameLst>
                                          <p:attrName>style.visibility</p:attrName>
                                        </p:attrNameLst>
                                      </p:cBhvr>
                                      <p:to>
                                        <p:strVal val="visible"/>
                                      </p:to>
                                    </p:set>
                                    <p:animEffect transition="in" filter="wipe(left)">
                                      <p:cBhvr>
                                        <p:cTn id="89" dur="500"/>
                                        <p:tgtEl>
                                          <p:spTgt spid="125972"/>
                                        </p:tgtEl>
                                      </p:cBhvr>
                                    </p:animEffect>
                                  </p:childTnLst>
                                </p:cTn>
                              </p:par>
                            </p:childTnLst>
                          </p:cTn>
                        </p:par>
                        <p:par>
                          <p:cTn id="90" fill="hold" nodeType="afterGroup">
                            <p:stCondLst>
                              <p:cond delay="500"/>
                            </p:stCondLst>
                            <p:childTnLst>
                              <p:par>
                                <p:cTn id="91" presetID="22" presetClass="entr" presetSubtype="8" fill="hold" nodeType="afterEffect">
                                  <p:stCondLst>
                                    <p:cond delay="0"/>
                                  </p:stCondLst>
                                  <p:childTnLst>
                                    <p:set>
                                      <p:cBhvr>
                                        <p:cTn id="92" dur="1" fill="hold">
                                          <p:stCondLst>
                                            <p:cond delay="0"/>
                                          </p:stCondLst>
                                        </p:cTn>
                                        <p:tgtEl>
                                          <p:spTgt spid="125980"/>
                                        </p:tgtEl>
                                        <p:attrNameLst>
                                          <p:attrName>style.visibility</p:attrName>
                                        </p:attrNameLst>
                                      </p:cBhvr>
                                      <p:to>
                                        <p:strVal val="visible"/>
                                      </p:to>
                                    </p:set>
                                    <p:animEffect transition="in" filter="wipe(left)">
                                      <p:cBhvr>
                                        <p:cTn id="93" dur="500"/>
                                        <p:tgtEl>
                                          <p:spTgt spid="125980"/>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nodeType="clickEffect">
                                  <p:stCondLst>
                                    <p:cond delay="0"/>
                                  </p:stCondLst>
                                  <p:childTnLst>
                                    <p:set>
                                      <p:cBhvr>
                                        <p:cTn id="97" dur="1" fill="hold">
                                          <p:stCondLst>
                                            <p:cond delay="0"/>
                                          </p:stCondLst>
                                        </p:cTn>
                                        <p:tgtEl>
                                          <p:spTgt spid="125982"/>
                                        </p:tgtEl>
                                        <p:attrNameLst>
                                          <p:attrName>style.visibility</p:attrName>
                                        </p:attrNameLst>
                                      </p:cBhvr>
                                      <p:to>
                                        <p:strVal val="visible"/>
                                      </p:to>
                                    </p:set>
                                    <p:animEffect transition="in" filter="wipe(left)">
                                      <p:cBhvr>
                                        <p:cTn id="98" dur="500"/>
                                        <p:tgtEl>
                                          <p:spTgt spid="125982"/>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nodeType="clickEffect">
                                  <p:stCondLst>
                                    <p:cond delay="0"/>
                                  </p:stCondLst>
                                  <p:childTnLst>
                                    <p:set>
                                      <p:cBhvr>
                                        <p:cTn id="102" dur="1" fill="hold">
                                          <p:stCondLst>
                                            <p:cond delay="0"/>
                                          </p:stCondLst>
                                        </p:cTn>
                                        <p:tgtEl>
                                          <p:spTgt spid="125983"/>
                                        </p:tgtEl>
                                        <p:attrNameLst>
                                          <p:attrName>style.visibility</p:attrName>
                                        </p:attrNameLst>
                                      </p:cBhvr>
                                      <p:to>
                                        <p:strVal val="visible"/>
                                      </p:to>
                                    </p:set>
                                    <p:animEffect transition="in" filter="wipe(left)">
                                      <p:cBhvr>
                                        <p:cTn id="103" dur="500"/>
                                        <p:tgtEl>
                                          <p:spTgt spid="125983"/>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nodeType="clickEffect">
                                  <p:stCondLst>
                                    <p:cond delay="0"/>
                                  </p:stCondLst>
                                  <p:childTnLst>
                                    <p:set>
                                      <p:cBhvr>
                                        <p:cTn id="107" dur="1" fill="hold">
                                          <p:stCondLst>
                                            <p:cond delay="0"/>
                                          </p:stCondLst>
                                        </p:cTn>
                                        <p:tgtEl>
                                          <p:spTgt spid="125984"/>
                                        </p:tgtEl>
                                        <p:attrNameLst>
                                          <p:attrName>style.visibility</p:attrName>
                                        </p:attrNameLst>
                                      </p:cBhvr>
                                      <p:to>
                                        <p:strVal val="visible"/>
                                      </p:to>
                                    </p:set>
                                    <p:animEffect transition="in" filter="wipe(left)">
                                      <p:cBhvr>
                                        <p:cTn id="108" dur="500"/>
                                        <p:tgtEl>
                                          <p:spTgt spid="125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autoUpdateAnimBg="0"/>
      <p:bldP spid="125961" grpId="0" autoUpdateAnimBg="0"/>
      <p:bldP spid="125963" grpId="0" autoUpdateAnimBg="0"/>
      <p:bldP spid="125964" grpId="0" autoUpdateAnimBg="0"/>
      <p:bldP spid="125965" grpId="0" autoUpdateAnimBg="0"/>
      <p:bldP spid="125966" grpId="0" autoUpdateAnimBg="0"/>
      <p:bldP spid="125967" grpId="0" autoUpdateAnimBg="0"/>
      <p:bldP spid="125981"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a:extLst>
              <a:ext uri="{FF2B5EF4-FFF2-40B4-BE49-F238E27FC236}">
                <a16:creationId xmlns:a16="http://schemas.microsoft.com/office/drawing/2014/main" id="{37747F96-2020-4338-987B-4D8A91BFEF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260350"/>
            <a:ext cx="8974138" cy="612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a:extLst>
              <a:ext uri="{FF2B5EF4-FFF2-40B4-BE49-F238E27FC236}">
                <a16:creationId xmlns:a16="http://schemas.microsoft.com/office/drawing/2014/main" id="{1F3B4769-8837-453A-8A2C-0925FAC8E8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476250"/>
            <a:ext cx="8824913" cy="589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EAA45817-5208-49EE-9E58-983C48EC14A2}"/>
              </a:ext>
            </a:extLst>
          </p:cNvPr>
          <p:cNvSpPr>
            <a:spLocks noChangeArrowheads="1"/>
          </p:cNvSpPr>
          <p:nvPr/>
        </p:nvSpPr>
        <p:spPr bwMode="auto">
          <a:xfrm>
            <a:off x="0" y="333375"/>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solidFill>
                  <a:srgbClr val="66FF33"/>
                </a:solidFill>
                <a:latin typeface="Times New Roman" panose="02020603050405020304" pitchFamily="18" charset="0"/>
                <a:ea typeface="黑体" panose="02010609060101010101" pitchFamily="49" charset="-122"/>
              </a:rPr>
              <a:t>10.4  </a:t>
            </a:r>
            <a:r>
              <a:rPr kumimoji="1" lang="zh-CN" altLang="en-US" sz="3200" b="1">
                <a:solidFill>
                  <a:srgbClr val="66FF33"/>
                </a:solidFill>
                <a:latin typeface="Times New Roman" panose="02020603050405020304" pitchFamily="18" charset="0"/>
                <a:ea typeface="黑体" panose="02010609060101010101" pitchFamily="49" charset="-122"/>
              </a:rPr>
              <a:t>安培环路定理</a:t>
            </a:r>
          </a:p>
        </p:txBody>
      </p:sp>
      <p:sp>
        <p:nvSpPr>
          <p:cNvPr id="126979" name="Text Box 3">
            <a:extLst>
              <a:ext uri="{FF2B5EF4-FFF2-40B4-BE49-F238E27FC236}">
                <a16:creationId xmlns:a16="http://schemas.microsoft.com/office/drawing/2014/main" id="{ABB53FFF-2751-45B3-A2D0-80B2FF13878F}"/>
              </a:ext>
            </a:extLst>
          </p:cNvPr>
          <p:cNvSpPr txBox="1">
            <a:spLocks noChangeArrowheads="1"/>
          </p:cNvSpPr>
          <p:nvPr/>
        </p:nvSpPr>
        <p:spPr bwMode="auto">
          <a:xfrm>
            <a:off x="230188" y="2297113"/>
            <a:ext cx="5045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800" b="1">
                <a:solidFill>
                  <a:srgbClr val="FFFF00"/>
                </a:solidFill>
                <a:latin typeface="宋体" panose="02010600030101010101" pitchFamily="2" charset="-122"/>
              </a:rPr>
              <a:t>一</a:t>
            </a:r>
            <a:r>
              <a:rPr kumimoji="1" lang="en-US" altLang="zh-CN" sz="2800" b="1">
                <a:solidFill>
                  <a:srgbClr val="FFFF00"/>
                </a:solidFill>
                <a:latin typeface="宋体" panose="02010600030101010101" pitchFamily="2" charset="-122"/>
              </a:rPr>
              <a:t>.</a:t>
            </a:r>
            <a:r>
              <a:rPr kumimoji="1" lang="zh-CN" altLang="en-US" sz="2800" b="1">
                <a:solidFill>
                  <a:srgbClr val="FFFF00"/>
                </a:solidFill>
                <a:latin typeface="宋体" panose="02010600030101010101" pitchFamily="2" charset="-122"/>
              </a:rPr>
              <a:t>安培环路定理</a:t>
            </a:r>
          </a:p>
        </p:txBody>
      </p:sp>
      <p:sp>
        <p:nvSpPr>
          <p:cNvPr id="126980" name="Text Box 4">
            <a:extLst>
              <a:ext uri="{FF2B5EF4-FFF2-40B4-BE49-F238E27FC236}">
                <a16:creationId xmlns:a16="http://schemas.microsoft.com/office/drawing/2014/main" id="{72DFEF19-553E-4E0B-AA54-B509528A2D30}"/>
              </a:ext>
            </a:extLst>
          </p:cNvPr>
          <p:cNvSpPr txBox="1">
            <a:spLocks noChangeArrowheads="1"/>
          </p:cNvSpPr>
          <p:nvPr/>
        </p:nvSpPr>
        <p:spPr bwMode="auto">
          <a:xfrm>
            <a:off x="769938" y="1038225"/>
            <a:ext cx="2201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静电场</a:t>
            </a:r>
            <a:r>
              <a:rPr kumimoji="1" lang="en-US" altLang="zh-CN" sz="2400" b="1">
                <a:solidFill>
                  <a:schemeClr val="bg1"/>
                </a:solidFill>
                <a:latin typeface="Times New Roman" panose="02020603050405020304" pitchFamily="18" charset="0"/>
              </a:rPr>
              <a:t>: </a:t>
            </a:r>
          </a:p>
        </p:txBody>
      </p:sp>
      <p:graphicFrame>
        <p:nvGraphicFramePr>
          <p:cNvPr id="126981" name="Object 5">
            <a:extLst>
              <a:ext uri="{FF2B5EF4-FFF2-40B4-BE49-F238E27FC236}">
                <a16:creationId xmlns:a16="http://schemas.microsoft.com/office/drawing/2014/main" id="{39083A18-C279-4D3D-8260-6F2E7617009F}"/>
              </a:ext>
            </a:extLst>
          </p:cNvPr>
          <p:cNvGraphicFramePr>
            <a:graphicFrameLocks noChangeAspect="1"/>
          </p:cNvGraphicFramePr>
          <p:nvPr/>
        </p:nvGraphicFramePr>
        <p:xfrm>
          <a:off x="2262188" y="1004888"/>
          <a:ext cx="1547812" cy="584200"/>
        </p:xfrm>
        <a:graphic>
          <a:graphicData uri="http://schemas.openxmlformats.org/presentationml/2006/ole">
            <mc:AlternateContent xmlns:mc="http://schemas.openxmlformats.org/markup-compatibility/2006">
              <mc:Choice xmlns:v="urn:schemas-microsoft-com:vml" Requires="v">
                <p:oleObj spid="_x0000_s127214" name="Equation" r:id="rId3" imgW="1549080" imgH="583920" progId="Equation.3">
                  <p:embed/>
                </p:oleObj>
              </mc:Choice>
              <mc:Fallback>
                <p:oleObj name="Equation" r:id="rId3" imgW="1549080" imgH="58392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2188" y="1004888"/>
                        <a:ext cx="1547812"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6982" name="Text Box 6">
            <a:extLst>
              <a:ext uri="{FF2B5EF4-FFF2-40B4-BE49-F238E27FC236}">
                <a16:creationId xmlns:a16="http://schemas.microsoft.com/office/drawing/2014/main" id="{D11821A8-7254-436A-9856-29849C50028D}"/>
              </a:ext>
            </a:extLst>
          </p:cNvPr>
          <p:cNvSpPr txBox="1">
            <a:spLocks noChangeArrowheads="1"/>
          </p:cNvSpPr>
          <p:nvPr/>
        </p:nvSpPr>
        <p:spPr bwMode="auto">
          <a:xfrm>
            <a:off x="3989388" y="1009650"/>
            <a:ext cx="403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rgbClr val="66FFFF"/>
                </a:solidFill>
                <a:latin typeface="Times New Roman" panose="02020603050405020304" pitchFamily="18" charset="0"/>
                <a:ea typeface="楷体_GB2312" pitchFamily="49" charset="-122"/>
              </a:rPr>
              <a:t>静电场是保守场</a:t>
            </a:r>
          </a:p>
        </p:txBody>
      </p:sp>
      <p:sp>
        <p:nvSpPr>
          <p:cNvPr id="126983" name="Text Box 7">
            <a:extLst>
              <a:ext uri="{FF2B5EF4-FFF2-40B4-BE49-F238E27FC236}">
                <a16:creationId xmlns:a16="http://schemas.microsoft.com/office/drawing/2014/main" id="{20D86695-2A47-46CD-B24A-5DCC649308F3}"/>
              </a:ext>
            </a:extLst>
          </p:cNvPr>
          <p:cNvSpPr txBox="1">
            <a:spLocks noChangeArrowheads="1"/>
          </p:cNvSpPr>
          <p:nvPr/>
        </p:nvSpPr>
        <p:spPr bwMode="auto">
          <a:xfrm>
            <a:off x="779463" y="1722438"/>
            <a:ext cx="2268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磁    场</a:t>
            </a:r>
            <a:r>
              <a:rPr kumimoji="1" lang="en-US" altLang="zh-CN" sz="2400" b="1">
                <a:solidFill>
                  <a:schemeClr val="bg1"/>
                </a:solidFill>
                <a:latin typeface="Times New Roman" panose="02020603050405020304" pitchFamily="18" charset="0"/>
              </a:rPr>
              <a:t>:</a:t>
            </a:r>
          </a:p>
        </p:txBody>
      </p:sp>
      <p:graphicFrame>
        <p:nvGraphicFramePr>
          <p:cNvPr id="126984" name="Object 8">
            <a:extLst>
              <a:ext uri="{FF2B5EF4-FFF2-40B4-BE49-F238E27FC236}">
                <a16:creationId xmlns:a16="http://schemas.microsoft.com/office/drawing/2014/main" id="{218F7415-3439-4882-B29D-59582DFC1455}"/>
              </a:ext>
            </a:extLst>
          </p:cNvPr>
          <p:cNvGraphicFramePr>
            <a:graphicFrameLocks noChangeAspect="1"/>
          </p:cNvGraphicFramePr>
          <p:nvPr/>
        </p:nvGraphicFramePr>
        <p:xfrm>
          <a:off x="2268538" y="1703388"/>
          <a:ext cx="1511300" cy="582612"/>
        </p:xfrm>
        <a:graphic>
          <a:graphicData uri="http://schemas.openxmlformats.org/presentationml/2006/ole">
            <mc:AlternateContent xmlns:mc="http://schemas.openxmlformats.org/markup-compatibility/2006">
              <mc:Choice xmlns:v="urn:schemas-microsoft-com:vml" Requires="v">
                <p:oleObj spid="_x0000_s127215" name="Equation" r:id="rId5" imgW="1511280" imgH="583920" progId="Equation.3">
                  <p:embed/>
                </p:oleObj>
              </mc:Choice>
              <mc:Fallback>
                <p:oleObj name="Equation" r:id="rId5" imgW="1511280" imgH="58392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1703388"/>
                        <a:ext cx="1511300" cy="582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6985" name="Text Box 9">
            <a:extLst>
              <a:ext uri="{FF2B5EF4-FFF2-40B4-BE49-F238E27FC236}">
                <a16:creationId xmlns:a16="http://schemas.microsoft.com/office/drawing/2014/main" id="{6D1BC1A1-75C9-4AF2-AAAF-AEF4B4DA04DC}"/>
              </a:ext>
            </a:extLst>
          </p:cNvPr>
          <p:cNvSpPr txBox="1">
            <a:spLocks noChangeArrowheads="1"/>
          </p:cNvSpPr>
          <p:nvPr/>
        </p:nvSpPr>
        <p:spPr bwMode="auto">
          <a:xfrm>
            <a:off x="481013" y="2816225"/>
            <a:ext cx="47767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b="1">
                <a:solidFill>
                  <a:srgbClr val="66FFFF"/>
                </a:solidFill>
                <a:latin typeface="Times New Roman" panose="02020603050405020304" pitchFamily="18" charset="0"/>
                <a:cs typeface="Times New Roman" panose="02020603050405020304" pitchFamily="18" charset="0"/>
              </a:rPr>
              <a:t>•  </a:t>
            </a:r>
            <a:r>
              <a:rPr kumimoji="1" lang="zh-CN" altLang="en-US" sz="2400" b="1">
                <a:solidFill>
                  <a:srgbClr val="66FFFF"/>
                </a:solidFill>
                <a:latin typeface="Times New Roman" panose="02020603050405020304" pitchFamily="18" charset="0"/>
              </a:rPr>
              <a:t>以无限长载流直导线为例</a:t>
            </a:r>
            <a:r>
              <a:rPr kumimoji="1" lang="zh-CN" altLang="en-US" sz="2800">
                <a:solidFill>
                  <a:srgbClr val="FFFF00"/>
                </a:solidFill>
                <a:latin typeface="Times New Roman" panose="02020603050405020304" pitchFamily="18" charset="0"/>
              </a:rPr>
              <a:t> </a:t>
            </a:r>
          </a:p>
        </p:txBody>
      </p:sp>
      <p:graphicFrame>
        <p:nvGraphicFramePr>
          <p:cNvPr id="126986" name="Object 10">
            <a:extLst>
              <a:ext uri="{FF2B5EF4-FFF2-40B4-BE49-F238E27FC236}">
                <a16:creationId xmlns:a16="http://schemas.microsoft.com/office/drawing/2014/main" id="{6429FE3E-F155-4F82-BFBA-7E5249428CF1}"/>
              </a:ext>
            </a:extLst>
          </p:cNvPr>
          <p:cNvGraphicFramePr>
            <a:graphicFrameLocks/>
          </p:cNvGraphicFramePr>
          <p:nvPr/>
        </p:nvGraphicFramePr>
        <p:xfrm>
          <a:off x="1606550" y="3352800"/>
          <a:ext cx="1195388" cy="823913"/>
        </p:xfrm>
        <a:graphic>
          <a:graphicData uri="http://schemas.openxmlformats.org/presentationml/2006/ole">
            <mc:AlternateContent xmlns:mc="http://schemas.openxmlformats.org/markup-compatibility/2006">
              <mc:Choice xmlns:v="urn:schemas-microsoft-com:vml" Requires="v">
                <p:oleObj spid="_x0000_s127216" name="Equation" r:id="rId7" imgW="1193760" imgH="825480" progId="Equation.3">
                  <p:embed/>
                </p:oleObj>
              </mc:Choice>
              <mc:Fallback>
                <p:oleObj name="Equation" r:id="rId7" imgW="1193760" imgH="825480" progId="Equation.3">
                  <p:embed/>
                  <p:pic>
                    <p:nvPicPr>
                      <p:cNvPr id="0" name="Object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6550" y="3352800"/>
                        <a:ext cx="1195388"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6987" name="Object 11">
            <a:extLst>
              <a:ext uri="{FF2B5EF4-FFF2-40B4-BE49-F238E27FC236}">
                <a16:creationId xmlns:a16="http://schemas.microsoft.com/office/drawing/2014/main" id="{9CB769AB-F79C-4ADF-8783-B2159983F376}"/>
              </a:ext>
            </a:extLst>
          </p:cNvPr>
          <p:cNvGraphicFramePr>
            <a:graphicFrameLocks/>
          </p:cNvGraphicFramePr>
          <p:nvPr/>
        </p:nvGraphicFramePr>
        <p:xfrm>
          <a:off x="1712913" y="4338638"/>
          <a:ext cx="1003300" cy="608012"/>
        </p:xfrm>
        <a:graphic>
          <a:graphicData uri="http://schemas.openxmlformats.org/presentationml/2006/ole">
            <mc:AlternateContent xmlns:mc="http://schemas.openxmlformats.org/markup-compatibility/2006">
              <mc:Choice xmlns:v="urn:schemas-microsoft-com:vml" Requires="v">
                <p:oleObj spid="_x0000_s127217" name="Equation" r:id="rId9" imgW="1002960" imgH="609480" progId="Equation.3">
                  <p:embed/>
                </p:oleObj>
              </mc:Choice>
              <mc:Fallback>
                <p:oleObj name="Equation" r:id="rId9" imgW="1002960" imgH="609480" progId="Equation.3">
                  <p:embed/>
                  <p:pic>
                    <p:nvPicPr>
                      <p:cNvPr id="0" name="Object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12913" y="4338638"/>
                        <a:ext cx="1003300" cy="60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6988" name="Object 12">
            <a:extLst>
              <a:ext uri="{FF2B5EF4-FFF2-40B4-BE49-F238E27FC236}">
                <a16:creationId xmlns:a16="http://schemas.microsoft.com/office/drawing/2014/main" id="{2413D404-6B85-4F03-85F2-D9CB2F019B7F}"/>
              </a:ext>
            </a:extLst>
          </p:cNvPr>
          <p:cNvGraphicFramePr>
            <a:graphicFrameLocks/>
          </p:cNvGraphicFramePr>
          <p:nvPr/>
        </p:nvGraphicFramePr>
        <p:xfrm>
          <a:off x="2757488" y="4321175"/>
          <a:ext cx="1738312" cy="608013"/>
        </p:xfrm>
        <a:graphic>
          <a:graphicData uri="http://schemas.openxmlformats.org/presentationml/2006/ole">
            <mc:AlternateContent xmlns:mc="http://schemas.openxmlformats.org/markup-compatibility/2006">
              <mc:Choice xmlns:v="urn:schemas-microsoft-com:vml" Requires="v">
                <p:oleObj spid="_x0000_s127218" name="Equation" r:id="rId11" imgW="1739880" imgH="609480" progId="Equation.3">
                  <p:embed/>
                </p:oleObj>
              </mc:Choice>
              <mc:Fallback>
                <p:oleObj name="Equation" r:id="rId11" imgW="1739880" imgH="609480" progId="Equation.3">
                  <p:embed/>
                  <p:pic>
                    <p:nvPicPr>
                      <p:cNvPr id="0" name="Object 12"/>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57488" y="4321175"/>
                        <a:ext cx="1738312"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6989" name="Object 13">
            <a:extLst>
              <a:ext uri="{FF2B5EF4-FFF2-40B4-BE49-F238E27FC236}">
                <a16:creationId xmlns:a16="http://schemas.microsoft.com/office/drawing/2014/main" id="{76541D08-4A29-4271-93C7-E12F0761EE1A}"/>
              </a:ext>
            </a:extLst>
          </p:cNvPr>
          <p:cNvGraphicFramePr>
            <a:graphicFrameLocks/>
          </p:cNvGraphicFramePr>
          <p:nvPr/>
        </p:nvGraphicFramePr>
        <p:xfrm>
          <a:off x="1608138" y="5048250"/>
          <a:ext cx="1752600" cy="823913"/>
        </p:xfrm>
        <a:graphic>
          <a:graphicData uri="http://schemas.openxmlformats.org/presentationml/2006/ole">
            <mc:AlternateContent xmlns:mc="http://schemas.openxmlformats.org/markup-compatibility/2006">
              <mc:Choice xmlns:v="urn:schemas-microsoft-com:vml" Requires="v">
                <p:oleObj spid="_x0000_s127219" name="Equation" r:id="rId13" imgW="1752480" imgH="825480" progId="Equation.3">
                  <p:embed/>
                </p:oleObj>
              </mc:Choice>
              <mc:Fallback>
                <p:oleObj name="Equation" r:id="rId13" imgW="1752480" imgH="825480" progId="Equation.3">
                  <p:embed/>
                  <p:pic>
                    <p:nvPicPr>
                      <p:cNvPr id="0" name="Object 13"/>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08138" y="5048250"/>
                        <a:ext cx="1752600"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6990" name="Object 14">
            <a:extLst>
              <a:ext uri="{FF2B5EF4-FFF2-40B4-BE49-F238E27FC236}">
                <a16:creationId xmlns:a16="http://schemas.microsoft.com/office/drawing/2014/main" id="{73F5B334-F891-4DAB-87C7-1B4DDC2B084E}"/>
              </a:ext>
            </a:extLst>
          </p:cNvPr>
          <p:cNvGraphicFramePr>
            <a:graphicFrameLocks/>
          </p:cNvGraphicFramePr>
          <p:nvPr/>
        </p:nvGraphicFramePr>
        <p:xfrm>
          <a:off x="3595688" y="5259388"/>
          <a:ext cx="823912" cy="431800"/>
        </p:xfrm>
        <a:graphic>
          <a:graphicData uri="http://schemas.openxmlformats.org/presentationml/2006/ole">
            <mc:AlternateContent xmlns:mc="http://schemas.openxmlformats.org/markup-compatibility/2006">
              <mc:Choice xmlns:v="urn:schemas-microsoft-com:vml" Requires="v">
                <p:oleObj spid="_x0000_s127220" name="Equation" r:id="rId15" imgW="825480" imgH="431640" progId="Equation.3">
                  <p:embed/>
                </p:oleObj>
              </mc:Choice>
              <mc:Fallback>
                <p:oleObj name="Equation" r:id="rId15" imgW="825480" imgH="431640" progId="Equation.3">
                  <p:embed/>
                  <p:pic>
                    <p:nvPicPr>
                      <p:cNvPr id="0" name="Object 14"/>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95688" y="5259388"/>
                        <a:ext cx="823912"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6991" name="Text Box 15">
            <a:extLst>
              <a:ext uri="{FF2B5EF4-FFF2-40B4-BE49-F238E27FC236}">
                <a16:creationId xmlns:a16="http://schemas.microsoft.com/office/drawing/2014/main" id="{14DFC1ED-05F6-44DB-953A-802771DCD2B4}"/>
              </a:ext>
            </a:extLst>
          </p:cNvPr>
          <p:cNvSpPr txBox="1">
            <a:spLocks noChangeArrowheads="1"/>
          </p:cNvSpPr>
          <p:nvPr/>
        </p:nvSpPr>
        <p:spPr bwMode="auto">
          <a:xfrm>
            <a:off x="768350" y="5943600"/>
            <a:ext cx="7004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磁场的环流与环路中所包围的电流有关</a:t>
            </a:r>
            <a:r>
              <a:rPr kumimoji="1" lang="zh-CN" altLang="en-US" sz="2800">
                <a:solidFill>
                  <a:srgbClr val="FFFF00"/>
                </a:solidFill>
                <a:latin typeface="Times New Roman" panose="02020603050405020304" pitchFamily="18" charset="0"/>
              </a:rPr>
              <a:t> </a:t>
            </a:r>
          </a:p>
        </p:txBody>
      </p:sp>
      <p:sp>
        <p:nvSpPr>
          <p:cNvPr id="126992" name="Rectangle 16">
            <a:extLst>
              <a:ext uri="{FF2B5EF4-FFF2-40B4-BE49-F238E27FC236}">
                <a16:creationId xmlns:a16="http://schemas.microsoft.com/office/drawing/2014/main" id="{78972583-393A-4E11-9746-5A44274D34A6}"/>
              </a:ext>
            </a:extLst>
          </p:cNvPr>
          <p:cNvSpPr>
            <a:spLocks noChangeArrowheads="1"/>
          </p:cNvSpPr>
          <p:nvPr/>
        </p:nvSpPr>
        <p:spPr bwMode="auto">
          <a:xfrm>
            <a:off x="6553200" y="1524000"/>
            <a:ext cx="152400" cy="2362200"/>
          </a:xfrm>
          <a:prstGeom prst="rect">
            <a:avLst/>
          </a:prstGeom>
          <a:gradFill rotWithShape="0">
            <a:gsLst>
              <a:gs pos="0">
                <a:srgbClr val="66FFFF"/>
              </a:gs>
              <a:gs pos="100000">
                <a:srgbClr val="66FFFF">
                  <a:gamma/>
                  <a:shade val="46275"/>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93" name="Freeform 17">
            <a:extLst>
              <a:ext uri="{FF2B5EF4-FFF2-40B4-BE49-F238E27FC236}">
                <a16:creationId xmlns:a16="http://schemas.microsoft.com/office/drawing/2014/main" id="{00884867-3591-4438-8BE9-E2CF10AEE1DA}"/>
              </a:ext>
            </a:extLst>
          </p:cNvPr>
          <p:cNvSpPr>
            <a:spLocks/>
          </p:cNvSpPr>
          <p:nvPr/>
        </p:nvSpPr>
        <p:spPr bwMode="auto">
          <a:xfrm>
            <a:off x="5943600" y="2438400"/>
            <a:ext cx="2667000" cy="914400"/>
          </a:xfrm>
          <a:custGeom>
            <a:avLst/>
            <a:gdLst>
              <a:gd name="T0" fmla="*/ 112 w 2648"/>
              <a:gd name="T1" fmla="*/ 208 h 1184"/>
              <a:gd name="T2" fmla="*/ 16 w 2648"/>
              <a:gd name="T3" fmla="*/ 304 h 1184"/>
              <a:gd name="T4" fmla="*/ 64 w 2648"/>
              <a:gd name="T5" fmla="*/ 496 h 1184"/>
              <a:gd name="T6" fmla="*/ 400 w 2648"/>
              <a:gd name="T7" fmla="*/ 736 h 1184"/>
              <a:gd name="T8" fmla="*/ 496 w 2648"/>
              <a:gd name="T9" fmla="*/ 928 h 1184"/>
              <a:gd name="T10" fmla="*/ 592 w 2648"/>
              <a:gd name="T11" fmla="*/ 1024 h 1184"/>
              <a:gd name="T12" fmla="*/ 784 w 2648"/>
              <a:gd name="T13" fmla="*/ 1120 h 1184"/>
              <a:gd name="T14" fmla="*/ 1264 w 2648"/>
              <a:gd name="T15" fmla="*/ 1168 h 1184"/>
              <a:gd name="T16" fmla="*/ 2176 w 2648"/>
              <a:gd name="T17" fmla="*/ 1024 h 1184"/>
              <a:gd name="T18" fmla="*/ 2608 w 2648"/>
              <a:gd name="T19" fmla="*/ 400 h 1184"/>
              <a:gd name="T20" fmla="*/ 2416 w 2648"/>
              <a:gd name="T21" fmla="*/ 160 h 1184"/>
              <a:gd name="T22" fmla="*/ 1888 w 2648"/>
              <a:gd name="T23" fmla="*/ 16 h 1184"/>
              <a:gd name="T24" fmla="*/ 928 w 2648"/>
              <a:gd name="T25" fmla="*/ 64 h 1184"/>
              <a:gd name="T26" fmla="*/ 400 w 2648"/>
              <a:gd name="T27" fmla="*/ 112 h 1184"/>
              <a:gd name="T28" fmla="*/ 112 w 2648"/>
              <a:gd name="T29" fmla="*/ 208 h 1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48" h="1184">
                <a:moveTo>
                  <a:pt x="112" y="208"/>
                </a:moveTo>
                <a:cubicBezTo>
                  <a:pt x="48" y="240"/>
                  <a:pt x="24" y="256"/>
                  <a:pt x="16" y="304"/>
                </a:cubicBezTo>
                <a:cubicBezTo>
                  <a:pt x="8" y="352"/>
                  <a:pt x="0" y="424"/>
                  <a:pt x="64" y="496"/>
                </a:cubicBezTo>
                <a:cubicBezTo>
                  <a:pt x="128" y="568"/>
                  <a:pt x="328" y="664"/>
                  <a:pt x="400" y="736"/>
                </a:cubicBezTo>
                <a:cubicBezTo>
                  <a:pt x="472" y="808"/>
                  <a:pt x="464" y="880"/>
                  <a:pt x="496" y="928"/>
                </a:cubicBezTo>
                <a:cubicBezTo>
                  <a:pt x="528" y="976"/>
                  <a:pt x="544" y="992"/>
                  <a:pt x="592" y="1024"/>
                </a:cubicBezTo>
                <a:cubicBezTo>
                  <a:pt x="640" y="1056"/>
                  <a:pt x="672" y="1096"/>
                  <a:pt x="784" y="1120"/>
                </a:cubicBezTo>
                <a:cubicBezTo>
                  <a:pt x="896" y="1144"/>
                  <a:pt x="1032" y="1184"/>
                  <a:pt x="1264" y="1168"/>
                </a:cubicBezTo>
                <a:cubicBezTo>
                  <a:pt x="1496" y="1152"/>
                  <a:pt x="1952" y="1152"/>
                  <a:pt x="2176" y="1024"/>
                </a:cubicBezTo>
                <a:cubicBezTo>
                  <a:pt x="2400" y="896"/>
                  <a:pt x="2568" y="544"/>
                  <a:pt x="2608" y="400"/>
                </a:cubicBezTo>
                <a:cubicBezTo>
                  <a:pt x="2648" y="256"/>
                  <a:pt x="2536" y="224"/>
                  <a:pt x="2416" y="160"/>
                </a:cubicBezTo>
                <a:cubicBezTo>
                  <a:pt x="2296" y="96"/>
                  <a:pt x="2136" y="32"/>
                  <a:pt x="1888" y="16"/>
                </a:cubicBezTo>
                <a:cubicBezTo>
                  <a:pt x="1640" y="0"/>
                  <a:pt x="1176" y="48"/>
                  <a:pt x="928" y="64"/>
                </a:cubicBezTo>
                <a:cubicBezTo>
                  <a:pt x="680" y="80"/>
                  <a:pt x="536" y="88"/>
                  <a:pt x="400" y="112"/>
                </a:cubicBezTo>
                <a:cubicBezTo>
                  <a:pt x="264" y="136"/>
                  <a:pt x="176" y="176"/>
                  <a:pt x="112" y="208"/>
                </a:cubicBezTo>
                <a:close/>
              </a:path>
            </a:pathLst>
          </a:custGeom>
          <a:noFill/>
          <a:ln w="28575" cmpd="sng">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994" name="Oval 18">
            <a:extLst>
              <a:ext uri="{FF2B5EF4-FFF2-40B4-BE49-F238E27FC236}">
                <a16:creationId xmlns:a16="http://schemas.microsoft.com/office/drawing/2014/main" id="{1B8A158B-A89B-4614-9029-7179EE9746B3}"/>
              </a:ext>
            </a:extLst>
          </p:cNvPr>
          <p:cNvSpPr>
            <a:spLocks noChangeArrowheads="1"/>
          </p:cNvSpPr>
          <p:nvPr/>
        </p:nvSpPr>
        <p:spPr bwMode="auto">
          <a:xfrm>
            <a:off x="4953000" y="2667000"/>
            <a:ext cx="3352800" cy="762000"/>
          </a:xfrm>
          <a:prstGeom prst="ellipse">
            <a:avLst/>
          </a:prstGeom>
          <a:noFill/>
          <a:ln w="2857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6995" name="Object 19">
            <a:extLst>
              <a:ext uri="{FF2B5EF4-FFF2-40B4-BE49-F238E27FC236}">
                <a16:creationId xmlns:a16="http://schemas.microsoft.com/office/drawing/2014/main" id="{76B46316-0E35-427F-A96F-4C53B3A016C0}"/>
              </a:ext>
            </a:extLst>
          </p:cNvPr>
          <p:cNvGraphicFramePr>
            <a:graphicFrameLocks/>
          </p:cNvGraphicFramePr>
          <p:nvPr/>
        </p:nvGraphicFramePr>
        <p:xfrm>
          <a:off x="7086600" y="1600200"/>
          <a:ext cx="201613" cy="292100"/>
        </p:xfrm>
        <a:graphic>
          <a:graphicData uri="http://schemas.openxmlformats.org/presentationml/2006/ole">
            <mc:AlternateContent xmlns:mc="http://schemas.openxmlformats.org/markup-compatibility/2006">
              <mc:Choice xmlns:v="urn:schemas-microsoft-com:vml" Requires="v">
                <p:oleObj spid="_x0000_s127221" name="Equation" r:id="rId17" imgW="203040" imgH="291960" progId="Equation.3">
                  <p:embed/>
                </p:oleObj>
              </mc:Choice>
              <mc:Fallback>
                <p:oleObj name="Equation" r:id="rId17" imgW="203040" imgH="291960" progId="Equation.3">
                  <p:embed/>
                  <p:pic>
                    <p:nvPicPr>
                      <p:cNvPr id="0" name="Object 19"/>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086600" y="1600200"/>
                        <a:ext cx="201613"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6996" name="Line 20">
            <a:extLst>
              <a:ext uri="{FF2B5EF4-FFF2-40B4-BE49-F238E27FC236}">
                <a16:creationId xmlns:a16="http://schemas.microsoft.com/office/drawing/2014/main" id="{92F3FEBB-DDDF-4E54-A834-23F7C3431277}"/>
              </a:ext>
            </a:extLst>
          </p:cNvPr>
          <p:cNvSpPr>
            <a:spLocks noChangeShapeType="1"/>
          </p:cNvSpPr>
          <p:nvPr/>
        </p:nvSpPr>
        <p:spPr bwMode="auto">
          <a:xfrm flipV="1">
            <a:off x="6934200" y="1524000"/>
            <a:ext cx="0" cy="60960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6997" name="Object 21">
            <a:extLst>
              <a:ext uri="{FF2B5EF4-FFF2-40B4-BE49-F238E27FC236}">
                <a16:creationId xmlns:a16="http://schemas.microsoft.com/office/drawing/2014/main" id="{ED48F634-C82A-4A44-B124-F4E46B2DD80C}"/>
              </a:ext>
            </a:extLst>
          </p:cNvPr>
          <p:cNvGraphicFramePr>
            <a:graphicFrameLocks noChangeAspect="1"/>
          </p:cNvGraphicFramePr>
          <p:nvPr/>
        </p:nvGraphicFramePr>
        <p:xfrm>
          <a:off x="5943600" y="2209800"/>
          <a:ext cx="255588" cy="274638"/>
        </p:xfrm>
        <a:graphic>
          <a:graphicData uri="http://schemas.openxmlformats.org/presentationml/2006/ole">
            <mc:AlternateContent xmlns:mc="http://schemas.openxmlformats.org/markup-compatibility/2006">
              <mc:Choice xmlns:v="urn:schemas-microsoft-com:vml" Requires="v">
                <p:oleObj spid="_x0000_s127222" name="Equation" r:id="rId19" imgW="253800" imgH="291960" progId="Equation.3">
                  <p:embed/>
                </p:oleObj>
              </mc:Choice>
              <mc:Fallback>
                <p:oleObj name="Equation" r:id="rId19" imgW="253800" imgH="291960" progId="Equation.3">
                  <p:embed/>
                  <p:pic>
                    <p:nvPicPr>
                      <p:cNvPr id="0"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943600" y="2209800"/>
                        <a:ext cx="255588"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6998" name="Oval 22">
            <a:extLst>
              <a:ext uri="{FF2B5EF4-FFF2-40B4-BE49-F238E27FC236}">
                <a16:creationId xmlns:a16="http://schemas.microsoft.com/office/drawing/2014/main" id="{23618651-79A6-459D-9284-D94413F5766D}"/>
              </a:ext>
            </a:extLst>
          </p:cNvPr>
          <p:cNvSpPr>
            <a:spLocks noChangeArrowheads="1"/>
          </p:cNvSpPr>
          <p:nvPr/>
        </p:nvSpPr>
        <p:spPr bwMode="auto">
          <a:xfrm>
            <a:off x="7924800" y="32004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6999" name="Object 23">
            <a:extLst>
              <a:ext uri="{FF2B5EF4-FFF2-40B4-BE49-F238E27FC236}">
                <a16:creationId xmlns:a16="http://schemas.microsoft.com/office/drawing/2014/main" id="{F5B5FF90-E053-457F-9F7F-4AFEAAE2234B}"/>
              </a:ext>
            </a:extLst>
          </p:cNvPr>
          <p:cNvGraphicFramePr>
            <a:graphicFrameLocks noChangeAspect="1"/>
          </p:cNvGraphicFramePr>
          <p:nvPr/>
        </p:nvGraphicFramePr>
        <p:xfrm>
          <a:off x="8229600" y="3200400"/>
          <a:ext cx="374650" cy="381000"/>
        </p:xfrm>
        <a:graphic>
          <a:graphicData uri="http://schemas.openxmlformats.org/presentationml/2006/ole">
            <mc:AlternateContent xmlns:mc="http://schemas.openxmlformats.org/markup-compatibility/2006">
              <mc:Choice xmlns:v="urn:schemas-microsoft-com:vml" Requires="v">
                <p:oleObj spid="_x0000_s127223" name="Equation" r:id="rId21" imgW="152280" imgH="164880" progId="Equation.3">
                  <p:embed/>
                </p:oleObj>
              </mc:Choice>
              <mc:Fallback>
                <p:oleObj name="Equation" r:id="rId21" imgW="152280" imgH="164880" progId="Equation.3">
                  <p:embed/>
                  <p:pic>
                    <p:nvPicPr>
                      <p:cNvPr id="0" name="Object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229600" y="3200400"/>
                        <a:ext cx="37465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7000" name="Freeform 24">
            <a:extLst>
              <a:ext uri="{FF2B5EF4-FFF2-40B4-BE49-F238E27FC236}">
                <a16:creationId xmlns:a16="http://schemas.microsoft.com/office/drawing/2014/main" id="{77A9C6FB-FE89-4E46-AA16-5CD7F362C8CD}"/>
              </a:ext>
            </a:extLst>
          </p:cNvPr>
          <p:cNvSpPr>
            <a:spLocks/>
          </p:cNvSpPr>
          <p:nvPr/>
        </p:nvSpPr>
        <p:spPr bwMode="auto">
          <a:xfrm>
            <a:off x="5892800" y="4384675"/>
            <a:ext cx="2667000" cy="1524000"/>
          </a:xfrm>
          <a:custGeom>
            <a:avLst/>
            <a:gdLst>
              <a:gd name="T0" fmla="*/ 112 w 2648"/>
              <a:gd name="T1" fmla="*/ 208 h 1184"/>
              <a:gd name="T2" fmla="*/ 16 w 2648"/>
              <a:gd name="T3" fmla="*/ 304 h 1184"/>
              <a:gd name="T4" fmla="*/ 64 w 2648"/>
              <a:gd name="T5" fmla="*/ 496 h 1184"/>
              <a:gd name="T6" fmla="*/ 400 w 2648"/>
              <a:gd name="T7" fmla="*/ 736 h 1184"/>
              <a:gd name="T8" fmla="*/ 496 w 2648"/>
              <a:gd name="T9" fmla="*/ 928 h 1184"/>
              <a:gd name="T10" fmla="*/ 592 w 2648"/>
              <a:gd name="T11" fmla="*/ 1024 h 1184"/>
              <a:gd name="T12" fmla="*/ 784 w 2648"/>
              <a:gd name="T13" fmla="*/ 1120 h 1184"/>
              <a:gd name="T14" fmla="*/ 1264 w 2648"/>
              <a:gd name="T15" fmla="*/ 1168 h 1184"/>
              <a:gd name="T16" fmla="*/ 2176 w 2648"/>
              <a:gd name="T17" fmla="*/ 1024 h 1184"/>
              <a:gd name="T18" fmla="*/ 2608 w 2648"/>
              <a:gd name="T19" fmla="*/ 400 h 1184"/>
              <a:gd name="T20" fmla="*/ 2416 w 2648"/>
              <a:gd name="T21" fmla="*/ 160 h 1184"/>
              <a:gd name="T22" fmla="*/ 1888 w 2648"/>
              <a:gd name="T23" fmla="*/ 16 h 1184"/>
              <a:gd name="T24" fmla="*/ 928 w 2648"/>
              <a:gd name="T25" fmla="*/ 64 h 1184"/>
              <a:gd name="T26" fmla="*/ 400 w 2648"/>
              <a:gd name="T27" fmla="*/ 112 h 1184"/>
              <a:gd name="T28" fmla="*/ 112 w 2648"/>
              <a:gd name="T29" fmla="*/ 208 h 1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48" h="1184">
                <a:moveTo>
                  <a:pt x="112" y="208"/>
                </a:moveTo>
                <a:cubicBezTo>
                  <a:pt x="48" y="240"/>
                  <a:pt x="24" y="256"/>
                  <a:pt x="16" y="304"/>
                </a:cubicBezTo>
                <a:cubicBezTo>
                  <a:pt x="8" y="352"/>
                  <a:pt x="0" y="424"/>
                  <a:pt x="64" y="496"/>
                </a:cubicBezTo>
                <a:cubicBezTo>
                  <a:pt x="128" y="568"/>
                  <a:pt x="328" y="664"/>
                  <a:pt x="400" y="736"/>
                </a:cubicBezTo>
                <a:cubicBezTo>
                  <a:pt x="472" y="808"/>
                  <a:pt x="464" y="880"/>
                  <a:pt x="496" y="928"/>
                </a:cubicBezTo>
                <a:cubicBezTo>
                  <a:pt x="528" y="976"/>
                  <a:pt x="544" y="992"/>
                  <a:pt x="592" y="1024"/>
                </a:cubicBezTo>
                <a:cubicBezTo>
                  <a:pt x="640" y="1056"/>
                  <a:pt x="672" y="1096"/>
                  <a:pt x="784" y="1120"/>
                </a:cubicBezTo>
                <a:cubicBezTo>
                  <a:pt x="896" y="1144"/>
                  <a:pt x="1032" y="1184"/>
                  <a:pt x="1264" y="1168"/>
                </a:cubicBezTo>
                <a:cubicBezTo>
                  <a:pt x="1496" y="1152"/>
                  <a:pt x="1952" y="1152"/>
                  <a:pt x="2176" y="1024"/>
                </a:cubicBezTo>
                <a:cubicBezTo>
                  <a:pt x="2400" y="896"/>
                  <a:pt x="2568" y="544"/>
                  <a:pt x="2608" y="400"/>
                </a:cubicBezTo>
                <a:cubicBezTo>
                  <a:pt x="2648" y="256"/>
                  <a:pt x="2536" y="224"/>
                  <a:pt x="2416" y="160"/>
                </a:cubicBezTo>
                <a:cubicBezTo>
                  <a:pt x="2296" y="96"/>
                  <a:pt x="2136" y="32"/>
                  <a:pt x="1888" y="16"/>
                </a:cubicBezTo>
                <a:cubicBezTo>
                  <a:pt x="1640" y="0"/>
                  <a:pt x="1176" y="48"/>
                  <a:pt x="928" y="64"/>
                </a:cubicBezTo>
                <a:cubicBezTo>
                  <a:pt x="680" y="80"/>
                  <a:pt x="536" y="88"/>
                  <a:pt x="400" y="112"/>
                </a:cubicBezTo>
                <a:cubicBezTo>
                  <a:pt x="264" y="136"/>
                  <a:pt x="176" y="176"/>
                  <a:pt x="112" y="208"/>
                </a:cubicBezTo>
                <a:close/>
              </a:path>
            </a:pathLst>
          </a:custGeom>
          <a:noFill/>
          <a:ln w="28575" cmpd="sng">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001" name="Oval 25">
            <a:extLst>
              <a:ext uri="{FF2B5EF4-FFF2-40B4-BE49-F238E27FC236}">
                <a16:creationId xmlns:a16="http://schemas.microsoft.com/office/drawing/2014/main" id="{F42C0E52-3755-467B-B50A-C9F9A89A4502}"/>
              </a:ext>
            </a:extLst>
          </p:cNvPr>
          <p:cNvSpPr>
            <a:spLocks noChangeArrowheads="1"/>
          </p:cNvSpPr>
          <p:nvPr/>
        </p:nvSpPr>
        <p:spPr bwMode="auto">
          <a:xfrm>
            <a:off x="7721600" y="5756275"/>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7002" name="Object 26">
            <a:extLst>
              <a:ext uri="{FF2B5EF4-FFF2-40B4-BE49-F238E27FC236}">
                <a16:creationId xmlns:a16="http://schemas.microsoft.com/office/drawing/2014/main" id="{50C11500-4FC6-42F6-A7FB-1FF3D22D7795}"/>
              </a:ext>
            </a:extLst>
          </p:cNvPr>
          <p:cNvGraphicFramePr>
            <a:graphicFrameLocks/>
          </p:cNvGraphicFramePr>
          <p:nvPr/>
        </p:nvGraphicFramePr>
        <p:xfrm>
          <a:off x="6084888" y="4737100"/>
          <a:ext cx="201612" cy="292100"/>
        </p:xfrm>
        <a:graphic>
          <a:graphicData uri="http://schemas.openxmlformats.org/presentationml/2006/ole">
            <mc:AlternateContent xmlns:mc="http://schemas.openxmlformats.org/markup-compatibility/2006">
              <mc:Choice xmlns:v="urn:schemas-microsoft-com:vml" Requires="v">
                <p:oleObj spid="_x0000_s127224" name="Equation" r:id="rId23" imgW="203040" imgH="291960" progId="Equation.3">
                  <p:embed/>
                </p:oleObj>
              </mc:Choice>
              <mc:Fallback>
                <p:oleObj name="Equation" r:id="rId23" imgW="203040" imgH="291960" progId="Equation.3">
                  <p:embed/>
                  <p:pic>
                    <p:nvPicPr>
                      <p:cNvPr id="0" name="Object 26"/>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084888" y="4737100"/>
                        <a:ext cx="201612"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003" name="Object 27">
            <a:extLst>
              <a:ext uri="{FF2B5EF4-FFF2-40B4-BE49-F238E27FC236}">
                <a16:creationId xmlns:a16="http://schemas.microsoft.com/office/drawing/2014/main" id="{E0C2C1A1-0A3C-4B83-A156-DFD00499A810}"/>
              </a:ext>
            </a:extLst>
          </p:cNvPr>
          <p:cNvGraphicFramePr>
            <a:graphicFrameLocks/>
          </p:cNvGraphicFramePr>
          <p:nvPr/>
        </p:nvGraphicFramePr>
        <p:xfrm>
          <a:off x="7924800" y="4648200"/>
          <a:ext cx="279400" cy="341313"/>
        </p:xfrm>
        <a:graphic>
          <a:graphicData uri="http://schemas.openxmlformats.org/presentationml/2006/ole">
            <mc:AlternateContent xmlns:mc="http://schemas.openxmlformats.org/markup-compatibility/2006">
              <mc:Choice xmlns:v="urn:schemas-microsoft-com:vml" Requires="v">
                <p:oleObj spid="_x0000_s127225" name="Equation" r:id="rId25" imgW="279360" imgH="342720" progId="Equation.3">
                  <p:embed/>
                </p:oleObj>
              </mc:Choice>
              <mc:Fallback>
                <p:oleObj name="Equation" r:id="rId25" imgW="279360" imgH="342720" progId="Equation.3">
                  <p:embed/>
                  <p:pic>
                    <p:nvPicPr>
                      <p:cNvPr id="0" name="Object 27"/>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924800" y="4648200"/>
                        <a:ext cx="279400"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004" name="Object 28">
            <a:extLst>
              <a:ext uri="{FF2B5EF4-FFF2-40B4-BE49-F238E27FC236}">
                <a16:creationId xmlns:a16="http://schemas.microsoft.com/office/drawing/2014/main" id="{61DE546F-2032-466C-AD8B-ED68DE3EAC63}"/>
              </a:ext>
            </a:extLst>
          </p:cNvPr>
          <p:cNvGraphicFramePr>
            <a:graphicFrameLocks/>
          </p:cNvGraphicFramePr>
          <p:nvPr/>
        </p:nvGraphicFramePr>
        <p:xfrm>
          <a:off x="7724775" y="2857500"/>
          <a:ext cx="215900" cy="266700"/>
        </p:xfrm>
        <a:graphic>
          <a:graphicData uri="http://schemas.openxmlformats.org/presentationml/2006/ole">
            <mc:AlternateContent xmlns:mc="http://schemas.openxmlformats.org/markup-compatibility/2006">
              <mc:Choice xmlns:v="urn:schemas-microsoft-com:vml" Requires="v">
                <p:oleObj spid="_x0000_s127226" name="Equation" r:id="rId27" imgW="215640" imgH="266400" progId="Equation.3">
                  <p:embed/>
                </p:oleObj>
              </mc:Choice>
              <mc:Fallback>
                <p:oleObj name="Equation" r:id="rId27" imgW="215640" imgH="266400" progId="Equation.3">
                  <p:embed/>
                  <p:pic>
                    <p:nvPicPr>
                      <p:cNvPr id="0" name="Object 28"/>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724775" y="2857500"/>
                        <a:ext cx="2159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005" name="Object 29">
            <a:extLst>
              <a:ext uri="{FF2B5EF4-FFF2-40B4-BE49-F238E27FC236}">
                <a16:creationId xmlns:a16="http://schemas.microsoft.com/office/drawing/2014/main" id="{A34172DF-5F98-48AA-BE03-621A033FD1FB}"/>
              </a:ext>
            </a:extLst>
          </p:cNvPr>
          <p:cNvGraphicFramePr>
            <a:graphicFrameLocks/>
          </p:cNvGraphicFramePr>
          <p:nvPr/>
        </p:nvGraphicFramePr>
        <p:xfrm>
          <a:off x="6858000" y="5421313"/>
          <a:ext cx="215900" cy="266700"/>
        </p:xfrm>
        <a:graphic>
          <a:graphicData uri="http://schemas.openxmlformats.org/presentationml/2006/ole">
            <mc:AlternateContent xmlns:mc="http://schemas.openxmlformats.org/markup-compatibility/2006">
              <mc:Choice xmlns:v="urn:schemas-microsoft-com:vml" Requires="v">
                <p:oleObj spid="_x0000_s127227" name="Equation" r:id="rId29" imgW="215640" imgH="266400" progId="Equation.3">
                  <p:embed/>
                </p:oleObj>
              </mc:Choice>
              <mc:Fallback>
                <p:oleObj name="Equation" r:id="rId29" imgW="215640" imgH="266400" progId="Equation.3">
                  <p:embed/>
                  <p:pic>
                    <p:nvPicPr>
                      <p:cNvPr id="0" name="Object 29"/>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858000" y="5421313"/>
                        <a:ext cx="2159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7006" name="Line 30">
            <a:extLst>
              <a:ext uri="{FF2B5EF4-FFF2-40B4-BE49-F238E27FC236}">
                <a16:creationId xmlns:a16="http://schemas.microsoft.com/office/drawing/2014/main" id="{4F950FD9-9E37-4EF9-8A0E-609C50D34C9A}"/>
              </a:ext>
            </a:extLst>
          </p:cNvPr>
          <p:cNvSpPr>
            <a:spLocks noChangeShapeType="1"/>
          </p:cNvSpPr>
          <p:nvPr/>
        </p:nvSpPr>
        <p:spPr bwMode="auto">
          <a:xfrm flipV="1">
            <a:off x="7874000" y="5483225"/>
            <a:ext cx="436563" cy="325438"/>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7007" name="Object 31">
            <a:extLst>
              <a:ext uri="{FF2B5EF4-FFF2-40B4-BE49-F238E27FC236}">
                <a16:creationId xmlns:a16="http://schemas.microsoft.com/office/drawing/2014/main" id="{46B28603-A1A1-4827-9AC1-A3A0FE0D8106}"/>
              </a:ext>
            </a:extLst>
          </p:cNvPr>
          <p:cNvGraphicFramePr>
            <a:graphicFrameLocks/>
          </p:cNvGraphicFramePr>
          <p:nvPr/>
        </p:nvGraphicFramePr>
        <p:xfrm>
          <a:off x="5992813" y="5441950"/>
          <a:ext cx="255587" cy="292100"/>
        </p:xfrm>
        <a:graphic>
          <a:graphicData uri="http://schemas.openxmlformats.org/presentationml/2006/ole">
            <mc:AlternateContent xmlns:mc="http://schemas.openxmlformats.org/markup-compatibility/2006">
              <mc:Choice xmlns:v="urn:schemas-microsoft-com:vml" Requires="v">
                <p:oleObj spid="_x0000_s127228" name="Equation" r:id="rId31" imgW="253800" imgH="291960" progId="Equation.3">
                  <p:embed/>
                </p:oleObj>
              </mc:Choice>
              <mc:Fallback>
                <p:oleObj name="Equation" r:id="rId31" imgW="253800" imgH="291960" progId="Equation.3">
                  <p:embed/>
                  <p:pic>
                    <p:nvPicPr>
                      <p:cNvPr id="0" name="Object 31"/>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992813" y="5441950"/>
                        <a:ext cx="255587"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7008" name="Line 32">
            <a:extLst>
              <a:ext uri="{FF2B5EF4-FFF2-40B4-BE49-F238E27FC236}">
                <a16:creationId xmlns:a16="http://schemas.microsoft.com/office/drawing/2014/main" id="{80FA4412-54C2-4D7A-88C5-D509659CF33B}"/>
              </a:ext>
            </a:extLst>
          </p:cNvPr>
          <p:cNvSpPr>
            <a:spLocks noChangeShapeType="1"/>
          </p:cNvSpPr>
          <p:nvPr/>
        </p:nvSpPr>
        <p:spPr bwMode="auto">
          <a:xfrm>
            <a:off x="6502400" y="4918075"/>
            <a:ext cx="1800225" cy="576263"/>
          </a:xfrm>
          <a:prstGeom prst="line">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7009" name="Object 33">
            <a:extLst>
              <a:ext uri="{FF2B5EF4-FFF2-40B4-BE49-F238E27FC236}">
                <a16:creationId xmlns:a16="http://schemas.microsoft.com/office/drawing/2014/main" id="{688AC21F-8CE5-4064-B8C2-D4C8E2A88DF7}"/>
              </a:ext>
            </a:extLst>
          </p:cNvPr>
          <p:cNvGraphicFramePr>
            <a:graphicFrameLocks/>
          </p:cNvGraphicFramePr>
          <p:nvPr/>
        </p:nvGraphicFramePr>
        <p:xfrm>
          <a:off x="7391400" y="4800600"/>
          <a:ext cx="292100" cy="315913"/>
        </p:xfrm>
        <a:graphic>
          <a:graphicData uri="http://schemas.openxmlformats.org/presentationml/2006/ole">
            <mc:AlternateContent xmlns:mc="http://schemas.openxmlformats.org/markup-compatibility/2006">
              <mc:Choice xmlns:v="urn:schemas-microsoft-com:vml" Requires="v">
                <p:oleObj spid="_x0000_s127229" name="Equation" r:id="rId33" imgW="291960" imgH="317160" progId="Equation.3">
                  <p:embed/>
                </p:oleObj>
              </mc:Choice>
              <mc:Fallback>
                <p:oleObj name="Equation" r:id="rId33" imgW="291960" imgH="317160" progId="Equation.3">
                  <p:embed/>
                  <p:pic>
                    <p:nvPicPr>
                      <p:cNvPr id="0" name="Object 33"/>
                      <p:cNvPicPr>
                        <a:picLocks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391400" y="4800600"/>
                        <a:ext cx="292100"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7010" name="AutoShape 34">
            <a:extLst>
              <a:ext uri="{FF2B5EF4-FFF2-40B4-BE49-F238E27FC236}">
                <a16:creationId xmlns:a16="http://schemas.microsoft.com/office/drawing/2014/main" id="{6F67B306-B847-47F9-ABBF-BA26F32F2115}"/>
              </a:ext>
            </a:extLst>
          </p:cNvPr>
          <p:cNvSpPr>
            <a:spLocks noChangeArrowheads="1"/>
          </p:cNvSpPr>
          <p:nvPr/>
        </p:nvSpPr>
        <p:spPr bwMode="auto">
          <a:xfrm>
            <a:off x="7467600" y="2209800"/>
            <a:ext cx="457200" cy="152400"/>
          </a:xfrm>
          <a:prstGeom prst="leftArrow">
            <a:avLst>
              <a:gd name="adj1" fmla="val 50000"/>
              <a:gd name="adj2" fmla="val 7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11" name="AutoShape 35">
            <a:extLst>
              <a:ext uri="{FF2B5EF4-FFF2-40B4-BE49-F238E27FC236}">
                <a16:creationId xmlns:a16="http://schemas.microsoft.com/office/drawing/2014/main" id="{882C8736-95AD-47F1-86CD-6E3AFB6D38AE}"/>
              </a:ext>
            </a:extLst>
          </p:cNvPr>
          <p:cNvSpPr>
            <a:spLocks noChangeArrowheads="1"/>
          </p:cNvSpPr>
          <p:nvPr/>
        </p:nvSpPr>
        <p:spPr bwMode="auto">
          <a:xfrm>
            <a:off x="7264400" y="4173538"/>
            <a:ext cx="457200" cy="152400"/>
          </a:xfrm>
          <a:prstGeom prst="leftArrow">
            <a:avLst>
              <a:gd name="adj1" fmla="val 50000"/>
              <a:gd name="adj2" fmla="val 7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12" name="Rectangle 36">
            <a:extLst>
              <a:ext uri="{FF2B5EF4-FFF2-40B4-BE49-F238E27FC236}">
                <a16:creationId xmlns:a16="http://schemas.microsoft.com/office/drawing/2014/main" id="{F9B13BF3-741B-490F-919A-655544C8EAD7}"/>
              </a:ext>
            </a:extLst>
          </p:cNvPr>
          <p:cNvSpPr>
            <a:spLocks noChangeArrowheads="1"/>
          </p:cNvSpPr>
          <p:nvPr/>
        </p:nvSpPr>
        <p:spPr bwMode="auto">
          <a:xfrm>
            <a:off x="6588125" y="1541463"/>
            <a:ext cx="107950" cy="1600200"/>
          </a:xfrm>
          <a:prstGeom prst="rect">
            <a:avLst/>
          </a:prstGeom>
          <a:gradFill rotWithShape="0">
            <a:gsLst>
              <a:gs pos="0">
                <a:srgbClr val="66FFFF"/>
              </a:gs>
              <a:gs pos="100000">
                <a:srgbClr val="66FFFF">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7013" name="Object 37">
            <a:extLst>
              <a:ext uri="{FF2B5EF4-FFF2-40B4-BE49-F238E27FC236}">
                <a16:creationId xmlns:a16="http://schemas.microsoft.com/office/drawing/2014/main" id="{4B3F650A-5AFA-4B6A-8224-664948EA4A80}"/>
              </a:ext>
            </a:extLst>
          </p:cNvPr>
          <p:cNvGraphicFramePr>
            <a:graphicFrameLocks/>
          </p:cNvGraphicFramePr>
          <p:nvPr/>
        </p:nvGraphicFramePr>
        <p:xfrm>
          <a:off x="8077200" y="5638800"/>
          <a:ext cx="392113" cy="366713"/>
        </p:xfrm>
        <a:graphic>
          <a:graphicData uri="http://schemas.openxmlformats.org/presentationml/2006/ole">
            <mc:AlternateContent xmlns:mc="http://schemas.openxmlformats.org/markup-compatibility/2006">
              <mc:Choice xmlns:v="urn:schemas-microsoft-com:vml" Requires="v">
                <p:oleObj spid="_x0000_s127230" name="Equation" r:id="rId35" imgW="393480" imgH="368280" progId="Equation.3">
                  <p:embed/>
                </p:oleObj>
              </mc:Choice>
              <mc:Fallback>
                <p:oleObj name="Equation" r:id="rId35" imgW="393480" imgH="368280" progId="Equation.3">
                  <p:embed/>
                  <p:pic>
                    <p:nvPicPr>
                      <p:cNvPr id="0" name="Object 37"/>
                      <p:cNvPicPr>
                        <a:picLocks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8077200" y="5638800"/>
                        <a:ext cx="39211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014" name="Object 38">
            <a:extLst>
              <a:ext uri="{FF2B5EF4-FFF2-40B4-BE49-F238E27FC236}">
                <a16:creationId xmlns:a16="http://schemas.microsoft.com/office/drawing/2014/main" id="{ABE9A072-27B4-4F72-9E73-1C1ECAAD8BA5}"/>
              </a:ext>
            </a:extLst>
          </p:cNvPr>
          <p:cNvGraphicFramePr>
            <a:graphicFrameLocks noChangeAspect="1"/>
          </p:cNvGraphicFramePr>
          <p:nvPr/>
        </p:nvGraphicFramePr>
        <p:xfrm>
          <a:off x="7019925" y="5099050"/>
          <a:ext cx="360363" cy="312738"/>
        </p:xfrm>
        <a:graphic>
          <a:graphicData uri="http://schemas.openxmlformats.org/presentationml/2006/ole">
            <mc:AlternateContent xmlns:mc="http://schemas.openxmlformats.org/markup-compatibility/2006">
              <mc:Choice xmlns:v="urn:schemas-microsoft-com:vml" Requires="v">
                <p:oleObj spid="_x0000_s127231" name="公式" r:id="rId37" imgW="457200" imgH="393480" progId="Equation.3">
                  <p:embed/>
                </p:oleObj>
              </mc:Choice>
              <mc:Fallback>
                <p:oleObj name="公式" r:id="rId37" imgW="457200" imgH="393480" progId="Equation.3">
                  <p:embed/>
                  <p:pic>
                    <p:nvPicPr>
                      <p:cNvPr id="0" name="Object 38"/>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019925" y="5099050"/>
                        <a:ext cx="360363" cy="312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7015" name="Group 39">
            <a:extLst>
              <a:ext uri="{FF2B5EF4-FFF2-40B4-BE49-F238E27FC236}">
                <a16:creationId xmlns:a16="http://schemas.microsoft.com/office/drawing/2014/main" id="{3C0440C0-5941-420B-B6A0-1C6BB236E660}"/>
              </a:ext>
            </a:extLst>
          </p:cNvPr>
          <p:cNvGrpSpPr>
            <a:grpSpLocks/>
          </p:cNvGrpSpPr>
          <p:nvPr/>
        </p:nvGrpSpPr>
        <p:grpSpPr bwMode="auto">
          <a:xfrm>
            <a:off x="7596188" y="6021388"/>
            <a:ext cx="533400" cy="381000"/>
            <a:chOff x="4785" y="3793"/>
            <a:chExt cx="336" cy="240"/>
          </a:xfrm>
        </p:grpSpPr>
        <p:graphicFrame>
          <p:nvGraphicFramePr>
            <p:cNvPr id="127016" name="Object 40">
              <a:extLst>
                <a:ext uri="{FF2B5EF4-FFF2-40B4-BE49-F238E27FC236}">
                  <a16:creationId xmlns:a16="http://schemas.microsoft.com/office/drawing/2014/main" id="{A0DB5BBA-DA31-4313-B74B-7A2E5A67BDE5}"/>
                </a:ext>
              </a:extLst>
            </p:cNvPr>
            <p:cNvGraphicFramePr>
              <a:graphicFrameLocks noChangeAspect="1"/>
            </p:cNvGraphicFramePr>
            <p:nvPr/>
          </p:nvGraphicFramePr>
          <p:xfrm>
            <a:off x="4876" y="3814"/>
            <a:ext cx="144" cy="200"/>
          </p:xfrm>
          <a:graphic>
            <a:graphicData uri="http://schemas.openxmlformats.org/presentationml/2006/ole">
              <mc:AlternateContent xmlns:mc="http://schemas.openxmlformats.org/markup-compatibility/2006">
                <mc:Choice xmlns:v="urn:schemas-microsoft-com:vml" Requires="v">
                  <p:oleObj spid="_x0000_s127232" name="Equation" r:id="rId39" imgW="228600" imgH="317160" progId="Equation.3">
                    <p:embed/>
                  </p:oleObj>
                </mc:Choice>
                <mc:Fallback>
                  <p:oleObj name="Equation" r:id="rId39" imgW="228600" imgH="317160" progId="Equation.3">
                    <p:embed/>
                    <p:pic>
                      <p:nvPicPr>
                        <p:cNvPr id="0" name="Object 40"/>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876" y="3814"/>
                          <a:ext cx="144"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7017" name="AutoShape 41">
              <a:extLst>
                <a:ext uri="{FF2B5EF4-FFF2-40B4-BE49-F238E27FC236}">
                  <a16:creationId xmlns:a16="http://schemas.microsoft.com/office/drawing/2014/main" id="{5AFCD5B2-4464-4C86-8F27-33EEC6F4700F}"/>
                </a:ext>
              </a:extLst>
            </p:cNvPr>
            <p:cNvSpPr>
              <a:spLocks noChangeArrowheads="1"/>
            </p:cNvSpPr>
            <p:nvPr/>
          </p:nvSpPr>
          <p:spPr bwMode="auto">
            <a:xfrm>
              <a:off x="4785" y="3793"/>
              <a:ext cx="336" cy="240"/>
            </a:xfrm>
            <a:prstGeom prst="wedgeEllipseCallout">
              <a:avLst>
                <a:gd name="adj1" fmla="val 33037"/>
                <a:gd name="adj2" fmla="val -172083"/>
              </a:avLst>
            </a:prstGeom>
            <a:noFill/>
            <a:ln w="9525">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zh-CN" altLang="en-US" sz="2400" b="1">
                <a:solidFill>
                  <a:srgbClr val="FFFF99"/>
                </a:solidFill>
                <a:latin typeface="宋体" panose="02010600030101010101" pitchFamily="2" charset="-122"/>
              </a:endParaRPr>
            </a:p>
          </p:txBody>
        </p:sp>
      </p:grpSp>
      <p:sp>
        <p:nvSpPr>
          <p:cNvPr id="127018" name="Oval 42">
            <a:extLst>
              <a:ext uri="{FF2B5EF4-FFF2-40B4-BE49-F238E27FC236}">
                <a16:creationId xmlns:a16="http://schemas.microsoft.com/office/drawing/2014/main" id="{4697A6FF-9138-4A64-B996-AFB47EFC6BAE}"/>
              </a:ext>
            </a:extLst>
          </p:cNvPr>
          <p:cNvSpPr>
            <a:spLocks noChangeArrowheads="1"/>
          </p:cNvSpPr>
          <p:nvPr/>
        </p:nvSpPr>
        <p:spPr bwMode="auto">
          <a:xfrm>
            <a:off x="6350000" y="4841875"/>
            <a:ext cx="152400" cy="1524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19" name="Line 43">
            <a:extLst>
              <a:ext uri="{FF2B5EF4-FFF2-40B4-BE49-F238E27FC236}">
                <a16:creationId xmlns:a16="http://schemas.microsoft.com/office/drawing/2014/main" id="{E191730D-9B53-4B5B-A123-BB3CDC5A8D79}"/>
              </a:ext>
            </a:extLst>
          </p:cNvPr>
          <p:cNvSpPr>
            <a:spLocks noChangeShapeType="1"/>
          </p:cNvSpPr>
          <p:nvPr/>
        </p:nvSpPr>
        <p:spPr bwMode="auto">
          <a:xfrm flipV="1">
            <a:off x="7797800" y="4918075"/>
            <a:ext cx="533400" cy="914400"/>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020" name="Arc 44">
            <a:extLst>
              <a:ext uri="{FF2B5EF4-FFF2-40B4-BE49-F238E27FC236}">
                <a16:creationId xmlns:a16="http://schemas.microsoft.com/office/drawing/2014/main" id="{235EB5D1-86CF-47F5-8C3E-9474EFB1B87F}"/>
              </a:ext>
            </a:extLst>
          </p:cNvPr>
          <p:cNvSpPr>
            <a:spLocks/>
          </p:cNvSpPr>
          <p:nvPr/>
        </p:nvSpPr>
        <p:spPr bwMode="auto">
          <a:xfrm rot="4198434">
            <a:off x="6604794" y="4931569"/>
            <a:ext cx="273050" cy="319088"/>
          </a:xfrm>
          <a:custGeom>
            <a:avLst/>
            <a:gdLst>
              <a:gd name="G0" fmla="+- 0 0 0"/>
              <a:gd name="G1" fmla="+- 19105 0 0"/>
              <a:gd name="G2" fmla="+- 21600 0 0"/>
              <a:gd name="T0" fmla="*/ 10077 w 17519"/>
              <a:gd name="T1" fmla="*/ 0 h 19105"/>
              <a:gd name="T2" fmla="*/ 17519 w 17519"/>
              <a:gd name="T3" fmla="*/ 6470 h 19105"/>
              <a:gd name="T4" fmla="*/ 0 w 17519"/>
              <a:gd name="T5" fmla="*/ 19105 h 19105"/>
            </a:gdLst>
            <a:ahLst/>
            <a:cxnLst>
              <a:cxn ang="0">
                <a:pos x="T0" y="T1"/>
              </a:cxn>
              <a:cxn ang="0">
                <a:pos x="T2" y="T3"/>
              </a:cxn>
              <a:cxn ang="0">
                <a:pos x="T4" y="T5"/>
              </a:cxn>
            </a:cxnLst>
            <a:rect l="0" t="0" r="r" b="b"/>
            <a:pathLst>
              <a:path w="17519" h="19105" fill="none" extrusionOk="0">
                <a:moveTo>
                  <a:pt x="10077" y="-1"/>
                </a:moveTo>
                <a:cubicBezTo>
                  <a:pt x="13023" y="1553"/>
                  <a:pt x="15570" y="3768"/>
                  <a:pt x="17519" y="6469"/>
                </a:cubicBezTo>
              </a:path>
              <a:path w="17519" h="19105" stroke="0" extrusionOk="0">
                <a:moveTo>
                  <a:pt x="10077" y="-1"/>
                </a:moveTo>
                <a:cubicBezTo>
                  <a:pt x="13023" y="1553"/>
                  <a:pt x="15570" y="3768"/>
                  <a:pt x="17519" y="6469"/>
                </a:cubicBezTo>
                <a:lnTo>
                  <a:pt x="0" y="19105"/>
                </a:lnTo>
                <a:close/>
              </a:path>
            </a:pathLst>
          </a:custGeom>
          <a:noFill/>
          <a:ln w="28575">
            <a:solidFill>
              <a:srgbClr val="66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21" name="Arc 45">
            <a:extLst>
              <a:ext uri="{FF2B5EF4-FFF2-40B4-BE49-F238E27FC236}">
                <a16:creationId xmlns:a16="http://schemas.microsoft.com/office/drawing/2014/main" id="{62A2ADC1-DFCA-45F9-97E7-4B063F44846E}"/>
              </a:ext>
            </a:extLst>
          </p:cNvPr>
          <p:cNvSpPr>
            <a:spLocks/>
          </p:cNvSpPr>
          <p:nvPr/>
        </p:nvSpPr>
        <p:spPr bwMode="auto">
          <a:xfrm rot="-305855">
            <a:off x="7847013" y="5535613"/>
            <a:ext cx="273050" cy="319087"/>
          </a:xfrm>
          <a:custGeom>
            <a:avLst/>
            <a:gdLst>
              <a:gd name="G0" fmla="+- 0 0 0"/>
              <a:gd name="G1" fmla="+- 19105 0 0"/>
              <a:gd name="G2" fmla="+- 21600 0 0"/>
              <a:gd name="T0" fmla="*/ 10077 w 17519"/>
              <a:gd name="T1" fmla="*/ 0 h 19105"/>
              <a:gd name="T2" fmla="*/ 17519 w 17519"/>
              <a:gd name="T3" fmla="*/ 6470 h 19105"/>
              <a:gd name="T4" fmla="*/ 0 w 17519"/>
              <a:gd name="T5" fmla="*/ 19105 h 19105"/>
            </a:gdLst>
            <a:ahLst/>
            <a:cxnLst>
              <a:cxn ang="0">
                <a:pos x="T0" y="T1"/>
              </a:cxn>
              <a:cxn ang="0">
                <a:pos x="T2" y="T3"/>
              </a:cxn>
              <a:cxn ang="0">
                <a:pos x="T4" y="T5"/>
              </a:cxn>
            </a:cxnLst>
            <a:rect l="0" t="0" r="r" b="b"/>
            <a:pathLst>
              <a:path w="17519" h="19105" fill="none" extrusionOk="0">
                <a:moveTo>
                  <a:pt x="10077" y="-1"/>
                </a:moveTo>
                <a:cubicBezTo>
                  <a:pt x="13023" y="1553"/>
                  <a:pt x="15570" y="3768"/>
                  <a:pt x="17519" y="6469"/>
                </a:cubicBezTo>
              </a:path>
              <a:path w="17519" h="19105" stroke="0" extrusionOk="0">
                <a:moveTo>
                  <a:pt x="10077" y="-1"/>
                </a:moveTo>
                <a:cubicBezTo>
                  <a:pt x="13023" y="1553"/>
                  <a:pt x="15570" y="3768"/>
                  <a:pt x="17519" y="6469"/>
                </a:cubicBezTo>
                <a:lnTo>
                  <a:pt x="0" y="19105"/>
                </a:lnTo>
                <a:close/>
              </a:path>
            </a:pathLst>
          </a:custGeom>
          <a:noFill/>
          <a:ln w="28575">
            <a:solidFill>
              <a:srgbClr val="66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22" name="Line 46">
            <a:extLst>
              <a:ext uri="{FF2B5EF4-FFF2-40B4-BE49-F238E27FC236}">
                <a16:creationId xmlns:a16="http://schemas.microsoft.com/office/drawing/2014/main" id="{9B1538F6-EEB8-4D27-B296-5602253700C2}"/>
              </a:ext>
            </a:extLst>
          </p:cNvPr>
          <p:cNvSpPr>
            <a:spLocks noChangeShapeType="1"/>
          </p:cNvSpPr>
          <p:nvPr/>
        </p:nvSpPr>
        <p:spPr bwMode="auto">
          <a:xfrm>
            <a:off x="6426200" y="4918075"/>
            <a:ext cx="1371600" cy="914400"/>
          </a:xfrm>
          <a:prstGeom prst="line">
            <a:avLst/>
          </a:prstGeom>
          <a:noFill/>
          <a:ln w="285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023" name="Line 47">
            <a:extLst>
              <a:ext uri="{FF2B5EF4-FFF2-40B4-BE49-F238E27FC236}">
                <a16:creationId xmlns:a16="http://schemas.microsoft.com/office/drawing/2014/main" id="{CB0028B0-5C39-47A1-8343-4F5F13E00C32}"/>
              </a:ext>
            </a:extLst>
          </p:cNvPr>
          <p:cNvSpPr>
            <a:spLocks noChangeShapeType="1"/>
          </p:cNvSpPr>
          <p:nvPr/>
        </p:nvSpPr>
        <p:spPr bwMode="auto">
          <a:xfrm>
            <a:off x="6629400" y="2819400"/>
            <a:ext cx="1371600" cy="457200"/>
          </a:xfrm>
          <a:prstGeom prst="line">
            <a:avLst/>
          </a:prstGeom>
          <a:noFill/>
          <a:ln w="285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6978"/>
                                        </p:tgtEl>
                                        <p:attrNameLst>
                                          <p:attrName>style.visibility</p:attrName>
                                        </p:attrNameLst>
                                      </p:cBhvr>
                                      <p:to>
                                        <p:strVal val="visible"/>
                                      </p:to>
                                    </p:set>
                                    <p:animEffect transition="in" filter="wipe(left)">
                                      <p:cBhvr>
                                        <p:cTn id="7" dur="500"/>
                                        <p:tgtEl>
                                          <p:spTgt spid="1269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6980"/>
                                        </p:tgtEl>
                                        <p:attrNameLst>
                                          <p:attrName>style.visibility</p:attrName>
                                        </p:attrNameLst>
                                      </p:cBhvr>
                                      <p:to>
                                        <p:strVal val="visible"/>
                                      </p:to>
                                    </p:set>
                                    <p:animEffect transition="in" filter="wipe(left)">
                                      <p:cBhvr>
                                        <p:cTn id="12" dur="500"/>
                                        <p:tgtEl>
                                          <p:spTgt spid="1269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6981"/>
                                        </p:tgtEl>
                                        <p:attrNameLst>
                                          <p:attrName>style.visibility</p:attrName>
                                        </p:attrNameLst>
                                      </p:cBhvr>
                                      <p:to>
                                        <p:strVal val="visible"/>
                                      </p:to>
                                    </p:set>
                                    <p:animEffect transition="in" filter="wipe(left)">
                                      <p:cBhvr>
                                        <p:cTn id="17" dur="500"/>
                                        <p:tgtEl>
                                          <p:spTgt spid="1269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6982"/>
                                        </p:tgtEl>
                                        <p:attrNameLst>
                                          <p:attrName>style.visibility</p:attrName>
                                        </p:attrNameLst>
                                      </p:cBhvr>
                                      <p:to>
                                        <p:strVal val="visible"/>
                                      </p:to>
                                    </p:set>
                                    <p:animEffect transition="in" filter="wipe(left)">
                                      <p:cBhvr>
                                        <p:cTn id="22" dur="500"/>
                                        <p:tgtEl>
                                          <p:spTgt spid="1269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6983"/>
                                        </p:tgtEl>
                                        <p:attrNameLst>
                                          <p:attrName>style.visibility</p:attrName>
                                        </p:attrNameLst>
                                      </p:cBhvr>
                                      <p:to>
                                        <p:strVal val="visible"/>
                                      </p:to>
                                    </p:set>
                                    <p:animEffect transition="in" filter="wipe(left)">
                                      <p:cBhvr>
                                        <p:cTn id="27" dur="500"/>
                                        <p:tgtEl>
                                          <p:spTgt spid="12698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26984"/>
                                        </p:tgtEl>
                                        <p:attrNameLst>
                                          <p:attrName>style.visibility</p:attrName>
                                        </p:attrNameLst>
                                      </p:cBhvr>
                                      <p:to>
                                        <p:strVal val="visible"/>
                                      </p:to>
                                    </p:set>
                                    <p:animEffect transition="in" filter="wipe(left)">
                                      <p:cBhvr>
                                        <p:cTn id="32" dur="500"/>
                                        <p:tgtEl>
                                          <p:spTgt spid="12698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6979"/>
                                        </p:tgtEl>
                                        <p:attrNameLst>
                                          <p:attrName>style.visibility</p:attrName>
                                        </p:attrNameLst>
                                      </p:cBhvr>
                                      <p:to>
                                        <p:strVal val="visible"/>
                                      </p:to>
                                    </p:set>
                                    <p:animEffect transition="in" filter="wipe(left)">
                                      <p:cBhvr>
                                        <p:cTn id="37" dur="500"/>
                                        <p:tgtEl>
                                          <p:spTgt spid="12697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6985"/>
                                        </p:tgtEl>
                                        <p:attrNameLst>
                                          <p:attrName>style.visibility</p:attrName>
                                        </p:attrNameLst>
                                      </p:cBhvr>
                                      <p:to>
                                        <p:strVal val="visible"/>
                                      </p:to>
                                    </p:set>
                                    <p:animEffect transition="in" filter="wipe(left)">
                                      <p:cBhvr>
                                        <p:cTn id="42" dur="500"/>
                                        <p:tgtEl>
                                          <p:spTgt spid="12698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12699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nodeType="clickEffect">
                                  <p:stCondLst>
                                    <p:cond delay="0"/>
                                  </p:stCondLst>
                                  <p:childTnLst>
                                    <p:set>
                                      <p:cBhvr>
                                        <p:cTn id="50" dur="1" fill="hold">
                                          <p:stCondLst>
                                            <p:cond delay="0"/>
                                          </p:stCondLst>
                                        </p:cTn>
                                        <p:tgtEl>
                                          <p:spTgt spid="126996"/>
                                        </p:tgtEl>
                                        <p:attrNameLst>
                                          <p:attrName>style.visibility</p:attrName>
                                        </p:attrNameLst>
                                      </p:cBhvr>
                                      <p:to>
                                        <p:strVal val="visible"/>
                                      </p:to>
                                    </p:set>
                                    <p:animEffect transition="in" filter="wipe(down)">
                                      <p:cBhvr>
                                        <p:cTn id="51" dur="500"/>
                                        <p:tgtEl>
                                          <p:spTgt spid="126996"/>
                                        </p:tgtEl>
                                      </p:cBhvr>
                                    </p:animEffect>
                                  </p:childTnLst>
                                </p:cTn>
                              </p:par>
                            </p:childTnLst>
                          </p:cTn>
                        </p:par>
                        <p:par>
                          <p:cTn id="52" fill="hold" nodeType="afterGroup">
                            <p:stCondLst>
                              <p:cond delay="500"/>
                            </p:stCondLst>
                            <p:childTnLst>
                              <p:par>
                                <p:cTn id="53" presetID="1" presetClass="entr" presetSubtype="0" fill="hold" nodeType="afterEffect">
                                  <p:stCondLst>
                                    <p:cond delay="0"/>
                                  </p:stCondLst>
                                  <p:childTnLst>
                                    <p:set>
                                      <p:cBhvr>
                                        <p:cTn id="54" dur="1" fill="hold">
                                          <p:stCondLst>
                                            <p:cond delay="499"/>
                                          </p:stCondLst>
                                        </p:cTn>
                                        <p:tgtEl>
                                          <p:spTgt spid="12699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nodeType="clickEffect">
                                  <p:stCondLst>
                                    <p:cond delay="0"/>
                                  </p:stCondLst>
                                  <p:childTnLst>
                                    <p:set>
                                      <p:cBhvr>
                                        <p:cTn id="58" dur="1" fill="hold">
                                          <p:stCondLst>
                                            <p:cond delay="0"/>
                                          </p:stCondLst>
                                        </p:cTn>
                                        <p:tgtEl>
                                          <p:spTgt spid="126998"/>
                                        </p:tgtEl>
                                        <p:attrNameLst>
                                          <p:attrName>style.visibility</p:attrName>
                                        </p:attrNameLst>
                                      </p:cBhvr>
                                      <p:to>
                                        <p:strVal val="visible"/>
                                      </p:to>
                                    </p:set>
                                    <p:animEffect transition="in" filter="dissolve">
                                      <p:cBhvr>
                                        <p:cTn id="59" dur="500"/>
                                        <p:tgtEl>
                                          <p:spTgt spid="126998"/>
                                        </p:tgtEl>
                                      </p:cBhvr>
                                    </p:animEffect>
                                  </p:childTnLst>
                                </p:cTn>
                              </p:par>
                            </p:childTnLst>
                          </p:cTn>
                        </p:par>
                        <p:par>
                          <p:cTn id="60" fill="hold" nodeType="afterGroup">
                            <p:stCondLst>
                              <p:cond delay="500"/>
                            </p:stCondLst>
                            <p:childTnLst>
                              <p:par>
                                <p:cTn id="61" presetID="1" presetClass="entr" presetSubtype="0" fill="hold" nodeType="afterEffect">
                                  <p:stCondLst>
                                    <p:cond delay="3000"/>
                                  </p:stCondLst>
                                  <p:childTnLst>
                                    <p:set>
                                      <p:cBhvr>
                                        <p:cTn id="62" dur="1" fill="hold">
                                          <p:stCondLst>
                                            <p:cond delay="499"/>
                                          </p:stCondLst>
                                        </p:cTn>
                                        <p:tgtEl>
                                          <p:spTgt spid="126999"/>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27023"/>
                                        </p:tgtEl>
                                        <p:attrNameLst>
                                          <p:attrName>style.visibility</p:attrName>
                                        </p:attrNameLst>
                                      </p:cBhvr>
                                      <p:to>
                                        <p:strVal val="visible"/>
                                      </p:to>
                                    </p:set>
                                    <p:animEffect transition="in" filter="wipe(left)">
                                      <p:cBhvr>
                                        <p:cTn id="67" dur="500"/>
                                        <p:tgtEl>
                                          <p:spTgt spid="12702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2" presetClass="entr" presetSubtype="2" fill="hold" nodeType="clickEffect">
                                  <p:stCondLst>
                                    <p:cond delay="0"/>
                                  </p:stCondLst>
                                  <p:childTnLst>
                                    <p:set>
                                      <p:cBhvr>
                                        <p:cTn id="71" dur="1" fill="hold">
                                          <p:stCondLst>
                                            <p:cond delay="0"/>
                                          </p:stCondLst>
                                        </p:cTn>
                                        <p:tgtEl>
                                          <p:spTgt spid="127004"/>
                                        </p:tgtEl>
                                        <p:attrNameLst>
                                          <p:attrName>style.visibility</p:attrName>
                                        </p:attrNameLst>
                                      </p:cBhvr>
                                      <p:to>
                                        <p:strVal val="visible"/>
                                      </p:to>
                                    </p:set>
                                    <p:animEffect transition="in" filter="slide(fromRight)">
                                      <p:cBhvr>
                                        <p:cTn id="72" dur="500"/>
                                        <p:tgtEl>
                                          <p:spTgt spid="12700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3" presetClass="entr" presetSubtype="16" fill="hold" nodeType="clickEffect">
                                  <p:stCondLst>
                                    <p:cond delay="0"/>
                                  </p:stCondLst>
                                  <p:childTnLst>
                                    <p:set>
                                      <p:cBhvr>
                                        <p:cTn id="76" dur="1" fill="hold">
                                          <p:stCondLst>
                                            <p:cond delay="0"/>
                                          </p:stCondLst>
                                        </p:cTn>
                                        <p:tgtEl>
                                          <p:spTgt spid="126993"/>
                                        </p:tgtEl>
                                        <p:attrNameLst>
                                          <p:attrName>style.visibility</p:attrName>
                                        </p:attrNameLst>
                                      </p:cBhvr>
                                      <p:to>
                                        <p:strVal val="visible"/>
                                      </p:to>
                                    </p:set>
                                    <p:anim calcmode="lin" valueType="num">
                                      <p:cBhvr>
                                        <p:cTn id="77" dur="500" fill="hold"/>
                                        <p:tgtEl>
                                          <p:spTgt spid="126993"/>
                                        </p:tgtEl>
                                        <p:attrNameLst>
                                          <p:attrName>ppt_w</p:attrName>
                                        </p:attrNameLst>
                                      </p:cBhvr>
                                      <p:tavLst>
                                        <p:tav tm="0">
                                          <p:val>
                                            <p:fltVal val="0"/>
                                          </p:val>
                                        </p:tav>
                                        <p:tav tm="100000">
                                          <p:val>
                                            <p:strVal val="#ppt_w"/>
                                          </p:val>
                                        </p:tav>
                                      </p:tavLst>
                                    </p:anim>
                                    <p:anim calcmode="lin" valueType="num">
                                      <p:cBhvr>
                                        <p:cTn id="78" dur="500" fill="hold"/>
                                        <p:tgtEl>
                                          <p:spTgt spid="126993"/>
                                        </p:tgtEl>
                                        <p:attrNameLst>
                                          <p:attrName>ppt_h</p:attrName>
                                        </p:attrNameLst>
                                      </p:cBhvr>
                                      <p:tavLst>
                                        <p:tav tm="0">
                                          <p:val>
                                            <p:fltVal val="0"/>
                                          </p:val>
                                        </p:tav>
                                        <p:tav tm="100000">
                                          <p:val>
                                            <p:strVal val="#ppt_h"/>
                                          </p:val>
                                        </p:tav>
                                      </p:tavLst>
                                    </p:anim>
                                  </p:childTnLst>
                                </p:cTn>
                              </p:par>
                            </p:childTnLst>
                          </p:cTn>
                        </p:par>
                        <p:par>
                          <p:cTn id="79" fill="hold" nodeType="afterGroup">
                            <p:stCondLst>
                              <p:cond delay="500"/>
                            </p:stCondLst>
                            <p:childTnLst>
                              <p:par>
                                <p:cTn id="80" presetID="1" presetClass="entr" presetSubtype="0" fill="hold" nodeType="afterEffect">
                                  <p:stCondLst>
                                    <p:cond delay="0"/>
                                  </p:stCondLst>
                                  <p:childTnLst>
                                    <p:set>
                                      <p:cBhvr>
                                        <p:cTn id="81" dur="1" fill="hold">
                                          <p:stCondLst>
                                            <p:cond delay="499"/>
                                          </p:stCondLst>
                                        </p:cTn>
                                        <p:tgtEl>
                                          <p:spTgt spid="127012"/>
                                        </p:tgtEl>
                                        <p:attrNameLst>
                                          <p:attrName>style.visibility</p:attrName>
                                        </p:attrNameLst>
                                      </p:cBhvr>
                                      <p:to>
                                        <p:strVal val="visible"/>
                                      </p:to>
                                    </p:set>
                                  </p:childTnLst>
                                </p:cTn>
                              </p:par>
                            </p:childTnLst>
                          </p:cTn>
                        </p:par>
                        <p:par>
                          <p:cTn id="82" fill="hold" nodeType="afterGroup">
                            <p:stCondLst>
                              <p:cond delay="1000"/>
                            </p:stCondLst>
                            <p:childTnLst>
                              <p:par>
                                <p:cTn id="83" presetID="1" presetClass="entr" presetSubtype="0" fill="hold" nodeType="afterEffect">
                                  <p:stCondLst>
                                    <p:cond delay="0"/>
                                  </p:stCondLst>
                                  <p:childTnLst>
                                    <p:set>
                                      <p:cBhvr>
                                        <p:cTn id="84" dur="1" fill="hold">
                                          <p:stCondLst>
                                            <p:cond delay="499"/>
                                          </p:stCondLst>
                                        </p:cTn>
                                        <p:tgtEl>
                                          <p:spTgt spid="126997"/>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2" presetClass="entr" presetSubtype="2" fill="hold" nodeType="clickEffect">
                                  <p:stCondLst>
                                    <p:cond delay="0"/>
                                  </p:stCondLst>
                                  <p:childTnLst>
                                    <p:set>
                                      <p:cBhvr>
                                        <p:cTn id="88" dur="1" fill="hold">
                                          <p:stCondLst>
                                            <p:cond delay="0"/>
                                          </p:stCondLst>
                                        </p:cTn>
                                        <p:tgtEl>
                                          <p:spTgt spid="127010"/>
                                        </p:tgtEl>
                                        <p:attrNameLst>
                                          <p:attrName>style.visibility</p:attrName>
                                        </p:attrNameLst>
                                      </p:cBhvr>
                                      <p:to>
                                        <p:strVal val="visible"/>
                                      </p:to>
                                    </p:set>
                                    <p:animEffect transition="in" filter="slide(fromRight)">
                                      <p:cBhvr>
                                        <p:cTn id="89" dur="500"/>
                                        <p:tgtEl>
                                          <p:spTgt spid="127010"/>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7" presetClass="entr" presetSubtype="10" fill="hold" nodeType="clickEffect">
                                  <p:stCondLst>
                                    <p:cond delay="0"/>
                                  </p:stCondLst>
                                  <p:childTnLst>
                                    <p:set>
                                      <p:cBhvr>
                                        <p:cTn id="93" dur="1" fill="hold">
                                          <p:stCondLst>
                                            <p:cond delay="0"/>
                                          </p:stCondLst>
                                        </p:cTn>
                                        <p:tgtEl>
                                          <p:spTgt spid="126994"/>
                                        </p:tgtEl>
                                        <p:attrNameLst>
                                          <p:attrName>style.visibility</p:attrName>
                                        </p:attrNameLst>
                                      </p:cBhvr>
                                      <p:to>
                                        <p:strVal val="visible"/>
                                      </p:to>
                                    </p:set>
                                    <p:anim calcmode="lin" valueType="num">
                                      <p:cBhvr>
                                        <p:cTn id="94" dur="500" fill="hold"/>
                                        <p:tgtEl>
                                          <p:spTgt spid="126994"/>
                                        </p:tgtEl>
                                        <p:attrNameLst>
                                          <p:attrName>ppt_w</p:attrName>
                                        </p:attrNameLst>
                                      </p:cBhvr>
                                      <p:tavLst>
                                        <p:tav tm="0">
                                          <p:val>
                                            <p:fltVal val="0"/>
                                          </p:val>
                                        </p:tav>
                                        <p:tav tm="100000">
                                          <p:val>
                                            <p:strVal val="#ppt_w"/>
                                          </p:val>
                                        </p:tav>
                                      </p:tavLst>
                                    </p:anim>
                                    <p:anim calcmode="lin" valueType="num">
                                      <p:cBhvr>
                                        <p:cTn id="95" dur="500" fill="hold"/>
                                        <p:tgtEl>
                                          <p:spTgt spid="126994"/>
                                        </p:tgtEl>
                                        <p:attrNameLst>
                                          <p:attrName>ppt_h</p:attrName>
                                        </p:attrNameLst>
                                      </p:cBhvr>
                                      <p:tavLst>
                                        <p:tav tm="0">
                                          <p:val>
                                            <p:strVal val="#ppt_h"/>
                                          </p:val>
                                        </p:tav>
                                        <p:tav tm="100000">
                                          <p:val>
                                            <p:strVal val="#ppt_h"/>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nodeType="clickEffect">
                                  <p:stCondLst>
                                    <p:cond delay="0"/>
                                  </p:stCondLst>
                                  <p:childTnLst>
                                    <p:set>
                                      <p:cBhvr>
                                        <p:cTn id="99" dur="1" fill="hold">
                                          <p:stCondLst>
                                            <p:cond delay="0"/>
                                          </p:stCondLst>
                                        </p:cTn>
                                        <p:tgtEl>
                                          <p:spTgt spid="126986"/>
                                        </p:tgtEl>
                                        <p:attrNameLst>
                                          <p:attrName>style.visibility</p:attrName>
                                        </p:attrNameLst>
                                      </p:cBhvr>
                                      <p:to>
                                        <p:strVal val="visible"/>
                                      </p:to>
                                    </p:set>
                                    <p:animEffect transition="in" filter="wipe(left)">
                                      <p:cBhvr>
                                        <p:cTn id="100" dur="500"/>
                                        <p:tgtEl>
                                          <p:spTgt spid="126986"/>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nodeType="clickEffect">
                                  <p:stCondLst>
                                    <p:cond delay="0"/>
                                  </p:stCondLst>
                                  <p:childTnLst>
                                    <p:set>
                                      <p:cBhvr>
                                        <p:cTn id="104" dur="1" fill="hold">
                                          <p:stCondLst>
                                            <p:cond delay="499"/>
                                          </p:stCondLst>
                                        </p:cTn>
                                        <p:tgtEl>
                                          <p:spTgt spid="127018"/>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4" presetClass="entr" presetSubtype="16" fill="hold" nodeType="clickEffect">
                                  <p:stCondLst>
                                    <p:cond delay="0"/>
                                  </p:stCondLst>
                                  <p:childTnLst>
                                    <p:set>
                                      <p:cBhvr>
                                        <p:cTn id="108" dur="1" fill="hold">
                                          <p:stCondLst>
                                            <p:cond delay="0"/>
                                          </p:stCondLst>
                                        </p:cTn>
                                        <p:tgtEl>
                                          <p:spTgt spid="127002"/>
                                        </p:tgtEl>
                                        <p:attrNameLst>
                                          <p:attrName>style.visibility</p:attrName>
                                        </p:attrNameLst>
                                      </p:cBhvr>
                                      <p:to>
                                        <p:strVal val="visible"/>
                                      </p:to>
                                    </p:set>
                                    <p:animEffect transition="in" filter="box(in)">
                                      <p:cBhvr>
                                        <p:cTn id="109" dur="500"/>
                                        <p:tgtEl>
                                          <p:spTgt spid="127002"/>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9" presetClass="entr" presetSubtype="0" fill="hold" nodeType="clickEffect">
                                  <p:stCondLst>
                                    <p:cond delay="0"/>
                                  </p:stCondLst>
                                  <p:childTnLst>
                                    <p:set>
                                      <p:cBhvr>
                                        <p:cTn id="113" dur="1" fill="hold">
                                          <p:stCondLst>
                                            <p:cond delay="0"/>
                                          </p:stCondLst>
                                        </p:cTn>
                                        <p:tgtEl>
                                          <p:spTgt spid="127001"/>
                                        </p:tgtEl>
                                        <p:attrNameLst>
                                          <p:attrName>style.visibility</p:attrName>
                                        </p:attrNameLst>
                                      </p:cBhvr>
                                      <p:to>
                                        <p:strVal val="visible"/>
                                      </p:to>
                                    </p:set>
                                    <p:animEffect transition="in" filter="dissolve">
                                      <p:cBhvr>
                                        <p:cTn id="114" dur="500"/>
                                        <p:tgtEl>
                                          <p:spTgt spid="127001"/>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4" presetClass="entr" presetSubtype="10" fill="hold" nodeType="clickEffect">
                                  <p:stCondLst>
                                    <p:cond delay="0"/>
                                  </p:stCondLst>
                                  <p:childTnLst>
                                    <p:set>
                                      <p:cBhvr>
                                        <p:cTn id="118" dur="1" fill="hold">
                                          <p:stCondLst>
                                            <p:cond delay="0"/>
                                          </p:stCondLst>
                                        </p:cTn>
                                        <p:tgtEl>
                                          <p:spTgt spid="127022"/>
                                        </p:tgtEl>
                                        <p:attrNameLst>
                                          <p:attrName>style.visibility</p:attrName>
                                        </p:attrNameLst>
                                      </p:cBhvr>
                                      <p:to>
                                        <p:strVal val="visible"/>
                                      </p:to>
                                    </p:set>
                                    <p:animEffect transition="in" filter="randombar(horizontal)">
                                      <p:cBhvr>
                                        <p:cTn id="119" dur="500"/>
                                        <p:tgtEl>
                                          <p:spTgt spid="127022"/>
                                        </p:tgtEl>
                                      </p:cBhvr>
                                    </p:animEffect>
                                  </p:childTnLst>
                                </p:cTn>
                              </p:par>
                            </p:childTnLst>
                          </p:cTn>
                        </p:par>
                        <p:par>
                          <p:cTn id="120" fill="hold" nodeType="afterGroup">
                            <p:stCondLst>
                              <p:cond delay="500"/>
                            </p:stCondLst>
                            <p:childTnLst>
                              <p:par>
                                <p:cTn id="121" presetID="1" presetClass="entr" presetSubtype="0" fill="hold" nodeType="afterEffect">
                                  <p:stCondLst>
                                    <p:cond delay="0"/>
                                  </p:stCondLst>
                                  <p:childTnLst>
                                    <p:set>
                                      <p:cBhvr>
                                        <p:cTn id="122" dur="1" fill="hold">
                                          <p:stCondLst>
                                            <p:cond delay="499"/>
                                          </p:stCondLst>
                                        </p:cTn>
                                        <p:tgtEl>
                                          <p:spTgt spid="127005"/>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nodeType="clickEffect">
                                  <p:stCondLst>
                                    <p:cond delay="0"/>
                                  </p:stCondLst>
                                  <p:childTnLst>
                                    <p:set>
                                      <p:cBhvr>
                                        <p:cTn id="126" dur="1" fill="hold">
                                          <p:stCondLst>
                                            <p:cond delay="499"/>
                                          </p:stCondLst>
                                        </p:cTn>
                                        <p:tgtEl>
                                          <p:spTgt spid="127019"/>
                                        </p:tgtEl>
                                        <p:attrNameLst>
                                          <p:attrName>style.visibility</p:attrName>
                                        </p:attrNameLst>
                                      </p:cBhvr>
                                      <p:to>
                                        <p:strVal val="visible"/>
                                      </p:to>
                                    </p:set>
                                  </p:childTnLst>
                                </p:cTn>
                              </p:par>
                            </p:childTnLst>
                          </p:cTn>
                        </p:par>
                        <p:par>
                          <p:cTn id="127" fill="hold" nodeType="afterGroup">
                            <p:stCondLst>
                              <p:cond delay="500"/>
                            </p:stCondLst>
                            <p:childTnLst>
                              <p:par>
                                <p:cTn id="128" presetID="3" presetClass="entr" presetSubtype="10" fill="hold" nodeType="afterEffect">
                                  <p:stCondLst>
                                    <p:cond delay="0"/>
                                  </p:stCondLst>
                                  <p:childTnLst>
                                    <p:set>
                                      <p:cBhvr>
                                        <p:cTn id="129" dur="1" fill="hold">
                                          <p:stCondLst>
                                            <p:cond delay="0"/>
                                          </p:stCondLst>
                                        </p:cTn>
                                        <p:tgtEl>
                                          <p:spTgt spid="127003"/>
                                        </p:tgtEl>
                                        <p:attrNameLst>
                                          <p:attrName>style.visibility</p:attrName>
                                        </p:attrNameLst>
                                      </p:cBhvr>
                                      <p:to>
                                        <p:strVal val="visible"/>
                                      </p:to>
                                    </p:set>
                                    <p:animEffect transition="in" filter="blinds(horizontal)">
                                      <p:cBhvr>
                                        <p:cTn id="130" dur="500"/>
                                        <p:tgtEl>
                                          <p:spTgt spid="127003"/>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6" presetClass="entr" presetSubtype="37" fill="hold" nodeType="clickEffect">
                                  <p:stCondLst>
                                    <p:cond delay="0"/>
                                  </p:stCondLst>
                                  <p:childTnLst>
                                    <p:set>
                                      <p:cBhvr>
                                        <p:cTn id="134" dur="1" fill="hold">
                                          <p:stCondLst>
                                            <p:cond delay="0"/>
                                          </p:stCondLst>
                                        </p:cTn>
                                        <p:tgtEl>
                                          <p:spTgt spid="127000"/>
                                        </p:tgtEl>
                                        <p:attrNameLst>
                                          <p:attrName>style.visibility</p:attrName>
                                        </p:attrNameLst>
                                      </p:cBhvr>
                                      <p:to>
                                        <p:strVal val="visible"/>
                                      </p:to>
                                    </p:set>
                                    <p:animEffect transition="in" filter="barn(outVertical)">
                                      <p:cBhvr>
                                        <p:cTn id="135" dur="500"/>
                                        <p:tgtEl>
                                          <p:spTgt spid="127000"/>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3" presetClass="entr" presetSubtype="16" fill="hold" nodeType="clickEffect">
                                  <p:stCondLst>
                                    <p:cond delay="0"/>
                                  </p:stCondLst>
                                  <p:childTnLst>
                                    <p:set>
                                      <p:cBhvr>
                                        <p:cTn id="139" dur="1" fill="hold">
                                          <p:stCondLst>
                                            <p:cond delay="0"/>
                                          </p:stCondLst>
                                        </p:cTn>
                                        <p:tgtEl>
                                          <p:spTgt spid="127007"/>
                                        </p:tgtEl>
                                        <p:attrNameLst>
                                          <p:attrName>style.visibility</p:attrName>
                                        </p:attrNameLst>
                                      </p:cBhvr>
                                      <p:to>
                                        <p:strVal val="visible"/>
                                      </p:to>
                                    </p:set>
                                    <p:anim calcmode="lin" valueType="num">
                                      <p:cBhvr>
                                        <p:cTn id="140" dur="500" fill="hold"/>
                                        <p:tgtEl>
                                          <p:spTgt spid="127007"/>
                                        </p:tgtEl>
                                        <p:attrNameLst>
                                          <p:attrName>ppt_w</p:attrName>
                                        </p:attrNameLst>
                                      </p:cBhvr>
                                      <p:tavLst>
                                        <p:tav tm="0">
                                          <p:val>
                                            <p:fltVal val="0"/>
                                          </p:val>
                                        </p:tav>
                                        <p:tav tm="100000">
                                          <p:val>
                                            <p:strVal val="#ppt_w"/>
                                          </p:val>
                                        </p:tav>
                                      </p:tavLst>
                                    </p:anim>
                                    <p:anim calcmode="lin" valueType="num">
                                      <p:cBhvr>
                                        <p:cTn id="141" dur="500" fill="hold"/>
                                        <p:tgtEl>
                                          <p:spTgt spid="127007"/>
                                        </p:tgtEl>
                                        <p:attrNameLst>
                                          <p:attrName>ppt_h</p:attrName>
                                        </p:attrNameLst>
                                      </p:cBhvr>
                                      <p:tavLst>
                                        <p:tav tm="0">
                                          <p:val>
                                            <p:fltVal val="0"/>
                                          </p:val>
                                        </p:tav>
                                        <p:tav tm="100000">
                                          <p:val>
                                            <p:strVal val="#ppt_h"/>
                                          </p:val>
                                        </p:tav>
                                      </p:tavLst>
                                    </p:anim>
                                  </p:childTnLst>
                                </p:cTn>
                              </p:par>
                            </p:childTnLst>
                          </p:cTn>
                        </p:par>
                        <p:par>
                          <p:cTn id="142" fill="hold" nodeType="afterGroup">
                            <p:stCondLst>
                              <p:cond delay="500"/>
                            </p:stCondLst>
                            <p:childTnLst>
                              <p:par>
                                <p:cTn id="143" presetID="1" presetClass="entr" presetSubtype="0" fill="hold" nodeType="afterEffect">
                                  <p:stCondLst>
                                    <p:cond delay="0"/>
                                  </p:stCondLst>
                                  <p:childTnLst>
                                    <p:set>
                                      <p:cBhvr>
                                        <p:cTn id="144" dur="1" fill="hold">
                                          <p:stCondLst>
                                            <p:cond delay="499"/>
                                          </p:stCondLst>
                                        </p:cTn>
                                        <p:tgtEl>
                                          <p:spTgt spid="127011"/>
                                        </p:tgtEl>
                                        <p:attrNameLst>
                                          <p:attrName>style.visibility</p:attrName>
                                        </p:attrNameLst>
                                      </p:cBhvr>
                                      <p:to>
                                        <p:strVal val="visible"/>
                                      </p:to>
                                    </p:se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2" presetClass="entr" presetSubtype="8" fill="hold" nodeType="clickEffect">
                                  <p:stCondLst>
                                    <p:cond delay="0"/>
                                  </p:stCondLst>
                                  <p:childTnLst>
                                    <p:set>
                                      <p:cBhvr>
                                        <p:cTn id="148" dur="1" fill="hold">
                                          <p:stCondLst>
                                            <p:cond delay="0"/>
                                          </p:stCondLst>
                                        </p:cTn>
                                        <p:tgtEl>
                                          <p:spTgt spid="127006"/>
                                        </p:tgtEl>
                                        <p:attrNameLst>
                                          <p:attrName>style.visibility</p:attrName>
                                        </p:attrNameLst>
                                      </p:cBhvr>
                                      <p:to>
                                        <p:strVal val="visible"/>
                                      </p:to>
                                    </p:set>
                                    <p:animEffect transition="in" filter="slide(fromLeft)">
                                      <p:cBhvr>
                                        <p:cTn id="149" dur="500"/>
                                        <p:tgtEl>
                                          <p:spTgt spid="127006"/>
                                        </p:tgtEl>
                                      </p:cBhvr>
                                    </p:animEffect>
                                  </p:childTnLst>
                                </p:cTn>
                              </p:par>
                            </p:childTnLst>
                          </p:cTn>
                        </p:par>
                        <p:par>
                          <p:cTn id="150" fill="hold" nodeType="afterGroup">
                            <p:stCondLst>
                              <p:cond delay="500"/>
                            </p:stCondLst>
                            <p:childTnLst>
                              <p:par>
                                <p:cTn id="151" presetID="5" presetClass="entr" presetSubtype="5" fill="hold" nodeType="afterEffect">
                                  <p:stCondLst>
                                    <p:cond delay="0"/>
                                  </p:stCondLst>
                                  <p:childTnLst>
                                    <p:set>
                                      <p:cBhvr>
                                        <p:cTn id="152" dur="1" fill="hold">
                                          <p:stCondLst>
                                            <p:cond delay="0"/>
                                          </p:stCondLst>
                                        </p:cTn>
                                        <p:tgtEl>
                                          <p:spTgt spid="127013"/>
                                        </p:tgtEl>
                                        <p:attrNameLst>
                                          <p:attrName>style.visibility</p:attrName>
                                        </p:attrNameLst>
                                      </p:cBhvr>
                                      <p:to>
                                        <p:strVal val="visible"/>
                                      </p:to>
                                    </p:set>
                                    <p:animEffect transition="in" filter="checkerboard(down)">
                                      <p:cBhvr>
                                        <p:cTn id="153" dur="500"/>
                                        <p:tgtEl>
                                          <p:spTgt spid="127013"/>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22" presetClass="entr" presetSubtype="8" fill="hold" nodeType="clickEffect">
                                  <p:stCondLst>
                                    <p:cond delay="0"/>
                                  </p:stCondLst>
                                  <p:childTnLst>
                                    <p:set>
                                      <p:cBhvr>
                                        <p:cTn id="157" dur="1" fill="hold">
                                          <p:stCondLst>
                                            <p:cond delay="0"/>
                                          </p:stCondLst>
                                        </p:cTn>
                                        <p:tgtEl>
                                          <p:spTgt spid="127008"/>
                                        </p:tgtEl>
                                        <p:attrNameLst>
                                          <p:attrName>style.visibility</p:attrName>
                                        </p:attrNameLst>
                                      </p:cBhvr>
                                      <p:to>
                                        <p:strVal val="visible"/>
                                      </p:to>
                                    </p:set>
                                    <p:animEffect transition="in" filter="wipe(left)">
                                      <p:cBhvr>
                                        <p:cTn id="158" dur="500"/>
                                        <p:tgtEl>
                                          <p:spTgt spid="127008"/>
                                        </p:tgtEl>
                                      </p:cBhvr>
                                    </p:animEffect>
                                  </p:childTnLst>
                                </p:cTn>
                              </p:par>
                            </p:childTnLst>
                          </p:cTn>
                        </p:par>
                        <p:par>
                          <p:cTn id="159" fill="hold" nodeType="afterGroup">
                            <p:stCondLst>
                              <p:cond delay="500"/>
                            </p:stCondLst>
                            <p:childTnLst>
                              <p:par>
                                <p:cTn id="160" presetID="1" presetClass="entr" presetSubtype="0" fill="hold" nodeType="afterEffect">
                                  <p:stCondLst>
                                    <p:cond delay="0"/>
                                  </p:stCondLst>
                                  <p:childTnLst>
                                    <p:set>
                                      <p:cBhvr>
                                        <p:cTn id="161" dur="1" fill="hold">
                                          <p:stCondLst>
                                            <p:cond delay="499"/>
                                          </p:stCondLst>
                                        </p:cTn>
                                        <p:tgtEl>
                                          <p:spTgt spid="127009"/>
                                        </p:tgtEl>
                                        <p:attrNameLst>
                                          <p:attrName>style.visibility</p:attrName>
                                        </p:attrNameLst>
                                      </p:cBhvr>
                                      <p:to>
                                        <p:strVal val="visible"/>
                                      </p:to>
                                    </p:se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1" presetClass="entr" presetSubtype="0" fill="hold" nodeType="clickEffect">
                                  <p:stCondLst>
                                    <p:cond delay="0"/>
                                  </p:stCondLst>
                                  <p:childTnLst>
                                    <p:set>
                                      <p:cBhvr>
                                        <p:cTn id="165" dur="1" fill="hold">
                                          <p:stCondLst>
                                            <p:cond delay="0"/>
                                          </p:stCondLst>
                                        </p:cTn>
                                        <p:tgtEl>
                                          <p:spTgt spid="127021"/>
                                        </p:tgtEl>
                                        <p:attrNameLst>
                                          <p:attrName>style.visibility</p:attrName>
                                        </p:attrNameLst>
                                      </p:cBhvr>
                                      <p:to>
                                        <p:strVal val="visible"/>
                                      </p:to>
                                    </p:se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22" presetClass="entr" presetSubtype="4" fill="hold" nodeType="clickEffect">
                                  <p:stCondLst>
                                    <p:cond delay="0"/>
                                  </p:stCondLst>
                                  <p:childTnLst>
                                    <p:set>
                                      <p:cBhvr>
                                        <p:cTn id="169" dur="1" fill="hold">
                                          <p:stCondLst>
                                            <p:cond delay="0"/>
                                          </p:stCondLst>
                                        </p:cTn>
                                        <p:tgtEl>
                                          <p:spTgt spid="127015"/>
                                        </p:tgtEl>
                                        <p:attrNameLst>
                                          <p:attrName>style.visibility</p:attrName>
                                        </p:attrNameLst>
                                      </p:cBhvr>
                                      <p:to>
                                        <p:strVal val="visible"/>
                                      </p:to>
                                    </p:set>
                                    <p:animEffect transition="in" filter="wipe(down)">
                                      <p:cBhvr>
                                        <p:cTn id="170" dur="500"/>
                                        <p:tgtEl>
                                          <p:spTgt spid="127015"/>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ntr" presetSubtype="0" fill="hold" nodeType="clickEffect">
                                  <p:stCondLst>
                                    <p:cond delay="0"/>
                                  </p:stCondLst>
                                  <p:childTnLst>
                                    <p:set>
                                      <p:cBhvr>
                                        <p:cTn id="174" dur="1" fill="hold">
                                          <p:stCondLst>
                                            <p:cond delay="0"/>
                                          </p:stCondLst>
                                        </p:cTn>
                                        <p:tgtEl>
                                          <p:spTgt spid="127020"/>
                                        </p:tgtEl>
                                        <p:attrNameLst>
                                          <p:attrName>style.visibility</p:attrName>
                                        </p:attrNameLst>
                                      </p:cBhvr>
                                      <p:to>
                                        <p:strVal val="visible"/>
                                      </p:to>
                                    </p:set>
                                  </p:childTnLst>
                                </p:cTn>
                              </p:par>
                            </p:childTnLst>
                          </p:cTn>
                        </p:par>
                        <p:par>
                          <p:cTn id="175" fill="hold" nodeType="afterGroup">
                            <p:stCondLst>
                              <p:cond delay="0"/>
                            </p:stCondLst>
                            <p:childTnLst>
                              <p:par>
                                <p:cTn id="176" presetID="1" presetClass="entr" presetSubtype="0" fill="hold" nodeType="afterEffect">
                                  <p:stCondLst>
                                    <p:cond delay="0"/>
                                  </p:stCondLst>
                                  <p:childTnLst>
                                    <p:set>
                                      <p:cBhvr>
                                        <p:cTn id="177" dur="1" fill="hold">
                                          <p:stCondLst>
                                            <p:cond delay="0"/>
                                          </p:stCondLst>
                                        </p:cTn>
                                        <p:tgtEl>
                                          <p:spTgt spid="127014"/>
                                        </p:tgtEl>
                                        <p:attrNameLst>
                                          <p:attrName>style.visibility</p:attrName>
                                        </p:attrNameLst>
                                      </p:cBhvr>
                                      <p:to>
                                        <p:strVal val="visible"/>
                                      </p:to>
                                    </p:se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22" presetClass="entr" presetSubtype="8" fill="hold" nodeType="clickEffect">
                                  <p:stCondLst>
                                    <p:cond delay="0"/>
                                  </p:stCondLst>
                                  <p:childTnLst>
                                    <p:set>
                                      <p:cBhvr>
                                        <p:cTn id="181" dur="1" fill="hold">
                                          <p:stCondLst>
                                            <p:cond delay="0"/>
                                          </p:stCondLst>
                                        </p:cTn>
                                        <p:tgtEl>
                                          <p:spTgt spid="126987"/>
                                        </p:tgtEl>
                                        <p:attrNameLst>
                                          <p:attrName>style.visibility</p:attrName>
                                        </p:attrNameLst>
                                      </p:cBhvr>
                                      <p:to>
                                        <p:strVal val="visible"/>
                                      </p:to>
                                    </p:set>
                                    <p:animEffect transition="in" filter="wipe(left)">
                                      <p:cBhvr>
                                        <p:cTn id="182" dur="500"/>
                                        <p:tgtEl>
                                          <p:spTgt spid="126987"/>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22" presetClass="entr" presetSubtype="8" fill="hold" nodeType="clickEffect">
                                  <p:stCondLst>
                                    <p:cond delay="0"/>
                                  </p:stCondLst>
                                  <p:childTnLst>
                                    <p:set>
                                      <p:cBhvr>
                                        <p:cTn id="186" dur="1" fill="hold">
                                          <p:stCondLst>
                                            <p:cond delay="0"/>
                                          </p:stCondLst>
                                        </p:cTn>
                                        <p:tgtEl>
                                          <p:spTgt spid="126988"/>
                                        </p:tgtEl>
                                        <p:attrNameLst>
                                          <p:attrName>style.visibility</p:attrName>
                                        </p:attrNameLst>
                                      </p:cBhvr>
                                      <p:to>
                                        <p:strVal val="visible"/>
                                      </p:to>
                                    </p:set>
                                    <p:animEffect transition="in" filter="wipe(left)">
                                      <p:cBhvr>
                                        <p:cTn id="187" dur="500"/>
                                        <p:tgtEl>
                                          <p:spTgt spid="126988"/>
                                        </p:tgtEl>
                                      </p:cBhvr>
                                    </p:animEffec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22" presetClass="entr" presetSubtype="8" fill="hold" nodeType="clickEffect">
                                  <p:stCondLst>
                                    <p:cond delay="0"/>
                                  </p:stCondLst>
                                  <p:childTnLst>
                                    <p:set>
                                      <p:cBhvr>
                                        <p:cTn id="191" dur="1" fill="hold">
                                          <p:stCondLst>
                                            <p:cond delay="0"/>
                                          </p:stCondLst>
                                        </p:cTn>
                                        <p:tgtEl>
                                          <p:spTgt spid="126989"/>
                                        </p:tgtEl>
                                        <p:attrNameLst>
                                          <p:attrName>style.visibility</p:attrName>
                                        </p:attrNameLst>
                                      </p:cBhvr>
                                      <p:to>
                                        <p:strVal val="visible"/>
                                      </p:to>
                                    </p:set>
                                    <p:animEffect transition="in" filter="wipe(left)">
                                      <p:cBhvr>
                                        <p:cTn id="192" dur="500"/>
                                        <p:tgtEl>
                                          <p:spTgt spid="126989"/>
                                        </p:tgtEl>
                                      </p:cBhvr>
                                    </p:animEffec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22" presetClass="entr" presetSubtype="8" fill="hold" nodeType="clickEffect">
                                  <p:stCondLst>
                                    <p:cond delay="0"/>
                                  </p:stCondLst>
                                  <p:childTnLst>
                                    <p:set>
                                      <p:cBhvr>
                                        <p:cTn id="196" dur="1" fill="hold">
                                          <p:stCondLst>
                                            <p:cond delay="0"/>
                                          </p:stCondLst>
                                        </p:cTn>
                                        <p:tgtEl>
                                          <p:spTgt spid="126990"/>
                                        </p:tgtEl>
                                        <p:attrNameLst>
                                          <p:attrName>style.visibility</p:attrName>
                                        </p:attrNameLst>
                                      </p:cBhvr>
                                      <p:to>
                                        <p:strVal val="visible"/>
                                      </p:to>
                                    </p:set>
                                    <p:animEffect transition="in" filter="wipe(left)">
                                      <p:cBhvr>
                                        <p:cTn id="197" dur="500"/>
                                        <p:tgtEl>
                                          <p:spTgt spid="126990"/>
                                        </p:tgtEl>
                                      </p:cBhvr>
                                    </p:animEffec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22" presetClass="entr" presetSubtype="8" fill="hold" grpId="0" nodeType="clickEffect">
                                  <p:stCondLst>
                                    <p:cond delay="0"/>
                                  </p:stCondLst>
                                  <p:childTnLst>
                                    <p:set>
                                      <p:cBhvr>
                                        <p:cTn id="201" dur="1" fill="hold">
                                          <p:stCondLst>
                                            <p:cond delay="0"/>
                                          </p:stCondLst>
                                        </p:cTn>
                                        <p:tgtEl>
                                          <p:spTgt spid="126991"/>
                                        </p:tgtEl>
                                        <p:attrNameLst>
                                          <p:attrName>style.visibility</p:attrName>
                                        </p:attrNameLst>
                                      </p:cBhvr>
                                      <p:to>
                                        <p:strVal val="visible"/>
                                      </p:to>
                                    </p:set>
                                    <p:animEffect transition="in" filter="wipe(left)">
                                      <p:cBhvr>
                                        <p:cTn id="202" dur="500"/>
                                        <p:tgtEl>
                                          <p:spTgt spid="126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autoUpdateAnimBg="0"/>
      <p:bldP spid="126979" grpId="0" autoUpdateAnimBg="0"/>
      <p:bldP spid="126980" grpId="0" autoUpdateAnimBg="0"/>
      <p:bldP spid="126982" grpId="0" autoUpdateAnimBg="0"/>
      <p:bldP spid="126983" grpId="0" autoUpdateAnimBg="0"/>
      <p:bldP spid="126985" grpId="0" autoUpdateAnimBg="0"/>
      <p:bldP spid="126991"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4">
            <a:extLst>
              <a:ext uri="{FF2B5EF4-FFF2-40B4-BE49-F238E27FC236}">
                <a16:creationId xmlns:a16="http://schemas.microsoft.com/office/drawing/2014/main" id="{5427E5DA-D9BB-418F-A4D4-F28BF26FCAD0}"/>
              </a:ext>
            </a:extLst>
          </p:cNvPr>
          <p:cNvSpPr txBox="1">
            <a:spLocks noChangeArrowheads="1"/>
          </p:cNvSpPr>
          <p:nvPr/>
        </p:nvSpPr>
        <p:spPr bwMode="auto">
          <a:xfrm>
            <a:off x="228600" y="2725738"/>
            <a:ext cx="5545138" cy="461962"/>
          </a:xfrm>
          <a:prstGeom prst="rect">
            <a:avLst/>
          </a:prstGeom>
          <a:noFill/>
          <a:ln>
            <a:noFill/>
          </a:ln>
          <a:effectLst/>
        </p:spPr>
        <p:txBody>
          <a:bodyPr>
            <a:spAutoFit/>
          </a:bodyPr>
          <a:lstStyle/>
          <a:p>
            <a:pPr eaLnBrk="1" hangingPunct="1">
              <a:defRPr/>
            </a:pPr>
            <a:r>
              <a:rPr lang="zh-CN" altLang="en-US" sz="2400" b="1" dirty="0">
                <a:solidFill>
                  <a:srgbClr val="FFC000"/>
                </a:solidFill>
                <a:latin typeface="+mj-ea"/>
                <a:ea typeface="+mj-ea"/>
              </a:rPr>
              <a:t>电流密度和电流强度的关系</a:t>
            </a:r>
          </a:p>
        </p:txBody>
      </p:sp>
      <p:graphicFrame>
        <p:nvGraphicFramePr>
          <p:cNvPr id="5123" name="Object 6">
            <a:extLst>
              <a:ext uri="{FF2B5EF4-FFF2-40B4-BE49-F238E27FC236}">
                <a16:creationId xmlns:a16="http://schemas.microsoft.com/office/drawing/2014/main" id="{CD990875-66F0-4EDA-BE52-61F104FE0A84}"/>
              </a:ext>
            </a:extLst>
          </p:cNvPr>
          <p:cNvGraphicFramePr>
            <a:graphicFrameLocks noChangeAspect="1"/>
          </p:cNvGraphicFramePr>
          <p:nvPr/>
        </p:nvGraphicFramePr>
        <p:xfrm>
          <a:off x="2398713" y="3743325"/>
          <a:ext cx="4672012" cy="595313"/>
        </p:xfrm>
        <a:graphic>
          <a:graphicData uri="http://schemas.openxmlformats.org/presentationml/2006/ole">
            <mc:AlternateContent xmlns:mc="http://schemas.openxmlformats.org/markup-compatibility/2006">
              <mc:Choice xmlns:v="urn:schemas-microsoft-com:vml" Requires="v">
                <p:oleObj spid="_x0000_s171090" name="Equation" r:id="rId3" imgW="1943355" imgH="209681" progId="Equation.DSMT4">
                  <p:embed/>
                </p:oleObj>
              </mc:Choice>
              <mc:Fallback>
                <p:oleObj name="Equation" r:id="rId3" imgW="1943355" imgH="209681" progId="Equation.DSMT4">
                  <p:embed/>
                  <p:pic>
                    <p:nvPicPr>
                      <p:cNvPr id="5123" name="Object 6">
                        <a:extLst>
                          <a:ext uri="{FF2B5EF4-FFF2-40B4-BE49-F238E27FC236}">
                            <a16:creationId xmlns:a16="http://schemas.microsoft.com/office/drawing/2014/main" id="{CD990875-66F0-4EDA-BE52-61F104FE0A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8713" y="3743325"/>
                        <a:ext cx="46720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 Box 8">
            <a:extLst>
              <a:ext uri="{FF2B5EF4-FFF2-40B4-BE49-F238E27FC236}">
                <a16:creationId xmlns:a16="http://schemas.microsoft.com/office/drawing/2014/main" id="{C7B0D2E5-3DFE-4482-8F51-30CBBAF72377}"/>
              </a:ext>
            </a:extLst>
          </p:cNvPr>
          <p:cNvSpPr txBox="1">
            <a:spLocks noChangeArrowheads="1"/>
          </p:cNvSpPr>
          <p:nvPr/>
        </p:nvSpPr>
        <p:spPr bwMode="auto">
          <a:xfrm>
            <a:off x="479425" y="4346575"/>
            <a:ext cx="5111750" cy="461963"/>
          </a:xfrm>
          <a:prstGeom prst="rect">
            <a:avLst/>
          </a:prstGeom>
          <a:noFill/>
          <a:ln>
            <a:noFill/>
          </a:ln>
          <a:effectLst/>
        </p:spPr>
        <p:txBody>
          <a:bodyPr>
            <a:spAutoFit/>
          </a:bodyPr>
          <a:lstStyle/>
          <a:p>
            <a:pPr algn="ctr" eaLnBrk="1" hangingPunct="1">
              <a:defRPr/>
            </a:pPr>
            <a:r>
              <a:rPr lang="en-US" altLang="zh-CN" sz="2400" b="1">
                <a:solidFill>
                  <a:schemeClr val="bg1"/>
                </a:solidFill>
                <a:latin typeface="+mj-ea"/>
                <a:ea typeface="+mj-ea"/>
              </a:rPr>
              <a:t>2. </a:t>
            </a:r>
            <a:r>
              <a:rPr lang="zh-CN" altLang="en-US" sz="2400" b="1">
                <a:solidFill>
                  <a:schemeClr val="bg1"/>
                </a:solidFill>
                <a:latin typeface="+mj-ea"/>
                <a:ea typeface="+mj-ea"/>
              </a:rPr>
              <a:t>通过任一面积 </a:t>
            </a:r>
            <a:r>
              <a:rPr lang="en-US" altLang="zh-CN" sz="2400" b="1" i="1">
                <a:solidFill>
                  <a:schemeClr val="bg1"/>
                </a:solidFill>
                <a:latin typeface="+mj-ea"/>
                <a:ea typeface="+mj-ea"/>
              </a:rPr>
              <a:t>S</a:t>
            </a:r>
            <a:r>
              <a:rPr lang="en-US" altLang="zh-CN" sz="2400" b="1">
                <a:solidFill>
                  <a:schemeClr val="bg1"/>
                </a:solidFill>
                <a:latin typeface="+mj-ea"/>
                <a:ea typeface="+mj-ea"/>
              </a:rPr>
              <a:t> </a:t>
            </a:r>
            <a:r>
              <a:rPr lang="zh-CN" altLang="en-US" sz="2400" b="1">
                <a:solidFill>
                  <a:schemeClr val="bg1"/>
                </a:solidFill>
                <a:latin typeface="+mj-ea"/>
                <a:ea typeface="+mj-ea"/>
              </a:rPr>
              <a:t>的电流强度</a:t>
            </a:r>
          </a:p>
        </p:txBody>
      </p:sp>
      <p:graphicFrame>
        <p:nvGraphicFramePr>
          <p:cNvPr id="5125" name="Object 9">
            <a:extLst>
              <a:ext uri="{FF2B5EF4-FFF2-40B4-BE49-F238E27FC236}">
                <a16:creationId xmlns:a16="http://schemas.microsoft.com/office/drawing/2014/main" id="{D7B624E8-F1A7-48E6-BD48-985589BF3B0F}"/>
              </a:ext>
            </a:extLst>
          </p:cNvPr>
          <p:cNvGraphicFramePr>
            <a:graphicFrameLocks noChangeAspect="1"/>
          </p:cNvGraphicFramePr>
          <p:nvPr/>
        </p:nvGraphicFramePr>
        <p:xfrm>
          <a:off x="2116138" y="5051425"/>
          <a:ext cx="1838325" cy="720725"/>
        </p:xfrm>
        <a:graphic>
          <a:graphicData uri="http://schemas.openxmlformats.org/presentationml/2006/ole">
            <mc:AlternateContent xmlns:mc="http://schemas.openxmlformats.org/markup-compatibility/2006">
              <mc:Choice xmlns:v="urn:schemas-microsoft-com:vml" Requires="v">
                <p:oleObj spid="_x0000_s171091" name="Equation" r:id="rId5" imgW="686014" imgH="247519" progId="Equation.DSMT4">
                  <p:embed/>
                </p:oleObj>
              </mc:Choice>
              <mc:Fallback>
                <p:oleObj name="Equation" r:id="rId5" imgW="686014" imgH="247519" progId="Equation.DSMT4">
                  <p:embed/>
                  <p:pic>
                    <p:nvPicPr>
                      <p:cNvPr id="5125" name="Object 9">
                        <a:extLst>
                          <a:ext uri="{FF2B5EF4-FFF2-40B4-BE49-F238E27FC236}">
                            <a16:creationId xmlns:a16="http://schemas.microsoft.com/office/drawing/2014/main" id="{D7B624E8-F1A7-48E6-BD48-985589BF3B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6138" y="5051425"/>
                        <a:ext cx="18383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126" name="Group 10">
            <a:extLst>
              <a:ext uri="{FF2B5EF4-FFF2-40B4-BE49-F238E27FC236}">
                <a16:creationId xmlns:a16="http://schemas.microsoft.com/office/drawing/2014/main" id="{395C7204-171F-48B3-9C68-A09AE3CD66B0}"/>
              </a:ext>
            </a:extLst>
          </p:cNvPr>
          <p:cNvGrpSpPr>
            <a:grpSpLocks/>
          </p:cNvGrpSpPr>
          <p:nvPr/>
        </p:nvGrpSpPr>
        <p:grpSpPr bwMode="auto">
          <a:xfrm>
            <a:off x="5953125" y="4403725"/>
            <a:ext cx="2879725" cy="1368425"/>
            <a:chOff x="3606" y="754"/>
            <a:chExt cx="1814" cy="862"/>
          </a:xfrm>
        </p:grpSpPr>
        <p:grpSp>
          <p:nvGrpSpPr>
            <p:cNvPr id="5138" name="Group 11">
              <a:extLst>
                <a:ext uri="{FF2B5EF4-FFF2-40B4-BE49-F238E27FC236}">
                  <a16:creationId xmlns:a16="http://schemas.microsoft.com/office/drawing/2014/main" id="{E273727B-AEC5-497A-9B35-5D3855E573B3}"/>
                </a:ext>
              </a:extLst>
            </p:cNvPr>
            <p:cNvGrpSpPr>
              <a:grpSpLocks/>
            </p:cNvGrpSpPr>
            <p:nvPr/>
          </p:nvGrpSpPr>
          <p:grpSpPr bwMode="auto">
            <a:xfrm>
              <a:off x="3787" y="754"/>
              <a:ext cx="1134" cy="796"/>
              <a:chOff x="3515" y="1842"/>
              <a:chExt cx="1134" cy="796"/>
            </a:xfrm>
          </p:grpSpPr>
          <p:sp>
            <p:nvSpPr>
              <p:cNvPr id="24" name="Oval 12">
                <a:extLst>
                  <a:ext uri="{FF2B5EF4-FFF2-40B4-BE49-F238E27FC236}">
                    <a16:creationId xmlns:a16="http://schemas.microsoft.com/office/drawing/2014/main" id="{5268DDC4-AC17-4697-989F-314924B06974}"/>
                  </a:ext>
                </a:extLst>
              </p:cNvPr>
              <p:cNvSpPr>
                <a:spLocks noChangeArrowheads="1"/>
              </p:cNvSpPr>
              <p:nvPr/>
            </p:nvSpPr>
            <p:spPr bwMode="auto">
              <a:xfrm rot="-1672413">
                <a:off x="4332" y="1842"/>
                <a:ext cx="317" cy="576"/>
              </a:xfrm>
              <a:prstGeom prst="ellipse">
                <a:avLst/>
              </a:prstGeom>
              <a:solidFill>
                <a:schemeClr val="accent1"/>
              </a:solidFill>
              <a:ln w="22225">
                <a:solidFill>
                  <a:schemeClr val="tx1"/>
                </a:solidFill>
                <a:round/>
                <a:headEnd/>
                <a:tailEnd/>
              </a:ln>
              <a:effectLst/>
            </p:spPr>
            <p:txBody>
              <a:bodyPr wrap="none" anchor="ctr"/>
              <a:lstStyle/>
              <a:p>
                <a:pPr algn="ctr" eaLnBrk="1" hangingPunct="1">
                  <a:defRPr/>
                </a:pPr>
                <a:endParaRPr lang="zh-CN" altLang="en-US" sz="2400" b="1">
                  <a:solidFill>
                    <a:schemeClr val="bg1"/>
                  </a:solidFill>
                  <a:latin typeface="+mj-ea"/>
                  <a:ea typeface="+mj-ea"/>
                </a:endParaRPr>
              </a:p>
            </p:txBody>
          </p:sp>
          <p:sp>
            <p:nvSpPr>
              <p:cNvPr id="25" name="Oval 13">
                <a:extLst>
                  <a:ext uri="{FF2B5EF4-FFF2-40B4-BE49-F238E27FC236}">
                    <a16:creationId xmlns:a16="http://schemas.microsoft.com/office/drawing/2014/main" id="{671CF457-3844-48DC-99EA-6D0D18E17009}"/>
                  </a:ext>
                </a:extLst>
              </p:cNvPr>
              <p:cNvSpPr>
                <a:spLocks noChangeArrowheads="1"/>
              </p:cNvSpPr>
              <p:nvPr/>
            </p:nvSpPr>
            <p:spPr bwMode="auto">
              <a:xfrm rot="-2219542">
                <a:off x="3560" y="2251"/>
                <a:ext cx="181" cy="387"/>
              </a:xfrm>
              <a:prstGeom prst="ellipse">
                <a:avLst/>
              </a:prstGeom>
              <a:solidFill>
                <a:schemeClr val="accent1"/>
              </a:solidFill>
              <a:ln w="22225">
                <a:solidFill>
                  <a:schemeClr val="tx1"/>
                </a:solidFill>
                <a:round/>
                <a:headEnd/>
                <a:tailEnd/>
              </a:ln>
              <a:effectLst/>
            </p:spPr>
            <p:txBody>
              <a:bodyPr wrap="none" anchor="ctr"/>
              <a:lstStyle/>
              <a:p>
                <a:pPr algn="ctr" eaLnBrk="1" hangingPunct="1">
                  <a:defRPr/>
                </a:pPr>
                <a:endParaRPr lang="zh-CN" altLang="en-US" sz="2400" b="1">
                  <a:solidFill>
                    <a:schemeClr val="bg1"/>
                  </a:solidFill>
                  <a:latin typeface="+mj-ea"/>
                  <a:ea typeface="+mj-ea"/>
                </a:endParaRPr>
              </a:p>
            </p:txBody>
          </p:sp>
          <p:sp>
            <p:nvSpPr>
              <p:cNvPr id="26" name="Freeform 14">
                <a:extLst>
                  <a:ext uri="{FF2B5EF4-FFF2-40B4-BE49-F238E27FC236}">
                    <a16:creationId xmlns:a16="http://schemas.microsoft.com/office/drawing/2014/main" id="{DF15B25E-6056-456E-8436-A4A5542B9697}"/>
                  </a:ext>
                </a:extLst>
              </p:cNvPr>
              <p:cNvSpPr>
                <a:spLocks/>
              </p:cNvSpPr>
              <p:nvPr/>
            </p:nvSpPr>
            <p:spPr bwMode="auto">
              <a:xfrm>
                <a:off x="3515" y="1888"/>
                <a:ext cx="817" cy="408"/>
              </a:xfrm>
              <a:custGeom>
                <a:avLst/>
                <a:gdLst>
                  <a:gd name="T0" fmla="*/ 0 w 817"/>
                  <a:gd name="T1" fmla="*/ 408 h 408"/>
                  <a:gd name="T2" fmla="*/ 318 w 817"/>
                  <a:gd name="T3" fmla="*/ 136 h 408"/>
                  <a:gd name="T4" fmla="*/ 817 w 817"/>
                  <a:gd name="T5" fmla="*/ 0 h 408"/>
                </a:gdLst>
                <a:ahLst/>
                <a:cxnLst>
                  <a:cxn ang="0">
                    <a:pos x="T0" y="T1"/>
                  </a:cxn>
                  <a:cxn ang="0">
                    <a:pos x="T2" y="T3"/>
                  </a:cxn>
                  <a:cxn ang="0">
                    <a:pos x="T4" y="T5"/>
                  </a:cxn>
                </a:cxnLst>
                <a:rect l="0" t="0" r="r" b="b"/>
                <a:pathLst>
                  <a:path w="817" h="408">
                    <a:moveTo>
                      <a:pt x="0" y="408"/>
                    </a:moveTo>
                    <a:cubicBezTo>
                      <a:pt x="91" y="306"/>
                      <a:pt x="182" y="204"/>
                      <a:pt x="318" y="136"/>
                    </a:cubicBezTo>
                    <a:cubicBezTo>
                      <a:pt x="454" y="68"/>
                      <a:pt x="734" y="23"/>
                      <a:pt x="817" y="0"/>
                    </a:cubicBezTo>
                  </a:path>
                </a:pathLst>
              </a:custGeom>
              <a:noFill/>
              <a:ln w="25400">
                <a:solidFill>
                  <a:schemeClr val="tx1"/>
                </a:solidFill>
                <a:round/>
                <a:headEnd/>
                <a:tailEnd/>
              </a:ln>
              <a:effectLst/>
            </p:spPr>
            <p:txBody>
              <a:bodyPr/>
              <a:lstStyle/>
              <a:p>
                <a:pPr algn="ctr" eaLnBrk="1" hangingPunct="1">
                  <a:defRPr/>
                </a:pPr>
                <a:endParaRPr lang="zh-CN" altLang="en-US" sz="2400" b="1">
                  <a:solidFill>
                    <a:schemeClr val="bg1"/>
                  </a:solidFill>
                  <a:latin typeface="+mj-ea"/>
                  <a:ea typeface="+mj-ea"/>
                </a:endParaRPr>
              </a:p>
            </p:txBody>
          </p:sp>
          <p:sp>
            <p:nvSpPr>
              <p:cNvPr id="27" name="Freeform 15">
                <a:extLst>
                  <a:ext uri="{FF2B5EF4-FFF2-40B4-BE49-F238E27FC236}">
                    <a16:creationId xmlns:a16="http://schemas.microsoft.com/office/drawing/2014/main" id="{591AFED9-80EC-4637-A5C7-096048980803}"/>
                  </a:ext>
                </a:extLst>
              </p:cNvPr>
              <p:cNvSpPr>
                <a:spLocks/>
              </p:cNvSpPr>
              <p:nvPr/>
            </p:nvSpPr>
            <p:spPr bwMode="auto">
              <a:xfrm>
                <a:off x="3742" y="2387"/>
                <a:ext cx="862" cy="227"/>
              </a:xfrm>
              <a:custGeom>
                <a:avLst/>
                <a:gdLst>
                  <a:gd name="T0" fmla="*/ 0 w 862"/>
                  <a:gd name="T1" fmla="*/ 227 h 227"/>
                  <a:gd name="T2" fmla="*/ 363 w 862"/>
                  <a:gd name="T3" fmla="*/ 45 h 227"/>
                  <a:gd name="T4" fmla="*/ 862 w 862"/>
                  <a:gd name="T5" fmla="*/ 0 h 227"/>
                </a:gdLst>
                <a:ahLst/>
                <a:cxnLst>
                  <a:cxn ang="0">
                    <a:pos x="T0" y="T1"/>
                  </a:cxn>
                  <a:cxn ang="0">
                    <a:pos x="T2" y="T3"/>
                  </a:cxn>
                  <a:cxn ang="0">
                    <a:pos x="T4" y="T5"/>
                  </a:cxn>
                </a:cxnLst>
                <a:rect l="0" t="0" r="r" b="b"/>
                <a:pathLst>
                  <a:path w="862" h="227">
                    <a:moveTo>
                      <a:pt x="0" y="227"/>
                    </a:moveTo>
                    <a:cubicBezTo>
                      <a:pt x="109" y="155"/>
                      <a:pt x="219" y="83"/>
                      <a:pt x="363" y="45"/>
                    </a:cubicBezTo>
                    <a:cubicBezTo>
                      <a:pt x="507" y="7"/>
                      <a:pt x="779" y="7"/>
                      <a:pt x="862" y="0"/>
                    </a:cubicBezTo>
                  </a:path>
                </a:pathLst>
              </a:custGeom>
              <a:noFill/>
              <a:ln w="25400">
                <a:solidFill>
                  <a:schemeClr val="tx1"/>
                </a:solidFill>
                <a:round/>
                <a:headEnd/>
                <a:tailEnd/>
              </a:ln>
              <a:effectLst/>
            </p:spPr>
            <p:txBody>
              <a:bodyPr/>
              <a:lstStyle/>
              <a:p>
                <a:pPr algn="ctr" eaLnBrk="1" hangingPunct="1">
                  <a:defRPr/>
                </a:pPr>
                <a:endParaRPr lang="zh-CN" altLang="en-US" sz="2400" b="1">
                  <a:solidFill>
                    <a:schemeClr val="bg1"/>
                  </a:solidFill>
                  <a:latin typeface="+mj-ea"/>
                  <a:ea typeface="+mj-ea"/>
                </a:endParaRPr>
              </a:p>
            </p:txBody>
          </p:sp>
        </p:grpSp>
        <p:grpSp>
          <p:nvGrpSpPr>
            <p:cNvPr id="5139" name="Group 16">
              <a:extLst>
                <a:ext uri="{FF2B5EF4-FFF2-40B4-BE49-F238E27FC236}">
                  <a16:creationId xmlns:a16="http://schemas.microsoft.com/office/drawing/2014/main" id="{359D5FFA-7344-40F7-B53E-B00400B8A802}"/>
                </a:ext>
              </a:extLst>
            </p:cNvPr>
            <p:cNvGrpSpPr>
              <a:grpSpLocks/>
            </p:cNvGrpSpPr>
            <p:nvPr/>
          </p:nvGrpSpPr>
          <p:grpSpPr bwMode="auto">
            <a:xfrm>
              <a:off x="3606" y="1025"/>
              <a:ext cx="1633" cy="591"/>
              <a:chOff x="3334" y="2658"/>
              <a:chExt cx="1633" cy="591"/>
            </a:xfrm>
          </p:grpSpPr>
          <p:sp>
            <p:nvSpPr>
              <p:cNvPr id="21" name="Line 17">
                <a:extLst>
                  <a:ext uri="{FF2B5EF4-FFF2-40B4-BE49-F238E27FC236}">
                    <a16:creationId xmlns:a16="http://schemas.microsoft.com/office/drawing/2014/main" id="{594027E2-9B31-4E85-8EE5-192D21A7F9E2}"/>
                  </a:ext>
                </a:extLst>
              </p:cNvPr>
              <p:cNvSpPr>
                <a:spLocks noChangeShapeType="1"/>
              </p:cNvSpPr>
              <p:nvPr/>
            </p:nvSpPr>
            <p:spPr bwMode="auto">
              <a:xfrm flipV="1">
                <a:off x="4559" y="2658"/>
                <a:ext cx="408" cy="46"/>
              </a:xfrm>
              <a:prstGeom prst="line">
                <a:avLst/>
              </a:prstGeom>
              <a:noFill/>
              <a:ln w="28575">
                <a:solidFill>
                  <a:srgbClr val="FF0000"/>
                </a:solidFill>
                <a:round/>
                <a:headEnd/>
                <a:tailEnd type="triangle" w="sm" len="lg"/>
              </a:ln>
              <a:effectLst/>
            </p:spPr>
            <p:txBody>
              <a:bodyPr/>
              <a:lstStyle/>
              <a:p>
                <a:pPr algn="ctr" eaLnBrk="1" hangingPunct="1">
                  <a:defRPr/>
                </a:pPr>
                <a:endParaRPr lang="zh-CN" altLang="en-US" sz="2400" b="1">
                  <a:solidFill>
                    <a:schemeClr val="bg1"/>
                  </a:solidFill>
                  <a:latin typeface="+mj-ea"/>
                  <a:ea typeface="+mj-ea"/>
                </a:endParaRPr>
              </a:p>
            </p:txBody>
          </p:sp>
          <p:sp>
            <p:nvSpPr>
              <p:cNvPr id="22" name="Line 18">
                <a:extLst>
                  <a:ext uri="{FF2B5EF4-FFF2-40B4-BE49-F238E27FC236}">
                    <a16:creationId xmlns:a16="http://schemas.microsoft.com/office/drawing/2014/main" id="{986AA01A-287E-4FB4-82DB-4A4F1E3282AF}"/>
                  </a:ext>
                </a:extLst>
              </p:cNvPr>
              <p:cNvSpPr>
                <a:spLocks noChangeShapeType="1"/>
              </p:cNvSpPr>
              <p:nvPr/>
            </p:nvSpPr>
            <p:spPr bwMode="auto">
              <a:xfrm flipV="1">
                <a:off x="3334" y="3022"/>
                <a:ext cx="272" cy="227"/>
              </a:xfrm>
              <a:prstGeom prst="line">
                <a:avLst/>
              </a:prstGeom>
              <a:noFill/>
              <a:ln w="28575">
                <a:solidFill>
                  <a:srgbClr val="FF0000"/>
                </a:solidFill>
                <a:round/>
                <a:headEnd/>
                <a:tailEnd type="triangle" w="sm" len="lg"/>
              </a:ln>
              <a:effectLst/>
            </p:spPr>
            <p:txBody>
              <a:bodyPr/>
              <a:lstStyle/>
              <a:p>
                <a:pPr algn="ctr" eaLnBrk="1" hangingPunct="1">
                  <a:defRPr/>
                </a:pPr>
                <a:endParaRPr lang="zh-CN" altLang="en-US" sz="2400" b="1">
                  <a:solidFill>
                    <a:schemeClr val="bg1"/>
                  </a:solidFill>
                  <a:latin typeface="+mj-ea"/>
                  <a:ea typeface="+mj-ea"/>
                </a:endParaRPr>
              </a:p>
            </p:txBody>
          </p:sp>
          <p:sp>
            <p:nvSpPr>
              <p:cNvPr id="23" name="Freeform 19">
                <a:extLst>
                  <a:ext uri="{FF2B5EF4-FFF2-40B4-BE49-F238E27FC236}">
                    <a16:creationId xmlns:a16="http://schemas.microsoft.com/office/drawing/2014/main" id="{A9CDB465-7274-49E6-825C-2E87FEA7C122}"/>
                  </a:ext>
                </a:extLst>
              </p:cNvPr>
              <p:cNvSpPr>
                <a:spLocks/>
              </p:cNvSpPr>
              <p:nvPr/>
            </p:nvSpPr>
            <p:spPr bwMode="auto">
              <a:xfrm>
                <a:off x="3606" y="2705"/>
                <a:ext cx="907" cy="317"/>
              </a:xfrm>
              <a:custGeom>
                <a:avLst/>
                <a:gdLst>
                  <a:gd name="T0" fmla="*/ 0 w 907"/>
                  <a:gd name="T1" fmla="*/ 317 h 317"/>
                  <a:gd name="T2" fmla="*/ 408 w 907"/>
                  <a:gd name="T3" fmla="*/ 90 h 317"/>
                  <a:gd name="T4" fmla="*/ 907 w 907"/>
                  <a:gd name="T5" fmla="*/ 0 h 317"/>
                </a:gdLst>
                <a:ahLst/>
                <a:cxnLst>
                  <a:cxn ang="0">
                    <a:pos x="T0" y="T1"/>
                  </a:cxn>
                  <a:cxn ang="0">
                    <a:pos x="T2" y="T3"/>
                  </a:cxn>
                  <a:cxn ang="0">
                    <a:pos x="T4" y="T5"/>
                  </a:cxn>
                </a:cxnLst>
                <a:rect l="0" t="0" r="r" b="b"/>
                <a:pathLst>
                  <a:path w="907" h="317">
                    <a:moveTo>
                      <a:pt x="0" y="317"/>
                    </a:moveTo>
                    <a:cubicBezTo>
                      <a:pt x="128" y="230"/>
                      <a:pt x="257" y="143"/>
                      <a:pt x="408" y="90"/>
                    </a:cubicBezTo>
                    <a:cubicBezTo>
                      <a:pt x="559" y="37"/>
                      <a:pt x="824" y="15"/>
                      <a:pt x="907" y="0"/>
                    </a:cubicBezTo>
                  </a:path>
                </a:pathLst>
              </a:custGeom>
              <a:noFill/>
              <a:ln w="22225" cap="flat">
                <a:solidFill>
                  <a:srgbClr val="FF0000"/>
                </a:solidFill>
                <a:prstDash val="dash"/>
                <a:round/>
                <a:headEnd/>
                <a:tailEnd/>
              </a:ln>
              <a:effectLst/>
            </p:spPr>
            <p:txBody>
              <a:bodyPr/>
              <a:lstStyle/>
              <a:p>
                <a:pPr algn="ctr" eaLnBrk="1" hangingPunct="1">
                  <a:defRPr/>
                </a:pPr>
                <a:endParaRPr lang="zh-CN" altLang="en-US" sz="2400" b="1">
                  <a:solidFill>
                    <a:schemeClr val="bg1"/>
                  </a:solidFill>
                  <a:latin typeface="+mj-ea"/>
                  <a:ea typeface="+mj-ea"/>
                </a:endParaRPr>
              </a:p>
            </p:txBody>
          </p:sp>
        </p:grpSp>
        <p:grpSp>
          <p:nvGrpSpPr>
            <p:cNvPr id="5140" name="Group 20">
              <a:extLst>
                <a:ext uri="{FF2B5EF4-FFF2-40B4-BE49-F238E27FC236}">
                  <a16:creationId xmlns:a16="http://schemas.microsoft.com/office/drawing/2014/main" id="{C61B96A9-62E1-44A0-98D2-9306D2C9D3CC}"/>
                </a:ext>
              </a:extLst>
            </p:cNvPr>
            <p:cNvGrpSpPr>
              <a:grpSpLocks/>
            </p:cNvGrpSpPr>
            <p:nvPr/>
          </p:nvGrpSpPr>
          <p:grpSpPr bwMode="auto">
            <a:xfrm>
              <a:off x="4014" y="1026"/>
              <a:ext cx="317" cy="272"/>
              <a:chOff x="4740" y="2614"/>
              <a:chExt cx="317" cy="272"/>
            </a:xfrm>
          </p:grpSpPr>
          <p:sp>
            <p:nvSpPr>
              <p:cNvPr id="19" name="Oval 21">
                <a:extLst>
                  <a:ext uri="{FF2B5EF4-FFF2-40B4-BE49-F238E27FC236}">
                    <a16:creationId xmlns:a16="http://schemas.microsoft.com/office/drawing/2014/main" id="{2CCDB667-DB5A-45CE-9D02-C6F811828639}"/>
                  </a:ext>
                </a:extLst>
              </p:cNvPr>
              <p:cNvSpPr>
                <a:spLocks noChangeArrowheads="1"/>
              </p:cNvSpPr>
              <p:nvPr/>
            </p:nvSpPr>
            <p:spPr bwMode="auto">
              <a:xfrm rot="-3067234">
                <a:off x="4785" y="2705"/>
                <a:ext cx="136" cy="226"/>
              </a:xfrm>
              <a:prstGeom prst="ellipse">
                <a:avLst/>
              </a:prstGeom>
              <a:solidFill>
                <a:srgbClr val="FF66FF">
                  <a:alpha val="44000"/>
                </a:srgbClr>
              </a:solidFill>
              <a:ln w="22225">
                <a:solidFill>
                  <a:schemeClr val="tx1"/>
                </a:solidFill>
                <a:round/>
                <a:headEnd/>
                <a:tailEnd/>
              </a:ln>
              <a:effectLst/>
            </p:spPr>
            <p:txBody>
              <a:bodyPr wrap="none" anchor="ctr"/>
              <a:lstStyle/>
              <a:p>
                <a:pPr algn="ctr" eaLnBrk="1" hangingPunct="1">
                  <a:defRPr/>
                </a:pPr>
                <a:endParaRPr lang="zh-CN" altLang="en-US" sz="2400" b="1">
                  <a:solidFill>
                    <a:schemeClr val="bg1"/>
                  </a:solidFill>
                  <a:latin typeface="+mj-ea"/>
                  <a:ea typeface="+mj-ea"/>
                </a:endParaRPr>
              </a:p>
            </p:txBody>
          </p:sp>
          <p:sp>
            <p:nvSpPr>
              <p:cNvPr id="20" name="Line 22">
                <a:extLst>
                  <a:ext uri="{FF2B5EF4-FFF2-40B4-BE49-F238E27FC236}">
                    <a16:creationId xmlns:a16="http://schemas.microsoft.com/office/drawing/2014/main" id="{BBA4184E-1F7B-43C8-B431-4253D9AE131F}"/>
                  </a:ext>
                </a:extLst>
              </p:cNvPr>
              <p:cNvSpPr>
                <a:spLocks noChangeShapeType="1"/>
              </p:cNvSpPr>
              <p:nvPr/>
            </p:nvSpPr>
            <p:spPr bwMode="auto">
              <a:xfrm flipV="1">
                <a:off x="4876" y="2614"/>
                <a:ext cx="181" cy="181"/>
              </a:xfrm>
              <a:prstGeom prst="line">
                <a:avLst/>
              </a:prstGeom>
              <a:noFill/>
              <a:ln w="28575">
                <a:solidFill>
                  <a:srgbClr val="800000"/>
                </a:solidFill>
                <a:round/>
                <a:headEnd/>
                <a:tailEnd type="triangle" w="sm" len="lg"/>
              </a:ln>
              <a:effectLst/>
            </p:spPr>
            <p:txBody>
              <a:bodyPr/>
              <a:lstStyle/>
              <a:p>
                <a:pPr algn="ctr" eaLnBrk="1" hangingPunct="1">
                  <a:defRPr/>
                </a:pPr>
                <a:endParaRPr lang="zh-CN" altLang="en-US" sz="2400" b="1">
                  <a:solidFill>
                    <a:schemeClr val="bg1"/>
                  </a:solidFill>
                  <a:latin typeface="+mj-ea"/>
                  <a:ea typeface="+mj-ea"/>
                </a:endParaRPr>
              </a:p>
            </p:txBody>
          </p:sp>
        </p:grpSp>
        <p:graphicFrame>
          <p:nvGraphicFramePr>
            <p:cNvPr id="5141" name="Object 23">
              <a:extLst>
                <a:ext uri="{FF2B5EF4-FFF2-40B4-BE49-F238E27FC236}">
                  <a16:creationId xmlns:a16="http://schemas.microsoft.com/office/drawing/2014/main" id="{339786E0-2F7E-4B7F-8D2F-E0AC4ACD0750}"/>
                </a:ext>
              </a:extLst>
            </p:cNvPr>
            <p:cNvGraphicFramePr>
              <a:graphicFrameLocks noChangeAspect="1"/>
            </p:cNvGraphicFramePr>
            <p:nvPr/>
          </p:nvGraphicFramePr>
          <p:xfrm>
            <a:off x="4059" y="928"/>
            <a:ext cx="229" cy="189"/>
          </p:xfrm>
          <a:graphic>
            <a:graphicData uri="http://schemas.openxmlformats.org/presentationml/2006/ole">
              <mc:AlternateContent xmlns:mc="http://schemas.openxmlformats.org/markup-compatibility/2006">
                <mc:Choice xmlns:v="urn:schemas-microsoft-com:vml" Requires="v">
                  <p:oleObj spid="_x0000_s171092" name="公式" r:id="rId7" imgW="457167" imgH="362081" progId="Equation.3">
                    <p:embed/>
                  </p:oleObj>
                </mc:Choice>
                <mc:Fallback>
                  <p:oleObj name="公式" r:id="rId7" imgW="457167" imgH="362081" progId="Equation.3">
                    <p:embed/>
                    <p:pic>
                      <p:nvPicPr>
                        <p:cNvPr id="5141" name="Object 23">
                          <a:extLst>
                            <a:ext uri="{FF2B5EF4-FFF2-40B4-BE49-F238E27FC236}">
                              <a16:creationId xmlns:a16="http://schemas.microsoft.com/office/drawing/2014/main" id="{339786E0-2F7E-4B7F-8D2F-E0AC4ACD075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9" y="928"/>
                          <a:ext cx="229"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42" name="Object 24">
              <a:extLst>
                <a:ext uri="{FF2B5EF4-FFF2-40B4-BE49-F238E27FC236}">
                  <a16:creationId xmlns:a16="http://schemas.microsoft.com/office/drawing/2014/main" id="{FBF92B54-4890-4E5A-BA3E-42C5EE5ACF0A}"/>
                </a:ext>
              </a:extLst>
            </p:cNvPr>
            <p:cNvGraphicFramePr>
              <a:graphicFrameLocks noChangeAspect="1"/>
            </p:cNvGraphicFramePr>
            <p:nvPr/>
          </p:nvGraphicFramePr>
          <p:xfrm>
            <a:off x="5291" y="936"/>
            <a:ext cx="129" cy="168"/>
          </p:xfrm>
          <a:graphic>
            <a:graphicData uri="http://schemas.openxmlformats.org/presentationml/2006/ole">
              <mc:AlternateContent xmlns:mc="http://schemas.openxmlformats.org/markup-compatibility/2006">
                <mc:Choice xmlns:v="urn:schemas-microsoft-com:vml" Requires="v">
                  <p:oleObj spid="_x0000_s171093" name="公式" r:id="rId9" imgW="196755" imgH="273269" progId="Equation.3">
                    <p:embed/>
                  </p:oleObj>
                </mc:Choice>
                <mc:Fallback>
                  <p:oleObj name="公式" r:id="rId9" imgW="196755" imgH="273269" progId="Equation.3">
                    <p:embed/>
                    <p:pic>
                      <p:nvPicPr>
                        <p:cNvPr id="5142" name="Object 24">
                          <a:extLst>
                            <a:ext uri="{FF2B5EF4-FFF2-40B4-BE49-F238E27FC236}">
                              <a16:creationId xmlns:a16="http://schemas.microsoft.com/office/drawing/2014/main" id="{FBF92B54-4890-4E5A-BA3E-42C5EE5ACF0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91" y="936"/>
                          <a:ext cx="129"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127" name="Group 50">
            <a:extLst>
              <a:ext uri="{FF2B5EF4-FFF2-40B4-BE49-F238E27FC236}">
                <a16:creationId xmlns:a16="http://schemas.microsoft.com/office/drawing/2014/main" id="{DC5B2828-332F-4334-B309-8784363EB4AA}"/>
              </a:ext>
            </a:extLst>
          </p:cNvPr>
          <p:cNvGrpSpPr>
            <a:grpSpLocks/>
          </p:cNvGrpSpPr>
          <p:nvPr/>
        </p:nvGrpSpPr>
        <p:grpSpPr bwMode="auto">
          <a:xfrm>
            <a:off x="458788" y="3251200"/>
            <a:ext cx="4319587" cy="461963"/>
            <a:chOff x="311" y="490"/>
            <a:chExt cx="2721" cy="291"/>
          </a:xfrm>
        </p:grpSpPr>
        <p:sp>
          <p:nvSpPr>
            <p:cNvPr id="29" name="Text Box 5">
              <a:extLst>
                <a:ext uri="{FF2B5EF4-FFF2-40B4-BE49-F238E27FC236}">
                  <a16:creationId xmlns:a16="http://schemas.microsoft.com/office/drawing/2014/main" id="{FB2D60DE-9B89-4E13-8F66-C7BE87C64C15}"/>
                </a:ext>
              </a:extLst>
            </p:cNvPr>
            <p:cNvSpPr txBox="1">
              <a:spLocks noChangeArrowheads="1"/>
            </p:cNvSpPr>
            <p:nvPr/>
          </p:nvSpPr>
          <p:spPr bwMode="auto">
            <a:xfrm>
              <a:off x="311" y="490"/>
              <a:ext cx="2721" cy="291"/>
            </a:xfrm>
            <a:prstGeom prst="rect">
              <a:avLst/>
            </a:prstGeom>
            <a:noFill/>
            <a:ln>
              <a:noFill/>
            </a:ln>
            <a:effectLst/>
          </p:spPr>
          <p:txBody>
            <a:bodyPr>
              <a:spAutoFit/>
            </a:bodyPr>
            <a:lstStyle/>
            <a:p>
              <a:pPr algn="ctr" eaLnBrk="1" hangingPunct="1">
                <a:defRPr/>
              </a:pPr>
              <a:r>
                <a:rPr lang="en-US" altLang="zh-CN" sz="2400" b="1" dirty="0">
                  <a:solidFill>
                    <a:schemeClr val="bg1"/>
                  </a:solidFill>
                  <a:latin typeface="+mj-ea"/>
                  <a:ea typeface="+mj-ea"/>
                </a:rPr>
                <a:t>1. </a:t>
              </a:r>
              <a:r>
                <a:rPr lang="zh-CN" altLang="en-US" sz="2400" b="1" dirty="0">
                  <a:solidFill>
                    <a:schemeClr val="bg1"/>
                  </a:solidFill>
                  <a:latin typeface="+mj-ea"/>
                  <a:ea typeface="+mj-ea"/>
                </a:rPr>
                <a:t>通过面元     的电流</a:t>
              </a:r>
            </a:p>
          </p:txBody>
        </p:sp>
        <p:graphicFrame>
          <p:nvGraphicFramePr>
            <p:cNvPr id="5137" name="Object 27">
              <a:extLst>
                <a:ext uri="{FF2B5EF4-FFF2-40B4-BE49-F238E27FC236}">
                  <a16:creationId xmlns:a16="http://schemas.microsoft.com/office/drawing/2014/main" id="{A20F628F-22C6-4894-A2CB-9AA2C2901063}"/>
                </a:ext>
              </a:extLst>
            </p:cNvPr>
            <p:cNvGraphicFramePr>
              <a:graphicFrameLocks noChangeAspect="1"/>
            </p:cNvGraphicFramePr>
            <p:nvPr/>
          </p:nvGraphicFramePr>
          <p:xfrm>
            <a:off x="1810" y="519"/>
            <a:ext cx="280" cy="233"/>
          </p:xfrm>
          <a:graphic>
            <a:graphicData uri="http://schemas.openxmlformats.org/presentationml/2006/ole">
              <mc:AlternateContent xmlns:mc="http://schemas.openxmlformats.org/markup-compatibility/2006">
                <mc:Choice xmlns:v="urn:schemas-microsoft-com:vml" Requires="v">
                  <p:oleObj spid="_x0000_s171094" name="公式" r:id="rId11" imgW="399824" imgH="323719" progId="Equation.3">
                    <p:embed/>
                  </p:oleObj>
                </mc:Choice>
                <mc:Fallback>
                  <p:oleObj name="公式" r:id="rId11" imgW="399824" imgH="323719" progId="Equation.3">
                    <p:embed/>
                    <p:pic>
                      <p:nvPicPr>
                        <p:cNvPr id="5137" name="Object 27">
                          <a:extLst>
                            <a:ext uri="{FF2B5EF4-FFF2-40B4-BE49-F238E27FC236}">
                              <a16:creationId xmlns:a16="http://schemas.microsoft.com/office/drawing/2014/main" id="{A20F628F-22C6-4894-A2CB-9AA2C290106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10" y="519"/>
                          <a:ext cx="280"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128" name="Group 48">
            <a:extLst>
              <a:ext uri="{FF2B5EF4-FFF2-40B4-BE49-F238E27FC236}">
                <a16:creationId xmlns:a16="http://schemas.microsoft.com/office/drawing/2014/main" id="{02C0593E-FC19-4232-A47D-85254A26249D}"/>
              </a:ext>
            </a:extLst>
          </p:cNvPr>
          <p:cNvGrpSpPr>
            <a:grpSpLocks/>
          </p:cNvGrpSpPr>
          <p:nvPr/>
        </p:nvGrpSpPr>
        <p:grpSpPr bwMode="auto">
          <a:xfrm>
            <a:off x="6818313" y="4548188"/>
            <a:ext cx="719137" cy="574675"/>
            <a:chOff x="4241" y="1526"/>
            <a:chExt cx="453" cy="362"/>
          </a:xfrm>
        </p:grpSpPr>
        <p:sp>
          <p:nvSpPr>
            <p:cNvPr id="32" name="Line 26">
              <a:extLst>
                <a:ext uri="{FF2B5EF4-FFF2-40B4-BE49-F238E27FC236}">
                  <a16:creationId xmlns:a16="http://schemas.microsoft.com/office/drawing/2014/main" id="{4A0DD12D-FFC0-4478-96FA-62DE2E45E697}"/>
                </a:ext>
              </a:extLst>
            </p:cNvPr>
            <p:cNvSpPr>
              <a:spLocks noChangeShapeType="1"/>
            </p:cNvSpPr>
            <p:nvPr/>
          </p:nvSpPr>
          <p:spPr bwMode="auto">
            <a:xfrm flipV="1">
              <a:off x="4241" y="1751"/>
              <a:ext cx="318" cy="137"/>
            </a:xfrm>
            <a:prstGeom prst="line">
              <a:avLst/>
            </a:prstGeom>
            <a:noFill/>
            <a:ln w="28575">
              <a:solidFill>
                <a:schemeClr val="tx2"/>
              </a:solidFill>
              <a:round/>
              <a:headEnd/>
              <a:tailEnd type="triangle" w="sm" len="lg"/>
            </a:ln>
            <a:effectLst/>
          </p:spPr>
          <p:txBody>
            <a:bodyPr/>
            <a:lstStyle/>
            <a:p>
              <a:pPr algn="ctr" eaLnBrk="1" hangingPunct="1">
                <a:defRPr/>
              </a:pPr>
              <a:endParaRPr lang="zh-CN" altLang="en-US" sz="2400" b="1">
                <a:solidFill>
                  <a:schemeClr val="bg1"/>
                </a:solidFill>
                <a:latin typeface="+mj-ea"/>
                <a:ea typeface="+mj-ea"/>
              </a:endParaRPr>
            </a:p>
          </p:txBody>
        </p:sp>
        <p:graphicFrame>
          <p:nvGraphicFramePr>
            <p:cNvPr id="5135" name="Object 29">
              <a:extLst>
                <a:ext uri="{FF2B5EF4-FFF2-40B4-BE49-F238E27FC236}">
                  <a16:creationId xmlns:a16="http://schemas.microsoft.com/office/drawing/2014/main" id="{DA1D13CE-DD9A-442F-95DC-EF97E60229CD}"/>
                </a:ext>
              </a:extLst>
            </p:cNvPr>
            <p:cNvGraphicFramePr>
              <a:graphicFrameLocks noChangeAspect="1"/>
            </p:cNvGraphicFramePr>
            <p:nvPr/>
          </p:nvGraphicFramePr>
          <p:xfrm>
            <a:off x="4513" y="1526"/>
            <a:ext cx="181" cy="235"/>
          </p:xfrm>
          <a:graphic>
            <a:graphicData uri="http://schemas.openxmlformats.org/presentationml/2006/ole">
              <mc:AlternateContent xmlns:mc="http://schemas.openxmlformats.org/markup-compatibility/2006">
                <mc:Choice xmlns:v="urn:schemas-microsoft-com:vml" Requires="v">
                  <p:oleObj spid="_x0000_s171095" name="公式" r:id="rId13" imgW="241300" imgH="457200" progId="Equation.3">
                    <p:embed/>
                  </p:oleObj>
                </mc:Choice>
                <mc:Fallback>
                  <p:oleObj name="公式" r:id="rId13" imgW="241300" imgH="457200" progId="Equation.3">
                    <p:embed/>
                    <p:pic>
                      <p:nvPicPr>
                        <p:cNvPr id="5135" name="Object 29">
                          <a:extLst>
                            <a:ext uri="{FF2B5EF4-FFF2-40B4-BE49-F238E27FC236}">
                              <a16:creationId xmlns:a16="http://schemas.microsoft.com/office/drawing/2014/main" id="{DA1D13CE-DD9A-442F-95DC-EF97E60229C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13" y="1526"/>
                          <a:ext cx="181" cy="2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129" name="Group 51">
            <a:extLst>
              <a:ext uri="{FF2B5EF4-FFF2-40B4-BE49-F238E27FC236}">
                <a16:creationId xmlns:a16="http://schemas.microsoft.com/office/drawing/2014/main" id="{49591D63-D48E-4970-9736-EB22C2F3E866}"/>
              </a:ext>
            </a:extLst>
          </p:cNvPr>
          <p:cNvGrpSpPr>
            <a:grpSpLocks/>
          </p:cNvGrpSpPr>
          <p:nvPr/>
        </p:nvGrpSpPr>
        <p:grpSpPr bwMode="auto">
          <a:xfrm>
            <a:off x="911225" y="5903913"/>
            <a:ext cx="6543675" cy="461962"/>
            <a:chOff x="657" y="2480"/>
            <a:chExt cx="4122" cy="291"/>
          </a:xfrm>
        </p:grpSpPr>
        <p:sp>
          <p:nvSpPr>
            <p:cNvPr id="36" name="Text Box 7">
              <a:extLst>
                <a:ext uri="{FF2B5EF4-FFF2-40B4-BE49-F238E27FC236}">
                  <a16:creationId xmlns:a16="http://schemas.microsoft.com/office/drawing/2014/main" id="{9F3D6B41-98DD-4A8B-BA35-F2C167201E53}"/>
                </a:ext>
              </a:extLst>
            </p:cNvPr>
            <p:cNvSpPr txBox="1">
              <a:spLocks noChangeArrowheads="1"/>
            </p:cNvSpPr>
            <p:nvPr/>
          </p:nvSpPr>
          <p:spPr bwMode="auto">
            <a:xfrm>
              <a:off x="657" y="2480"/>
              <a:ext cx="4122" cy="291"/>
            </a:xfrm>
            <a:prstGeom prst="rect">
              <a:avLst/>
            </a:prstGeom>
            <a:noFill/>
            <a:ln>
              <a:noFill/>
            </a:ln>
            <a:effectLst/>
          </p:spPr>
          <p:txBody>
            <a:bodyPr>
              <a:spAutoFit/>
            </a:bodyPr>
            <a:lstStyle/>
            <a:p>
              <a:pPr algn="ctr" eaLnBrk="1" hangingPunct="1">
                <a:defRPr/>
              </a:pPr>
              <a:r>
                <a:rPr lang="zh-CN" altLang="en-US" sz="2400" b="1">
                  <a:solidFill>
                    <a:schemeClr val="bg1"/>
                  </a:solidFill>
                  <a:latin typeface="+mj-ea"/>
                  <a:ea typeface="+mj-ea"/>
                </a:rPr>
                <a:t>电流 </a:t>
              </a:r>
              <a:r>
                <a:rPr lang="en-US" altLang="zh-CN" sz="2400" b="1" i="1">
                  <a:solidFill>
                    <a:schemeClr val="bg1"/>
                  </a:solidFill>
                  <a:latin typeface="+mj-ea"/>
                  <a:ea typeface="+mj-ea"/>
                </a:rPr>
                <a:t>I </a:t>
              </a:r>
              <a:r>
                <a:rPr lang="zh-CN" altLang="en-US" sz="2400" b="1">
                  <a:solidFill>
                    <a:schemeClr val="bg1"/>
                  </a:solidFill>
                  <a:latin typeface="+mj-ea"/>
                  <a:ea typeface="+mj-ea"/>
                </a:rPr>
                <a:t>是通过某一面积的电流密度   的通量。 </a:t>
              </a:r>
            </a:p>
          </p:txBody>
        </p:sp>
        <p:graphicFrame>
          <p:nvGraphicFramePr>
            <p:cNvPr id="5133" name="Object 30">
              <a:extLst>
                <a:ext uri="{FF2B5EF4-FFF2-40B4-BE49-F238E27FC236}">
                  <a16:creationId xmlns:a16="http://schemas.microsoft.com/office/drawing/2014/main" id="{D46DF76D-018F-4719-872A-8BDA1C6E7F8A}"/>
                </a:ext>
              </a:extLst>
            </p:cNvPr>
            <p:cNvGraphicFramePr>
              <a:graphicFrameLocks noChangeAspect="1"/>
            </p:cNvGraphicFramePr>
            <p:nvPr/>
          </p:nvGraphicFramePr>
          <p:xfrm>
            <a:off x="3720" y="2480"/>
            <a:ext cx="226" cy="272"/>
          </p:xfrm>
          <a:graphic>
            <a:graphicData uri="http://schemas.openxmlformats.org/presentationml/2006/ole">
              <mc:AlternateContent xmlns:mc="http://schemas.openxmlformats.org/markup-compatibility/2006">
                <mc:Choice xmlns:v="urn:schemas-microsoft-com:vml" Requires="v">
                  <p:oleObj spid="_x0000_s171096" name="公式" r:id="rId15" imgW="190442" imgH="399919" progId="Equation.3">
                    <p:embed/>
                  </p:oleObj>
                </mc:Choice>
                <mc:Fallback>
                  <p:oleObj name="公式" r:id="rId15" imgW="190442" imgH="399919" progId="Equation.3">
                    <p:embed/>
                    <p:pic>
                      <p:nvPicPr>
                        <p:cNvPr id="5133" name="Object 30">
                          <a:extLst>
                            <a:ext uri="{FF2B5EF4-FFF2-40B4-BE49-F238E27FC236}">
                              <a16:creationId xmlns:a16="http://schemas.microsoft.com/office/drawing/2014/main" id="{D46DF76D-018F-4719-872A-8BDA1C6E7F8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20" y="2480"/>
                          <a:ext cx="22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 name="文本框 1">
            <a:extLst>
              <a:ext uri="{FF2B5EF4-FFF2-40B4-BE49-F238E27FC236}">
                <a16:creationId xmlns:a16="http://schemas.microsoft.com/office/drawing/2014/main" id="{9D4B0D3D-B8EF-4A9F-BFA3-25D8449E3A8F}"/>
              </a:ext>
            </a:extLst>
          </p:cNvPr>
          <p:cNvSpPr txBox="1">
            <a:spLocks noRot="1" noChangeAspect="1" noMove="1" noResize="1" noEditPoints="1" noAdjustHandles="1" noChangeArrowheads="1" noChangeShapeType="1" noTextEdit="1"/>
          </p:cNvSpPr>
          <p:nvPr/>
        </p:nvSpPr>
        <p:spPr>
          <a:xfrm>
            <a:off x="524136" y="261292"/>
            <a:ext cx="5998584" cy="830997"/>
          </a:xfrm>
          <a:prstGeom prst="rect">
            <a:avLst/>
          </a:prstGeom>
          <a:blipFill>
            <a:blip r:embed="rId17"/>
            <a:stretch>
              <a:fillRect l="-1626" t="-8088" b="-13971"/>
            </a:stretch>
          </a:blipFill>
        </p:spPr>
        <p:txBody>
          <a:bodyPr/>
          <a:lstStyle/>
          <a:p>
            <a:pPr>
              <a:defRPr/>
            </a:pPr>
            <a:r>
              <a:rPr lang="zh-CN" altLang="en-US" dirty="0">
                <a:noFill/>
              </a:rPr>
              <a:t> </a:t>
            </a:r>
          </a:p>
        </p:txBody>
      </p:sp>
      <p:graphicFrame>
        <p:nvGraphicFramePr>
          <p:cNvPr id="5131" name="Object 14">
            <a:extLst>
              <a:ext uri="{FF2B5EF4-FFF2-40B4-BE49-F238E27FC236}">
                <a16:creationId xmlns:a16="http://schemas.microsoft.com/office/drawing/2014/main" id="{5F144616-0711-41B5-B344-E43367433FAB}"/>
              </a:ext>
            </a:extLst>
          </p:cNvPr>
          <p:cNvGraphicFramePr>
            <a:graphicFrameLocks noChangeAspect="1"/>
          </p:cNvGraphicFramePr>
          <p:nvPr/>
        </p:nvGraphicFramePr>
        <p:xfrm>
          <a:off x="3492500" y="1366838"/>
          <a:ext cx="1706563" cy="1106487"/>
        </p:xfrm>
        <a:graphic>
          <a:graphicData uri="http://schemas.openxmlformats.org/presentationml/2006/ole">
            <mc:AlternateContent xmlns:mc="http://schemas.openxmlformats.org/markup-compatibility/2006">
              <mc:Choice xmlns:v="urn:schemas-microsoft-com:vml" Requires="v">
                <p:oleObj spid="_x0000_s171097" name="Equation" r:id="rId18" imgW="666549" imgH="425669" progId="Equation.DSMT4">
                  <p:embed/>
                </p:oleObj>
              </mc:Choice>
              <mc:Fallback>
                <p:oleObj name="Equation" r:id="rId18" imgW="666549" imgH="425669" progId="Equation.DSMT4">
                  <p:embed/>
                  <p:pic>
                    <p:nvPicPr>
                      <p:cNvPr id="5131" name="Object 14">
                        <a:extLst>
                          <a:ext uri="{FF2B5EF4-FFF2-40B4-BE49-F238E27FC236}">
                            <a16:creationId xmlns:a16="http://schemas.microsoft.com/office/drawing/2014/main" id="{5F144616-0711-41B5-B344-E43367433FAB}"/>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492500" y="1366838"/>
                        <a:ext cx="1706563" cy="110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a:extLst>
              <a:ext uri="{FF2B5EF4-FFF2-40B4-BE49-F238E27FC236}">
                <a16:creationId xmlns:a16="http://schemas.microsoft.com/office/drawing/2014/main" id="{8EB1F603-4CEE-415F-9D98-825228769201}"/>
              </a:ext>
            </a:extLst>
          </p:cNvPr>
          <p:cNvSpPr txBox="1">
            <a:spLocks noChangeArrowheads="1"/>
          </p:cNvSpPr>
          <p:nvPr/>
        </p:nvSpPr>
        <p:spPr bwMode="auto">
          <a:xfrm>
            <a:off x="512763" y="1676400"/>
            <a:ext cx="438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66FFFF"/>
                </a:solidFill>
                <a:latin typeface="Times New Roman" panose="02020603050405020304" pitchFamily="18" charset="0"/>
                <a:cs typeface="Times New Roman" panose="02020603050405020304" pitchFamily="18" charset="0"/>
              </a:rPr>
              <a:t>•  </a:t>
            </a:r>
            <a:r>
              <a:rPr kumimoji="1" lang="zh-CN" altLang="en-US" sz="2400" b="1">
                <a:solidFill>
                  <a:srgbClr val="66FFFF"/>
                </a:solidFill>
                <a:latin typeface="Times New Roman" panose="02020603050405020304" pitchFamily="18" charset="0"/>
              </a:rPr>
              <a:t>若环路中不包围电流的情况？</a:t>
            </a:r>
            <a:endParaRPr kumimoji="1" lang="zh-CN" altLang="en-US" sz="2800">
              <a:solidFill>
                <a:srgbClr val="66FFFF"/>
              </a:solidFill>
              <a:latin typeface="Times New Roman" panose="02020603050405020304" pitchFamily="18" charset="0"/>
            </a:endParaRPr>
          </a:p>
        </p:txBody>
      </p:sp>
      <p:sp>
        <p:nvSpPr>
          <p:cNvPr id="128003" name="AutoShape 3">
            <a:extLst>
              <a:ext uri="{FF2B5EF4-FFF2-40B4-BE49-F238E27FC236}">
                <a16:creationId xmlns:a16="http://schemas.microsoft.com/office/drawing/2014/main" id="{0232E48E-C6A0-413A-B751-FB3FAD51BB13}"/>
              </a:ext>
            </a:extLst>
          </p:cNvPr>
          <p:cNvSpPr>
            <a:spLocks noChangeArrowheads="1"/>
          </p:cNvSpPr>
          <p:nvPr/>
        </p:nvSpPr>
        <p:spPr bwMode="auto">
          <a:xfrm>
            <a:off x="5064125" y="3176588"/>
            <a:ext cx="2936875" cy="914400"/>
          </a:xfrm>
          <a:prstGeom prst="parallelogram">
            <a:avLst>
              <a:gd name="adj" fmla="val 80295"/>
            </a:avLst>
          </a:prstGeom>
          <a:gradFill rotWithShape="0">
            <a:gsLst>
              <a:gs pos="0">
                <a:srgbClr val="00FFFF">
                  <a:gamma/>
                  <a:shade val="46275"/>
                  <a:invGamma/>
                </a:srgbClr>
              </a:gs>
              <a:gs pos="100000">
                <a:srgbClr val="00FFFF"/>
              </a:gs>
            </a:gsLst>
            <a:lin ang="5400000" scaled="1"/>
          </a:gra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04" name="Rectangle 4">
            <a:extLst>
              <a:ext uri="{FF2B5EF4-FFF2-40B4-BE49-F238E27FC236}">
                <a16:creationId xmlns:a16="http://schemas.microsoft.com/office/drawing/2014/main" id="{368971DC-0D78-40DE-BBBE-7C6D3C378115}"/>
              </a:ext>
            </a:extLst>
          </p:cNvPr>
          <p:cNvSpPr>
            <a:spLocks noChangeArrowheads="1"/>
          </p:cNvSpPr>
          <p:nvPr/>
        </p:nvSpPr>
        <p:spPr bwMode="auto">
          <a:xfrm>
            <a:off x="5867400" y="2239963"/>
            <a:ext cx="146050" cy="1546225"/>
          </a:xfrm>
          <a:prstGeom prst="rect">
            <a:avLst/>
          </a:prstGeom>
          <a:gradFill rotWithShape="0">
            <a:gsLst>
              <a:gs pos="0">
                <a:srgbClr val="99CC00"/>
              </a:gs>
              <a:gs pos="100000">
                <a:srgbClr val="99CC00">
                  <a:gamma/>
                  <a:shade val="46275"/>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05" name="Rectangle 5">
            <a:extLst>
              <a:ext uri="{FF2B5EF4-FFF2-40B4-BE49-F238E27FC236}">
                <a16:creationId xmlns:a16="http://schemas.microsoft.com/office/drawing/2014/main" id="{2B210721-AF09-4705-BC91-0BD20E8EF192}"/>
              </a:ext>
            </a:extLst>
          </p:cNvPr>
          <p:cNvSpPr>
            <a:spLocks noChangeArrowheads="1"/>
          </p:cNvSpPr>
          <p:nvPr/>
        </p:nvSpPr>
        <p:spPr bwMode="auto">
          <a:xfrm>
            <a:off x="5867400" y="4092575"/>
            <a:ext cx="146050" cy="403225"/>
          </a:xfrm>
          <a:prstGeom prst="rect">
            <a:avLst/>
          </a:prstGeom>
          <a:gradFill rotWithShape="0">
            <a:gsLst>
              <a:gs pos="0">
                <a:srgbClr val="99CC00"/>
              </a:gs>
              <a:gs pos="100000">
                <a:srgbClr val="99CC00">
                  <a:gamma/>
                  <a:shade val="46275"/>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06" name="Freeform 6">
            <a:extLst>
              <a:ext uri="{FF2B5EF4-FFF2-40B4-BE49-F238E27FC236}">
                <a16:creationId xmlns:a16="http://schemas.microsoft.com/office/drawing/2014/main" id="{3C060801-A64E-46B8-9BC1-25A61A144B54}"/>
              </a:ext>
            </a:extLst>
          </p:cNvPr>
          <p:cNvSpPr>
            <a:spLocks/>
          </p:cNvSpPr>
          <p:nvPr/>
        </p:nvSpPr>
        <p:spPr bwMode="auto">
          <a:xfrm>
            <a:off x="6119813" y="3281363"/>
            <a:ext cx="1371600" cy="657225"/>
          </a:xfrm>
          <a:custGeom>
            <a:avLst/>
            <a:gdLst>
              <a:gd name="T0" fmla="*/ 1312 w 1592"/>
              <a:gd name="T1" fmla="*/ 80 h 1432"/>
              <a:gd name="T2" fmla="*/ 1072 w 1592"/>
              <a:gd name="T3" fmla="*/ 128 h 1432"/>
              <a:gd name="T4" fmla="*/ 736 w 1592"/>
              <a:gd name="T5" fmla="*/ 176 h 1432"/>
              <a:gd name="T6" fmla="*/ 256 w 1592"/>
              <a:gd name="T7" fmla="*/ 512 h 1432"/>
              <a:gd name="T8" fmla="*/ 16 w 1592"/>
              <a:gd name="T9" fmla="*/ 1040 h 1432"/>
              <a:gd name="T10" fmla="*/ 160 w 1592"/>
              <a:gd name="T11" fmla="*/ 1376 h 1432"/>
              <a:gd name="T12" fmla="*/ 640 w 1592"/>
              <a:gd name="T13" fmla="*/ 1376 h 1432"/>
              <a:gd name="T14" fmla="*/ 880 w 1592"/>
              <a:gd name="T15" fmla="*/ 1088 h 1432"/>
              <a:gd name="T16" fmla="*/ 1168 w 1592"/>
              <a:gd name="T17" fmla="*/ 752 h 1432"/>
              <a:gd name="T18" fmla="*/ 1408 w 1592"/>
              <a:gd name="T19" fmla="*/ 560 h 1432"/>
              <a:gd name="T20" fmla="*/ 1552 w 1592"/>
              <a:gd name="T21" fmla="*/ 272 h 1432"/>
              <a:gd name="T22" fmla="*/ 1552 w 1592"/>
              <a:gd name="T23" fmla="*/ 32 h 1432"/>
              <a:gd name="T24" fmla="*/ 1312 w 1592"/>
              <a:gd name="T25" fmla="*/ 80 h 1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2" h="1432">
                <a:moveTo>
                  <a:pt x="1312" y="80"/>
                </a:moveTo>
                <a:cubicBezTo>
                  <a:pt x="1232" y="96"/>
                  <a:pt x="1168" y="112"/>
                  <a:pt x="1072" y="128"/>
                </a:cubicBezTo>
                <a:cubicBezTo>
                  <a:pt x="976" y="144"/>
                  <a:pt x="872" y="112"/>
                  <a:pt x="736" y="176"/>
                </a:cubicBezTo>
                <a:cubicBezTo>
                  <a:pt x="600" y="240"/>
                  <a:pt x="376" y="368"/>
                  <a:pt x="256" y="512"/>
                </a:cubicBezTo>
                <a:cubicBezTo>
                  <a:pt x="136" y="656"/>
                  <a:pt x="32" y="896"/>
                  <a:pt x="16" y="1040"/>
                </a:cubicBezTo>
                <a:cubicBezTo>
                  <a:pt x="0" y="1184"/>
                  <a:pt x="56" y="1320"/>
                  <a:pt x="160" y="1376"/>
                </a:cubicBezTo>
                <a:cubicBezTo>
                  <a:pt x="264" y="1432"/>
                  <a:pt x="520" y="1424"/>
                  <a:pt x="640" y="1376"/>
                </a:cubicBezTo>
                <a:cubicBezTo>
                  <a:pt x="760" y="1328"/>
                  <a:pt x="792" y="1192"/>
                  <a:pt x="880" y="1088"/>
                </a:cubicBezTo>
                <a:cubicBezTo>
                  <a:pt x="968" y="984"/>
                  <a:pt x="1080" y="840"/>
                  <a:pt x="1168" y="752"/>
                </a:cubicBezTo>
                <a:cubicBezTo>
                  <a:pt x="1256" y="664"/>
                  <a:pt x="1344" y="640"/>
                  <a:pt x="1408" y="560"/>
                </a:cubicBezTo>
                <a:cubicBezTo>
                  <a:pt x="1472" y="480"/>
                  <a:pt x="1528" y="360"/>
                  <a:pt x="1552" y="272"/>
                </a:cubicBezTo>
                <a:cubicBezTo>
                  <a:pt x="1576" y="184"/>
                  <a:pt x="1592" y="64"/>
                  <a:pt x="1552" y="32"/>
                </a:cubicBezTo>
                <a:cubicBezTo>
                  <a:pt x="1512" y="0"/>
                  <a:pt x="1392" y="64"/>
                  <a:pt x="1312" y="80"/>
                </a:cubicBezTo>
                <a:close/>
              </a:path>
            </a:pathLst>
          </a:custGeom>
          <a:noFill/>
          <a:ln w="28575" cmpd="sng">
            <a:solidFill>
              <a:srgbClr val="9933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8007" name="Object 7">
            <a:extLst>
              <a:ext uri="{FF2B5EF4-FFF2-40B4-BE49-F238E27FC236}">
                <a16:creationId xmlns:a16="http://schemas.microsoft.com/office/drawing/2014/main" id="{0F34C122-1A23-44C4-8943-0678F5A13881}"/>
              </a:ext>
            </a:extLst>
          </p:cNvPr>
          <p:cNvGraphicFramePr>
            <a:graphicFrameLocks/>
          </p:cNvGraphicFramePr>
          <p:nvPr/>
        </p:nvGraphicFramePr>
        <p:xfrm>
          <a:off x="6318250" y="2338388"/>
          <a:ext cx="201613" cy="292100"/>
        </p:xfrm>
        <a:graphic>
          <a:graphicData uri="http://schemas.openxmlformats.org/presentationml/2006/ole">
            <mc:AlternateContent xmlns:mc="http://schemas.openxmlformats.org/markup-compatibility/2006">
              <mc:Choice xmlns:v="urn:schemas-microsoft-com:vml" Requires="v">
                <p:oleObj spid="_x0000_s128340" name="Equation" r:id="rId3" imgW="203040" imgH="291960" progId="Equation.3">
                  <p:embed/>
                </p:oleObj>
              </mc:Choice>
              <mc:Fallback>
                <p:oleObj name="Equation" r:id="rId3" imgW="203040" imgH="291960" progId="Equation.3">
                  <p:embed/>
                  <p:pic>
                    <p:nvPicPr>
                      <p:cNvPr id="0"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8250" y="2338388"/>
                        <a:ext cx="201613"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8008" name="Line 8">
            <a:extLst>
              <a:ext uri="{FF2B5EF4-FFF2-40B4-BE49-F238E27FC236}">
                <a16:creationId xmlns:a16="http://schemas.microsoft.com/office/drawing/2014/main" id="{41797BFD-091A-43A8-97FB-6DAC3084C1AA}"/>
              </a:ext>
            </a:extLst>
          </p:cNvPr>
          <p:cNvSpPr>
            <a:spLocks noChangeShapeType="1"/>
          </p:cNvSpPr>
          <p:nvPr/>
        </p:nvSpPr>
        <p:spPr bwMode="auto">
          <a:xfrm flipV="1">
            <a:off x="6154738" y="2163763"/>
            <a:ext cx="0" cy="60960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8009" name="Object 9">
            <a:extLst>
              <a:ext uri="{FF2B5EF4-FFF2-40B4-BE49-F238E27FC236}">
                <a16:creationId xmlns:a16="http://schemas.microsoft.com/office/drawing/2014/main" id="{E46C053A-0839-4E86-A442-E4011EA62983}"/>
              </a:ext>
            </a:extLst>
          </p:cNvPr>
          <p:cNvGraphicFramePr>
            <a:graphicFrameLocks noChangeAspect="1"/>
          </p:cNvGraphicFramePr>
          <p:nvPr/>
        </p:nvGraphicFramePr>
        <p:xfrm>
          <a:off x="7058025" y="3557588"/>
          <a:ext cx="344488" cy="381000"/>
        </p:xfrm>
        <a:graphic>
          <a:graphicData uri="http://schemas.openxmlformats.org/presentationml/2006/ole">
            <mc:AlternateContent xmlns:mc="http://schemas.openxmlformats.org/markup-compatibility/2006">
              <mc:Choice xmlns:v="urn:schemas-microsoft-com:vml" Requires="v">
                <p:oleObj spid="_x0000_s128341" name="Equation" r:id="rId5" imgW="139680" imgH="164880" progId="Equation.3">
                  <p:embed/>
                </p:oleObj>
              </mc:Choice>
              <mc:Fallback>
                <p:oleObj name="Equation" r:id="rId5" imgW="139680" imgH="16488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58025" y="3557588"/>
                        <a:ext cx="34448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8010" name="Text Box 10">
            <a:extLst>
              <a:ext uri="{FF2B5EF4-FFF2-40B4-BE49-F238E27FC236}">
                <a16:creationId xmlns:a16="http://schemas.microsoft.com/office/drawing/2014/main" id="{9692C43F-928C-4940-BB6E-70F64B1E7BDA}"/>
              </a:ext>
            </a:extLst>
          </p:cNvPr>
          <p:cNvSpPr txBox="1">
            <a:spLocks noChangeArrowheads="1"/>
          </p:cNvSpPr>
          <p:nvPr/>
        </p:nvSpPr>
        <p:spPr bwMode="auto">
          <a:xfrm>
            <a:off x="512763" y="304800"/>
            <a:ext cx="43957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66FFFF"/>
                </a:solidFill>
                <a:latin typeface="Times New Roman" panose="02020603050405020304" pitchFamily="18" charset="0"/>
                <a:cs typeface="Times New Roman" panose="02020603050405020304" pitchFamily="18" charset="0"/>
              </a:rPr>
              <a:t>•  </a:t>
            </a:r>
            <a:r>
              <a:rPr kumimoji="1" lang="zh-CN" altLang="en-US" sz="2400" b="1">
                <a:solidFill>
                  <a:srgbClr val="66FFFF"/>
                </a:solidFill>
                <a:latin typeface="Times New Roman" panose="02020603050405020304" pitchFamily="18" charset="0"/>
              </a:rPr>
              <a:t>若环路方向反向，情况如何？</a:t>
            </a:r>
            <a:endParaRPr kumimoji="1" lang="zh-CN" altLang="en-US" sz="2800">
              <a:solidFill>
                <a:srgbClr val="66FFFF"/>
              </a:solidFill>
              <a:latin typeface="Times New Roman" panose="02020603050405020304" pitchFamily="18" charset="0"/>
            </a:endParaRPr>
          </a:p>
        </p:txBody>
      </p:sp>
      <p:sp>
        <p:nvSpPr>
          <p:cNvPr id="128011" name="Freeform 11">
            <a:extLst>
              <a:ext uri="{FF2B5EF4-FFF2-40B4-BE49-F238E27FC236}">
                <a16:creationId xmlns:a16="http://schemas.microsoft.com/office/drawing/2014/main" id="{9DFC4F4C-69A4-4AAE-B8E3-DDFDE7689535}"/>
              </a:ext>
            </a:extLst>
          </p:cNvPr>
          <p:cNvSpPr>
            <a:spLocks/>
          </p:cNvSpPr>
          <p:nvPr/>
        </p:nvSpPr>
        <p:spPr bwMode="auto">
          <a:xfrm>
            <a:off x="6102350" y="587375"/>
            <a:ext cx="2667000" cy="1524000"/>
          </a:xfrm>
          <a:custGeom>
            <a:avLst/>
            <a:gdLst>
              <a:gd name="T0" fmla="*/ 112 w 2648"/>
              <a:gd name="T1" fmla="*/ 208 h 1184"/>
              <a:gd name="T2" fmla="*/ 16 w 2648"/>
              <a:gd name="T3" fmla="*/ 304 h 1184"/>
              <a:gd name="T4" fmla="*/ 64 w 2648"/>
              <a:gd name="T5" fmla="*/ 496 h 1184"/>
              <a:gd name="T6" fmla="*/ 400 w 2648"/>
              <a:gd name="T7" fmla="*/ 736 h 1184"/>
              <a:gd name="T8" fmla="*/ 496 w 2648"/>
              <a:gd name="T9" fmla="*/ 928 h 1184"/>
              <a:gd name="T10" fmla="*/ 592 w 2648"/>
              <a:gd name="T11" fmla="*/ 1024 h 1184"/>
              <a:gd name="T12" fmla="*/ 784 w 2648"/>
              <a:gd name="T13" fmla="*/ 1120 h 1184"/>
              <a:gd name="T14" fmla="*/ 1264 w 2648"/>
              <a:gd name="T15" fmla="*/ 1168 h 1184"/>
              <a:gd name="T16" fmla="*/ 2176 w 2648"/>
              <a:gd name="T17" fmla="*/ 1024 h 1184"/>
              <a:gd name="T18" fmla="*/ 2608 w 2648"/>
              <a:gd name="T19" fmla="*/ 400 h 1184"/>
              <a:gd name="T20" fmla="*/ 2416 w 2648"/>
              <a:gd name="T21" fmla="*/ 160 h 1184"/>
              <a:gd name="T22" fmla="*/ 1888 w 2648"/>
              <a:gd name="T23" fmla="*/ 16 h 1184"/>
              <a:gd name="T24" fmla="*/ 928 w 2648"/>
              <a:gd name="T25" fmla="*/ 64 h 1184"/>
              <a:gd name="T26" fmla="*/ 400 w 2648"/>
              <a:gd name="T27" fmla="*/ 112 h 1184"/>
              <a:gd name="T28" fmla="*/ 112 w 2648"/>
              <a:gd name="T29" fmla="*/ 208 h 1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48" h="1184">
                <a:moveTo>
                  <a:pt x="112" y="208"/>
                </a:moveTo>
                <a:cubicBezTo>
                  <a:pt x="48" y="240"/>
                  <a:pt x="24" y="256"/>
                  <a:pt x="16" y="304"/>
                </a:cubicBezTo>
                <a:cubicBezTo>
                  <a:pt x="8" y="352"/>
                  <a:pt x="0" y="424"/>
                  <a:pt x="64" y="496"/>
                </a:cubicBezTo>
                <a:cubicBezTo>
                  <a:pt x="128" y="568"/>
                  <a:pt x="328" y="664"/>
                  <a:pt x="400" y="736"/>
                </a:cubicBezTo>
                <a:cubicBezTo>
                  <a:pt x="472" y="808"/>
                  <a:pt x="464" y="880"/>
                  <a:pt x="496" y="928"/>
                </a:cubicBezTo>
                <a:cubicBezTo>
                  <a:pt x="528" y="976"/>
                  <a:pt x="544" y="992"/>
                  <a:pt x="592" y="1024"/>
                </a:cubicBezTo>
                <a:cubicBezTo>
                  <a:pt x="640" y="1056"/>
                  <a:pt x="672" y="1096"/>
                  <a:pt x="784" y="1120"/>
                </a:cubicBezTo>
                <a:cubicBezTo>
                  <a:pt x="896" y="1144"/>
                  <a:pt x="1032" y="1184"/>
                  <a:pt x="1264" y="1168"/>
                </a:cubicBezTo>
                <a:cubicBezTo>
                  <a:pt x="1496" y="1152"/>
                  <a:pt x="1952" y="1152"/>
                  <a:pt x="2176" y="1024"/>
                </a:cubicBezTo>
                <a:cubicBezTo>
                  <a:pt x="2400" y="896"/>
                  <a:pt x="2568" y="544"/>
                  <a:pt x="2608" y="400"/>
                </a:cubicBezTo>
                <a:cubicBezTo>
                  <a:pt x="2648" y="256"/>
                  <a:pt x="2536" y="224"/>
                  <a:pt x="2416" y="160"/>
                </a:cubicBezTo>
                <a:cubicBezTo>
                  <a:pt x="2296" y="96"/>
                  <a:pt x="2136" y="32"/>
                  <a:pt x="1888" y="16"/>
                </a:cubicBezTo>
                <a:cubicBezTo>
                  <a:pt x="1640" y="0"/>
                  <a:pt x="1176" y="48"/>
                  <a:pt x="928" y="64"/>
                </a:cubicBezTo>
                <a:cubicBezTo>
                  <a:pt x="680" y="80"/>
                  <a:pt x="536" y="88"/>
                  <a:pt x="400" y="112"/>
                </a:cubicBezTo>
                <a:cubicBezTo>
                  <a:pt x="264" y="136"/>
                  <a:pt x="176" y="176"/>
                  <a:pt x="112" y="208"/>
                </a:cubicBezTo>
                <a:close/>
              </a:path>
            </a:pathLst>
          </a:custGeom>
          <a:noFill/>
          <a:ln w="28575" cmpd="sng">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8012" name="Oval 12">
            <a:extLst>
              <a:ext uri="{FF2B5EF4-FFF2-40B4-BE49-F238E27FC236}">
                <a16:creationId xmlns:a16="http://schemas.microsoft.com/office/drawing/2014/main" id="{2BDBB95D-6389-402E-A928-9B794B793BFD}"/>
              </a:ext>
            </a:extLst>
          </p:cNvPr>
          <p:cNvSpPr>
            <a:spLocks noChangeArrowheads="1"/>
          </p:cNvSpPr>
          <p:nvPr/>
        </p:nvSpPr>
        <p:spPr bwMode="auto">
          <a:xfrm>
            <a:off x="6559550" y="1044575"/>
            <a:ext cx="152400" cy="1524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13" name="Oval 13">
            <a:extLst>
              <a:ext uri="{FF2B5EF4-FFF2-40B4-BE49-F238E27FC236}">
                <a16:creationId xmlns:a16="http://schemas.microsoft.com/office/drawing/2014/main" id="{A7F61741-9B16-4D83-9AFD-28F0E2945DE7}"/>
              </a:ext>
            </a:extLst>
          </p:cNvPr>
          <p:cNvSpPr>
            <a:spLocks noChangeArrowheads="1"/>
          </p:cNvSpPr>
          <p:nvPr/>
        </p:nvSpPr>
        <p:spPr bwMode="auto">
          <a:xfrm>
            <a:off x="7931150" y="1958975"/>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14" name="Line 14">
            <a:extLst>
              <a:ext uri="{FF2B5EF4-FFF2-40B4-BE49-F238E27FC236}">
                <a16:creationId xmlns:a16="http://schemas.microsoft.com/office/drawing/2014/main" id="{4783A02E-44C1-4763-92E1-969147267516}"/>
              </a:ext>
            </a:extLst>
          </p:cNvPr>
          <p:cNvSpPr>
            <a:spLocks noChangeShapeType="1"/>
          </p:cNvSpPr>
          <p:nvPr/>
        </p:nvSpPr>
        <p:spPr bwMode="auto">
          <a:xfrm flipV="1">
            <a:off x="8007350" y="1120775"/>
            <a:ext cx="533400" cy="91440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8015" name="Object 15">
            <a:extLst>
              <a:ext uri="{FF2B5EF4-FFF2-40B4-BE49-F238E27FC236}">
                <a16:creationId xmlns:a16="http://schemas.microsoft.com/office/drawing/2014/main" id="{3F65A11C-02DF-4EA2-AF56-34FFDFF3F186}"/>
              </a:ext>
            </a:extLst>
          </p:cNvPr>
          <p:cNvGraphicFramePr>
            <a:graphicFrameLocks/>
          </p:cNvGraphicFramePr>
          <p:nvPr/>
        </p:nvGraphicFramePr>
        <p:xfrm>
          <a:off x="6324600" y="950913"/>
          <a:ext cx="201613" cy="292100"/>
        </p:xfrm>
        <a:graphic>
          <a:graphicData uri="http://schemas.openxmlformats.org/presentationml/2006/ole">
            <mc:AlternateContent xmlns:mc="http://schemas.openxmlformats.org/markup-compatibility/2006">
              <mc:Choice xmlns:v="urn:schemas-microsoft-com:vml" Requires="v">
                <p:oleObj spid="_x0000_s128342" name="Equation" r:id="rId7" imgW="203040" imgH="291960" progId="Equation.3">
                  <p:embed/>
                </p:oleObj>
              </mc:Choice>
              <mc:Fallback>
                <p:oleObj name="Equation" r:id="rId7" imgW="203040" imgH="291960" progId="Equation.3">
                  <p:embed/>
                  <p:pic>
                    <p:nvPicPr>
                      <p:cNvPr id="0" name="Object 1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4600" y="950913"/>
                        <a:ext cx="201613"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16" name="Object 16">
            <a:extLst>
              <a:ext uri="{FF2B5EF4-FFF2-40B4-BE49-F238E27FC236}">
                <a16:creationId xmlns:a16="http://schemas.microsoft.com/office/drawing/2014/main" id="{5056EBA1-1228-45DB-9100-F4B4C2990D75}"/>
              </a:ext>
            </a:extLst>
          </p:cNvPr>
          <p:cNvGraphicFramePr>
            <a:graphicFrameLocks/>
          </p:cNvGraphicFramePr>
          <p:nvPr/>
        </p:nvGraphicFramePr>
        <p:xfrm>
          <a:off x="8205788" y="798513"/>
          <a:ext cx="280987" cy="341312"/>
        </p:xfrm>
        <a:graphic>
          <a:graphicData uri="http://schemas.openxmlformats.org/presentationml/2006/ole">
            <mc:AlternateContent xmlns:mc="http://schemas.openxmlformats.org/markup-compatibility/2006">
              <mc:Choice xmlns:v="urn:schemas-microsoft-com:vml" Requires="v">
                <p:oleObj spid="_x0000_s128343" name="Equation" r:id="rId9" imgW="279360" imgH="342720" progId="Equation.3">
                  <p:embed/>
                </p:oleObj>
              </mc:Choice>
              <mc:Fallback>
                <p:oleObj name="Equation" r:id="rId9" imgW="279360" imgH="342720" progId="Equation.3">
                  <p:embed/>
                  <p:pic>
                    <p:nvPicPr>
                      <p:cNvPr id="0" name="Object 16"/>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05788" y="798513"/>
                        <a:ext cx="280987"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17" name="Object 17">
            <a:extLst>
              <a:ext uri="{FF2B5EF4-FFF2-40B4-BE49-F238E27FC236}">
                <a16:creationId xmlns:a16="http://schemas.microsoft.com/office/drawing/2014/main" id="{39896AD7-4A6E-4845-B8FE-01E94661DFA5}"/>
              </a:ext>
            </a:extLst>
          </p:cNvPr>
          <p:cNvGraphicFramePr>
            <a:graphicFrameLocks/>
          </p:cNvGraphicFramePr>
          <p:nvPr/>
        </p:nvGraphicFramePr>
        <p:xfrm>
          <a:off x="7620000" y="1408113"/>
          <a:ext cx="215900" cy="266700"/>
        </p:xfrm>
        <a:graphic>
          <a:graphicData uri="http://schemas.openxmlformats.org/presentationml/2006/ole">
            <mc:AlternateContent xmlns:mc="http://schemas.openxmlformats.org/markup-compatibility/2006">
              <mc:Choice xmlns:v="urn:schemas-microsoft-com:vml" Requires="v">
                <p:oleObj spid="_x0000_s128344" name="Equation" r:id="rId11" imgW="215640" imgH="266400" progId="Equation.3">
                  <p:embed/>
                </p:oleObj>
              </mc:Choice>
              <mc:Fallback>
                <p:oleObj name="Equation" r:id="rId11" imgW="215640" imgH="266400" progId="Equation.3">
                  <p:embed/>
                  <p:pic>
                    <p:nvPicPr>
                      <p:cNvPr id="0" name="Object 17"/>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20000" y="1408113"/>
                        <a:ext cx="2159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8018" name="Line 18">
            <a:extLst>
              <a:ext uri="{FF2B5EF4-FFF2-40B4-BE49-F238E27FC236}">
                <a16:creationId xmlns:a16="http://schemas.microsoft.com/office/drawing/2014/main" id="{907BC03E-F5A0-49CE-BD60-9AEA41EC6A44}"/>
              </a:ext>
            </a:extLst>
          </p:cNvPr>
          <p:cNvSpPr>
            <a:spLocks noChangeShapeType="1"/>
          </p:cNvSpPr>
          <p:nvPr/>
        </p:nvSpPr>
        <p:spPr bwMode="auto">
          <a:xfrm flipH="1">
            <a:off x="7397750" y="2035175"/>
            <a:ext cx="685800" cy="76200"/>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8019" name="Object 19">
            <a:extLst>
              <a:ext uri="{FF2B5EF4-FFF2-40B4-BE49-F238E27FC236}">
                <a16:creationId xmlns:a16="http://schemas.microsoft.com/office/drawing/2014/main" id="{1450A44E-C1AF-4DEA-AB47-0D6C5B9A1AC8}"/>
              </a:ext>
            </a:extLst>
          </p:cNvPr>
          <p:cNvGraphicFramePr>
            <a:graphicFrameLocks/>
          </p:cNvGraphicFramePr>
          <p:nvPr/>
        </p:nvGraphicFramePr>
        <p:xfrm>
          <a:off x="5867400" y="493713"/>
          <a:ext cx="255588" cy="292100"/>
        </p:xfrm>
        <a:graphic>
          <a:graphicData uri="http://schemas.openxmlformats.org/presentationml/2006/ole">
            <mc:AlternateContent xmlns:mc="http://schemas.openxmlformats.org/markup-compatibility/2006">
              <mc:Choice xmlns:v="urn:schemas-microsoft-com:vml" Requires="v">
                <p:oleObj spid="_x0000_s128345" name="Equation" r:id="rId13" imgW="253800" imgH="291960" progId="Equation.3">
                  <p:embed/>
                </p:oleObj>
              </mc:Choice>
              <mc:Fallback>
                <p:oleObj name="Equation" r:id="rId13" imgW="253800" imgH="291960" progId="Equation.3">
                  <p:embed/>
                  <p:pic>
                    <p:nvPicPr>
                      <p:cNvPr id="0" name="Object 19"/>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67400" y="493713"/>
                        <a:ext cx="255588"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20" name="Object 20">
            <a:extLst>
              <a:ext uri="{FF2B5EF4-FFF2-40B4-BE49-F238E27FC236}">
                <a16:creationId xmlns:a16="http://schemas.microsoft.com/office/drawing/2014/main" id="{B48E8862-36C2-4684-B834-24746DF0434C}"/>
              </a:ext>
            </a:extLst>
          </p:cNvPr>
          <p:cNvGraphicFramePr>
            <a:graphicFrameLocks/>
          </p:cNvGraphicFramePr>
          <p:nvPr/>
        </p:nvGraphicFramePr>
        <p:xfrm>
          <a:off x="7583488" y="2185988"/>
          <a:ext cx="392112" cy="366712"/>
        </p:xfrm>
        <a:graphic>
          <a:graphicData uri="http://schemas.openxmlformats.org/presentationml/2006/ole">
            <mc:AlternateContent xmlns:mc="http://schemas.openxmlformats.org/markup-compatibility/2006">
              <mc:Choice xmlns:v="urn:schemas-microsoft-com:vml" Requires="v">
                <p:oleObj spid="_x0000_s128346" name="Equation" r:id="rId15" imgW="393480" imgH="368280" progId="Equation.3">
                  <p:embed/>
                </p:oleObj>
              </mc:Choice>
              <mc:Fallback>
                <p:oleObj name="Equation" r:id="rId15" imgW="393480" imgH="368280" progId="Equation.3">
                  <p:embed/>
                  <p:pic>
                    <p:nvPicPr>
                      <p:cNvPr id="0" name="Object 20"/>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83488" y="2185988"/>
                        <a:ext cx="392112"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8021" name="Line 21">
            <a:extLst>
              <a:ext uri="{FF2B5EF4-FFF2-40B4-BE49-F238E27FC236}">
                <a16:creationId xmlns:a16="http://schemas.microsoft.com/office/drawing/2014/main" id="{FC6F7F4A-84B7-41C2-AE24-4530A35C487F}"/>
              </a:ext>
            </a:extLst>
          </p:cNvPr>
          <p:cNvSpPr>
            <a:spLocks noChangeShapeType="1"/>
          </p:cNvSpPr>
          <p:nvPr/>
        </p:nvSpPr>
        <p:spPr bwMode="auto">
          <a:xfrm>
            <a:off x="6635750" y="1120775"/>
            <a:ext cx="762000" cy="990600"/>
          </a:xfrm>
          <a:prstGeom prst="line">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8022" name="Object 22">
            <a:extLst>
              <a:ext uri="{FF2B5EF4-FFF2-40B4-BE49-F238E27FC236}">
                <a16:creationId xmlns:a16="http://schemas.microsoft.com/office/drawing/2014/main" id="{3A38DADB-0D0F-47D3-90F3-EAD0E2909F85}"/>
              </a:ext>
            </a:extLst>
          </p:cNvPr>
          <p:cNvGraphicFramePr>
            <a:graphicFrameLocks noChangeAspect="1"/>
          </p:cNvGraphicFramePr>
          <p:nvPr/>
        </p:nvGraphicFramePr>
        <p:xfrm>
          <a:off x="6635750" y="1484313"/>
          <a:ext cx="298450" cy="306387"/>
        </p:xfrm>
        <a:graphic>
          <a:graphicData uri="http://schemas.openxmlformats.org/presentationml/2006/ole">
            <mc:AlternateContent xmlns:mc="http://schemas.openxmlformats.org/markup-compatibility/2006">
              <mc:Choice xmlns:v="urn:schemas-microsoft-com:vml" Requires="v">
                <p:oleObj spid="_x0000_s128347" name="Equation" r:id="rId17" imgW="279360" imgH="304560" progId="Equation.3">
                  <p:embed/>
                </p:oleObj>
              </mc:Choice>
              <mc:Fallback>
                <p:oleObj name="Equation" r:id="rId17" imgW="279360" imgH="304560" progId="Equation.3">
                  <p:embed/>
                  <p:pic>
                    <p:nvPicPr>
                      <p:cNvPr id="0"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35750" y="1484313"/>
                        <a:ext cx="298450"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23" name="Object 23">
            <a:extLst>
              <a:ext uri="{FF2B5EF4-FFF2-40B4-BE49-F238E27FC236}">
                <a16:creationId xmlns:a16="http://schemas.microsoft.com/office/drawing/2014/main" id="{B5540A4E-FCDD-43F2-82F3-188D2457899E}"/>
              </a:ext>
            </a:extLst>
          </p:cNvPr>
          <p:cNvGraphicFramePr>
            <a:graphicFrameLocks/>
          </p:cNvGraphicFramePr>
          <p:nvPr/>
        </p:nvGraphicFramePr>
        <p:xfrm>
          <a:off x="7092950" y="1557338"/>
          <a:ext cx="366713" cy="312737"/>
        </p:xfrm>
        <a:graphic>
          <a:graphicData uri="http://schemas.openxmlformats.org/presentationml/2006/ole">
            <mc:AlternateContent xmlns:mc="http://schemas.openxmlformats.org/markup-compatibility/2006">
              <mc:Choice xmlns:v="urn:schemas-microsoft-com:vml" Requires="v">
                <p:oleObj spid="_x0000_s128348" name="公式" r:id="rId19" imgW="457200" imgH="393480" progId="Equation.3">
                  <p:embed/>
                </p:oleObj>
              </mc:Choice>
              <mc:Fallback>
                <p:oleObj name="公式" r:id="rId19" imgW="457200" imgH="393480" progId="Equation.3">
                  <p:embed/>
                  <p:pic>
                    <p:nvPicPr>
                      <p:cNvPr id="0" name="Object 23"/>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92950" y="1557338"/>
                        <a:ext cx="366713" cy="312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8024" name="AutoShape 24">
            <a:extLst>
              <a:ext uri="{FF2B5EF4-FFF2-40B4-BE49-F238E27FC236}">
                <a16:creationId xmlns:a16="http://schemas.microsoft.com/office/drawing/2014/main" id="{3BD6FB9C-25D3-4043-A374-BBAC98E61557}"/>
              </a:ext>
            </a:extLst>
          </p:cNvPr>
          <p:cNvSpPr>
            <a:spLocks noChangeArrowheads="1"/>
          </p:cNvSpPr>
          <p:nvPr/>
        </p:nvSpPr>
        <p:spPr bwMode="auto">
          <a:xfrm>
            <a:off x="6635750" y="434975"/>
            <a:ext cx="609600" cy="152400"/>
          </a:xfrm>
          <a:prstGeom prst="rightArrow">
            <a:avLst>
              <a:gd name="adj1" fmla="val 50000"/>
              <a:gd name="adj2" fmla="val 10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8025" name="Object 25">
            <a:extLst>
              <a:ext uri="{FF2B5EF4-FFF2-40B4-BE49-F238E27FC236}">
                <a16:creationId xmlns:a16="http://schemas.microsoft.com/office/drawing/2014/main" id="{D01AF377-3C15-4638-B4E9-A5DAE0495D57}"/>
              </a:ext>
            </a:extLst>
          </p:cNvPr>
          <p:cNvGraphicFramePr>
            <a:graphicFrameLocks/>
          </p:cNvGraphicFramePr>
          <p:nvPr/>
        </p:nvGraphicFramePr>
        <p:xfrm>
          <a:off x="890588" y="720725"/>
          <a:ext cx="3033712" cy="823913"/>
        </p:xfrm>
        <a:graphic>
          <a:graphicData uri="http://schemas.openxmlformats.org/presentationml/2006/ole">
            <mc:AlternateContent xmlns:mc="http://schemas.openxmlformats.org/markup-compatibility/2006">
              <mc:Choice xmlns:v="urn:schemas-microsoft-com:vml" Requires="v">
                <p:oleObj spid="_x0000_s128349" name="Equation" r:id="rId21" imgW="3035160" imgH="825480" progId="Equation.3">
                  <p:embed/>
                </p:oleObj>
              </mc:Choice>
              <mc:Fallback>
                <p:oleObj name="Equation" r:id="rId21" imgW="3035160" imgH="825480" progId="Equation.3">
                  <p:embed/>
                  <p:pic>
                    <p:nvPicPr>
                      <p:cNvPr id="0" name="Object 25"/>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90588" y="720725"/>
                        <a:ext cx="3033712"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26" name="Object 26">
            <a:extLst>
              <a:ext uri="{FF2B5EF4-FFF2-40B4-BE49-F238E27FC236}">
                <a16:creationId xmlns:a16="http://schemas.microsoft.com/office/drawing/2014/main" id="{7D961D72-A5D6-4CD8-9E51-18A1240F7BE5}"/>
              </a:ext>
            </a:extLst>
          </p:cNvPr>
          <p:cNvGraphicFramePr>
            <a:graphicFrameLocks/>
          </p:cNvGraphicFramePr>
          <p:nvPr/>
        </p:nvGraphicFramePr>
        <p:xfrm>
          <a:off x="4000500" y="911225"/>
          <a:ext cx="1028700" cy="431800"/>
        </p:xfrm>
        <a:graphic>
          <a:graphicData uri="http://schemas.openxmlformats.org/presentationml/2006/ole">
            <mc:AlternateContent xmlns:mc="http://schemas.openxmlformats.org/markup-compatibility/2006">
              <mc:Choice xmlns:v="urn:schemas-microsoft-com:vml" Requires="v">
                <p:oleObj spid="_x0000_s128350" name="Equation" r:id="rId23" imgW="1028520" imgH="431640" progId="Equation.3">
                  <p:embed/>
                </p:oleObj>
              </mc:Choice>
              <mc:Fallback>
                <p:oleObj name="Equation" r:id="rId23" imgW="1028520" imgH="431640" progId="Equation.3">
                  <p:embed/>
                  <p:pic>
                    <p:nvPicPr>
                      <p:cNvPr id="0" name="Object 26"/>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000500" y="911225"/>
                        <a:ext cx="1028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8027" name="Freeform 27">
            <a:extLst>
              <a:ext uri="{FF2B5EF4-FFF2-40B4-BE49-F238E27FC236}">
                <a16:creationId xmlns:a16="http://schemas.microsoft.com/office/drawing/2014/main" id="{0D4B92CB-FA28-4FA6-BABE-D01982501143}"/>
              </a:ext>
            </a:extLst>
          </p:cNvPr>
          <p:cNvSpPr>
            <a:spLocks/>
          </p:cNvSpPr>
          <p:nvPr/>
        </p:nvSpPr>
        <p:spPr bwMode="auto">
          <a:xfrm>
            <a:off x="6629400" y="4495800"/>
            <a:ext cx="1981200" cy="1828800"/>
          </a:xfrm>
          <a:custGeom>
            <a:avLst/>
            <a:gdLst>
              <a:gd name="T0" fmla="*/ 1312 w 1592"/>
              <a:gd name="T1" fmla="*/ 80 h 1432"/>
              <a:gd name="T2" fmla="*/ 1072 w 1592"/>
              <a:gd name="T3" fmla="*/ 128 h 1432"/>
              <a:gd name="T4" fmla="*/ 736 w 1592"/>
              <a:gd name="T5" fmla="*/ 176 h 1432"/>
              <a:gd name="T6" fmla="*/ 256 w 1592"/>
              <a:gd name="T7" fmla="*/ 512 h 1432"/>
              <a:gd name="T8" fmla="*/ 16 w 1592"/>
              <a:gd name="T9" fmla="*/ 1040 h 1432"/>
              <a:gd name="T10" fmla="*/ 160 w 1592"/>
              <a:gd name="T11" fmla="*/ 1376 h 1432"/>
              <a:gd name="T12" fmla="*/ 640 w 1592"/>
              <a:gd name="T13" fmla="*/ 1376 h 1432"/>
              <a:gd name="T14" fmla="*/ 880 w 1592"/>
              <a:gd name="T15" fmla="*/ 1088 h 1432"/>
              <a:gd name="T16" fmla="*/ 1168 w 1592"/>
              <a:gd name="T17" fmla="*/ 752 h 1432"/>
              <a:gd name="T18" fmla="*/ 1408 w 1592"/>
              <a:gd name="T19" fmla="*/ 560 h 1432"/>
              <a:gd name="T20" fmla="*/ 1552 w 1592"/>
              <a:gd name="T21" fmla="*/ 272 h 1432"/>
              <a:gd name="T22" fmla="*/ 1552 w 1592"/>
              <a:gd name="T23" fmla="*/ 32 h 1432"/>
              <a:gd name="T24" fmla="*/ 1312 w 1592"/>
              <a:gd name="T25" fmla="*/ 80 h 1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2" h="1432">
                <a:moveTo>
                  <a:pt x="1312" y="80"/>
                </a:moveTo>
                <a:cubicBezTo>
                  <a:pt x="1232" y="96"/>
                  <a:pt x="1168" y="112"/>
                  <a:pt x="1072" y="128"/>
                </a:cubicBezTo>
                <a:cubicBezTo>
                  <a:pt x="976" y="144"/>
                  <a:pt x="872" y="112"/>
                  <a:pt x="736" y="176"/>
                </a:cubicBezTo>
                <a:cubicBezTo>
                  <a:pt x="600" y="240"/>
                  <a:pt x="376" y="368"/>
                  <a:pt x="256" y="512"/>
                </a:cubicBezTo>
                <a:cubicBezTo>
                  <a:pt x="136" y="656"/>
                  <a:pt x="32" y="896"/>
                  <a:pt x="16" y="1040"/>
                </a:cubicBezTo>
                <a:cubicBezTo>
                  <a:pt x="0" y="1184"/>
                  <a:pt x="56" y="1320"/>
                  <a:pt x="160" y="1376"/>
                </a:cubicBezTo>
                <a:cubicBezTo>
                  <a:pt x="264" y="1432"/>
                  <a:pt x="520" y="1424"/>
                  <a:pt x="640" y="1376"/>
                </a:cubicBezTo>
                <a:cubicBezTo>
                  <a:pt x="760" y="1328"/>
                  <a:pt x="792" y="1192"/>
                  <a:pt x="880" y="1088"/>
                </a:cubicBezTo>
                <a:cubicBezTo>
                  <a:pt x="968" y="984"/>
                  <a:pt x="1080" y="840"/>
                  <a:pt x="1168" y="752"/>
                </a:cubicBezTo>
                <a:cubicBezTo>
                  <a:pt x="1256" y="664"/>
                  <a:pt x="1344" y="640"/>
                  <a:pt x="1408" y="560"/>
                </a:cubicBezTo>
                <a:cubicBezTo>
                  <a:pt x="1472" y="480"/>
                  <a:pt x="1528" y="360"/>
                  <a:pt x="1552" y="272"/>
                </a:cubicBezTo>
                <a:cubicBezTo>
                  <a:pt x="1576" y="184"/>
                  <a:pt x="1592" y="64"/>
                  <a:pt x="1552" y="32"/>
                </a:cubicBezTo>
                <a:cubicBezTo>
                  <a:pt x="1512" y="0"/>
                  <a:pt x="1392" y="64"/>
                  <a:pt x="1312" y="80"/>
                </a:cubicBezTo>
                <a:close/>
              </a:path>
            </a:pathLst>
          </a:custGeom>
          <a:noFill/>
          <a:ln w="28575" cmpd="sng">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8028" name="Oval 28">
            <a:extLst>
              <a:ext uri="{FF2B5EF4-FFF2-40B4-BE49-F238E27FC236}">
                <a16:creationId xmlns:a16="http://schemas.microsoft.com/office/drawing/2014/main" id="{39EA50B5-4EE9-4076-A5F9-FF1B2AB5272B}"/>
              </a:ext>
            </a:extLst>
          </p:cNvPr>
          <p:cNvSpPr>
            <a:spLocks noChangeArrowheads="1"/>
          </p:cNvSpPr>
          <p:nvPr/>
        </p:nvSpPr>
        <p:spPr bwMode="auto">
          <a:xfrm>
            <a:off x="5257800" y="5257800"/>
            <a:ext cx="152400" cy="1524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29" name="Line 29">
            <a:extLst>
              <a:ext uri="{FF2B5EF4-FFF2-40B4-BE49-F238E27FC236}">
                <a16:creationId xmlns:a16="http://schemas.microsoft.com/office/drawing/2014/main" id="{0A7E150C-C916-481E-A077-6AE98236BC5A}"/>
              </a:ext>
            </a:extLst>
          </p:cNvPr>
          <p:cNvSpPr>
            <a:spLocks noChangeShapeType="1"/>
          </p:cNvSpPr>
          <p:nvPr/>
        </p:nvSpPr>
        <p:spPr bwMode="auto">
          <a:xfrm>
            <a:off x="5334000" y="5334000"/>
            <a:ext cx="2471738" cy="447675"/>
          </a:xfrm>
          <a:prstGeom prst="line">
            <a:avLst/>
          </a:prstGeom>
          <a:noFill/>
          <a:ln w="285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8030" name="Line 30">
            <a:extLst>
              <a:ext uri="{FF2B5EF4-FFF2-40B4-BE49-F238E27FC236}">
                <a16:creationId xmlns:a16="http://schemas.microsoft.com/office/drawing/2014/main" id="{7BBFFB0F-EAF3-46B6-A817-4F8EB989CD82}"/>
              </a:ext>
            </a:extLst>
          </p:cNvPr>
          <p:cNvSpPr>
            <a:spLocks noChangeShapeType="1"/>
          </p:cNvSpPr>
          <p:nvPr/>
        </p:nvSpPr>
        <p:spPr bwMode="auto">
          <a:xfrm flipV="1">
            <a:off x="7802563" y="5257800"/>
            <a:ext cx="457200" cy="533400"/>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8031" name="Object 31">
            <a:extLst>
              <a:ext uri="{FF2B5EF4-FFF2-40B4-BE49-F238E27FC236}">
                <a16:creationId xmlns:a16="http://schemas.microsoft.com/office/drawing/2014/main" id="{B43CA138-B075-4093-BF81-CA8F4B9AA020}"/>
              </a:ext>
            </a:extLst>
          </p:cNvPr>
          <p:cNvGraphicFramePr>
            <a:graphicFrameLocks/>
          </p:cNvGraphicFramePr>
          <p:nvPr/>
        </p:nvGraphicFramePr>
        <p:xfrm>
          <a:off x="8077200" y="5487988"/>
          <a:ext cx="381000" cy="379412"/>
        </p:xfrm>
        <a:graphic>
          <a:graphicData uri="http://schemas.openxmlformats.org/presentationml/2006/ole">
            <mc:AlternateContent xmlns:mc="http://schemas.openxmlformats.org/markup-compatibility/2006">
              <mc:Choice xmlns:v="urn:schemas-microsoft-com:vml" Requires="v">
                <p:oleObj spid="_x0000_s128351" name="Equation" r:id="rId25" imgW="393480" imgH="444240" progId="Equation.3">
                  <p:embed/>
                </p:oleObj>
              </mc:Choice>
              <mc:Fallback>
                <p:oleObj name="Equation" r:id="rId25" imgW="393480" imgH="444240" progId="Equation.3">
                  <p:embed/>
                  <p:pic>
                    <p:nvPicPr>
                      <p:cNvPr id="0" name="Object 31"/>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077200" y="5487988"/>
                        <a:ext cx="381000" cy="379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8032" name="Line 32">
            <a:extLst>
              <a:ext uri="{FF2B5EF4-FFF2-40B4-BE49-F238E27FC236}">
                <a16:creationId xmlns:a16="http://schemas.microsoft.com/office/drawing/2014/main" id="{63EB50B7-6F7C-47A4-B450-21498B4A9A5E}"/>
              </a:ext>
            </a:extLst>
          </p:cNvPr>
          <p:cNvSpPr>
            <a:spLocks noChangeShapeType="1"/>
          </p:cNvSpPr>
          <p:nvPr/>
        </p:nvSpPr>
        <p:spPr bwMode="auto">
          <a:xfrm flipV="1">
            <a:off x="5410200" y="5300663"/>
            <a:ext cx="1438275" cy="33337"/>
          </a:xfrm>
          <a:prstGeom prst="line">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8033" name="Line 33">
            <a:extLst>
              <a:ext uri="{FF2B5EF4-FFF2-40B4-BE49-F238E27FC236}">
                <a16:creationId xmlns:a16="http://schemas.microsoft.com/office/drawing/2014/main" id="{1D07063D-7A75-4167-9ADE-C43E0F3A7692}"/>
              </a:ext>
            </a:extLst>
          </p:cNvPr>
          <p:cNvSpPr>
            <a:spLocks noChangeShapeType="1"/>
          </p:cNvSpPr>
          <p:nvPr/>
        </p:nvSpPr>
        <p:spPr bwMode="auto">
          <a:xfrm flipV="1">
            <a:off x="7812088" y="4724400"/>
            <a:ext cx="228600" cy="1066800"/>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8034" name="Line 34">
            <a:extLst>
              <a:ext uri="{FF2B5EF4-FFF2-40B4-BE49-F238E27FC236}">
                <a16:creationId xmlns:a16="http://schemas.microsoft.com/office/drawing/2014/main" id="{F907E118-E582-4261-9805-BB4B921F6AB2}"/>
              </a:ext>
            </a:extLst>
          </p:cNvPr>
          <p:cNvSpPr>
            <a:spLocks noChangeShapeType="1"/>
          </p:cNvSpPr>
          <p:nvPr/>
        </p:nvSpPr>
        <p:spPr bwMode="auto">
          <a:xfrm flipV="1">
            <a:off x="6837363" y="4629150"/>
            <a:ext cx="0" cy="685800"/>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8035" name="Line 35">
            <a:extLst>
              <a:ext uri="{FF2B5EF4-FFF2-40B4-BE49-F238E27FC236}">
                <a16:creationId xmlns:a16="http://schemas.microsoft.com/office/drawing/2014/main" id="{564D28B6-DF65-4322-AB6C-71C612A1B30A}"/>
              </a:ext>
            </a:extLst>
          </p:cNvPr>
          <p:cNvSpPr>
            <a:spLocks noChangeShapeType="1"/>
          </p:cNvSpPr>
          <p:nvPr/>
        </p:nvSpPr>
        <p:spPr bwMode="auto">
          <a:xfrm flipH="1">
            <a:off x="6715125" y="5300663"/>
            <a:ext cx="119063" cy="276225"/>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8036" name="Object 36">
            <a:extLst>
              <a:ext uri="{FF2B5EF4-FFF2-40B4-BE49-F238E27FC236}">
                <a16:creationId xmlns:a16="http://schemas.microsoft.com/office/drawing/2014/main" id="{FB824FF4-9475-475A-AEC2-C1EF6B771CE7}"/>
              </a:ext>
            </a:extLst>
          </p:cNvPr>
          <p:cNvGraphicFramePr>
            <a:graphicFrameLocks/>
          </p:cNvGraphicFramePr>
          <p:nvPr/>
        </p:nvGraphicFramePr>
        <p:xfrm>
          <a:off x="5257800" y="4954588"/>
          <a:ext cx="201613" cy="292100"/>
        </p:xfrm>
        <a:graphic>
          <a:graphicData uri="http://schemas.openxmlformats.org/presentationml/2006/ole">
            <mc:AlternateContent xmlns:mc="http://schemas.openxmlformats.org/markup-compatibility/2006">
              <mc:Choice xmlns:v="urn:schemas-microsoft-com:vml" Requires="v">
                <p:oleObj spid="_x0000_s128352" name="Equation" r:id="rId27" imgW="203040" imgH="291960" progId="Equation.3">
                  <p:embed/>
                </p:oleObj>
              </mc:Choice>
              <mc:Fallback>
                <p:oleObj name="Equation" r:id="rId27" imgW="203040" imgH="291960" progId="Equation.3">
                  <p:embed/>
                  <p:pic>
                    <p:nvPicPr>
                      <p:cNvPr id="0" name="Object 36"/>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257800" y="4954588"/>
                        <a:ext cx="201613"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37" name="Object 37">
            <a:extLst>
              <a:ext uri="{FF2B5EF4-FFF2-40B4-BE49-F238E27FC236}">
                <a16:creationId xmlns:a16="http://schemas.microsoft.com/office/drawing/2014/main" id="{042B2769-1B28-4D66-B692-119DE848B860}"/>
              </a:ext>
            </a:extLst>
          </p:cNvPr>
          <p:cNvGraphicFramePr>
            <a:graphicFrameLocks/>
          </p:cNvGraphicFramePr>
          <p:nvPr/>
        </p:nvGraphicFramePr>
        <p:xfrm>
          <a:off x="7654925" y="4708525"/>
          <a:ext cx="269875" cy="381000"/>
        </p:xfrm>
        <a:graphic>
          <a:graphicData uri="http://schemas.openxmlformats.org/presentationml/2006/ole">
            <mc:AlternateContent xmlns:mc="http://schemas.openxmlformats.org/markup-compatibility/2006">
              <mc:Choice xmlns:v="urn:schemas-microsoft-com:vml" Requires="v">
                <p:oleObj spid="_x0000_s128353" name="Equation" r:id="rId29" imgW="330120" imgH="431640" progId="Equation.3">
                  <p:embed/>
                </p:oleObj>
              </mc:Choice>
              <mc:Fallback>
                <p:oleObj name="Equation" r:id="rId29" imgW="330120" imgH="431640" progId="Equation.3">
                  <p:embed/>
                  <p:pic>
                    <p:nvPicPr>
                      <p:cNvPr id="0" name="Object 37"/>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654925" y="4708525"/>
                        <a:ext cx="26987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38" name="Object 38">
            <a:extLst>
              <a:ext uri="{FF2B5EF4-FFF2-40B4-BE49-F238E27FC236}">
                <a16:creationId xmlns:a16="http://schemas.microsoft.com/office/drawing/2014/main" id="{2193253C-27B1-4ECD-8EB9-1C760AB6F55D}"/>
              </a:ext>
            </a:extLst>
          </p:cNvPr>
          <p:cNvGraphicFramePr>
            <a:graphicFrameLocks/>
          </p:cNvGraphicFramePr>
          <p:nvPr/>
        </p:nvGraphicFramePr>
        <p:xfrm>
          <a:off x="6472238" y="4413250"/>
          <a:ext cx="328612" cy="379413"/>
        </p:xfrm>
        <a:graphic>
          <a:graphicData uri="http://schemas.openxmlformats.org/presentationml/2006/ole">
            <mc:AlternateContent xmlns:mc="http://schemas.openxmlformats.org/markup-compatibility/2006">
              <mc:Choice xmlns:v="urn:schemas-microsoft-com:vml" Requires="v">
                <p:oleObj spid="_x0000_s128354" name="Equation" r:id="rId31" imgW="368280" imgH="431640" progId="Equation.3">
                  <p:embed/>
                </p:oleObj>
              </mc:Choice>
              <mc:Fallback>
                <p:oleObj name="Equation" r:id="rId31" imgW="368280" imgH="431640" progId="Equation.3">
                  <p:embed/>
                  <p:pic>
                    <p:nvPicPr>
                      <p:cNvPr id="0" name="Object 38"/>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472238" y="4413250"/>
                        <a:ext cx="328612" cy="379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39" name="Object 39">
            <a:extLst>
              <a:ext uri="{FF2B5EF4-FFF2-40B4-BE49-F238E27FC236}">
                <a16:creationId xmlns:a16="http://schemas.microsoft.com/office/drawing/2014/main" id="{2C6ED9F4-7203-4FA6-9CCC-7BAC6573AAFA}"/>
              </a:ext>
            </a:extLst>
          </p:cNvPr>
          <p:cNvGraphicFramePr>
            <a:graphicFrameLocks/>
          </p:cNvGraphicFramePr>
          <p:nvPr/>
        </p:nvGraphicFramePr>
        <p:xfrm>
          <a:off x="6896100" y="5295900"/>
          <a:ext cx="339725" cy="350838"/>
        </p:xfrm>
        <a:graphic>
          <a:graphicData uri="http://schemas.openxmlformats.org/presentationml/2006/ole">
            <mc:AlternateContent xmlns:mc="http://schemas.openxmlformats.org/markup-compatibility/2006">
              <mc:Choice xmlns:v="urn:schemas-microsoft-com:vml" Requires="v">
                <p:oleObj spid="_x0000_s128355" name="Equation" r:id="rId33" imgW="419040" imgH="444240" progId="Equation.3">
                  <p:embed/>
                </p:oleObj>
              </mc:Choice>
              <mc:Fallback>
                <p:oleObj name="Equation" r:id="rId33" imgW="419040" imgH="444240" progId="Equation.3">
                  <p:embed/>
                  <p:pic>
                    <p:nvPicPr>
                      <p:cNvPr id="0" name="Object 39"/>
                      <p:cNvPicPr>
                        <a:picLocks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896100" y="5295900"/>
                        <a:ext cx="3397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40" name="Object 40">
            <a:extLst>
              <a:ext uri="{FF2B5EF4-FFF2-40B4-BE49-F238E27FC236}">
                <a16:creationId xmlns:a16="http://schemas.microsoft.com/office/drawing/2014/main" id="{5C91217B-CA59-4EFB-889D-1458EDD37382}"/>
              </a:ext>
            </a:extLst>
          </p:cNvPr>
          <p:cNvGraphicFramePr>
            <a:graphicFrameLocks/>
          </p:cNvGraphicFramePr>
          <p:nvPr/>
        </p:nvGraphicFramePr>
        <p:xfrm>
          <a:off x="839788" y="2181225"/>
          <a:ext cx="1320800" cy="914400"/>
        </p:xfrm>
        <a:graphic>
          <a:graphicData uri="http://schemas.openxmlformats.org/presentationml/2006/ole">
            <mc:AlternateContent xmlns:mc="http://schemas.openxmlformats.org/markup-compatibility/2006">
              <mc:Choice xmlns:v="urn:schemas-microsoft-com:vml" Requires="v">
                <p:oleObj spid="_x0000_s128356" name="Equation" r:id="rId35" imgW="1320480" imgH="914400" progId="Equation.3">
                  <p:embed/>
                </p:oleObj>
              </mc:Choice>
              <mc:Fallback>
                <p:oleObj name="Equation" r:id="rId35" imgW="1320480" imgH="914400" progId="Equation.3">
                  <p:embed/>
                  <p:pic>
                    <p:nvPicPr>
                      <p:cNvPr id="0" name="Object 40"/>
                      <p:cNvPicPr>
                        <a:picLocks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839788" y="2181225"/>
                        <a:ext cx="13208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41" name="Object 41">
            <a:extLst>
              <a:ext uri="{FF2B5EF4-FFF2-40B4-BE49-F238E27FC236}">
                <a16:creationId xmlns:a16="http://schemas.microsoft.com/office/drawing/2014/main" id="{A21E949B-FC84-40A1-813D-3F8444A8A2AC}"/>
              </a:ext>
            </a:extLst>
          </p:cNvPr>
          <p:cNvGraphicFramePr>
            <a:graphicFrameLocks noChangeAspect="1"/>
          </p:cNvGraphicFramePr>
          <p:nvPr/>
        </p:nvGraphicFramePr>
        <p:xfrm>
          <a:off x="7086600" y="5716588"/>
          <a:ext cx="230188" cy="420687"/>
        </p:xfrm>
        <a:graphic>
          <a:graphicData uri="http://schemas.openxmlformats.org/presentationml/2006/ole">
            <mc:AlternateContent xmlns:mc="http://schemas.openxmlformats.org/markup-compatibility/2006">
              <mc:Choice xmlns:v="urn:schemas-microsoft-com:vml" Requires="v">
                <p:oleObj spid="_x0000_s128357" name="Equation" r:id="rId37" imgW="215640" imgH="419040" progId="Equation.3">
                  <p:embed/>
                </p:oleObj>
              </mc:Choice>
              <mc:Fallback>
                <p:oleObj name="Equation" r:id="rId37" imgW="215640" imgH="419040" progId="Equation.3">
                  <p:embed/>
                  <p:pic>
                    <p:nvPicPr>
                      <p:cNvPr id="0" name="Object 41"/>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086600" y="5716588"/>
                        <a:ext cx="230188" cy="420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42" name="Object 42">
            <a:extLst>
              <a:ext uri="{FF2B5EF4-FFF2-40B4-BE49-F238E27FC236}">
                <a16:creationId xmlns:a16="http://schemas.microsoft.com/office/drawing/2014/main" id="{2D62C9B7-EBC8-4FBC-9A0B-D08D72FADDC4}"/>
              </a:ext>
            </a:extLst>
          </p:cNvPr>
          <p:cNvGraphicFramePr>
            <a:graphicFrameLocks noChangeAspect="1"/>
          </p:cNvGraphicFramePr>
          <p:nvPr/>
        </p:nvGraphicFramePr>
        <p:xfrm>
          <a:off x="5919788" y="4835525"/>
          <a:ext cx="269875" cy="414338"/>
        </p:xfrm>
        <a:graphic>
          <a:graphicData uri="http://schemas.openxmlformats.org/presentationml/2006/ole">
            <mc:AlternateContent xmlns:mc="http://schemas.openxmlformats.org/markup-compatibility/2006">
              <mc:Choice xmlns:v="urn:schemas-microsoft-com:vml" Requires="v">
                <p:oleObj spid="_x0000_s128358" name="Equation" r:id="rId39" imgW="253800" imgH="419040" progId="Equation.3">
                  <p:embed/>
                </p:oleObj>
              </mc:Choice>
              <mc:Fallback>
                <p:oleObj name="Equation" r:id="rId39" imgW="253800" imgH="419040" progId="Equation.3">
                  <p:embed/>
                  <p:pic>
                    <p:nvPicPr>
                      <p:cNvPr id="0" name="Object 42"/>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919788" y="4835525"/>
                        <a:ext cx="269875"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43" name="Object 43">
            <a:extLst>
              <a:ext uri="{FF2B5EF4-FFF2-40B4-BE49-F238E27FC236}">
                <a16:creationId xmlns:a16="http://schemas.microsoft.com/office/drawing/2014/main" id="{8E946911-CF7F-45E4-AF74-52D60D098AD1}"/>
              </a:ext>
            </a:extLst>
          </p:cNvPr>
          <p:cNvGraphicFramePr>
            <a:graphicFrameLocks/>
          </p:cNvGraphicFramePr>
          <p:nvPr/>
        </p:nvGraphicFramePr>
        <p:xfrm>
          <a:off x="7620000" y="6021388"/>
          <a:ext cx="254000" cy="292100"/>
        </p:xfrm>
        <a:graphic>
          <a:graphicData uri="http://schemas.openxmlformats.org/presentationml/2006/ole">
            <mc:AlternateContent xmlns:mc="http://schemas.openxmlformats.org/markup-compatibility/2006">
              <mc:Choice xmlns:v="urn:schemas-microsoft-com:vml" Requires="v">
                <p:oleObj spid="_x0000_s128359" name="Equation" r:id="rId41" imgW="253800" imgH="291960" progId="Equation.3">
                  <p:embed/>
                </p:oleObj>
              </mc:Choice>
              <mc:Fallback>
                <p:oleObj name="Equation" r:id="rId41" imgW="253800" imgH="291960" progId="Equation.3">
                  <p:embed/>
                  <p:pic>
                    <p:nvPicPr>
                      <p:cNvPr id="0" name="Object 43"/>
                      <p:cNvPicPr>
                        <a:picLocks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7620000" y="6021388"/>
                        <a:ext cx="2540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44" name="Object 44">
            <a:extLst>
              <a:ext uri="{FF2B5EF4-FFF2-40B4-BE49-F238E27FC236}">
                <a16:creationId xmlns:a16="http://schemas.microsoft.com/office/drawing/2014/main" id="{0C7CA9EC-51BD-4177-83D2-0C8B2BE3154B}"/>
              </a:ext>
            </a:extLst>
          </p:cNvPr>
          <p:cNvGraphicFramePr>
            <a:graphicFrameLocks/>
          </p:cNvGraphicFramePr>
          <p:nvPr/>
        </p:nvGraphicFramePr>
        <p:xfrm>
          <a:off x="2968625" y="2181225"/>
          <a:ext cx="1397000" cy="914400"/>
        </p:xfrm>
        <a:graphic>
          <a:graphicData uri="http://schemas.openxmlformats.org/presentationml/2006/ole">
            <mc:AlternateContent xmlns:mc="http://schemas.openxmlformats.org/markup-compatibility/2006">
              <mc:Choice xmlns:v="urn:schemas-microsoft-com:vml" Requires="v">
                <p:oleObj spid="_x0000_s128360" name="Equation" r:id="rId43" imgW="1396800" imgH="914400" progId="Equation.3">
                  <p:embed/>
                </p:oleObj>
              </mc:Choice>
              <mc:Fallback>
                <p:oleObj name="Equation" r:id="rId43" imgW="1396800" imgH="914400" progId="Equation.3">
                  <p:embed/>
                  <p:pic>
                    <p:nvPicPr>
                      <p:cNvPr id="0" name="Object 44"/>
                      <p:cNvPicPr>
                        <a:picLocks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968625" y="2181225"/>
                        <a:ext cx="13970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45" name="Object 45">
            <a:extLst>
              <a:ext uri="{FF2B5EF4-FFF2-40B4-BE49-F238E27FC236}">
                <a16:creationId xmlns:a16="http://schemas.microsoft.com/office/drawing/2014/main" id="{43F02853-F7B3-4E89-AB66-021C11C9EA68}"/>
              </a:ext>
            </a:extLst>
          </p:cNvPr>
          <p:cNvGraphicFramePr>
            <a:graphicFrameLocks/>
          </p:cNvGraphicFramePr>
          <p:nvPr/>
        </p:nvGraphicFramePr>
        <p:xfrm>
          <a:off x="1244600" y="3729038"/>
          <a:ext cx="2108200" cy="442912"/>
        </p:xfrm>
        <a:graphic>
          <a:graphicData uri="http://schemas.openxmlformats.org/presentationml/2006/ole">
            <mc:AlternateContent xmlns:mc="http://schemas.openxmlformats.org/markup-compatibility/2006">
              <mc:Choice xmlns:v="urn:schemas-microsoft-com:vml" Requires="v">
                <p:oleObj spid="_x0000_s128361" name="Equation" r:id="rId45" imgW="2108160" imgH="444240" progId="Equation.3">
                  <p:embed/>
                </p:oleObj>
              </mc:Choice>
              <mc:Fallback>
                <p:oleObj name="Equation" r:id="rId45" imgW="2108160" imgH="444240" progId="Equation.3">
                  <p:embed/>
                  <p:pic>
                    <p:nvPicPr>
                      <p:cNvPr id="0" name="Object 45"/>
                      <p:cNvPicPr>
                        <a:picLocks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1244600" y="3729038"/>
                        <a:ext cx="2108200"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8046" name="Text Box 46">
            <a:extLst>
              <a:ext uri="{FF2B5EF4-FFF2-40B4-BE49-F238E27FC236}">
                <a16:creationId xmlns:a16="http://schemas.microsoft.com/office/drawing/2014/main" id="{5062D259-ADE9-42DF-AE6F-604605785FFC}"/>
              </a:ext>
            </a:extLst>
          </p:cNvPr>
          <p:cNvSpPr txBox="1">
            <a:spLocks noChangeArrowheads="1"/>
          </p:cNvSpPr>
          <p:nvPr/>
        </p:nvSpPr>
        <p:spPr bwMode="auto">
          <a:xfrm>
            <a:off x="790575" y="3159125"/>
            <a:ext cx="2409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对一对线元来说 </a:t>
            </a:r>
          </a:p>
        </p:txBody>
      </p:sp>
      <p:graphicFrame>
        <p:nvGraphicFramePr>
          <p:cNvPr id="128047" name="Object 47">
            <a:extLst>
              <a:ext uri="{FF2B5EF4-FFF2-40B4-BE49-F238E27FC236}">
                <a16:creationId xmlns:a16="http://schemas.microsoft.com/office/drawing/2014/main" id="{80519301-C2D8-4CF8-BB10-61E10BEB75E8}"/>
              </a:ext>
            </a:extLst>
          </p:cNvPr>
          <p:cNvGraphicFramePr>
            <a:graphicFrameLocks/>
          </p:cNvGraphicFramePr>
          <p:nvPr/>
        </p:nvGraphicFramePr>
        <p:xfrm>
          <a:off x="862013" y="4389438"/>
          <a:ext cx="3505200" cy="417512"/>
        </p:xfrm>
        <a:graphic>
          <a:graphicData uri="http://schemas.openxmlformats.org/presentationml/2006/ole">
            <mc:AlternateContent xmlns:mc="http://schemas.openxmlformats.org/markup-compatibility/2006">
              <mc:Choice xmlns:v="urn:schemas-microsoft-com:vml" Requires="v">
                <p:oleObj spid="_x0000_s128362" name="Equation" r:id="rId47" imgW="3504960" imgH="419040" progId="Equation.3">
                  <p:embed/>
                </p:oleObj>
              </mc:Choice>
              <mc:Fallback>
                <p:oleObj name="Equation" r:id="rId47" imgW="3504960" imgH="419040" progId="Equation.3">
                  <p:embed/>
                  <p:pic>
                    <p:nvPicPr>
                      <p:cNvPr id="0" name="Object 47"/>
                      <p:cNvPicPr>
                        <a:picLocks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862013" y="4389438"/>
                        <a:ext cx="3505200" cy="41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48" name="Object 48">
            <a:extLst>
              <a:ext uri="{FF2B5EF4-FFF2-40B4-BE49-F238E27FC236}">
                <a16:creationId xmlns:a16="http://schemas.microsoft.com/office/drawing/2014/main" id="{769D8D89-526F-437E-87CE-4C2945979C06}"/>
              </a:ext>
            </a:extLst>
          </p:cNvPr>
          <p:cNvGraphicFramePr>
            <a:graphicFrameLocks/>
          </p:cNvGraphicFramePr>
          <p:nvPr/>
        </p:nvGraphicFramePr>
        <p:xfrm>
          <a:off x="879475" y="5022850"/>
          <a:ext cx="2868613" cy="914400"/>
        </p:xfrm>
        <a:graphic>
          <a:graphicData uri="http://schemas.openxmlformats.org/presentationml/2006/ole">
            <mc:AlternateContent xmlns:mc="http://schemas.openxmlformats.org/markup-compatibility/2006">
              <mc:Choice xmlns:v="urn:schemas-microsoft-com:vml" Requires="v">
                <p:oleObj spid="_x0000_s128363" name="Equation" r:id="rId49" imgW="2869920" imgH="914400" progId="Equation.3">
                  <p:embed/>
                </p:oleObj>
              </mc:Choice>
              <mc:Fallback>
                <p:oleObj name="Equation" r:id="rId49" imgW="2869920" imgH="914400" progId="Equation.3">
                  <p:embed/>
                  <p:pic>
                    <p:nvPicPr>
                      <p:cNvPr id="0" name="Object 48"/>
                      <p:cNvPicPr>
                        <a:picLocks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879475" y="5022850"/>
                        <a:ext cx="2868613"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49" name="Object 49">
            <a:extLst>
              <a:ext uri="{FF2B5EF4-FFF2-40B4-BE49-F238E27FC236}">
                <a16:creationId xmlns:a16="http://schemas.microsoft.com/office/drawing/2014/main" id="{FFE7AD65-D824-40EC-AAC0-1D8038FB702D}"/>
              </a:ext>
            </a:extLst>
          </p:cNvPr>
          <p:cNvGraphicFramePr>
            <a:graphicFrameLocks/>
          </p:cNvGraphicFramePr>
          <p:nvPr/>
        </p:nvGraphicFramePr>
        <p:xfrm>
          <a:off x="3892550" y="5310188"/>
          <a:ext cx="482600" cy="315912"/>
        </p:xfrm>
        <a:graphic>
          <a:graphicData uri="http://schemas.openxmlformats.org/presentationml/2006/ole">
            <mc:AlternateContent xmlns:mc="http://schemas.openxmlformats.org/markup-compatibility/2006">
              <mc:Choice xmlns:v="urn:schemas-microsoft-com:vml" Requires="v">
                <p:oleObj spid="_x0000_s128364" name="Equation" r:id="rId51" imgW="482400" imgH="317160" progId="Equation.3">
                  <p:embed/>
                </p:oleObj>
              </mc:Choice>
              <mc:Fallback>
                <p:oleObj name="Equation" r:id="rId51" imgW="482400" imgH="317160" progId="Equation.3">
                  <p:embed/>
                  <p:pic>
                    <p:nvPicPr>
                      <p:cNvPr id="0" name="Object 49"/>
                      <p:cNvPicPr>
                        <a:picLocks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3892550" y="5310188"/>
                        <a:ext cx="482600"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50" name="Object 50">
            <a:extLst>
              <a:ext uri="{FF2B5EF4-FFF2-40B4-BE49-F238E27FC236}">
                <a16:creationId xmlns:a16="http://schemas.microsoft.com/office/drawing/2014/main" id="{3FA7B69A-4DFD-46F7-B8BD-9A8F5AC98131}"/>
              </a:ext>
            </a:extLst>
          </p:cNvPr>
          <p:cNvGraphicFramePr>
            <a:graphicFrameLocks/>
          </p:cNvGraphicFramePr>
          <p:nvPr/>
        </p:nvGraphicFramePr>
        <p:xfrm>
          <a:off x="5715000" y="5486400"/>
          <a:ext cx="457200" cy="392113"/>
        </p:xfrm>
        <a:graphic>
          <a:graphicData uri="http://schemas.openxmlformats.org/presentationml/2006/ole">
            <mc:AlternateContent xmlns:mc="http://schemas.openxmlformats.org/markup-compatibility/2006">
              <mc:Choice xmlns:v="urn:schemas-microsoft-com:vml" Requires="v">
                <p:oleObj spid="_x0000_s128365" name="Equation" r:id="rId53" imgW="457200" imgH="393480" progId="Equation.3">
                  <p:embed/>
                </p:oleObj>
              </mc:Choice>
              <mc:Fallback>
                <p:oleObj name="Equation" r:id="rId53" imgW="457200" imgH="393480" progId="Equation.3">
                  <p:embed/>
                  <p:pic>
                    <p:nvPicPr>
                      <p:cNvPr id="0" name="Object 50"/>
                      <p:cNvPicPr>
                        <a:picLocks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5715000" y="5486400"/>
                        <a:ext cx="457200"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8051" name="Text Box 51">
            <a:extLst>
              <a:ext uri="{FF2B5EF4-FFF2-40B4-BE49-F238E27FC236}">
                <a16:creationId xmlns:a16="http://schemas.microsoft.com/office/drawing/2014/main" id="{85026A7B-6BAB-4600-AC2F-BA2D96DC19E5}"/>
              </a:ext>
            </a:extLst>
          </p:cNvPr>
          <p:cNvSpPr txBox="1">
            <a:spLocks noChangeArrowheads="1"/>
          </p:cNvSpPr>
          <p:nvPr/>
        </p:nvSpPr>
        <p:spPr bwMode="auto">
          <a:xfrm>
            <a:off x="763588" y="6037263"/>
            <a:ext cx="4892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环路不包围电流，则磁场环流为零</a:t>
            </a:r>
            <a:r>
              <a:rPr kumimoji="1" lang="zh-CN" altLang="en-US" sz="2800" b="1" i="1">
                <a:solidFill>
                  <a:srgbClr val="FFFF00"/>
                </a:solidFill>
                <a:latin typeface="Times New Roman" panose="02020603050405020304" pitchFamily="18" charset="0"/>
              </a:rPr>
              <a:t> </a:t>
            </a:r>
          </a:p>
        </p:txBody>
      </p:sp>
      <p:sp>
        <p:nvSpPr>
          <p:cNvPr id="128052" name="Line 52">
            <a:extLst>
              <a:ext uri="{FF2B5EF4-FFF2-40B4-BE49-F238E27FC236}">
                <a16:creationId xmlns:a16="http://schemas.microsoft.com/office/drawing/2014/main" id="{51073955-DC37-48A3-9DCD-D0AE5130A959}"/>
              </a:ext>
            </a:extLst>
          </p:cNvPr>
          <p:cNvSpPr>
            <a:spLocks noChangeShapeType="1"/>
          </p:cNvSpPr>
          <p:nvPr/>
        </p:nvSpPr>
        <p:spPr bwMode="auto">
          <a:xfrm flipV="1">
            <a:off x="5334000" y="5272088"/>
            <a:ext cx="2967038" cy="61912"/>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8053" name="Line 53">
            <a:extLst>
              <a:ext uri="{FF2B5EF4-FFF2-40B4-BE49-F238E27FC236}">
                <a16:creationId xmlns:a16="http://schemas.microsoft.com/office/drawing/2014/main" id="{5CE8F2CA-20AF-4DBF-8275-52CFA4836BB6}"/>
              </a:ext>
            </a:extLst>
          </p:cNvPr>
          <p:cNvSpPr>
            <a:spLocks noChangeShapeType="1"/>
          </p:cNvSpPr>
          <p:nvPr/>
        </p:nvSpPr>
        <p:spPr bwMode="auto">
          <a:xfrm>
            <a:off x="6635750" y="1120775"/>
            <a:ext cx="1371600" cy="914400"/>
          </a:xfrm>
          <a:prstGeom prst="line">
            <a:avLst/>
          </a:prstGeom>
          <a:noFill/>
          <a:ln w="285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8054" name="Object 54">
            <a:extLst>
              <a:ext uri="{FF2B5EF4-FFF2-40B4-BE49-F238E27FC236}">
                <a16:creationId xmlns:a16="http://schemas.microsoft.com/office/drawing/2014/main" id="{940D7248-1FB4-4702-9317-ACB4D6E274A2}"/>
              </a:ext>
            </a:extLst>
          </p:cNvPr>
          <p:cNvGraphicFramePr>
            <a:graphicFrameLocks noChangeAspect="1"/>
          </p:cNvGraphicFramePr>
          <p:nvPr/>
        </p:nvGraphicFramePr>
        <p:xfrm>
          <a:off x="7956550" y="5027613"/>
          <a:ext cx="223838" cy="334962"/>
        </p:xfrm>
        <a:graphic>
          <a:graphicData uri="http://schemas.openxmlformats.org/presentationml/2006/ole">
            <mc:AlternateContent xmlns:mc="http://schemas.openxmlformats.org/markup-compatibility/2006">
              <mc:Choice xmlns:v="urn:schemas-microsoft-com:vml" Requires="v">
                <p:oleObj spid="_x0000_s128366" name="公式" r:id="rId55" imgW="279360" imgH="419040" progId="Equation.3">
                  <p:embed/>
                </p:oleObj>
              </mc:Choice>
              <mc:Fallback>
                <p:oleObj name="公式" r:id="rId55" imgW="279360" imgH="419040" progId="Equation.3">
                  <p:embed/>
                  <p:pic>
                    <p:nvPicPr>
                      <p:cNvPr id="0" name="Object 54"/>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7956550" y="5027613"/>
                        <a:ext cx="223838" cy="334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55" name="Object 55">
            <a:extLst>
              <a:ext uri="{FF2B5EF4-FFF2-40B4-BE49-F238E27FC236}">
                <a16:creationId xmlns:a16="http://schemas.microsoft.com/office/drawing/2014/main" id="{2D90EFFA-0C4D-4C21-9522-CEBA9F51FE5E}"/>
              </a:ext>
            </a:extLst>
          </p:cNvPr>
          <p:cNvGraphicFramePr>
            <a:graphicFrameLocks noChangeAspect="1"/>
          </p:cNvGraphicFramePr>
          <p:nvPr/>
        </p:nvGraphicFramePr>
        <p:xfrm>
          <a:off x="6448425" y="4937125"/>
          <a:ext cx="254000" cy="334963"/>
        </p:xfrm>
        <a:graphic>
          <a:graphicData uri="http://schemas.openxmlformats.org/presentationml/2006/ole">
            <mc:AlternateContent xmlns:mc="http://schemas.openxmlformats.org/markup-compatibility/2006">
              <mc:Choice xmlns:v="urn:schemas-microsoft-com:vml" Requires="v">
                <p:oleObj spid="_x0000_s128367" name="公式" r:id="rId57" imgW="317160" imgH="419040" progId="Equation.3">
                  <p:embed/>
                </p:oleObj>
              </mc:Choice>
              <mc:Fallback>
                <p:oleObj name="公式" r:id="rId57" imgW="317160" imgH="419040" progId="Equation.3">
                  <p:embed/>
                  <p:pic>
                    <p:nvPicPr>
                      <p:cNvPr id="0" name="Object 55"/>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6448425" y="4937125"/>
                        <a:ext cx="254000" cy="33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8056" name="Arc 56">
            <a:extLst>
              <a:ext uri="{FF2B5EF4-FFF2-40B4-BE49-F238E27FC236}">
                <a16:creationId xmlns:a16="http://schemas.microsoft.com/office/drawing/2014/main" id="{CE951557-8686-4570-850C-73D95088804D}"/>
              </a:ext>
            </a:extLst>
          </p:cNvPr>
          <p:cNvSpPr>
            <a:spLocks/>
          </p:cNvSpPr>
          <p:nvPr/>
        </p:nvSpPr>
        <p:spPr bwMode="auto">
          <a:xfrm rot="5823448">
            <a:off x="6821488" y="1258888"/>
            <a:ext cx="273050" cy="323850"/>
          </a:xfrm>
          <a:custGeom>
            <a:avLst/>
            <a:gdLst>
              <a:gd name="G0" fmla="+- 0 0 0"/>
              <a:gd name="G1" fmla="+- 19405 0 0"/>
              <a:gd name="G2" fmla="+- 21600 0 0"/>
              <a:gd name="T0" fmla="*/ 9488 w 17519"/>
              <a:gd name="T1" fmla="*/ 0 h 19405"/>
              <a:gd name="T2" fmla="*/ 17519 w 17519"/>
              <a:gd name="T3" fmla="*/ 6770 h 19405"/>
              <a:gd name="T4" fmla="*/ 0 w 17519"/>
              <a:gd name="T5" fmla="*/ 19405 h 19405"/>
            </a:gdLst>
            <a:ahLst/>
            <a:cxnLst>
              <a:cxn ang="0">
                <a:pos x="T0" y="T1"/>
              </a:cxn>
              <a:cxn ang="0">
                <a:pos x="T2" y="T3"/>
              </a:cxn>
              <a:cxn ang="0">
                <a:pos x="T4" y="T5"/>
              </a:cxn>
            </a:cxnLst>
            <a:rect l="0" t="0" r="r" b="b"/>
            <a:pathLst>
              <a:path w="17519" h="19405" fill="none" extrusionOk="0">
                <a:moveTo>
                  <a:pt x="9487" y="0"/>
                </a:moveTo>
                <a:cubicBezTo>
                  <a:pt x="12681" y="1561"/>
                  <a:pt x="15439" y="3886"/>
                  <a:pt x="17519" y="6769"/>
                </a:cubicBezTo>
              </a:path>
              <a:path w="17519" h="19405" stroke="0" extrusionOk="0">
                <a:moveTo>
                  <a:pt x="9487" y="0"/>
                </a:moveTo>
                <a:cubicBezTo>
                  <a:pt x="12681" y="1561"/>
                  <a:pt x="15439" y="3886"/>
                  <a:pt x="17519" y="6769"/>
                </a:cubicBezTo>
                <a:lnTo>
                  <a:pt x="0" y="19405"/>
                </a:lnTo>
                <a:close/>
              </a:path>
            </a:pathLst>
          </a:custGeom>
          <a:noFill/>
          <a:ln w="28575">
            <a:solidFill>
              <a:srgbClr val="66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57" name="Arc 57">
            <a:extLst>
              <a:ext uri="{FF2B5EF4-FFF2-40B4-BE49-F238E27FC236}">
                <a16:creationId xmlns:a16="http://schemas.microsoft.com/office/drawing/2014/main" id="{249DAE5E-1971-4CA4-B380-4CDD243070D9}"/>
              </a:ext>
            </a:extLst>
          </p:cNvPr>
          <p:cNvSpPr>
            <a:spLocks/>
          </p:cNvSpPr>
          <p:nvPr/>
        </p:nvSpPr>
        <p:spPr bwMode="auto">
          <a:xfrm rot="3179905">
            <a:off x="5963444" y="5244306"/>
            <a:ext cx="273050" cy="319088"/>
          </a:xfrm>
          <a:custGeom>
            <a:avLst/>
            <a:gdLst>
              <a:gd name="G0" fmla="+- 0 0 0"/>
              <a:gd name="G1" fmla="+- 19105 0 0"/>
              <a:gd name="G2" fmla="+- 21600 0 0"/>
              <a:gd name="T0" fmla="*/ 10077 w 17519"/>
              <a:gd name="T1" fmla="*/ 0 h 19105"/>
              <a:gd name="T2" fmla="*/ 17519 w 17519"/>
              <a:gd name="T3" fmla="*/ 6470 h 19105"/>
              <a:gd name="T4" fmla="*/ 0 w 17519"/>
              <a:gd name="T5" fmla="*/ 19105 h 19105"/>
            </a:gdLst>
            <a:ahLst/>
            <a:cxnLst>
              <a:cxn ang="0">
                <a:pos x="T0" y="T1"/>
              </a:cxn>
              <a:cxn ang="0">
                <a:pos x="T2" y="T3"/>
              </a:cxn>
              <a:cxn ang="0">
                <a:pos x="T4" y="T5"/>
              </a:cxn>
            </a:cxnLst>
            <a:rect l="0" t="0" r="r" b="b"/>
            <a:pathLst>
              <a:path w="17519" h="19105" fill="none" extrusionOk="0">
                <a:moveTo>
                  <a:pt x="10077" y="-1"/>
                </a:moveTo>
                <a:cubicBezTo>
                  <a:pt x="13023" y="1553"/>
                  <a:pt x="15570" y="3768"/>
                  <a:pt x="17519" y="6469"/>
                </a:cubicBezTo>
              </a:path>
              <a:path w="17519" h="19105" stroke="0" extrusionOk="0">
                <a:moveTo>
                  <a:pt x="10077" y="-1"/>
                </a:moveTo>
                <a:cubicBezTo>
                  <a:pt x="13023" y="1553"/>
                  <a:pt x="15570" y="3768"/>
                  <a:pt x="17519" y="6469"/>
                </a:cubicBezTo>
                <a:lnTo>
                  <a:pt x="0" y="19105"/>
                </a:lnTo>
                <a:close/>
              </a:path>
            </a:pathLst>
          </a:custGeom>
          <a:noFill/>
          <a:ln w="28575">
            <a:solidFill>
              <a:srgbClr val="66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58" name="Arc 58">
            <a:extLst>
              <a:ext uri="{FF2B5EF4-FFF2-40B4-BE49-F238E27FC236}">
                <a16:creationId xmlns:a16="http://schemas.microsoft.com/office/drawing/2014/main" id="{27D5C2E2-C0B7-4857-9ED8-E07DECA99D08}"/>
              </a:ext>
            </a:extLst>
          </p:cNvPr>
          <p:cNvSpPr>
            <a:spLocks/>
          </p:cNvSpPr>
          <p:nvPr/>
        </p:nvSpPr>
        <p:spPr bwMode="auto">
          <a:xfrm rot="-419438">
            <a:off x="7780338" y="5402263"/>
            <a:ext cx="273050" cy="319087"/>
          </a:xfrm>
          <a:custGeom>
            <a:avLst/>
            <a:gdLst>
              <a:gd name="G0" fmla="+- 0 0 0"/>
              <a:gd name="G1" fmla="+- 19105 0 0"/>
              <a:gd name="G2" fmla="+- 21600 0 0"/>
              <a:gd name="T0" fmla="*/ 10077 w 17519"/>
              <a:gd name="T1" fmla="*/ 0 h 19105"/>
              <a:gd name="T2" fmla="*/ 17519 w 17519"/>
              <a:gd name="T3" fmla="*/ 6470 h 19105"/>
              <a:gd name="T4" fmla="*/ 0 w 17519"/>
              <a:gd name="T5" fmla="*/ 19105 h 19105"/>
            </a:gdLst>
            <a:ahLst/>
            <a:cxnLst>
              <a:cxn ang="0">
                <a:pos x="T0" y="T1"/>
              </a:cxn>
              <a:cxn ang="0">
                <a:pos x="T2" y="T3"/>
              </a:cxn>
              <a:cxn ang="0">
                <a:pos x="T4" y="T5"/>
              </a:cxn>
            </a:cxnLst>
            <a:rect l="0" t="0" r="r" b="b"/>
            <a:pathLst>
              <a:path w="17519" h="19105" fill="none" extrusionOk="0">
                <a:moveTo>
                  <a:pt x="10077" y="-1"/>
                </a:moveTo>
                <a:cubicBezTo>
                  <a:pt x="13023" y="1553"/>
                  <a:pt x="15570" y="3768"/>
                  <a:pt x="17519" y="6469"/>
                </a:cubicBezTo>
              </a:path>
              <a:path w="17519" h="19105" stroke="0" extrusionOk="0">
                <a:moveTo>
                  <a:pt x="10077" y="-1"/>
                </a:moveTo>
                <a:cubicBezTo>
                  <a:pt x="13023" y="1553"/>
                  <a:pt x="15570" y="3768"/>
                  <a:pt x="17519" y="6469"/>
                </a:cubicBezTo>
                <a:lnTo>
                  <a:pt x="0" y="19105"/>
                </a:lnTo>
                <a:close/>
              </a:path>
            </a:pathLst>
          </a:custGeom>
          <a:noFill/>
          <a:ln w="28575">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59" name="Arc 59">
            <a:extLst>
              <a:ext uri="{FF2B5EF4-FFF2-40B4-BE49-F238E27FC236}">
                <a16:creationId xmlns:a16="http://schemas.microsoft.com/office/drawing/2014/main" id="{04BBB585-3A79-4D61-BDCE-CD6B61203F67}"/>
              </a:ext>
            </a:extLst>
          </p:cNvPr>
          <p:cNvSpPr>
            <a:spLocks/>
          </p:cNvSpPr>
          <p:nvPr/>
        </p:nvSpPr>
        <p:spPr bwMode="auto">
          <a:xfrm rot="-6361316">
            <a:off x="6715919" y="4980781"/>
            <a:ext cx="395288" cy="422275"/>
          </a:xfrm>
          <a:custGeom>
            <a:avLst/>
            <a:gdLst>
              <a:gd name="G0" fmla="+- 1019 0 0"/>
              <a:gd name="G1" fmla="+- 21600 0 0"/>
              <a:gd name="G2" fmla="+- 21600 0 0"/>
              <a:gd name="T0" fmla="*/ 0 w 18847"/>
              <a:gd name="T1" fmla="*/ 24 h 21600"/>
              <a:gd name="T2" fmla="*/ 18847 w 18847"/>
              <a:gd name="T3" fmla="*/ 9405 h 21600"/>
              <a:gd name="T4" fmla="*/ 1019 w 18847"/>
              <a:gd name="T5" fmla="*/ 21600 h 21600"/>
            </a:gdLst>
            <a:ahLst/>
            <a:cxnLst>
              <a:cxn ang="0">
                <a:pos x="T0" y="T1"/>
              </a:cxn>
              <a:cxn ang="0">
                <a:pos x="T2" y="T3"/>
              </a:cxn>
              <a:cxn ang="0">
                <a:pos x="T4" y="T5"/>
              </a:cxn>
            </a:cxnLst>
            <a:rect l="0" t="0" r="r" b="b"/>
            <a:pathLst>
              <a:path w="18847" h="21600" fill="none" extrusionOk="0">
                <a:moveTo>
                  <a:pt x="0" y="24"/>
                </a:moveTo>
                <a:cubicBezTo>
                  <a:pt x="339" y="8"/>
                  <a:pt x="679" y="0"/>
                  <a:pt x="1019" y="0"/>
                </a:cubicBezTo>
                <a:cubicBezTo>
                  <a:pt x="8149" y="0"/>
                  <a:pt x="14821" y="3519"/>
                  <a:pt x="18847" y="9404"/>
                </a:cubicBezTo>
              </a:path>
              <a:path w="18847" h="21600" stroke="0" extrusionOk="0">
                <a:moveTo>
                  <a:pt x="0" y="24"/>
                </a:moveTo>
                <a:cubicBezTo>
                  <a:pt x="339" y="8"/>
                  <a:pt x="679" y="0"/>
                  <a:pt x="1019" y="0"/>
                </a:cubicBezTo>
                <a:cubicBezTo>
                  <a:pt x="8149" y="0"/>
                  <a:pt x="14821" y="3519"/>
                  <a:pt x="18847" y="9404"/>
                </a:cubicBezTo>
                <a:lnTo>
                  <a:pt x="1019" y="21600"/>
                </a:lnTo>
                <a:close/>
              </a:path>
            </a:pathLst>
          </a:custGeom>
          <a:noFill/>
          <a:ln w="28575">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8010"/>
                                        </p:tgtEl>
                                        <p:attrNameLst>
                                          <p:attrName>style.visibility</p:attrName>
                                        </p:attrNameLst>
                                      </p:cBhvr>
                                      <p:to>
                                        <p:strVal val="visible"/>
                                      </p:to>
                                    </p:set>
                                    <p:animEffect transition="in" filter="wipe(left)">
                                      <p:cBhvr>
                                        <p:cTn id="7" dur="500"/>
                                        <p:tgtEl>
                                          <p:spTgt spid="1280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28012"/>
                                        </p:tgtEl>
                                        <p:attrNameLst>
                                          <p:attrName>style.visibility</p:attrName>
                                        </p:attrNameLst>
                                      </p:cBhvr>
                                      <p:to>
                                        <p:strVal val="visible"/>
                                      </p:to>
                                    </p:set>
                                    <p:animEffect transition="in" filter="slide(fromBottom)">
                                      <p:cBhvr>
                                        <p:cTn id="12" dur="500"/>
                                        <p:tgtEl>
                                          <p:spTgt spid="128012"/>
                                        </p:tgtEl>
                                      </p:cBhvr>
                                    </p:animEffect>
                                  </p:childTnLst>
                                </p:cTn>
                              </p:par>
                            </p:childTnLst>
                          </p:cTn>
                        </p:par>
                        <p:par>
                          <p:cTn id="13" fill="hold" nodeType="afterGroup">
                            <p:stCondLst>
                              <p:cond delay="500"/>
                            </p:stCondLst>
                            <p:childTnLst>
                              <p:par>
                                <p:cTn id="14" presetID="1" presetClass="entr" presetSubtype="0" fill="hold" nodeType="afterEffect">
                                  <p:stCondLst>
                                    <p:cond delay="0"/>
                                  </p:stCondLst>
                                  <p:childTnLst>
                                    <p:set>
                                      <p:cBhvr>
                                        <p:cTn id="15" dur="1" fill="hold">
                                          <p:stCondLst>
                                            <p:cond delay="499"/>
                                          </p:stCondLst>
                                        </p:cTn>
                                        <p:tgtEl>
                                          <p:spTgt spid="12801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128013"/>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128053"/>
                                        </p:tgtEl>
                                        <p:attrNameLst>
                                          <p:attrName>style.visibility</p:attrName>
                                        </p:attrNameLst>
                                      </p:cBhvr>
                                      <p:to>
                                        <p:strVal val="visible"/>
                                      </p:to>
                                    </p:set>
                                    <p:animEffect transition="in" filter="wipe(left)">
                                      <p:cBhvr>
                                        <p:cTn id="24" dur="500"/>
                                        <p:tgtEl>
                                          <p:spTgt spid="128053"/>
                                        </p:tgtEl>
                                      </p:cBhvr>
                                    </p:animEffect>
                                  </p:childTnLst>
                                </p:cTn>
                              </p:par>
                            </p:childTnLst>
                          </p:cTn>
                        </p:par>
                        <p:par>
                          <p:cTn id="25" fill="hold" nodeType="afterGroup">
                            <p:stCondLst>
                              <p:cond delay="500"/>
                            </p:stCondLst>
                            <p:childTnLst>
                              <p:par>
                                <p:cTn id="26" presetID="1" presetClass="entr" presetSubtype="0" fill="hold" nodeType="afterEffect">
                                  <p:stCondLst>
                                    <p:cond delay="0"/>
                                  </p:stCondLst>
                                  <p:childTnLst>
                                    <p:set>
                                      <p:cBhvr>
                                        <p:cTn id="27" dur="1" fill="hold">
                                          <p:stCondLst>
                                            <p:cond delay="499"/>
                                          </p:stCondLst>
                                        </p:cTn>
                                        <p:tgtEl>
                                          <p:spTgt spid="128017"/>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16" fill="hold" nodeType="clickEffect">
                                  <p:stCondLst>
                                    <p:cond delay="0"/>
                                  </p:stCondLst>
                                  <p:childTnLst>
                                    <p:set>
                                      <p:cBhvr>
                                        <p:cTn id="31" dur="1" fill="hold">
                                          <p:stCondLst>
                                            <p:cond delay="0"/>
                                          </p:stCondLst>
                                        </p:cTn>
                                        <p:tgtEl>
                                          <p:spTgt spid="128011"/>
                                        </p:tgtEl>
                                        <p:attrNameLst>
                                          <p:attrName>style.visibility</p:attrName>
                                        </p:attrNameLst>
                                      </p:cBhvr>
                                      <p:to>
                                        <p:strVal val="visible"/>
                                      </p:to>
                                    </p:set>
                                    <p:anim calcmode="lin" valueType="num">
                                      <p:cBhvr>
                                        <p:cTn id="32" dur="500" fill="hold"/>
                                        <p:tgtEl>
                                          <p:spTgt spid="128011"/>
                                        </p:tgtEl>
                                        <p:attrNameLst>
                                          <p:attrName>ppt_w</p:attrName>
                                        </p:attrNameLst>
                                      </p:cBhvr>
                                      <p:tavLst>
                                        <p:tav tm="0">
                                          <p:val>
                                            <p:fltVal val="0"/>
                                          </p:val>
                                        </p:tav>
                                        <p:tav tm="100000">
                                          <p:val>
                                            <p:strVal val="#ppt_w"/>
                                          </p:val>
                                        </p:tav>
                                      </p:tavLst>
                                    </p:anim>
                                    <p:anim calcmode="lin" valueType="num">
                                      <p:cBhvr>
                                        <p:cTn id="33" dur="500" fill="hold"/>
                                        <p:tgtEl>
                                          <p:spTgt spid="128011"/>
                                        </p:tgtEl>
                                        <p:attrNameLst>
                                          <p:attrName>ppt_h</p:attrName>
                                        </p:attrNameLst>
                                      </p:cBhvr>
                                      <p:tavLst>
                                        <p:tav tm="0">
                                          <p:val>
                                            <p:fltVal val="0"/>
                                          </p:val>
                                        </p:tav>
                                        <p:tav tm="100000">
                                          <p:val>
                                            <p:strVal val="#ppt_h"/>
                                          </p:val>
                                        </p:tav>
                                      </p:tavLst>
                                    </p:anim>
                                  </p:childTnLst>
                                </p:cTn>
                              </p:par>
                            </p:childTnLst>
                          </p:cTn>
                        </p:par>
                        <p:par>
                          <p:cTn id="34" fill="hold" nodeType="afterGroup">
                            <p:stCondLst>
                              <p:cond delay="500"/>
                            </p:stCondLst>
                            <p:childTnLst>
                              <p:par>
                                <p:cTn id="35" presetID="1" presetClass="entr" presetSubtype="0" fill="hold" nodeType="afterEffect">
                                  <p:stCondLst>
                                    <p:cond delay="0"/>
                                  </p:stCondLst>
                                  <p:childTnLst>
                                    <p:set>
                                      <p:cBhvr>
                                        <p:cTn id="36" dur="1" fill="hold">
                                          <p:stCondLst>
                                            <p:cond delay="499"/>
                                          </p:stCondLst>
                                        </p:cTn>
                                        <p:tgtEl>
                                          <p:spTgt spid="128019"/>
                                        </p:tgtEl>
                                        <p:attrNameLst>
                                          <p:attrName>style.visibility</p:attrName>
                                        </p:attrNameLst>
                                      </p:cBhvr>
                                      <p:to>
                                        <p:strVal val="visible"/>
                                      </p:to>
                                    </p:set>
                                  </p:childTnLst>
                                </p:cTn>
                              </p:par>
                            </p:childTnLst>
                          </p:cTn>
                        </p:par>
                        <p:par>
                          <p:cTn id="37" fill="hold" nodeType="afterGroup">
                            <p:stCondLst>
                              <p:cond delay="1000"/>
                            </p:stCondLst>
                            <p:childTnLst>
                              <p:par>
                                <p:cTn id="38" presetID="22" presetClass="entr" presetSubtype="8" fill="hold" nodeType="afterEffect">
                                  <p:stCondLst>
                                    <p:cond delay="5000"/>
                                  </p:stCondLst>
                                  <p:childTnLst>
                                    <p:set>
                                      <p:cBhvr>
                                        <p:cTn id="39" dur="1" fill="hold">
                                          <p:stCondLst>
                                            <p:cond delay="0"/>
                                          </p:stCondLst>
                                        </p:cTn>
                                        <p:tgtEl>
                                          <p:spTgt spid="128024"/>
                                        </p:tgtEl>
                                        <p:attrNameLst>
                                          <p:attrName>style.visibility</p:attrName>
                                        </p:attrNameLst>
                                      </p:cBhvr>
                                      <p:to>
                                        <p:strVal val="visible"/>
                                      </p:to>
                                    </p:set>
                                    <p:animEffect transition="in" filter="wipe(left)">
                                      <p:cBhvr>
                                        <p:cTn id="40" dur="500"/>
                                        <p:tgtEl>
                                          <p:spTgt spid="12802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28014"/>
                                        </p:tgtEl>
                                        <p:attrNameLst>
                                          <p:attrName>style.visibility</p:attrName>
                                        </p:attrNameLst>
                                      </p:cBhvr>
                                      <p:to>
                                        <p:strVal val="visible"/>
                                      </p:to>
                                    </p:set>
                                    <p:animEffect transition="in" filter="wipe(left)">
                                      <p:cBhvr>
                                        <p:cTn id="45" dur="500"/>
                                        <p:tgtEl>
                                          <p:spTgt spid="128014"/>
                                        </p:tgtEl>
                                      </p:cBhvr>
                                    </p:animEffect>
                                  </p:childTnLst>
                                </p:cTn>
                              </p:par>
                            </p:childTnLst>
                          </p:cTn>
                        </p:par>
                        <p:par>
                          <p:cTn id="46" fill="hold" nodeType="afterGroup">
                            <p:stCondLst>
                              <p:cond delay="500"/>
                            </p:stCondLst>
                            <p:childTnLst>
                              <p:par>
                                <p:cTn id="47" presetID="1" presetClass="entr" presetSubtype="0" fill="hold" nodeType="afterEffect">
                                  <p:stCondLst>
                                    <p:cond delay="0"/>
                                  </p:stCondLst>
                                  <p:childTnLst>
                                    <p:set>
                                      <p:cBhvr>
                                        <p:cTn id="48" dur="1" fill="hold">
                                          <p:stCondLst>
                                            <p:cond delay="499"/>
                                          </p:stCondLst>
                                        </p:cTn>
                                        <p:tgtEl>
                                          <p:spTgt spid="128016"/>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2" fill="hold" nodeType="clickEffect">
                                  <p:stCondLst>
                                    <p:cond delay="0"/>
                                  </p:stCondLst>
                                  <p:childTnLst>
                                    <p:set>
                                      <p:cBhvr>
                                        <p:cTn id="52" dur="1" fill="hold">
                                          <p:stCondLst>
                                            <p:cond delay="0"/>
                                          </p:stCondLst>
                                        </p:cTn>
                                        <p:tgtEl>
                                          <p:spTgt spid="128018"/>
                                        </p:tgtEl>
                                        <p:attrNameLst>
                                          <p:attrName>style.visibility</p:attrName>
                                        </p:attrNameLst>
                                      </p:cBhvr>
                                      <p:to>
                                        <p:strVal val="visible"/>
                                      </p:to>
                                    </p:set>
                                    <p:animEffect transition="in" filter="wipe(right)">
                                      <p:cBhvr>
                                        <p:cTn id="53" dur="500"/>
                                        <p:tgtEl>
                                          <p:spTgt spid="128018"/>
                                        </p:tgtEl>
                                      </p:cBhvr>
                                    </p:animEffect>
                                  </p:childTnLst>
                                </p:cTn>
                              </p:par>
                            </p:childTnLst>
                          </p:cTn>
                        </p:par>
                        <p:par>
                          <p:cTn id="54" fill="hold" nodeType="afterGroup">
                            <p:stCondLst>
                              <p:cond delay="500"/>
                            </p:stCondLst>
                            <p:childTnLst>
                              <p:par>
                                <p:cTn id="55" presetID="1" presetClass="entr" presetSubtype="0" fill="hold" nodeType="afterEffect">
                                  <p:stCondLst>
                                    <p:cond delay="0"/>
                                  </p:stCondLst>
                                  <p:childTnLst>
                                    <p:set>
                                      <p:cBhvr>
                                        <p:cTn id="56" dur="1" fill="hold">
                                          <p:stCondLst>
                                            <p:cond delay="499"/>
                                          </p:stCondLst>
                                        </p:cTn>
                                        <p:tgtEl>
                                          <p:spTgt spid="128020"/>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128021"/>
                                        </p:tgtEl>
                                        <p:attrNameLst>
                                          <p:attrName>style.visibility</p:attrName>
                                        </p:attrNameLst>
                                      </p:cBhvr>
                                      <p:to>
                                        <p:strVal val="visible"/>
                                      </p:to>
                                    </p:set>
                                    <p:animEffect transition="in" filter="wipe(left)">
                                      <p:cBhvr>
                                        <p:cTn id="61" dur="500"/>
                                        <p:tgtEl>
                                          <p:spTgt spid="128021"/>
                                        </p:tgtEl>
                                      </p:cBhvr>
                                    </p:animEffect>
                                  </p:childTnLst>
                                </p:cTn>
                              </p:par>
                            </p:childTnLst>
                          </p:cTn>
                        </p:par>
                        <p:par>
                          <p:cTn id="62" fill="hold" nodeType="afterGroup">
                            <p:stCondLst>
                              <p:cond delay="500"/>
                            </p:stCondLst>
                            <p:childTnLst>
                              <p:par>
                                <p:cTn id="63" presetID="1" presetClass="entr" presetSubtype="0" fill="hold" nodeType="afterEffect">
                                  <p:stCondLst>
                                    <p:cond delay="0"/>
                                  </p:stCondLst>
                                  <p:childTnLst>
                                    <p:set>
                                      <p:cBhvr>
                                        <p:cTn id="64" dur="1" fill="hold">
                                          <p:stCondLst>
                                            <p:cond delay="499"/>
                                          </p:stCondLst>
                                        </p:cTn>
                                        <p:tgtEl>
                                          <p:spTgt spid="128022"/>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0"/>
                                          </p:stCondLst>
                                        </p:cTn>
                                        <p:tgtEl>
                                          <p:spTgt spid="128056"/>
                                        </p:tgtEl>
                                        <p:attrNameLst>
                                          <p:attrName>style.visibility</p:attrName>
                                        </p:attrNameLst>
                                      </p:cBhvr>
                                      <p:to>
                                        <p:strVal val="visible"/>
                                      </p:to>
                                    </p:set>
                                  </p:childTnLst>
                                </p:cTn>
                              </p:par>
                            </p:childTnLst>
                          </p:cTn>
                        </p:par>
                        <p:par>
                          <p:cTn id="69" fill="hold" nodeType="afterGroup">
                            <p:stCondLst>
                              <p:cond delay="0"/>
                            </p:stCondLst>
                            <p:childTnLst>
                              <p:par>
                                <p:cTn id="70" presetID="1" presetClass="entr" presetSubtype="0" fill="hold" nodeType="afterEffect">
                                  <p:stCondLst>
                                    <p:cond delay="0"/>
                                  </p:stCondLst>
                                  <p:childTnLst>
                                    <p:set>
                                      <p:cBhvr>
                                        <p:cTn id="71" dur="1" fill="hold">
                                          <p:stCondLst>
                                            <p:cond delay="499"/>
                                          </p:stCondLst>
                                        </p:cTn>
                                        <p:tgtEl>
                                          <p:spTgt spid="128023"/>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128025"/>
                                        </p:tgtEl>
                                        <p:attrNameLst>
                                          <p:attrName>style.visibility</p:attrName>
                                        </p:attrNameLst>
                                      </p:cBhvr>
                                      <p:to>
                                        <p:strVal val="visible"/>
                                      </p:to>
                                    </p:set>
                                    <p:animEffect transition="in" filter="wipe(left)">
                                      <p:cBhvr>
                                        <p:cTn id="76" dur="500"/>
                                        <p:tgtEl>
                                          <p:spTgt spid="128025"/>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nodeType="clickEffect">
                                  <p:stCondLst>
                                    <p:cond delay="0"/>
                                  </p:stCondLst>
                                  <p:childTnLst>
                                    <p:set>
                                      <p:cBhvr>
                                        <p:cTn id="80" dur="1" fill="hold">
                                          <p:stCondLst>
                                            <p:cond delay="0"/>
                                          </p:stCondLst>
                                        </p:cTn>
                                        <p:tgtEl>
                                          <p:spTgt spid="128026"/>
                                        </p:tgtEl>
                                        <p:attrNameLst>
                                          <p:attrName>style.visibility</p:attrName>
                                        </p:attrNameLst>
                                      </p:cBhvr>
                                      <p:to>
                                        <p:strVal val="visible"/>
                                      </p:to>
                                    </p:set>
                                    <p:animEffect transition="in" filter="wipe(left)">
                                      <p:cBhvr>
                                        <p:cTn id="81" dur="500"/>
                                        <p:tgtEl>
                                          <p:spTgt spid="128026"/>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128002"/>
                                        </p:tgtEl>
                                        <p:attrNameLst>
                                          <p:attrName>style.visibility</p:attrName>
                                        </p:attrNameLst>
                                      </p:cBhvr>
                                      <p:to>
                                        <p:strVal val="visible"/>
                                      </p:to>
                                    </p:set>
                                    <p:animEffect transition="in" filter="wipe(left)">
                                      <p:cBhvr>
                                        <p:cTn id="86" dur="500"/>
                                        <p:tgtEl>
                                          <p:spTgt spid="128002"/>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2" presetClass="entr" presetSubtype="1" fill="hold" nodeType="clickEffect">
                                  <p:stCondLst>
                                    <p:cond delay="0"/>
                                  </p:stCondLst>
                                  <p:childTnLst>
                                    <p:set>
                                      <p:cBhvr>
                                        <p:cTn id="90" dur="1" fill="hold">
                                          <p:stCondLst>
                                            <p:cond delay="0"/>
                                          </p:stCondLst>
                                        </p:cTn>
                                        <p:tgtEl>
                                          <p:spTgt spid="128004"/>
                                        </p:tgtEl>
                                        <p:attrNameLst>
                                          <p:attrName>style.visibility</p:attrName>
                                        </p:attrNameLst>
                                      </p:cBhvr>
                                      <p:to>
                                        <p:strVal val="visible"/>
                                      </p:to>
                                    </p:set>
                                    <p:animEffect transition="in" filter="slide(fromTop)">
                                      <p:cBhvr>
                                        <p:cTn id="91" dur="500"/>
                                        <p:tgtEl>
                                          <p:spTgt spid="128004"/>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 presetClass="entr" presetSubtype="2" fill="hold" nodeType="clickEffect">
                                  <p:stCondLst>
                                    <p:cond delay="0"/>
                                  </p:stCondLst>
                                  <p:childTnLst>
                                    <p:set>
                                      <p:cBhvr>
                                        <p:cTn id="95" dur="1" fill="hold">
                                          <p:stCondLst>
                                            <p:cond delay="0"/>
                                          </p:stCondLst>
                                        </p:cTn>
                                        <p:tgtEl>
                                          <p:spTgt spid="128003"/>
                                        </p:tgtEl>
                                        <p:attrNameLst>
                                          <p:attrName>style.visibility</p:attrName>
                                        </p:attrNameLst>
                                      </p:cBhvr>
                                      <p:to>
                                        <p:strVal val="visible"/>
                                      </p:to>
                                    </p:set>
                                    <p:anim calcmode="lin" valueType="num">
                                      <p:cBhvr additive="base">
                                        <p:cTn id="96" dur="500" fill="hold"/>
                                        <p:tgtEl>
                                          <p:spTgt spid="128003"/>
                                        </p:tgtEl>
                                        <p:attrNameLst>
                                          <p:attrName>ppt_x</p:attrName>
                                        </p:attrNameLst>
                                      </p:cBhvr>
                                      <p:tavLst>
                                        <p:tav tm="0">
                                          <p:val>
                                            <p:strVal val="1+#ppt_w/2"/>
                                          </p:val>
                                        </p:tav>
                                        <p:tav tm="100000">
                                          <p:val>
                                            <p:strVal val="#ppt_x"/>
                                          </p:val>
                                        </p:tav>
                                      </p:tavLst>
                                    </p:anim>
                                    <p:anim calcmode="lin" valueType="num">
                                      <p:cBhvr additive="base">
                                        <p:cTn id="97" dur="500" fill="hold"/>
                                        <p:tgtEl>
                                          <p:spTgt spid="128003"/>
                                        </p:tgtEl>
                                        <p:attrNameLst>
                                          <p:attrName>ppt_y</p:attrName>
                                        </p:attrNameLst>
                                      </p:cBhvr>
                                      <p:tavLst>
                                        <p:tav tm="0">
                                          <p:val>
                                            <p:strVal val="#ppt_y"/>
                                          </p:val>
                                        </p:tav>
                                        <p:tav tm="100000">
                                          <p:val>
                                            <p:strVal val="#ppt_y"/>
                                          </p:val>
                                        </p:tav>
                                      </p:tavLst>
                                    </p:anim>
                                  </p:childTnLst>
                                </p:cTn>
                              </p:par>
                            </p:childTnLst>
                          </p:cTn>
                        </p:par>
                        <p:par>
                          <p:cTn id="98" fill="hold" nodeType="afterGroup">
                            <p:stCondLst>
                              <p:cond delay="500"/>
                            </p:stCondLst>
                            <p:childTnLst>
                              <p:par>
                                <p:cTn id="99" presetID="1" presetClass="entr" presetSubtype="0" fill="hold" nodeType="afterEffect">
                                  <p:stCondLst>
                                    <p:cond delay="0"/>
                                  </p:stCondLst>
                                  <p:childTnLst>
                                    <p:set>
                                      <p:cBhvr>
                                        <p:cTn id="100" dur="1" fill="hold">
                                          <p:stCondLst>
                                            <p:cond delay="499"/>
                                          </p:stCondLst>
                                        </p:cTn>
                                        <p:tgtEl>
                                          <p:spTgt spid="128005"/>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nodeType="clickEffect">
                                  <p:stCondLst>
                                    <p:cond delay="0"/>
                                  </p:stCondLst>
                                  <p:childTnLst>
                                    <p:set>
                                      <p:cBhvr>
                                        <p:cTn id="104" dur="1" fill="hold">
                                          <p:stCondLst>
                                            <p:cond delay="499"/>
                                          </p:stCondLst>
                                        </p:cTn>
                                        <p:tgtEl>
                                          <p:spTgt spid="128008"/>
                                        </p:tgtEl>
                                        <p:attrNameLst>
                                          <p:attrName>style.visibility</p:attrName>
                                        </p:attrNameLst>
                                      </p:cBhvr>
                                      <p:to>
                                        <p:strVal val="visible"/>
                                      </p:to>
                                    </p:set>
                                  </p:childTnLst>
                                </p:cTn>
                              </p:par>
                            </p:childTnLst>
                          </p:cTn>
                        </p:par>
                        <p:par>
                          <p:cTn id="105" fill="hold" nodeType="afterGroup">
                            <p:stCondLst>
                              <p:cond delay="500"/>
                            </p:stCondLst>
                            <p:childTnLst>
                              <p:par>
                                <p:cTn id="106" presetID="1" presetClass="entr" presetSubtype="0" fill="hold" nodeType="afterEffect">
                                  <p:stCondLst>
                                    <p:cond delay="0"/>
                                  </p:stCondLst>
                                  <p:childTnLst>
                                    <p:set>
                                      <p:cBhvr>
                                        <p:cTn id="107" dur="1" fill="hold">
                                          <p:stCondLst>
                                            <p:cond delay="499"/>
                                          </p:stCondLst>
                                        </p:cTn>
                                        <p:tgtEl>
                                          <p:spTgt spid="128007"/>
                                        </p:tgtEl>
                                        <p:attrNameLst>
                                          <p:attrName>style.visibility</p:attrName>
                                        </p:attrNameLst>
                                      </p:cBhvr>
                                      <p:to>
                                        <p:strVal val="visible"/>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9" presetClass="entr" presetSubtype="0" fill="hold" nodeType="clickEffect">
                                  <p:stCondLst>
                                    <p:cond delay="0"/>
                                  </p:stCondLst>
                                  <p:childTnLst>
                                    <p:set>
                                      <p:cBhvr>
                                        <p:cTn id="111" dur="1" fill="hold">
                                          <p:stCondLst>
                                            <p:cond delay="0"/>
                                          </p:stCondLst>
                                        </p:cTn>
                                        <p:tgtEl>
                                          <p:spTgt spid="128006"/>
                                        </p:tgtEl>
                                        <p:attrNameLst>
                                          <p:attrName>style.visibility</p:attrName>
                                        </p:attrNameLst>
                                      </p:cBhvr>
                                      <p:to>
                                        <p:strVal val="visible"/>
                                      </p:to>
                                    </p:set>
                                    <p:animEffect transition="in" filter="dissolve">
                                      <p:cBhvr>
                                        <p:cTn id="112" dur="500"/>
                                        <p:tgtEl>
                                          <p:spTgt spid="128006"/>
                                        </p:tgtEl>
                                      </p:cBhvr>
                                    </p:animEffect>
                                  </p:childTnLst>
                                </p:cTn>
                              </p:par>
                            </p:childTnLst>
                          </p:cTn>
                        </p:par>
                        <p:par>
                          <p:cTn id="113" fill="hold" nodeType="afterGroup">
                            <p:stCondLst>
                              <p:cond delay="500"/>
                            </p:stCondLst>
                            <p:childTnLst>
                              <p:par>
                                <p:cTn id="114" presetID="1" presetClass="entr" presetSubtype="0" fill="hold" nodeType="afterEffect">
                                  <p:stCondLst>
                                    <p:cond delay="0"/>
                                  </p:stCondLst>
                                  <p:childTnLst>
                                    <p:set>
                                      <p:cBhvr>
                                        <p:cTn id="115" dur="1" fill="hold">
                                          <p:stCondLst>
                                            <p:cond delay="499"/>
                                          </p:stCondLst>
                                        </p:cTn>
                                        <p:tgtEl>
                                          <p:spTgt spid="128009"/>
                                        </p:tgtEl>
                                        <p:attrNameLst>
                                          <p:attrName>style.visibility</p:attrName>
                                        </p:attrNameLst>
                                      </p:cBhvr>
                                      <p:to>
                                        <p:strVal val="visible"/>
                                      </p:to>
                                    </p:se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ntr" presetSubtype="0" fill="hold" nodeType="clickEffect">
                                  <p:stCondLst>
                                    <p:cond delay="0"/>
                                  </p:stCondLst>
                                  <p:childTnLst>
                                    <p:set>
                                      <p:cBhvr>
                                        <p:cTn id="119" dur="1" fill="hold">
                                          <p:stCondLst>
                                            <p:cond delay="499"/>
                                          </p:stCondLst>
                                        </p:cTn>
                                        <p:tgtEl>
                                          <p:spTgt spid="128028"/>
                                        </p:tgtEl>
                                        <p:attrNameLst>
                                          <p:attrName>style.visibility</p:attrName>
                                        </p:attrNameLst>
                                      </p:cBhvr>
                                      <p:to>
                                        <p:strVal val="visible"/>
                                      </p:to>
                                    </p:set>
                                  </p:childTnLst>
                                </p:cTn>
                              </p:par>
                            </p:childTnLst>
                          </p:cTn>
                        </p:par>
                        <p:par>
                          <p:cTn id="120" fill="hold" nodeType="afterGroup">
                            <p:stCondLst>
                              <p:cond delay="500"/>
                            </p:stCondLst>
                            <p:childTnLst>
                              <p:par>
                                <p:cTn id="121" presetID="1" presetClass="entr" presetSubtype="0" fill="hold" nodeType="afterEffect">
                                  <p:stCondLst>
                                    <p:cond delay="0"/>
                                  </p:stCondLst>
                                  <p:childTnLst>
                                    <p:set>
                                      <p:cBhvr>
                                        <p:cTn id="122" dur="1" fill="hold">
                                          <p:stCondLst>
                                            <p:cond delay="499"/>
                                          </p:stCondLst>
                                        </p:cTn>
                                        <p:tgtEl>
                                          <p:spTgt spid="128036"/>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3" presetClass="entr" presetSubtype="16" fill="hold" nodeType="clickEffect">
                                  <p:stCondLst>
                                    <p:cond delay="0"/>
                                  </p:stCondLst>
                                  <p:childTnLst>
                                    <p:set>
                                      <p:cBhvr>
                                        <p:cTn id="126" dur="1" fill="hold">
                                          <p:stCondLst>
                                            <p:cond delay="0"/>
                                          </p:stCondLst>
                                        </p:cTn>
                                        <p:tgtEl>
                                          <p:spTgt spid="128027"/>
                                        </p:tgtEl>
                                        <p:attrNameLst>
                                          <p:attrName>style.visibility</p:attrName>
                                        </p:attrNameLst>
                                      </p:cBhvr>
                                      <p:to>
                                        <p:strVal val="visible"/>
                                      </p:to>
                                    </p:set>
                                    <p:anim calcmode="lin" valueType="num">
                                      <p:cBhvr>
                                        <p:cTn id="127" dur="500" fill="hold"/>
                                        <p:tgtEl>
                                          <p:spTgt spid="128027"/>
                                        </p:tgtEl>
                                        <p:attrNameLst>
                                          <p:attrName>ppt_w</p:attrName>
                                        </p:attrNameLst>
                                      </p:cBhvr>
                                      <p:tavLst>
                                        <p:tav tm="0">
                                          <p:val>
                                            <p:fltVal val="0"/>
                                          </p:val>
                                        </p:tav>
                                        <p:tav tm="100000">
                                          <p:val>
                                            <p:strVal val="#ppt_w"/>
                                          </p:val>
                                        </p:tav>
                                      </p:tavLst>
                                    </p:anim>
                                    <p:anim calcmode="lin" valueType="num">
                                      <p:cBhvr>
                                        <p:cTn id="128" dur="500" fill="hold"/>
                                        <p:tgtEl>
                                          <p:spTgt spid="128027"/>
                                        </p:tgtEl>
                                        <p:attrNameLst>
                                          <p:attrName>ppt_h</p:attrName>
                                        </p:attrNameLst>
                                      </p:cBhvr>
                                      <p:tavLst>
                                        <p:tav tm="0">
                                          <p:val>
                                            <p:fltVal val="0"/>
                                          </p:val>
                                        </p:tav>
                                        <p:tav tm="100000">
                                          <p:val>
                                            <p:strVal val="#ppt_h"/>
                                          </p:val>
                                        </p:tav>
                                      </p:tavLst>
                                    </p:anim>
                                  </p:childTnLst>
                                </p:cTn>
                              </p:par>
                            </p:childTnLst>
                          </p:cTn>
                        </p:par>
                        <p:par>
                          <p:cTn id="129" fill="hold" nodeType="afterGroup">
                            <p:stCondLst>
                              <p:cond delay="500"/>
                            </p:stCondLst>
                            <p:childTnLst>
                              <p:par>
                                <p:cTn id="130" presetID="1" presetClass="entr" presetSubtype="0" fill="hold" nodeType="afterEffect">
                                  <p:stCondLst>
                                    <p:cond delay="0"/>
                                  </p:stCondLst>
                                  <p:childTnLst>
                                    <p:set>
                                      <p:cBhvr>
                                        <p:cTn id="131" dur="1" fill="hold">
                                          <p:stCondLst>
                                            <p:cond delay="499"/>
                                          </p:stCondLst>
                                        </p:cTn>
                                        <p:tgtEl>
                                          <p:spTgt spid="128043"/>
                                        </p:tgtEl>
                                        <p:attrNameLst>
                                          <p:attrName>style.visibility</p:attrName>
                                        </p:attrNameLst>
                                      </p:cBhvr>
                                      <p:to>
                                        <p:strVal val="visible"/>
                                      </p:to>
                                    </p:se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2" presetClass="entr" presetSubtype="8" fill="hold" nodeType="clickEffect">
                                  <p:stCondLst>
                                    <p:cond delay="0"/>
                                  </p:stCondLst>
                                  <p:childTnLst>
                                    <p:set>
                                      <p:cBhvr>
                                        <p:cTn id="135" dur="1" fill="hold">
                                          <p:stCondLst>
                                            <p:cond delay="0"/>
                                          </p:stCondLst>
                                        </p:cTn>
                                        <p:tgtEl>
                                          <p:spTgt spid="128029"/>
                                        </p:tgtEl>
                                        <p:attrNameLst>
                                          <p:attrName>style.visibility</p:attrName>
                                        </p:attrNameLst>
                                      </p:cBhvr>
                                      <p:to>
                                        <p:strVal val="visible"/>
                                      </p:to>
                                    </p:set>
                                    <p:animEffect transition="in" filter="wipe(left)">
                                      <p:cBhvr>
                                        <p:cTn id="136" dur="500"/>
                                        <p:tgtEl>
                                          <p:spTgt spid="128029"/>
                                        </p:tgtEl>
                                      </p:cBhvr>
                                    </p:animEffect>
                                  </p:childTnLst>
                                </p:cTn>
                              </p:par>
                            </p:childTnLst>
                          </p:cTn>
                        </p:par>
                        <p:par>
                          <p:cTn id="137" fill="hold" nodeType="afterGroup">
                            <p:stCondLst>
                              <p:cond delay="500"/>
                            </p:stCondLst>
                            <p:childTnLst>
                              <p:par>
                                <p:cTn id="138" presetID="1" presetClass="entr" presetSubtype="0" fill="hold" nodeType="afterEffect">
                                  <p:stCondLst>
                                    <p:cond delay="0"/>
                                  </p:stCondLst>
                                  <p:childTnLst>
                                    <p:set>
                                      <p:cBhvr>
                                        <p:cTn id="139" dur="1" fill="hold">
                                          <p:stCondLst>
                                            <p:cond delay="499"/>
                                          </p:stCondLst>
                                        </p:cTn>
                                        <p:tgtEl>
                                          <p:spTgt spid="128041"/>
                                        </p:tgtEl>
                                        <p:attrNameLst>
                                          <p:attrName>style.visibility</p:attrName>
                                        </p:attrNameLst>
                                      </p:cBhvr>
                                      <p:to>
                                        <p:strVal val="visible"/>
                                      </p:to>
                                    </p:se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9" presetClass="entr" presetSubtype="0" fill="hold" nodeType="clickEffect">
                                  <p:stCondLst>
                                    <p:cond delay="0"/>
                                  </p:stCondLst>
                                  <p:childTnLst>
                                    <p:set>
                                      <p:cBhvr>
                                        <p:cTn id="143" dur="1" fill="hold">
                                          <p:stCondLst>
                                            <p:cond delay="0"/>
                                          </p:stCondLst>
                                        </p:cTn>
                                        <p:tgtEl>
                                          <p:spTgt spid="128030"/>
                                        </p:tgtEl>
                                        <p:attrNameLst>
                                          <p:attrName>style.visibility</p:attrName>
                                        </p:attrNameLst>
                                      </p:cBhvr>
                                      <p:to>
                                        <p:strVal val="visible"/>
                                      </p:to>
                                    </p:set>
                                    <p:animEffect transition="in" filter="dissolve">
                                      <p:cBhvr>
                                        <p:cTn id="144" dur="500"/>
                                        <p:tgtEl>
                                          <p:spTgt spid="128030"/>
                                        </p:tgtEl>
                                      </p:cBhvr>
                                    </p:animEffect>
                                  </p:childTnLst>
                                </p:cTn>
                              </p:par>
                            </p:childTnLst>
                          </p:cTn>
                        </p:par>
                        <p:par>
                          <p:cTn id="145" fill="hold" nodeType="afterGroup">
                            <p:stCondLst>
                              <p:cond delay="500"/>
                            </p:stCondLst>
                            <p:childTnLst>
                              <p:par>
                                <p:cTn id="146" presetID="1" presetClass="entr" presetSubtype="0" fill="hold" nodeType="afterEffect">
                                  <p:stCondLst>
                                    <p:cond delay="0"/>
                                  </p:stCondLst>
                                  <p:childTnLst>
                                    <p:set>
                                      <p:cBhvr>
                                        <p:cTn id="147" dur="1" fill="hold">
                                          <p:stCondLst>
                                            <p:cond delay="499"/>
                                          </p:stCondLst>
                                        </p:cTn>
                                        <p:tgtEl>
                                          <p:spTgt spid="128031"/>
                                        </p:tgtEl>
                                        <p:attrNameLst>
                                          <p:attrName>style.visibility</p:attrName>
                                        </p:attrNameLst>
                                      </p:cBhvr>
                                      <p:to>
                                        <p:strVal val="visible"/>
                                      </p:to>
                                    </p:se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2" presetClass="entr" presetSubtype="8" fill="hold" nodeType="clickEffect">
                                  <p:stCondLst>
                                    <p:cond delay="0"/>
                                  </p:stCondLst>
                                  <p:childTnLst>
                                    <p:set>
                                      <p:cBhvr>
                                        <p:cTn id="151" dur="1" fill="hold">
                                          <p:stCondLst>
                                            <p:cond delay="0"/>
                                          </p:stCondLst>
                                        </p:cTn>
                                        <p:tgtEl>
                                          <p:spTgt spid="128052"/>
                                        </p:tgtEl>
                                        <p:attrNameLst>
                                          <p:attrName>style.visibility</p:attrName>
                                        </p:attrNameLst>
                                      </p:cBhvr>
                                      <p:to>
                                        <p:strVal val="visible"/>
                                      </p:to>
                                    </p:set>
                                    <p:animEffect transition="in" filter="wipe(left)">
                                      <p:cBhvr>
                                        <p:cTn id="152" dur="500"/>
                                        <p:tgtEl>
                                          <p:spTgt spid="128052"/>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2" presetClass="entr" presetSubtype="8" fill="hold" nodeType="clickEffect">
                                  <p:stCondLst>
                                    <p:cond delay="0"/>
                                  </p:stCondLst>
                                  <p:childTnLst>
                                    <p:set>
                                      <p:cBhvr>
                                        <p:cTn id="156" dur="1" fill="hold">
                                          <p:stCondLst>
                                            <p:cond delay="0"/>
                                          </p:stCondLst>
                                        </p:cTn>
                                        <p:tgtEl>
                                          <p:spTgt spid="128032"/>
                                        </p:tgtEl>
                                        <p:attrNameLst>
                                          <p:attrName>style.visibility</p:attrName>
                                        </p:attrNameLst>
                                      </p:cBhvr>
                                      <p:to>
                                        <p:strVal val="visible"/>
                                      </p:to>
                                    </p:set>
                                    <p:animEffect transition="in" filter="wipe(left)">
                                      <p:cBhvr>
                                        <p:cTn id="157" dur="500"/>
                                        <p:tgtEl>
                                          <p:spTgt spid="128032"/>
                                        </p:tgtEl>
                                      </p:cBhvr>
                                    </p:animEffect>
                                  </p:childTnLst>
                                </p:cTn>
                              </p:par>
                            </p:childTnLst>
                          </p:cTn>
                        </p:par>
                        <p:par>
                          <p:cTn id="158" fill="hold" nodeType="afterGroup">
                            <p:stCondLst>
                              <p:cond delay="500"/>
                            </p:stCondLst>
                            <p:childTnLst>
                              <p:par>
                                <p:cTn id="159" presetID="1" presetClass="entr" presetSubtype="0" fill="hold" nodeType="afterEffect">
                                  <p:stCondLst>
                                    <p:cond delay="0"/>
                                  </p:stCondLst>
                                  <p:childTnLst>
                                    <p:set>
                                      <p:cBhvr>
                                        <p:cTn id="160" dur="1" fill="hold">
                                          <p:stCondLst>
                                            <p:cond delay="499"/>
                                          </p:stCondLst>
                                        </p:cTn>
                                        <p:tgtEl>
                                          <p:spTgt spid="128042"/>
                                        </p:tgtEl>
                                        <p:attrNameLst>
                                          <p:attrName>style.visibility</p:attrName>
                                        </p:attrNameLst>
                                      </p:cBhvr>
                                      <p:to>
                                        <p:strVal val="visible"/>
                                      </p:to>
                                    </p:se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 presetClass="entr" presetSubtype="0" fill="hold" nodeType="clickEffect">
                                  <p:stCondLst>
                                    <p:cond delay="0"/>
                                  </p:stCondLst>
                                  <p:childTnLst>
                                    <p:set>
                                      <p:cBhvr>
                                        <p:cTn id="164" dur="1" fill="hold">
                                          <p:stCondLst>
                                            <p:cond delay="499"/>
                                          </p:stCondLst>
                                        </p:cTn>
                                        <p:tgtEl>
                                          <p:spTgt spid="128035"/>
                                        </p:tgtEl>
                                        <p:attrNameLst>
                                          <p:attrName>style.visibility</p:attrName>
                                        </p:attrNameLst>
                                      </p:cBhvr>
                                      <p:to>
                                        <p:strVal val="visible"/>
                                      </p:to>
                                    </p:set>
                                  </p:childTnLst>
                                </p:cTn>
                              </p:par>
                            </p:childTnLst>
                          </p:cTn>
                        </p:par>
                        <p:par>
                          <p:cTn id="165" fill="hold" nodeType="afterGroup">
                            <p:stCondLst>
                              <p:cond delay="500"/>
                            </p:stCondLst>
                            <p:childTnLst>
                              <p:par>
                                <p:cTn id="166" presetID="3" presetClass="entr" presetSubtype="10" fill="hold" nodeType="afterEffect">
                                  <p:stCondLst>
                                    <p:cond delay="0"/>
                                  </p:stCondLst>
                                  <p:childTnLst>
                                    <p:set>
                                      <p:cBhvr>
                                        <p:cTn id="167" dur="1" fill="hold">
                                          <p:stCondLst>
                                            <p:cond delay="0"/>
                                          </p:stCondLst>
                                        </p:cTn>
                                        <p:tgtEl>
                                          <p:spTgt spid="128039"/>
                                        </p:tgtEl>
                                        <p:attrNameLst>
                                          <p:attrName>style.visibility</p:attrName>
                                        </p:attrNameLst>
                                      </p:cBhvr>
                                      <p:to>
                                        <p:strVal val="visible"/>
                                      </p:to>
                                    </p:set>
                                    <p:animEffect transition="in" filter="blinds(horizontal)">
                                      <p:cBhvr>
                                        <p:cTn id="168" dur="500"/>
                                        <p:tgtEl>
                                          <p:spTgt spid="128039"/>
                                        </p:tgtEl>
                                      </p:cBhvr>
                                    </p:animEffec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1" presetClass="entr" presetSubtype="0" fill="hold" nodeType="clickEffect">
                                  <p:stCondLst>
                                    <p:cond delay="0"/>
                                  </p:stCondLst>
                                  <p:childTnLst>
                                    <p:set>
                                      <p:cBhvr>
                                        <p:cTn id="172" dur="1" fill="hold">
                                          <p:stCondLst>
                                            <p:cond delay="0"/>
                                          </p:stCondLst>
                                        </p:cTn>
                                        <p:tgtEl>
                                          <p:spTgt spid="128057"/>
                                        </p:tgtEl>
                                        <p:attrNameLst>
                                          <p:attrName>style.visibility</p:attrName>
                                        </p:attrNameLst>
                                      </p:cBhvr>
                                      <p:to>
                                        <p:strVal val="visible"/>
                                      </p:to>
                                    </p:set>
                                  </p:childTnLst>
                                </p:cTn>
                              </p:par>
                            </p:childTnLst>
                          </p:cTn>
                        </p:par>
                        <p:par>
                          <p:cTn id="173" fill="hold" nodeType="afterGroup">
                            <p:stCondLst>
                              <p:cond delay="0"/>
                            </p:stCondLst>
                            <p:childTnLst>
                              <p:par>
                                <p:cTn id="174" presetID="22" presetClass="entr" presetSubtype="8" fill="hold" nodeType="afterEffect">
                                  <p:stCondLst>
                                    <p:cond delay="0"/>
                                  </p:stCondLst>
                                  <p:childTnLst>
                                    <p:set>
                                      <p:cBhvr>
                                        <p:cTn id="175" dur="1" fill="hold">
                                          <p:stCondLst>
                                            <p:cond delay="0"/>
                                          </p:stCondLst>
                                        </p:cTn>
                                        <p:tgtEl>
                                          <p:spTgt spid="128050"/>
                                        </p:tgtEl>
                                        <p:attrNameLst>
                                          <p:attrName>style.visibility</p:attrName>
                                        </p:attrNameLst>
                                      </p:cBhvr>
                                      <p:to>
                                        <p:strVal val="visible"/>
                                      </p:to>
                                    </p:set>
                                    <p:animEffect transition="in" filter="wipe(left)">
                                      <p:cBhvr>
                                        <p:cTn id="176" dur="500"/>
                                        <p:tgtEl>
                                          <p:spTgt spid="128050"/>
                                        </p:tgtEl>
                                      </p:cBhvr>
                                    </p:animEffec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12" presetClass="entr" presetSubtype="4" fill="hold" nodeType="clickEffect">
                                  <p:stCondLst>
                                    <p:cond delay="0"/>
                                  </p:stCondLst>
                                  <p:childTnLst>
                                    <p:set>
                                      <p:cBhvr>
                                        <p:cTn id="180" dur="1" fill="hold">
                                          <p:stCondLst>
                                            <p:cond delay="0"/>
                                          </p:stCondLst>
                                        </p:cTn>
                                        <p:tgtEl>
                                          <p:spTgt spid="128033"/>
                                        </p:tgtEl>
                                        <p:attrNameLst>
                                          <p:attrName>style.visibility</p:attrName>
                                        </p:attrNameLst>
                                      </p:cBhvr>
                                      <p:to>
                                        <p:strVal val="visible"/>
                                      </p:to>
                                    </p:set>
                                    <p:animEffect transition="in" filter="slide(fromBottom)">
                                      <p:cBhvr>
                                        <p:cTn id="181" dur="500"/>
                                        <p:tgtEl>
                                          <p:spTgt spid="128033"/>
                                        </p:tgtEl>
                                      </p:cBhvr>
                                    </p:animEffect>
                                  </p:childTnLst>
                                </p:cTn>
                              </p:par>
                            </p:childTnLst>
                          </p:cTn>
                        </p:par>
                        <p:par>
                          <p:cTn id="182" fill="hold" nodeType="afterGroup">
                            <p:stCondLst>
                              <p:cond delay="500"/>
                            </p:stCondLst>
                            <p:childTnLst>
                              <p:par>
                                <p:cTn id="183" presetID="1" presetClass="entr" presetSubtype="0" fill="hold" nodeType="afterEffect">
                                  <p:stCondLst>
                                    <p:cond delay="0"/>
                                  </p:stCondLst>
                                  <p:childTnLst>
                                    <p:set>
                                      <p:cBhvr>
                                        <p:cTn id="184" dur="1" fill="hold">
                                          <p:stCondLst>
                                            <p:cond delay="499"/>
                                          </p:stCondLst>
                                        </p:cTn>
                                        <p:tgtEl>
                                          <p:spTgt spid="128037"/>
                                        </p:tgtEl>
                                        <p:attrNameLst>
                                          <p:attrName>style.visibility</p:attrName>
                                        </p:attrNameLst>
                                      </p:cBhvr>
                                      <p:to>
                                        <p:strVal val="visible"/>
                                      </p:to>
                                    </p:se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12" presetClass="entr" presetSubtype="4" fill="hold" nodeType="clickEffect">
                                  <p:stCondLst>
                                    <p:cond delay="0"/>
                                  </p:stCondLst>
                                  <p:childTnLst>
                                    <p:set>
                                      <p:cBhvr>
                                        <p:cTn id="188" dur="1" fill="hold">
                                          <p:stCondLst>
                                            <p:cond delay="0"/>
                                          </p:stCondLst>
                                        </p:cTn>
                                        <p:tgtEl>
                                          <p:spTgt spid="128034"/>
                                        </p:tgtEl>
                                        <p:attrNameLst>
                                          <p:attrName>style.visibility</p:attrName>
                                        </p:attrNameLst>
                                      </p:cBhvr>
                                      <p:to>
                                        <p:strVal val="visible"/>
                                      </p:to>
                                    </p:set>
                                    <p:animEffect transition="in" filter="slide(fromBottom)">
                                      <p:cBhvr>
                                        <p:cTn id="189" dur="500"/>
                                        <p:tgtEl>
                                          <p:spTgt spid="128034"/>
                                        </p:tgtEl>
                                      </p:cBhvr>
                                    </p:animEffect>
                                  </p:childTnLst>
                                </p:cTn>
                              </p:par>
                            </p:childTnLst>
                          </p:cTn>
                        </p:par>
                        <p:par>
                          <p:cTn id="190" fill="hold" nodeType="afterGroup">
                            <p:stCondLst>
                              <p:cond delay="500"/>
                            </p:stCondLst>
                            <p:childTnLst>
                              <p:par>
                                <p:cTn id="191" presetID="1" presetClass="entr" presetSubtype="0" fill="hold" nodeType="afterEffect">
                                  <p:stCondLst>
                                    <p:cond delay="0"/>
                                  </p:stCondLst>
                                  <p:childTnLst>
                                    <p:set>
                                      <p:cBhvr>
                                        <p:cTn id="192" dur="1" fill="hold">
                                          <p:stCondLst>
                                            <p:cond delay="499"/>
                                          </p:stCondLst>
                                        </p:cTn>
                                        <p:tgtEl>
                                          <p:spTgt spid="128038"/>
                                        </p:tgtEl>
                                        <p:attrNameLst>
                                          <p:attrName>style.visibility</p:attrName>
                                        </p:attrNameLst>
                                      </p:cBhvr>
                                      <p:to>
                                        <p:strVal val="visible"/>
                                      </p:to>
                                    </p:se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22" presetClass="entr" presetSubtype="8" fill="hold" nodeType="clickEffect">
                                  <p:stCondLst>
                                    <p:cond delay="0"/>
                                  </p:stCondLst>
                                  <p:childTnLst>
                                    <p:set>
                                      <p:cBhvr>
                                        <p:cTn id="196" dur="1" fill="hold">
                                          <p:stCondLst>
                                            <p:cond delay="0"/>
                                          </p:stCondLst>
                                        </p:cTn>
                                        <p:tgtEl>
                                          <p:spTgt spid="128040"/>
                                        </p:tgtEl>
                                        <p:attrNameLst>
                                          <p:attrName>style.visibility</p:attrName>
                                        </p:attrNameLst>
                                      </p:cBhvr>
                                      <p:to>
                                        <p:strVal val="visible"/>
                                      </p:to>
                                    </p:set>
                                    <p:animEffect transition="in" filter="wipe(left)">
                                      <p:cBhvr>
                                        <p:cTn id="197" dur="500"/>
                                        <p:tgtEl>
                                          <p:spTgt spid="128040"/>
                                        </p:tgtEl>
                                      </p:cBhvr>
                                    </p:animEffec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22" presetClass="entr" presetSubtype="8" fill="hold" nodeType="clickEffect">
                                  <p:stCondLst>
                                    <p:cond delay="0"/>
                                  </p:stCondLst>
                                  <p:childTnLst>
                                    <p:set>
                                      <p:cBhvr>
                                        <p:cTn id="201" dur="1" fill="hold">
                                          <p:stCondLst>
                                            <p:cond delay="0"/>
                                          </p:stCondLst>
                                        </p:cTn>
                                        <p:tgtEl>
                                          <p:spTgt spid="128044"/>
                                        </p:tgtEl>
                                        <p:attrNameLst>
                                          <p:attrName>style.visibility</p:attrName>
                                        </p:attrNameLst>
                                      </p:cBhvr>
                                      <p:to>
                                        <p:strVal val="visible"/>
                                      </p:to>
                                    </p:set>
                                    <p:animEffect transition="in" filter="wipe(left)">
                                      <p:cBhvr>
                                        <p:cTn id="202" dur="500"/>
                                        <p:tgtEl>
                                          <p:spTgt spid="128044"/>
                                        </p:tgtEl>
                                      </p:cBhvr>
                                    </p:animEffect>
                                  </p:childTnLst>
                                </p:cTn>
                              </p:par>
                            </p:childTnLst>
                          </p:cTn>
                        </p:par>
                      </p:childTnLst>
                    </p:cTn>
                  </p:par>
                  <p:par>
                    <p:cTn id="203" fill="hold" nodeType="clickPar">
                      <p:stCondLst>
                        <p:cond delay="indefinite"/>
                      </p:stCondLst>
                      <p:childTnLst>
                        <p:par>
                          <p:cTn id="204" fill="hold" nodeType="withGroup">
                            <p:stCondLst>
                              <p:cond delay="0"/>
                            </p:stCondLst>
                            <p:childTnLst>
                              <p:par>
                                <p:cTn id="205" presetID="22" presetClass="entr" presetSubtype="8" fill="hold" grpId="0" nodeType="clickEffect">
                                  <p:stCondLst>
                                    <p:cond delay="0"/>
                                  </p:stCondLst>
                                  <p:iterate type="wd">
                                    <p:tmPct val="100000"/>
                                  </p:iterate>
                                  <p:childTnLst>
                                    <p:set>
                                      <p:cBhvr>
                                        <p:cTn id="206" dur="1" fill="hold">
                                          <p:stCondLst>
                                            <p:cond delay="0"/>
                                          </p:stCondLst>
                                        </p:cTn>
                                        <p:tgtEl>
                                          <p:spTgt spid="128046"/>
                                        </p:tgtEl>
                                        <p:attrNameLst>
                                          <p:attrName>style.visibility</p:attrName>
                                        </p:attrNameLst>
                                      </p:cBhvr>
                                      <p:to>
                                        <p:strVal val="visible"/>
                                      </p:to>
                                    </p:set>
                                    <p:animEffect transition="in" filter="wipe(left)">
                                      <p:cBhvr>
                                        <p:cTn id="207" dur="300"/>
                                        <p:tgtEl>
                                          <p:spTgt spid="128046"/>
                                        </p:tgtEl>
                                      </p:cBhvr>
                                    </p:animEffect>
                                  </p:childTnLst>
                                </p:cTn>
                              </p:par>
                            </p:childTnLst>
                          </p:cTn>
                        </p:par>
                      </p:childTnLst>
                    </p:cTn>
                  </p:par>
                  <p:par>
                    <p:cTn id="208" fill="hold" nodeType="clickPar">
                      <p:stCondLst>
                        <p:cond delay="indefinite"/>
                      </p:stCondLst>
                      <p:childTnLst>
                        <p:par>
                          <p:cTn id="209" fill="hold" nodeType="withGroup">
                            <p:stCondLst>
                              <p:cond delay="0"/>
                            </p:stCondLst>
                            <p:childTnLst>
                              <p:par>
                                <p:cTn id="210" presetID="22" presetClass="entr" presetSubtype="8" fill="hold" nodeType="clickEffect">
                                  <p:stCondLst>
                                    <p:cond delay="0"/>
                                  </p:stCondLst>
                                  <p:childTnLst>
                                    <p:set>
                                      <p:cBhvr>
                                        <p:cTn id="211" dur="1" fill="hold">
                                          <p:stCondLst>
                                            <p:cond delay="0"/>
                                          </p:stCondLst>
                                        </p:cTn>
                                        <p:tgtEl>
                                          <p:spTgt spid="128045"/>
                                        </p:tgtEl>
                                        <p:attrNameLst>
                                          <p:attrName>style.visibility</p:attrName>
                                        </p:attrNameLst>
                                      </p:cBhvr>
                                      <p:to>
                                        <p:strVal val="visible"/>
                                      </p:to>
                                    </p:set>
                                    <p:animEffect transition="in" filter="wipe(left)">
                                      <p:cBhvr>
                                        <p:cTn id="212" dur="500"/>
                                        <p:tgtEl>
                                          <p:spTgt spid="128045"/>
                                        </p:tgtEl>
                                      </p:cBhvr>
                                    </p:animEffect>
                                  </p:childTnLst>
                                </p:cTn>
                              </p:par>
                            </p:childTnLst>
                          </p:cTn>
                        </p:par>
                      </p:childTnLst>
                    </p:cTn>
                  </p:par>
                  <p:par>
                    <p:cTn id="213" fill="hold" nodeType="clickPar">
                      <p:stCondLst>
                        <p:cond delay="indefinite"/>
                      </p:stCondLst>
                      <p:childTnLst>
                        <p:par>
                          <p:cTn id="214" fill="hold" nodeType="withGroup">
                            <p:stCondLst>
                              <p:cond delay="0"/>
                            </p:stCondLst>
                            <p:childTnLst>
                              <p:par>
                                <p:cTn id="215" presetID="1" presetClass="entr" presetSubtype="0" fill="hold" nodeType="clickEffect">
                                  <p:stCondLst>
                                    <p:cond delay="0"/>
                                  </p:stCondLst>
                                  <p:childTnLst>
                                    <p:set>
                                      <p:cBhvr>
                                        <p:cTn id="216" dur="1" fill="hold">
                                          <p:stCondLst>
                                            <p:cond delay="0"/>
                                          </p:stCondLst>
                                        </p:cTn>
                                        <p:tgtEl>
                                          <p:spTgt spid="128058"/>
                                        </p:tgtEl>
                                        <p:attrNameLst>
                                          <p:attrName>style.visibility</p:attrName>
                                        </p:attrNameLst>
                                      </p:cBhvr>
                                      <p:to>
                                        <p:strVal val="visible"/>
                                      </p:to>
                                    </p:set>
                                  </p:childTnLst>
                                </p:cTn>
                              </p:par>
                            </p:childTnLst>
                          </p:cTn>
                        </p:par>
                        <p:par>
                          <p:cTn id="217" fill="hold" nodeType="afterGroup">
                            <p:stCondLst>
                              <p:cond delay="0"/>
                            </p:stCondLst>
                            <p:childTnLst>
                              <p:par>
                                <p:cTn id="218" presetID="1" presetClass="entr" presetSubtype="0" fill="hold" nodeType="afterEffect">
                                  <p:stCondLst>
                                    <p:cond delay="0"/>
                                  </p:stCondLst>
                                  <p:childTnLst>
                                    <p:set>
                                      <p:cBhvr>
                                        <p:cTn id="219" dur="1" fill="hold">
                                          <p:stCondLst>
                                            <p:cond delay="0"/>
                                          </p:stCondLst>
                                        </p:cTn>
                                        <p:tgtEl>
                                          <p:spTgt spid="128054"/>
                                        </p:tgtEl>
                                        <p:attrNameLst>
                                          <p:attrName>style.visibility</p:attrName>
                                        </p:attrNameLst>
                                      </p:cBhvr>
                                      <p:to>
                                        <p:strVal val="visible"/>
                                      </p:to>
                                    </p:set>
                                  </p:childTnLst>
                                </p:cTn>
                              </p:par>
                            </p:childTnLst>
                          </p:cTn>
                        </p:par>
                      </p:childTnLst>
                    </p:cTn>
                  </p:par>
                  <p:par>
                    <p:cTn id="220" fill="hold" nodeType="clickPar">
                      <p:stCondLst>
                        <p:cond delay="indefinite"/>
                      </p:stCondLst>
                      <p:childTnLst>
                        <p:par>
                          <p:cTn id="221" fill="hold" nodeType="withGroup">
                            <p:stCondLst>
                              <p:cond delay="0"/>
                            </p:stCondLst>
                            <p:childTnLst>
                              <p:par>
                                <p:cTn id="222" presetID="1" presetClass="entr" presetSubtype="0" fill="hold" nodeType="clickEffect">
                                  <p:stCondLst>
                                    <p:cond delay="0"/>
                                  </p:stCondLst>
                                  <p:childTnLst>
                                    <p:set>
                                      <p:cBhvr>
                                        <p:cTn id="223" dur="1" fill="hold">
                                          <p:stCondLst>
                                            <p:cond delay="0"/>
                                          </p:stCondLst>
                                        </p:cTn>
                                        <p:tgtEl>
                                          <p:spTgt spid="128059"/>
                                        </p:tgtEl>
                                        <p:attrNameLst>
                                          <p:attrName>style.visibility</p:attrName>
                                        </p:attrNameLst>
                                      </p:cBhvr>
                                      <p:to>
                                        <p:strVal val="visible"/>
                                      </p:to>
                                    </p:set>
                                  </p:childTnLst>
                                </p:cTn>
                              </p:par>
                            </p:childTnLst>
                          </p:cTn>
                        </p:par>
                        <p:par>
                          <p:cTn id="224" fill="hold" nodeType="afterGroup">
                            <p:stCondLst>
                              <p:cond delay="0"/>
                            </p:stCondLst>
                            <p:childTnLst>
                              <p:par>
                                <p:cTn id="225" presetID="1" presetClass="entr" presetSubtype="0" fill="hold" nodeType="afterEffect">
                                  <p:stCondLst>
                                    <p:cond delay="0"/>
                                  </p:stCondLst>
                                  <p:childTnLst>
                                    <p:set>
                                      <p:cBhvr>
                                        <p:cTn id="226" dur="1" fill="hold">
                                          <p:stCondLst>
                                            <p:cond delay="0"/>
                                          </p:stCondLst>
                                        </p:cTn>
                                        <p:tgtEl>
                                          <p:spTgt spid="128055"/>
                                        </p:tgtEl>
                                        <p:attrNameLst>
                                          <p:attrName>style.visibility</p:attrName>
                                        </p:attrNameLst>
                                      </p:cBhvr>
                                      <p:to>
                                        <p:strVal val="visible"/>
                                      </p:to>
                                    </p:set>
                                  </p:childTnLst>
                                </p:cTn>
                              </p:par>
                            </p:childTnLst>
                          </p:cTn>
                        </p:par>
                      </p:childTnLst>
                    </p:cTn>
                  </p:par>
                  <p:par>
                    <p:cTn id="227" fill="hold" nodeType="clickPar">
                      <p:stCondLst>
                        <p:cond delay="indefinite"/>
                      </p:stCondLst>
                      <p:childTnLst>
                        <p:par>
                          <p:cTn id="228" fill="hold" nodeType="withGroup">
                            <p:stCondLst>
                              <p:cond delay="0"/>
                            </p:stCondLst>
                            <p:childTnLst>
                              <p:par>
                                <p:cTn id="229" presetID="22" presetClass="entr" presetSubtype="8" fill="hold" nodeType="clickEffect">
                                  <p:stCondLst>
                                    <p:cond delay="0"/>
                                  </p:stCondLst>
                                  <p:childTnLst>
                                    <p:set>
                                      <p:cBhvr>
                                        <p:cTn id="230" dur="1" fill="hold">
                                          <p:stCondLst>
                                            <p:cond delay="0"/>
                                          </p:stCondLst>
                                        </p:cTn>
                                        <p:tgtEl>
                                          <p:spTgt spid="128047"/>
                                        </p:tgtEl>
                                        <p:attrNameLst>
                                          <p:attrName>style.visibility</p:attrName>
                                        </p:attrNameLst>
                                      </p:cBhvr>
                                      <p:to>
                                        <p:strVal val="visible"/>
                                      </p:to>
                                    </p:set>
                                    <p:animEffect transition="in" filter="wipe(left)">
                                      <p:cBhvr>
                                        <p:cTn id="231" dur="500"/>
                                        <p:tgtEl>
                                          <p:spTgt spid="128047"/>
                                        </p:tgtEl>
                                      </p:cBhvr>
                                    </p:animEffect>
                                  </p:childTnLst>
                                </p:cTn>
                              </p:par>
                            </p:childTnLst>
                          </p:cTn>
                        </p:par>
                      </p:childTnLst>
                    </p:cTn>
                  </p:par>
                  <p:par>
                    <p:cTn id="232" fill="hold" nodeType="clickPar">
                      <p:stCondLst>
                        <p:cond delay="indefinite"/>
                      </p:stCondLst>
                      <p:childTnLst>
                        <p:par>
                          <p:cTn id="233" fill="hold" nodeType="withGroup">
                            <p:stCondLst>
                              <p:cond delay="0"/>
                            </p:stCondLst>
                            <p:childTnLst>
                              <p:par>
                                <p:cTn id="234" presetID="22" presetClass="entr" presetSubtype="8" fill="hold" nodeType="clickEffect">
                                  <p:stCondLst>
                                    <p:cond delay="0"/>
                                  </p:stCondLst>
                                  <p:childTnLst>
                                    <p:set>
                                      <p:cBhvr>
                                        <p:cTn id="235" dur="1" fill="hold">
                                          <p:stCondLst>
                                            <p:cond delay="0"/>
                                          </p:stCondLst>
                                        </p:cTn>
                                        <p:tgtEl>
                                          <p:spTgt spid="128048"/>
                                        </p:tgtEl>
                                        <p:attrNameLst>
                                          <p:attrName>style.visibility</p:attrName>
                                        </p:attrNameLst>
                                      </p:cBhvr>
                                      <p:to>
                                        <p:strVal val="visible"/>
                                      </p:to>
                                    </p:set>
                                    <p:animEffect transition="in" filter="wipe(left)">
                                      <p:cBhvr>
                                        <p:cTn id="236" dur="500"/>
                                        <p:tgtEl>
                                          <p:spTgt spid="128048"/>
                                        </p:tgtEl>
                                      </p:cBhvr>
                                    </p:animEffect>
                                  </p:childTnLst>
                                </p:cTn>
                              </p:par>
                            </p:childTnLst>
                          </p:cTn>
                        </p:par>
                      </p:childTnLst>
                    </p:cTn>
                  </p:par>
                  <p:par>
                    <p:cTn id="237" fill="hold" nodeType="clickPar">
                      <p:stCondLst>
                        <p:cond delay="indefinite"/>
                      </p:stCondLst>
                      <p:childTnLst>
                        <p:par>
                          <p:cTn id="238" fill="hold" nodeType="withGroup">
                            <p:stCondLst>
                              <p:cond delay="0"/>
                            </p:stCondLst>
                            <p:childTnLst>
                              <p:par>
                                <p:cTn id="239" presetID="22" presetClass="entr" presetSubtype="8" fill="hold" nodeType="clickEffect">
                                  <p:stCondLst>
                                    <p:cond delay="0"/>
                                  </p:stCondLst>
                                  <p:childTnLst>
                                    <p:set>
                                      <p:cBhvr>
                                        <p:cTn id="240" dur="1" fill="hold">
                                          <p:stCondLst>
                                            <p:cond delay="0"/>
                                          </p:stCondLst>
                                        </p:cTn>
                                        <p:tgtEl>
                                          <p:spTgt spid="128049"/>
                                        </p:tgtEl>
                                        <p:attrNameLst>
                                          <p:attrName>style.visibility</p:attrName>
                                        </p:attrNameLst>
                                      </p:cBhvr>
                                      <p:to>
                                        <p:strVal val="visible"/>
                                      </p:to>
                                    </p:set>
                                    <p:animEffect transition="in" filter="wipe(left)">
                                      <p:cBhvr>
                                        <p:cTn id="241" dur="500"/>
                                        <p:tgtEl>
                                          <p:spTgt spid="128049"/>
                                        </p:tgtEl>
                                      </p:cBhvr>
                                    </p:animEffect>
                                  </p:childTnLst>
                                </p:cTn>
                              </p:par>
                            </p:childTnLst>
                          </p:cTn>
                        </p:par>
                      </p:childTnLst>
                    </p:cTn>
                  </p:par>
                  <p:par>
                    <p:cTn id="242" fill="hold" nodeType="clickPar">
                      <p:stCondLst>
                        <p:cond delay="indefinite"/>
                      </p:stCondLst>
                      <p:childTnLst>
                        <p:par>
                          <p:cTn id="243" fill="hold" nodeType="withGroup">
                            <p:stCondLst>
                              <p:cond delay="0"/>
                            </p:stCondLst>
                            <p:childTnLst>
                              <p:par>
                                <p:cTn id="244" presetID="22" presetClass="entr" presetSubtype="8" fill="hold" grpId="0" nodeType="clickEffect">
                                  <p:stCondLst>
                                    <p:cond delay="0"/>
                                  </p:stCondLst>
                                  <p:childTnLst>
                                    <p:set>
                                      <p:cBhvr>
                                        <p:cTn id="245" dur="1" fill="hold">
                                          <p:stCondLst>
                                            <p:cond delay="0"/>
                                          </p:stCondLst>
                                        </p:cTn>
                                        <p:tgtEl>
                                          <p:spTgt spid="128051"/>
                                        </p:tgtEl>
                                        <p:attrNameLst>
                                          <p:attrName>style.visibility</p:attrName>
                                        </p:attrNameLst>
                                      </p:cBhvr>
                                      <p:to>
                                        <p:strVal val="visible"/>
                                      </p:to>
                                    </p:set>
                                    <p:animEffect transition="in" filter="wipe(left)">
                                      <p:cBhvr>
                                        <p:cTn id="246" dur="500"/>
                                        <p:tgtEl>
                                          <p:spTgt spid="128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autoUpdateAnimBg="0"/>
      <p:bldP spid="128010" grpId="0" autoUpdateAnimBg="0"/>
      <p:bldP spid="128046" grpId="0" autoUpdateAnimBg="0"/>
      <p:bldP spid="128051"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a:extLst>
              <a:ext uri="{FF2B5EF4-FFF2-40B4-BE49-F238E27FC236}">
                <a16:creationId xmlns:a16="http://schemas.microsoft.com/office/drawing/2014/main" id="{F1F4C06F-44FE-49FA-B90E-13D803F7F0AA}"/>
              </a:ext>
            </a:extLst>
          </p:cNvPr>
          <p:cNvSpPr txBox="1">
            <a:spLocks noChangeArrowheads="1"/>
          </p:cNvSpPr>
          <p:nvPr/>
        </p:nvSpPr>
        <p:spPr bwMode="auto">
          <a:xfrm>
            <a:off x="512763" y="257175"/>
            <a:ext cx="2687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66FFFF"/>
                </a:solidFill>
                <a:latin typeface="Times New Roman" panose="02020603050405020304" pitchFamily="18" charset="0"/>
                <a:cs typeface="Times New Roman" panose="02020603050405020304" pitchFamily="18" charset="0"/>
              </a:rPr>
              <a:t>•  </a:t>
            </a:r>
            <a:r>
              <a:rPr kumimoji="1" lang="zh-CN" altLang="en-US" sz="2400" b="1">
                <a:solidFill>
                  <a:srgbClr val="66FFFF"/>
                </a:solidFill>
                <a:latin typeface="Times New Roman" panose="02020603050405020304" pitchFamily="18" charset="0"/>
              </a:rPr>
              <a:t>推广到一般情况</a:t>
            </a:r>
            <a:r>
              <a:rPr kumimoji="1" lang="zh-CN" altLang="en-US" sz="2800">
                <a:solidFill>
                  <a:schemeClr val="hlink"/>
                </a:solidFill>
                <a:latin typeface="Times New Roman" panose="02020603050405020304" pitchFamily="18" charset="0"/>
              </a:rPr>
              <a:t> </a:t>
            </a:r>
          </a:p>
        </p:txBody>
      </p:sp>
      <p:graphicFrame>
        <p:nvGraphicFramePr>
          <p:cNvPr id="129027" name="Object 3">
            <a:extLst>
              <a:ext uri="{FF2B5EF4-FFF2-40B4-BE49-F238E27FC236}">
                <a16:creationId xmlns:a16="http://schemas.microsoft.com/office/drawing/2014/main" id="{CA42111E-8B85-4F84-A330-55AF13CEA15E}"/>
              </a:ext>
            </a:extLst>
          </p:cNvPr>
          <p:cNvGraphicFramePr>
            <a:graphicFrameLocks/>
          </p:cNvGraphicFramePr>
          <p:nvPr/>
        </p:nvGraphicFramePr>
        <p:xfrm>
          <a:off x="1295400" y="841375"/>
          <a:ext cx="914400" cy="431800"/>
        </p:xfrm>
        <a:graphic>
          <a:graphicData uri="http://schemas.openxmlformats.org/presentationml/2006/ole">
            <mc:AlternateContent xmlns:mc="http://schemas.openxmlformats.org/markup-compatibility/2006">
              <mc:Choice xmlns:v="urn:schemas-microsoft-com:vml" Requires="v">
                <p:oleObj spid="_x0000_s129255" name="Equation" r:id="rId3" imgW="914400" imgH="431640" progId="Equation.3">
                  <p:embed/>
                </p:oleObj>
              </mc:Choice>
              <mc:Fallback>
                <p:oleObj name="Equation" r:id="rId3" imgW="914400" imgH="431640"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841375"/>
                        <a:ext cx="9144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28" name="Object 4">
            <a:extLst>
              <a:ext uri="{FF2B5EF4-FFF2-40B4-BE49-F238E27FC236}">
                <a16:creationId xmlns:a16="http://schemas.microsoft.com/office/drawing/2014/main" id="{C164AC3F-B94F-4A94-BD63-7CE49A775A22}"/>
              </a:ext>
            </a:extLst>
          </p:cNvPr>
          <p:cNvGraphicFramePr>
            <a:graphicFrameLocks/>
          </p:cNvGraphicFramePr>
          <p:nvPr/>
        </p:nvGraphicFramePr>
        <p:xfrm>
          <a:off x="1219200" y="1517650"/>
          <a:ext cx="1169988" cy="431800"/>
        </p:xfrm>
        <a:graphic>
          <a:graphicData uri="http://schemas.openxmlformats.org/presentationml/2006/ole">
            <mc:AlternateContent xmlns:mc="http://schemas.openxmlformats.org/markup-compatibility/2006">
              <mc:Choice xmlns:v="urn:schemas-microsoft-com:vml" Requires="v">
                <p:oleObj spid="_x0000_s129256" name="Equation" r:id="rId5" imgW="1168200" imgH="431640" progId="Equation.3">
                  <p:embed/>
                </p:oleObj>
              </mc:Choice>
              <mc:Fallback>
                <p:oleObj name="Equation" r:id="rId5" imgW="1168200" imgH="431640" progId="Equation.3">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1517650"/>
                        <a:ext cx="1169988"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9029" name="Text Box 5">
            <a:extLst>
              <a:ext uri="{FF2B5EF4-FFF2-40B4-BE49-F238E27FC236}">
                <a16:creationId xmlns:a16="http://schemas.microsoft.com/office/drawing/2014/main" id="{5C335DC0-4021-4938-AD70-31731D57E9BB}"/>
              </a:ext>
            </a:extLst>
          </p:cNvPr>
          <p:cNvSpPr txBox="1">
            <a:spLocks noChangeArrowheads="1"/>
          </p:cNvSpPr>
          <p:nvPr/>
        </p:nvSpPr>
        <p:spPr bwMode="auto">
          <a:xfrm>
            <a:off x="2514600" y="779463"/>
            <a:ext cx="25288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bg1"/>
                </a:solidFill>
                <a:latin typeface="Times New Roman" panose="02020603050405020304" pitchFamily="18" charset="0"/>
              </a:rPr>
              <a:t>—— </a:t>
            </a:r>
            <a:r>
              <a:rPr kumimoji="1" lang="zh-CN" altLang="en-US" sz="2400" b="1">
                <a:solidFill>
                  <a:schemeClr val="bg1"/>
                </a:solidFill>
                <a:latin typeface="Times New Roman" panose="02020603050405020304" pitchFamily="18" charset="0"/>
              </a:rPr>
              <a:t>在环路</a:t>
            </a:r>
            <a:r>
              <a:rPr kumimoji="1" lang="zh-CN" altLang="en-US" sz="2400" b="1">
                <a:solidFill>
                  <a:srgbClr val="66FFFF"/>
                </a:solidFill>
                <a:latin typeface="Times New Roman" panose="02020603050405020304" pitchFamily="18" charset="0"/>
              </a:rPr>
              <a:t> </a:t>
            </a:r>
            <a:r>
              <a:rPr kumimoji="1" lang="en-US" altLang="zh-CN" sz="2400" b="1" i="1">
                <a:solidFill>
                  <a:srgbClr val="66FFFF"/>
                </a:solidFill>
                <a:latin typeface="Times New Roman" panose="02020603050405020304" pitchFamily="18" charset="0"/>
              </a:rPr>
              <a:t>L</a:t>
            </a:r>
            <a:r>
              <a:rPr kumimoji="1" lang="en-US" altLang="zh-CN" sz="2400" b="1">
                <a:solidFill>
                  <a:schemeClr val="bg1"/>
                </a:solidFill>
                <a:latin typeface="Times New Roman" panose="02020603050405020304" pitchFamily="18" charset="0"/>
              </a:rPr>
              <a:t> </a:t>
            </a:r>
            <a:r>
              <a:rPr kumimoji="1" lang="zh-CN" altLang="en-US" sz="2400" b="1">
                <a:solidFill>
                  <a:schemeClr val="bg1"/>
                </a:solidFill>
                <a:latin typeface="Times New Roman" panose="02020603050405020304" pitchFamily="18" charset="0"/>
              </a:rPr>
              <a:t>中</a:t>
            </a:r>
            <a:r>
              <a:rPr kumimoji="1" lang="zh-CN" altLang="en-US" sz="2800">
                <a:solidFill>
                  <a:srgbClr val="FFFF00"/>
                </a:solidFill>
                <a:latin typeface="Times New Roman" panose="02020603050405020304" pitchFamily="18" charset="0"/>
              </a:rPr>
              <a:t> </a:t>
            </a:r>
          </a:p>
        </p:txBody>
      </p:sp>
      <p:sp>
        <p:nvSpPr>
          <p:cNvPr id="129030" name="Text Box 6">
            <a:extLst>
              <a:ext uri="{FF2B5EF4-FFF2-40B4-BE49-F238E27FC236}">
                <a16:creationId xmlns:a16="http://schemas.microsoft.com/office/drawing/2014/main" id="{94325CE4-529C-4B7D-BD14-DA1C91879E44}"/>
              </a:ext>
            </a:extLst>
          </p:cNvPr>
          <p:cNvSpPr txBox="1">
            <a:spLocks noChangeArrowheads="1"/>
          </p:cNvSpPr>
          <p:nvPr/>
        </p:nvSpPr>
        <p:spPr bwMode="auto">
          <a:xfrm>
            <a:off x="2544763" y="1493838"/>
            <a:ext cx="25288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bg1"/>
                </a:solidFill>
                <a:latin typeface="Times New Roman" panose="02020603050405020304" pitchFamily="18" charset="0"/>
              </a:rPr>
              <a:t>—— </a:t>
            </a:r>
            <a:r>
              <a:rPr kumimoji="1" lang="zh-CN" altLang="en-US" sz="2400" b="1">
                <a:solidFill>
                  <a:schemeClr val="bg1"/>
                </a:solidFill>
                <a:latin typeface="Times New Roman" panose="02020603050405020304" pitchFamily="18" charset="0"/>
              </a:rPr>
              <a:t>在环路 </a:t>
            </a:r>
            <a:r>
              <a:rPr kumimoji="1" lang="en-US" altLang="zh-CN" sz="2400" b="1" i="1">
                <a:solidFill>
                  <a:srgbClr val="66FFFF"/>
                </a:solidFill>
                <a:latin typeface="Times New Roman" panose="02020603050405020304" pitchFamily="18" charset="0"/>
              </a:rPr>
              <a:t>L </a:t>
            </a:r>
            <a:r>
              <a:rPr kumimoji="1" lang="zh-CN" altLang="en-US" sz="2400" b="1">
                <a:solidFill>
                  <a:schemeClr val="bg1"/>
                </a:solidFill>
                <a:latin typeface="Times New Roman" panose="02020603050405020304" pitchFamily="18" charset="0"/>
              </a:rPr>
              <a:t>外</a:t>
            </a:r>
            <a:r>
              <a:rPr kumimoji="1" lang="zh-CN" altLang="en-US" sz="2800">
                <a:solidFill>
                  <a:srgbClr val="FFFF00"/>
                </a:solidFill>
                <a:latin typeface="Times New Roman" panose="02020603050405020304" pitchFamily="18" charset="0"/>
              </a:rPr>
              <a:t> </a:t>
            </a:r>
          </a:p>
        </p:txBody>
      </p:sp>
      <p:sp>
        <p:nvSpPr>
          <p:cNvPr id="129031" name="Freeform 7">
            <a:extLst>
              <a:ext uri="{FF2B5EF4-FFF2-40B4-BE49-F238E27FC236}">
                <a16:creationId xmlns:a16="http://schemas.microsoft.com/office/drawing/2014/main" id="{FD53F3B2-4B45-4967-8223-38C2B98AD54C}"/>
              </a:ext>
            </a:extLst>
          </p:cNvPr>
          <p:cNvSpPr>
            <a:spLocks/>
          </p:cNvSpPr>
          <p:nvPr/>
        </p:nvSpPr>
        <p:spPr bwMode="auto">
          <a:xfrm rot="-11999209">
            <a:off x="5726113" y="550863"/>
            <a:ext cx="2967037" cy="1866900"/>
          </a:xfrm>
          <a:custGeom>
            <a:avLst/>
            <a:gdLst>
              <a:gd name="T0" fmla="*/ 112 w 2648"/>
              <a:gd name="T1" fmla="*/ 208 h 1184"/>
              <a:gd name="T2" fmla="*/ 16 w 2648"/>
              <a:gd name="T3" fmla="*/ 304 h 1184"/>
              <a:gd name="T4" fmla="*/ 64 w 2648"/>
              <a:gd name="T5" fmla="*/ 496 h 1184"/>
              <a:gd name="T6" fmla="*/ 400 w 2648"/>
              <a:gd name="T7" fmla="*/ 736 h 1184"/>
              <a:gd name="T8" fmla="*/ 496 w 2648"/>
              <a:gd name="T9" fmla="*/ 928 h 1184"/>
              <a:gd name="T10" fmla="*/ 592 w 2648"/>
              <a:gd name="T11" fmla="*/ 1024 h 1184"/>
              <a:gd name="T12" fmla="*/ 784 w 2648"/>
              <a:gd name="T13" fmla="*/ 1120 h 1184"/>
              <a:gd name="T14" fmla="*/ 1264 w 2648"/>
              <a:gd name="T15" fmla="*/ 1168 h 1184"/>
              <a:gd name="T16" fmla="*/ 2176 w 2648"/>
              <a:gd name="T17" fmla="*/ 1024 h 1184"/>
              <a:gd name="T18" fmla="*/ 2608 w 2648"/>
              <a:gd name="T19" fmla="*/ 400 h 1184"/>
              <a:gd name="T20" fmla="*/ 2416 w 2648"/>
              <a:gd name="T21" fmla="*/ 160 h 1184"/>
              <a:gd name="T22" fmla="*/ 1888 w 2648"/>
              <a:gd name="T23" fmla="*/ 16 h 1184"/>
              <a:gd name="T24" fmla="*/ 928 w 2648"/>
              <a:gd name="T25" fmla="*/ 64 h 1184"/>
              <a:gd name="T26" fmla="*/ 400 w 2648"/>
              <a:gd name="T27" fmla="*/ 112 h 1184"/>
              <a:gd name="T28" fmla="*/ 112 w 2648"/>
              <a:gd name="T29" fmla="*/ 208 h 1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48" h="1184">
                <a:moveTo>
                  <a:pt x="112" y="208"/>
                </a:moveTo>
                <a:cubicBezTo>
                  <a:pt x="48" y="240"/>
                  <a:pt x="24" y="256"/>
                  <a:pt x="16" y="304"/>
                </a:cubicBezTo>
                <a:cubicBezTo>
                  <a:pt x="8" y="352"/>
                  <a:pt x="0" y="424"/>
                  <a:pt x="64" y="496"/>
                </a:cubicBezTo>
                <a:cubicBezTo>
                  <a:pt x="128" y="568"/>
                  <a:pt x="328" y="664"/>
                  <a:pt x="400" y="736"/>
                </a:cubicBezTo>
                <a:cubicBezTo>
                  <a:pt x="472" y="808"/>
                  <a:pt x="464" y="880"/>
                  <a:pt x="496" y="928"/>
                </a:cubicBezTo>
                <a:cubicBezTo>
                  <a:pt x="528" y="976"/>
                  <a:pt x="544" y="992"/>
                  <a:pt x="592" y="1024"/>
                </a:cubicBezTo>
                <a:cubicBezTo>
                  <a:pt x="640" y="1056"/>
                  <a:pt x="672" y="1096"/>
                  <a:pt x="784" y="1120"/>
                </a:cubicBezTo>
                <a:cubicBezTo>
                  <a:pt x="896" y="1144"/>
                  <a:pt x="1032" y="1184"/>
                  <a:pt x="1264" y="1168"/>
                </a:cubicBezTo>
                <a:cubicBezTo>
                  <a:pt x="1496" y="1152"/>
                  <a:pt x="1952" y="1152"/>
                  <a:pt x="2176" y="1024"/>
                </a:cubicBezTo>
                <a:cubicBezTo>
                  <a:pt x="2400" y="896"/>
                  <a:pt x="2568" y="544"/>
                  <a:pt x="2608" y="400"/>
                </a:cubicBezTo>
                <a:cubicBezTo>
                  <a:pt x="2648" y="256"/>
                  <a:pt x="2536" y="224"/>
                  <a:pt x="2416" y="160"/>
                </a:cubicBezTo>
                <a:cubicBezTo>
                  <a:pt x="2296" y="96"/>
                  <a:pt x="2136" y="32"/>
                  <a:pt x="1888" y="16"/>
                </a:cubicBezTo>
                <a:cubicBezTo>
                  <a:pt x="1640" y="0"/>
                  <a:pt x="1176" y="48"/>
                  <a:pt x="928" y="64"/>
                </a:cubicBezTo>
                <a:cubicBezTo>
                  <a:pt x="680" y="80"/>
                  <a:pt x="536" y="88"/>
                  <a:pt x="400" y="112"/>
                </a:cubicBezTo>
                <a:cubicBezTo>
                  <a:pt x="264" y="136"/>
                  <a:pt x="176" y="176"/>
                  <a:pt x="112" y="208"/>
                </a:cubicBezTo>
                <a:close/>
              </a:path>
            </a:pathLst>
          </a:custGeom>
          <a:noFill/>
          <a:ln w="28575" cmpd="sng">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9032" name="Object 8">
            <a:extLst>
              <a:ext uri="{FF2B5EF4-FFF2-40B4-BE49-F238E27FC236}">
                <a16:creationId xmlns:a16="http://schemas.microsoft.com/office/drawing/2014/main" id="{01C4CBEB-A090-4D22-A44B-11915B245D48}"/>
              </a:ext>
            </a:extLst>
          </p:cNvPr>
          <p:cNvGraphicFramePr>
            <a:graphicFrameLocks/>
          </p:cNvGraphicFramePr>
          <p:nvPr/>
        </p:nvGraphicFramePr>
        <p:xfrm>
          <a:off x="8458200" y="1905000"/>
          <a:ext cx="254000" cy="292100"/>
        </p:xfrm>
        <a:graphic>
          <a:graphicData uri="http://schemas.openxmlformats.org/presentationml/2006/ole">
            <mc:AlternateContent xmlns:mc="http://schemas.openxmlformats.org/markup-compatibility/2006">
              <mc:Choice xmlns:v="urn:schemas-microsoft-com:vml" Requires="v">
                <p:oleObj spid="_x0000_s129257" name="Equation" r:id="rId7" imgW="253800" imgH="291960" progId="Equation.3">
                  <p:embed/>
                </p:oleObj>
              </mc:Choice>
              <mc:Fallback>
                <p:oleObj name="Equation" r:id="rId7" imgW="253800" imgH="291960" progId="Equation.3">
                  <p:embed/>
                  <p:pic>
                    <p:nvPicPr>
                      <p:cNvPr id="0" name="Object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58200" y="1905000"/>
                        <a:ext cx="2540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9033" name="Line 9">
            <a:extLst>
              <a:ext uri="{FF2B5EF4-FFF2-40B4-BE49-F238E27FC236}">
                <a16:creationId xmlns:a16="http://schemas.microsoft.com/office/drawing/2014/main" id="{E85E8215-825D-46D8-A1E6-A4C4419FAD5A}"/>
              </a:ext>
            </a:extLst>
          </p:cNvPr>
          <p:cNvSpPr>
            <a:spLocks noChangeShapeType="1"/>
          </p:cNvSpPr>
          <p:nvPr/>
        </p:nvSpPr>
        <p:spPr bwMode="auto">
          <a:xfrm flipV="1">
            <a:off x="7808913" y="1654175"/>
            <a:ext cx="463550" cy="279400"/>
          </a:xfrm>
          <a:prstGeom prst="line">
            <a:avLst/>
          </a:prstGeom>
          <a:noFill/>
          <a:ln w="31750">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9034" name="Object 10">
            <a:extLst>
              <a:ext uri="{FF2B5EF4-FFF2-40B4-BE49-F238E27FC236}">
                <a16:creationId xmlns:a16="http://schemas.microsoft.com/office/drawing/2014/main" id="{883A516B-821C-442A-B1C3-AA9C8CE9A62E}"/>
              </a:ext>
            </a:extLst>
          </p:cNvPr>
          <p:cNvGraphicFramePr>
            <a:graphicFrameLocks/>
          </p:cNvGraphicFramePr>
          <p:nvPr/>
        </p:nvGraphicFramePr>
        <p:xfrm>
          <a:off x="6629400" y="1600200"/>
          <a:ext cx="255588" cy="417513"/>
        </p:xfrm>
        <a:graphic>
          <a:graphicData uri="http://schemas.openxmlformats.org/presentationml/2006/ole">
            <mc:AlternateContent xmlns:mc="http://schemas.openxmlformats.org/markup-compatibility/2006">
              <mc:Choice xmlns:v="urn:schemas-microsoft-com:vml" Requires="v">
                <p:oleObj spid="_x0000_s129258" name="Equation" r:id="rId9" imgW="253800" imgH="419040" progId="Equation.3">
                  <p:embed/>
                </p:oleObj>
              </mc:Choice>
              <mc:Fallback>
                <p:oleObj name="Equation" r:id="rId9" imgW="253800" imgH="419040" progId="Equation.3">
                  <p:embed/>
                  <p:pic>
                    <p:nvPicPr>
                      <p:cNvPr id="0" name="Object 1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29400" y="1600200"/>
                        <a:ext cx="255588"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35" name="Object 11">
            <a:extLst>
              <a:ext uri="{FF2B5EF4-FFF2-40B4-BE49-F238E27FC236}">
                <a16:creationId xmlns:a16="http://schemas.microsoft.com/office/drawing/2014/main" id="{57AA2369-04F5-4B72-A4F2-621B7C9B9770}"/>
              </a:ext>
            </a:extLst>
          </p:cNvPr>
          <p:cNvGraphicFramePr>
            <a:graphicFrameLocks/>
          </p:cNvGraphicFramePr>
          <p:nvPr/>
        </p:nvGraphicFramePr>
        <p:xfrm>
          <a:off x="6781800" y="762000"/>
          <a:ext cx="306388" cy="417513"/>
        </p:xfrm>
        <a:graphic>
          <a:graphicData uri="http://schemas.openxmlformats.org/presentationml/2006/ole">
            <mc:AlternateContent xmlns:mc="http://schemas.openxmlformats.org/markup-compatibility/2006">
              <mc:Choice xmlns:v="urn:schemas-microsoft-com:vml" Requires="v">
                <p:oleObj spid="_x0000_s129259" name="Equation" r:id="rId11" imgW="304560" imgH="419040" progId="Equation.3">
                  <p:embed/>
                </p:oleObj>
              </mc:Choice>
              <mc:Fallback>
                <p:oleObj name="Equation" r:id="rId11" imgW="304560" imgH="419040" progId="Equation.3">
                  <p:embed/>
                  <p:pic>
                    <p:nvPicPr>
                      <p:cNvPr id="0" name="Object 1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81800" y="762000"/>
                        <a:ext cx="306388"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36" name="Object 12">
            <a:extLst>
              <a:ext uri="{FF2B5EF4-FFF2-40B4-BE49-F238E27FC236}">
                <a16:creationId xmlns:a16="http://schemas.microsoft.com/office/drawing/2014/main" id="{5AE2659A-DDAB-4134-B7F3-8573E329C1E8}"/>
              </a:ext>
            </a:extLst>
          </p:cNvPr>
          <p:cNvGraphicFramePr>
            <a:graphicFrameLocks/>
          </p:cNvGraphicFramePr>
          <p:nvPr/>
        </p:nvGraphicFramePr>
        <p:xfrm>
          <a:off x="7391400" y="990600"/>
          <a:ext cx="255588" cy="431800"/>
        </p:xfrm>
        <a:graphic>
          <a:graphicData uri="http://schemas.openxmlformats.org/presentationml/2006/ole">
            <mc:AlternateContent xmlns:mc="http://schemas.openxmlformats.org/markup-compatibility/2006">
              <mc:Choice xmlns:v="urn:schemas-microsoft-com:vml" Requires="v">
                <p:oleObj spid="_x0000_s129260" name="Equation" r:id="rId13" imgW="253800" imgH="431640" progId="Equation.3">
                  <p:embed/>
                </p:oleObj>
              </mc:Choice>
              <mc:Fallback>
                <p:oleObj name="Equation" r:id="rId13" imgW="253800" imgH="431640" progId="Equation.3">
                  <p:embed/>
                  <p:pic>
                    <p:nvPicPr>
                      <p:cNvPr id="0" name="Object 12"/>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91400" y="990600"/>
                        <a:ext cx="255588"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37" name="Object 13">
            <a:extLst>
              <a:ext uri="{FF2B5EF4-FFF2-40B4-BE49-F238E27FC236}">
                <a16:creationId xmlns:a16="http://schemas.microsoft.com/office/drawing/2014/main" id="{4F3035E2-BECA-4723-A057-29174B6530AB}"/>
              </a:ext>
            </a:extLst>
          </p:cNvPr>
          <p:cNvGraphicFramePr>
            <a:graphicFrameLocks/>
          </p:cNvGraphicFramePr>
          <p:nvPr/>
        </p:nvGraphicFramePr>
        <p:xfrm>
          <a:off x="7543800" y="2590800"/>
          <a:ext cx="508000" cy="431800"/>
        </p:xfrm>
        <a:graphic>
          <a:graphicData uri="http://schemas.openxmlformats.org/presentationml/2006/ole">
            <mc:AlternateContent xmlns:mc="http://schemas.openxmlformats.org/markup-compatibility/2006">
              <mc:Choice xmlns:v="urn:schemas-microsoft-com:vml" Requires="v">
                <p:oleObj spid="_x0000_s129261" name="Equation" r:id="rId15" imgW="507960" imgH="431640" progId="Equation.3">
                  <p:embed/>
                </p:oleObj>
              </mc:Choice>
              <mc:Fallback>
                <p:oleObj name="Equation" r:id="rId15" imgW="507960" imgH="431640" progId="Equation.3">
                  <p:embed/>
                  <p:pic>
                    <p:nvPicPr>
                      <p:cNvPr id="0" name="Object 13"/>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43800" y="2590800"/>
                        <a:ext cx="5080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38" name="Object 14">
            <a:extLst>
              <a:ext uri="{FF2B5EF4-FFF2-40B4-BE49-F238E27FC236}">
                <a16:creationId xmlns:a16="http://schemas.microsoft.com/office/drawing/2014/main" id="{2D2D091F-E087-470B-AD5C-BE7545F946F3}"/>
              </a:ext>
            </a:extLst>
          </p:cNvPr>
          <p:cNvGraphicFramePr>
            <a:graphicFrameLocks/>
          </p:cNvGraphicFramePr>
          <p:nvPr/>
        </p:nvGraphicFramePr>
        <p:xfrm>
          <a:off x="5715000" y="609600"/>
          <a:ext cx="306388" cy="431800"/>
        </p:xfrm>
        <a:graphic>
          <a:graphicData uri="http://schemas.openxmlformats.org/presentationml/2006/ole">
            <mc:AlternateContent xmlns:mc="http://schemas.openxmlformats.org/markup-compatibility/2006">
              <mc:Choice xmlns:v="urn:schemas-microsoft-com:vml" Requires="v">
                <p:oleObj spid="_x0000_s129262" name="Equation" r:id="rId17" imgW="304560" imgH="431640" progId="Equation.3">
                  <p:embed/>
                </p:oleObj>
              </mc:Choice>
              <mc:Fallback>
                <p:oleObj name="Equation" r:id="rId17" imgW="304560" imgH="431640" progId="Equation.3">
                  <p:embed/>
                  <p:pic>
                    <p:nvPicPr>
                      <p:cNvPr id="0" name="Object 14"/>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15000" y="609600"/>
                        <a:ext cx="306388" cy="43180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39" name="Object 15">
            <a:extLst>
              <a:ext uri="{FF2B5EF4-FFF2-40B4-BE49-F238E27FC236}">
                <a16:creationId xmlns:a16="http://schemas.microsoft.com/office/drawing/2014/main" id="{F3D5531B-6B5F-46A2-A6E9-B763128924DE}"/>
              </a:ext>
            </a:extLst>
          </p:cNvPr>
          <p:cNvGraphicFramePr>
            <a:graphicFrameLocks/>
          </p:cNvGraphicFramePr>
          <p:nvPr/>
        </p:nvGraphicFramePr>
        <p:xfrm>
          <a:off x="8229600" y="1066800"/>
          <a:ext cx="306388" cy="431800"/>
        </p:xfrm>
        <a:graphic>
          <a:graphicData uri="http://schemas.openxmlformats.org/presentationml/2006/ole">
            <mc:AlternateContent xmlns:mc="http://schemas.openxmlformats.org/markup-compatibility/2006">
              <mc:Choice xmlns:v="urn:schemas-microsoft-com:vml" Requires="v">
                <p:oleObj spid="_x0000_s129263" name="Equation" r:id="rId19" imgW="304560" imgH="431640" progId="Equation.3">
                  <p:embed/>
                </p:oleObj>
              </mc:Choice>
              <mc:Fallback>
                <p:oleObj name="Equation" r:id="rId19" imgW="304560" imgH="431640" progId="Equation.3">
                  <p:embed/>
                  <p:pic>
                    <p:nvPicPr>
                      <p:cNvPr id="0" name="Object 15"/>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229600" y="1066800"/>
                        <a:ext cx="306388"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9040" name="Oval 16">
            <a:extLst>
              <a:ext uri="{FF2B5EF4-FFF2-40B4-BE49-F238E27FC236}">
                <a16:creationId xmlns:a16="http://schemas.microsoft.com/office/drawing/2014/main" id="{E24624E7-1246-4B1A-9ADD-E0D3314F7E4B}"/>
              </a:ext>
            </a:extLst>
          </p:cNvPr>
          <p:cNvSpPr>
            <a:spLocks noChangeArrowheads="1"/>
          </p:cNvSpPr>
          <p:nvPr/>
        </p:nvSpPr>
        <p:spPr bwMode="auto">
          <a:xfrm>
            <a:off x="5851525" y="1846263"/>
            <a:ext cx="133350" cy="139700"/>
          </a:xfrm>
          <a:prstGeom prst="ellipse">
            <a:avLst/>
          </a:prstGeom>
          <a:solidFill>
            <a:srgbClr val="66FF33"/>
          </a:solidFill>
          <a:ln w="9525">
            <a:solidFill>
              <a:srgbClr val="0066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9041" name="Object 17">
            <a:extLst>
              <a:ext uri="{FF2B5EF4-FFF2-40B4-BE49-F238E27FC236}">
                <a16:creationId xmlns:a16="http://schemas.microsoft.com/office/drawing/2014/main" id="{2DBFD854-EB6F-4B72-BFFB-0FE8709EFC60}"/>
              </a:ext>
            </a:extLst>
          </p:cNvPr>
          <p:cNvGraphicFramePr>
            <a:graphicFrameLocks noChangeAspect="1"/>
          </p:cNvGraphicFramePr>
          <p:nvPr/>
        </p:nvGraphicFramePr>
        <p:xfrm>
          <a:off x="5541963" y="1462088"/>
          <a:ext cx="377825" cy="404812"/>
        </p:xfrm>
        <a:graphic>
          <a:graphicData uri="http://schemas.openxmlformats.org/presentationml/2006/ole">
            <mc:AlternateContent xmlns:mc="http://schemas.openxmlformats.org/markup-compatibility/2006">
              <mc:Choice xmlns:v="urn:schemas-microsoft-com:vml" Requires="v">
                <p:oleObj spid="_x0000_s129264" name="Equation" r:id="rId21" imgW="152280" imgH="164880" progId="Equation.3">
                  <p:embed/>
                </p:oleObj>
              </mc:Choice>
              <mc:Fallback>
                <p:oleObj name="Equation" r:id="rId21" imgW="152280" imgH="164880" progId="Equation.3">
                  <p:embed/>
                  <p:pic>
                    <p:nvPicPr>
                      <p:cNvPr id="0" name="Object 1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541963" y="1462088"/>
                        <a:ext cx="377825"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9042" name="AutoShape 18">
            <a:extLst>
              <a:ext uri="{FF2B5EF4-FFF2-40B4-BE49-F238E27FC236}">
                <a16:creationId xmlns:a16="http://schemas.microsoft.com/office/drawing/2014/main" id="{8242B19B-AA9E-49DE-A536-0635DA8CA7A7}"/>
              </a:ext>
            </a:extLst>
          </p:cNvPr>
          <p:cNvSpPr>
            <a:spLocks/>
          </p:cNvSpPr>
          <p:nvPr/>
        </p:nvSpPr>
        <p:spPr bwMode="auto">
          <a:xfrm>
            <a:off x="1066800" y="914400"/>
            <a:ext cx="90488" cy="914400"/>
          </a:xfrm>
          <a:prstGeom prst="leftBrace">
            <a:avLst>
              <a:gd name="adj1" fmla="val 84210"/>
              <a:gd name="adj2" fmla="val 53472"/>
            </a:avLst>
          </a:prstGeom>
          <a:noFill/>
          <a:ln w="3492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9043" name="Object 19">
            <a:extLst>
              <a:ext uri="{FF2B5EF4-FFF2-40B4-BE49-F238E27FC236}">
                <a16:creationId xmlns:a16="http://schemas.microsoft.com/office/drawing/2014/main" id="{7C24837E-332C-42AD-8F7C-C8B36063C56D}"/>
              </a:ext>
            </a:extLst>
          </p:cNvPr>
          <p:cNvGraphicFramePr>
            <a:graphicFrameLocks/>
          </p:cNvGraphicFramePr>
          <p:nvPr/>
        </p:nvGraphicFramePr>
        <p:xfrm>
          <a:off x="879475" y="2798763"/>
          <a:ext cx="2908300" cy="608012"/>
        </p:xfrm>
        <a:graphic>
          <a:graphicData uri="http://schemas.openxmlformats.org/presentationml/2006/ole">
            <mc:AlternateContent xmlns:mc="http://schemas.openxmlformats.org/markup-compatibility/2006">
              <mc:Choice xmlns:v="urn:schemas-microsoft-com:vml" Requires="v">
                <p:oleObj spid="_x0000_s129265" name="Equation" r:id="rId23" imgW="2908080" imgH="609480" progId="Equation.3">
                  <p:embed/>
                </p:oleObj>
              </mc:Choice>
              <mc:Fallback>
                <p:oleObj name="Equation" r:id="rId23" imgW="2908080" imgH="609480" progId="Equation.3">
                  <p:embed/>
                  <p:pic>
                    <p:nvPicPr>
                      <p:cNvPr id="0" name="Object 19"/>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79475" y="2798763"/>
                        <a:ext cx="2908300" cy="60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9044" name="Text Box 20">
            <a:extLst>
              <a:ext uri="{FF2B5EF4-FFF2-40B4-BE49-F238E27FC236}">
                <a16:creationId xmlns:a16="http://schemas.microsoft.com/office/drawing/2014/main" id="{2C17B512-E564-4B37-88E8-748B4C4A12CD}"/>
              </a:ext>
            </a:extLst>
          </p:cNvPr>
          <p:cNvSpPr txBox="1">
            <a:spLocks noChangeArrowheads="1"/>
          </p:cNvSpPr>
          <p:nvPr/>
        </p:nvSpPr>
        <p:spPr bwMode="auto">
          <a:xfrm>
            <a:off x="774700" y="2127250"/>
            <a:ext cx="2120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则磁场环流为</a:t>
            </a:r>
            <a:r>
              <a:rPr kumimoji="1" lang="zh-CN" altLang="en-US" sz="2800">
                <a:solidFill>
                  <a:schemeClr val="bg1"/>
                </a:solidFill>
                <a:latin typeface="Times New Roman" panose="02020603050405020304" pitchFamily="18" charset="0"/>
              </a:rPr>
              <a:t> </a:t>
            </a:r>
          </a:p>
        </p:txBody>
      </p:sp>
      <p:graphicFrame>
        <p:nvGraphicFramePr>
          <p:cNvPr id="129045" name="Object 21">
            <a:extLst>
              <a:ext uri="{FF2B5EF4-FFF2-40B4-BE49-F238E27FC236}">
                <a16:creationId xmlns:a16="http://schemas.microsoft.com/office/drawing/2014/main" id="{9A9D2162-F46E-4B44-A03E-6C88F096757B}"/>
              </a:ext>
            </a:extLst>
          </p:cNvPr>
          <p:cNvGraphicFramePr>
            <a:graphicFrameLocks/>
          </p:cNvGraphicFramePr>
          <p:nvPr/>
        </p:nvGraphicFramePr>
        <p:xfrm>
          <a:off x="850900" y="3775075"/>
          <a:ext cx="1854200" cy="608013"/>
        </p:xfrm>
        <a:graphic>
          <a:graphicData uri="http://schemas.openxmlformats.org/presentationml/2006/ole">
            <mc:AlternateContent xmlns:mc="http://schemas.openxmlformats.org/markup-compatibility/2006">
              <mc:Choice xmlns:v="urn:schemas-microsoft-com:vml" Requires="v">
                <p:oleObj spid="_x0000_s129266" name="Equation" r:id="rId25" imgW="1854000" imgH="609480" progId="Equation.3">
                  <p:embed/>
                </p:oleObj>
              </mc:Choice>
              <mc:Fallback>
                <p:oleObj name="Equation" r:id="rId25" imgW="1854000" imgH="609480" progId="Equation.3">
                  <p:embed/>
                  <p:pic>
                    <p:nvPicPr>
                      <p:cNvPr id="0" name="Object 21"/>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50900" y="3775075"/>
                        <a:ext cx="1854200"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46" name="Object 22">
            <a:extLst>
              <a:ext uri="{FF2B5EF4-FFF2-40B4-BE49-F238E27FC236}">
                <a16:creationId xmlns:a16="http://schemas.microsoft.com/office/drawing/2014/main" id="{4828B194-F2AC-474C-B06C-905962DFDF1A}"/>
              </a:ext>
            </a:extLst>
          </p:cNvPr>
          <p:cNvGraphicFramePr>
            <a:graphicFrameLocks/>
          </p:cNvGraphicFramePr>
          <p:nvPr/>
        </p:nvGraphicFramePr>
        <p:xfrm>
          <a:off x="2795588" y="3587750"/>
          <a:ext cx="1843087" cy="939800"/>
        </p:xfrm>
        <a:graphic>
          <a:graphicData uri="http://schemas.openxmlformats.org/presentationml/2006/ole">
            <mc:AlternateContent xmlns:mc="http://schemas.openxmlformats.org/markup-compatibility/2006">
              <mc:Choice xmlns:v="urn:schemas-microsoft-com:vml" Requires="v">
                <p:oleObj spid="_x0000_s129267" name="Equation" r:id="rId27" imgW="1841400" imgH="939600" progId="Equation.3">
                  <p:embed/>
                </p:oleObj>
              </mc:Choice>
              <mc:Fallback>
                <p:oleObj name="Equation" r:id="rId27" imgW="1841400" imgH="939600" progId="Equation.3">
                  <p:embed/>
                  <p:pic>
                    <p:nvPicPr>
                      <p:cNvPr id="0" name="Object 22"/>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795588" y="3587750"/>
                        <a:ext cx="1843087"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47" name="Object 23">
            <a:extLst>
              <a:ext uri="{FF2B5EF4-FFF2-40B4-BE49-F238E27FC236}">
                <a16:creationId xmlns:a16="http://schemas.microsoft.com/office/drawing/2014/main" id="{5136762A-B081-459D-A464-1767705E145F}"/>
              </a:ext>
            </a:extLst>
          </p:cNvPr>
          <p:cNvGraphicFramePr>
            <a:graphicFrameLocks/>
          </p:cNvGraphicFramePr>
          <p:nvPr/>
        </p:nvGraphicFramePr>
        <p:xfrm>
          <a:off x="4776788" y="3605213"/>
          <a:ext cx="2209800" cy="939800"/>
        </p:xfrm>
        <a:graphic>
          <a:graphicData uri="http://schemas.openxmlformats.org/presentationml/2006/ole">
            <mc:AlternateContent xmlns:mc="http://schemas.openxmlformats.org/markup-compatibility/2006">
              <mc:Choice xmlns:v="urn:schemas-microsoft-com:vml" Requires="v">
                <p:oleObj spid="_x0000_s129268" name="Equation" r:id="rId29" imgW="2209680" imgH="939600" progId="Equation.3">
                  <p:embed/>
                </p:oleObj>
              </mc:Choice>
              <mc:Fallback>
                <p:oleObj name="Equation" r:id="rId29" imgW="2209680" imgH="939600" progId="Equation.3">
                  <p:embed/>
                  <p:pic>
                    <p:nvPicPr>
                      <p:cNvPr id="0" name="Object 23"/>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776788" y="3605213"/>
                        <a:ext cx="22098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9048" name="Text Box 24">
            <a:extLst>
              <a:ext uri="{FF2B5EF4-FFF2-40B4-BE49-F238E27FC236}">
                <a16:creationId xmlns:a16="http://schemas.microsoft.com/office/drawing/2014/main" id="{88CF3D2C-2AFB-4D84-9A97-030009D44BE9}"/>
              </a:ext>
            </a:extLst>
          </p:cNvPr>
          <p:cNvSpPr txBox="1">
            <a:spLocks noChangeArrowheads="1"/>
          </p:cNvSpPr>
          <p:nvPr/>
        </p:nvSpPr>
        <p:spPr bwMode="auto">
          <a:xfrm>
            <a:off x="4114800" y="4835525"/>
            <a:ext cx="287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FFFF00"/>
                </a:solidFill>
                <a:latin typeface="Times New Roman" panose="02020603050405020304" pitchFamily="18" charset="0"/>
              </a:rPr>
              <a:t> </a:t>
            </a:r>
            <a:r>
              <a:rPr kumimoji="1" lang="en-US" altLang="zh-CN" sz="2400" b="1">
                <a:solidFill>
                  <a:srgbClr val="FFFF00"/>
                </a:solidFill>
                <a:latin typeface="Times New Roman" panose="02020603050405020304" pitchFamily="18" charset="0"/>
              </a:rPr>
              <a:t>—— </a:t>
            </a:r>
            <a:r>
              <a:rPr kumimoji="1" lang="zh-CN" altLang="en-US" sz="2400" b="1">
                <a:solidFill>
                  <a:srgbClr val="FFFF00"/>
                </a:solidFill>
                <a:latin typeface="Times New Roman" panose="02020603050405020304" pitchFamily="18" charset="0"/>
              </a:rPr>
              <a:t>安培环路定律 </a:t>
            </a:r>
          </a:p>
        </p:txBody>
      </p:sp>
      <p:sp>
        <p:nvSpPr>
          <p:cNvPr id="129049" name="Text Box 25">
            <a:extLst>
              <a:ext uri="{FF2B5EF4-FFF2-40B4-BE49-F238E27FC236}">
                <a16:creationId xmlns:a16="http://schemas.microsoft.com/office/drawing/2014/main" id="{3771E60F-56D7-4362-B5FC-F6B0BFEBA079}"/>
              </a:ext>
            </a:extLst>
          </p:cNvPr>
          <p:cNvSpPr txBox="1">
            <a:spLocks noChangeArrowheads="1"/>
          </p:cNvSpPr>
          <p:nvPr/>
        </p:nvSpPr>
        <p:spPr bwMode="auto">
          <a:xfrm>
            <a:off x="768350" y="5457825"/>
            <a:ext cx="812958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pPr>
            <a:r>
              <a:rPr kumimoji="1" lang="zh-CN" altLang="en-US" sz="2400" b="1">
                <a:solidFill>
                  <a:schemeClr val="bg1"/>
                </a:solidFill>
                <a:latin typeface="Times New Roman" panose="02020603050405020304" pitchFamily="18" charset="0"/>
              </a:rPr>
              <a:t>恒定电流的磁场中，磁感应强度沿一闭合路径 </a:t>
            </a:r>
            <a:r>
              <a:rPr kumimoji="1" lang="en-US" altLang="zh-CN" sz="2400" b="1" i="1">
                <a:solidFill>
                  <a:schemeClr val="bg1"/>
                </a:solidFill>
                <a:latin typeface="Times New Roman" panose="02020603050405020304" pitchFamily="18" charset="0"/>
              </a:rPr>
              <a:t>L </a:t>
            </a:r>
            <a:r>
              <a:rPr kumimoji="1" lang="zh-CN" altLang="en-US" sz="2400" b="1">
                <a:solidFill>
                  <a:schemeClr val="bg1"/>
                </a:solidFill>
                <a:latin typeface="Times New Roman" panose="02020603050405020304" pitchFamily="18" charset="0"/>
              </a:rPr>
              <a:t>的线积分等于路径 </a:t>
            </a:r>
            <a:r>
              <a:rPr kumimoji="1" lang="en-US" altLang="zh-CN" sz="2400" b="1" i="1">
                <a:solidFill>
                  <a:schemeClr val="bg1"/>
                </a:solidFill>
                <a:latin typeface="Times New Roman" panose="02020603050405020304" pitchFamily="18" charset="0"/>
              </a:rPr>
              <a:t>L</a:t>
            </a:r>
            <a:r>
              <a:rPr kumimoji="1" lang="en-US" altLang="zh-CN" sz="2400" b="1">
                <a:solidFill>
                  <a:schemeClr val="bg1"/>
                </a:solidFill>
                <a:latin typeface="Times New Roman" panose="02020603050405020304" pitchFamily="18" charset="0"/>
              </a:rPr>
              <a:t> </a:t>
            </a:r>
            <a:r>
              <a:rPr kumimoji="1" lang="zh-CN" altLang="en-US" sz="2400" b="1">
                <a:solidFill>
                  <a:schemeClr val="bg1"/>
                </a:solidFill>
                <a:latin typeface="Times New Roman" panose="02020603050405020304" pitchFamily="18" charset="0"/>
              </a:rPr>
              <a:t>包围的电流强度的代数和的 </a:t>
            </a:r>
          </a:p>
        </p:txBody>
      </p:sp>
      <p:graphicFrame>
        <p:nvGraphicFramePr>
          <p:cNvPr id="129050" name="Object 26">
            <a:extLst>
              <a:ext uri="{FF2B5EF4-FFF2-40B4-BE49-F238E27FC236}">
                <a16:creationId xmlns:a16="http://schemas.microsoft.com/office/drawing/2014/main" id="{13EBA516-64E4-4354-AC50-B76FF21BF58C}"/>
              </a:ext>
            </a:extLst>
          </p:cNvPr>
          <p:cNvGraphicFramePr>
            <a:graphicFrameLocks noChangeAspect="1"/>
          </p:cNvGraphicFramePr>
          <p:nvPr/>
        </p:nvGraphicFramePr>
        <p:xfrm>
          <a:off x="6170613" y="6007100"/>
          <a:ext cx="417512" cy="387350"/>
        </p:xfrm>
        <a:graphic>
          <a:graphicData uri="http://schemas.openxmlformats.org/presentationml/2006/ole">
            <mc:AlternateContent xmlns:mc="http://schemas.openxmlformats.org/markup-compatibility/2006">
              <mc:Choice xmlns:v="urn:schemas-microsoft-com:vml" Requires="v">
                <p:oleObj spid="_x0000_s129269" name="公式" r:id="rId31" imgW="419040" imgH="431640" progId="Equation.3">
                  <p:embed/>
                </p:oleObj>
              </mc:Choice>
              <mc:Fallback>
                <p:oleObj name="公式" r:id="rId31" imgW="419040" imgH="431640" progId="Equation.3">
                  <p:embed/>
                  <p:pic>
                    <p:nvPicPr>
                      <p:cNvPr id="0" name="Object 2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170613" y="6007100"/>
                        <a:ext cx="417512"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9051" name="Text Box 27">
            <a:extLst>
              <a:ext uri="{FF2B5EF4-FFF2-40B4-BE49-F238E27FC236}">
                <a16:creationId xmlns:a16="http://schemas.microsoft.com/office/drawing/2014/main" id="{C5DD72AA-D7B3-4770-ABE2-55932E5D815C}"/>
              </a:ext>
            </a:extLst>
          </p:cNvPr>
          <p:cNvSpPr txBox="1">
            <a:spLocks noChangeArrowheads="1"/>
          </p:cNvSpPr>
          <p:nvPr/>
        </p:nvSpPr>
        <p:spPr bwMode="auto">
          <a:xfrm>
            <a:off x="6170613" y="5999163"/>
            <a:ext cx="873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     倍</a:t>
            </a:r>
          </a:p>
        </p:txBody>
      </p:sp>
      <p:graphicFrame>
        <p:nvGraphicFramePr>
          <p:cNvPr id="129052" name="Object 28">
            <a:extLst>
              <a:ext uri="{FF2B5EF4-FFF2-40B4-BE49-F238E27FC236}">
                <a16:creationId xmlns:a16="http://schemas.microsoft.com/office/drawing/2014/main" id="{2AE30F34-8C23-4434-B657-8D28797AA214}"/>
              </a:ext>
            </a:extLst>
          </p:cNvPr>
          <p:cNvGraphicFramePr>
            <a:graphicFrameLocks/>
          </p:cNvGraphicFramePr>
          <p:nvPr/>
        </p:nvGraphicFramePr>
        <p:xfrm>
          <a:off x="1335088" y="4719638"/>
          <a:ext cx="2525712" cy="609600"/>
        </p:xfrm>
        <a:graphic>
          <a:graphicData uri="http://schemas.openxmlformats.org/presentationml/2006/ole">
            <mc:AlternateContent xmlns:mc="http://schemas.openxmlformats.org/markup-compatibility/2006">
              <mc:Choice xmlns:v="urn:schemas-microsoft-com:vml" Requires="v">
                <p:oleObj spid="_x0000_s129270" name="公式" r:id="rId33" imgW="2527200" imgH="609480" progId="Equation.3">
                  <p:embed/>
                </p:oleObj>
              </mc:Choice>
              <mc:Fallback>
                <p:oleObj name="公式" r:id="rId33" imgW="2527200" imgH="609480" progId="Equation.3">
                  <p:embed/>
                  <p:pic>
                    <p:nvPicPr>
                      <p:cNvPr id="0" name="Object 28"/>
                      <p:cNvPicPr>
                        <a:picLocks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335088" y="4719638"/>
                        <a:ext cx="2525712" cy="609600"/>
                      </a:xfrm>
                      <a:prstGeom prst="rect">
                        <a:avLst/>
                      </a:prstGeom>
                      <a:noFill/>
                      <a:ln w="22225">
                        <a:solidFill>
                          <a:srgbClr val="66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9053" name="AutoShape 29">
            <a:extLst>
              <a:ext uri="{FF2B5EF4-FFF2-40B4-BE49-F238E27FC236}">
                <a16:creationId xmlns:a16="http://schemas.microsoft.com/office/drawing/2014/main" id="{19D8C88F-326E-4FB9-A37C-7473A4EFAC31}"/>
              </a:ext>
            </a:extLst>
          </p:cNvPr>
          <p:cNvSpPr>
            <a:spLocks noChangeArrowheads="1"/>
          </p:cNvSpPr>
          <p:nvPr/>
        </p:nvSpPr>
        <p:spPr bwMode="auto">
          <a:xfrm>
            <a:off x="4095750" y="2257425"/>
            <a:ext cx="1752600" cy="990600"/>
          </a:xfrm>
          <a:prstGeom prst="wedgeRectCallout">
            <a:avLst>
              <a:gd name="adj1" fmla="val 53625"/>
              <a:gd name="adj2" fmla="val -84296"/>
            </a:avLst>
          </a:prstGeom>
          <a:solidFill>
            <a:srgbClr val="006699"/>
          </a:solidFill>
          <a:ln w="9525">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zh-CN" altLang="en-US" sz="2000" b="1">
                <a:solidFill>
                  <a:schemeClr val="bg1"/>
                </a:solidFill>
                <a:latin typeface="Times New Roman" panose="02020603050405020304" pitchFamily="18" charset="0"/>
                <a:ea typeface="楷体_GB2312" pitchFamily="49" charset="-122"/>
              </a:rPr>
              <a:t>环路上各点的磁场为所有电流的贡献</a:t>
            </a:r>
          </a:p>
        </p:txBody>
      </p:sp>
      <p:grpSp>
        <p:nvGrpSpPr>
          <p:cNvPr id="129054" name="Group 30">
            <a:extLst>
              <a:ext uri="{FF2B5EF4-FFF2-40B4-BE49-F238E27FC236}">
                <a16:creationId xmlns:a16="http://schemas.microsoft.com/office/drawing/2014/main" id="{72F72C4E-D0C6-4CBB-924A-D94EBDE7D1B2}"/>
              </a:ext>
            </a:extLst>
          </p:cNvPr>
          <p:cNvGrpSpPr>
            <a:grpSpLocks/>
          </p:cNvGrpSpPr>
          <p:nvPr/>
        </p:nvGrpSpPr>
        <p:grpSpPr bwMode="auto">
          <a:xfrm>
            <a:off x="6019800" y="533400"/>
            <a:ext cx="2457450" cy="2305050"/>
            <a:chOff x="3792" y="336"/>
            <a:chExt cx="1548" cy="1452"/>
          </a:xfrm>
        </p:grpSpPr>
        <p:grpSp>
          <p:nvGrpSpPr>
            <p:cNvPr id="129055" name="Group 31">
              <a:extLst>
                <a:ext uri="{FF2B5EF4-FFF2-40B4-BE49-F238E27FC236}">
                  <a16:creationId xmlns:a16="http://schemas.microsoft.com/office/drawing/2014/main" id="{5279F262-CF51-463F-9F19-08EDE9E3F55C}"/>
                </a:ext>
              </a:extLst>
            </p:cNvPr>
            <p:cNvGrpSpPr>
              <a:grpSpLocks/>
            </p:cNvGrpSpPr>
            <p:nvPr/>
          </p:nvGrpSpPr>
          <p:grpSpPr bwMode="auto">
            <a:xfrm>
              <a:off x="4092" y="648"/>
              <a:ext cx="204" cy="204"/>
              <a:chOff x="5160" y="2196"/>
              <a:chExt cx="204" cy="204"/>
            </a:xfrm>
          </p:grpSpPr>
          <p:sp>
            <p:nvSpPr>
              <p:cNvPr id="129056" name="Oval 32">
                <a:extLst>
                  <a:ext uri="{FF2B5EF4-FFF2-40B4-BE49-F238E27FC236}">
                    <a16:creationId xmlns:a16="http://schemas.microsoft.com/office/drawing/2014/main" id="{218C31C8-9619-4B06-B99E-B523D2B9B199}"/>
                  </a:ext>
                </a:extLst>
              </p:cNvPr>
              <p:cNvSpPr>
                <a:spLocks noChangeArrowheads="1"/>
              </p:cNvSpPr>
              <p:nvPr/>
            </p:nvSpPr>
            <p:spPr bwMode="auto">
              <a:xfrm>
                <a:off x="5160" y="2196"/>
                <a:ext cx="204" cy="204"/>
              </a:xfrm>
              <a:prstGeom prst="ellipse">
                <a:avLst/>
              </a:prstGeom>
              <a:solidFill>
                <a:srgbClr val="B5B5FF"/>
              </a:solidFill>
              <a:ln w="9525">
                <a:solidFill>
                  <a:srgbClr val="0066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9057" name="Group 33">
                <a:extLst>
                  <a:ext uri="{FF2B5EF4-FFF2-40B4-BE49-F238E27FC236}">
                    <a16:creationId xmlns:a16="http://schemas.microsoft.com/office/drawing/2014/main" id="{0BCDE30A-1773-4A8C-9AFC-BC7114FF880B}"/>
                  </a:ext>
                </a:extLst>
              </p:cNvPr>
              <p:cNvGrpSpPr>
                <a:grpSpLocks/>
              </p:cNvGrpSpPr>
              <p:nvPr/>
            </p:nvGrpSpPr>
            <p:grpSpPr bwMode="auto">
              <a:xfrm>
                <a:off x="5199" y="2238"/>
                <a:ext cx="125" cy="120"/>
                <a:chOff x="2352" y="2027"/>
                <a:chExt cx="100" cy="96"/>
              </a:xfrm>
            </p:grpSpPr>
            <p:sp>
              <p:nvSpPr>
                <p:cNvPr id="129058" name="Line 34">
                  <a:extLst>
                    <a:ext uri="{FF2B5EF4-FFF2-40B4-BE49-F238E27FC236}">
                      <a16:creationId xmlns:a16="http://schemas.microsoft.com/office/drawing/2014/main" id="{EC9D760F-2682-40DB-8123-0D033754FE5E}"/>
                    </a:ext>
                  </a:extLst>
                </p:cNvPr>
                <p:cNvSpPr>
                  <a:spLocks noChangeShapeType="1"/>
                </p:cNvSpPr>
                <p:nvPr/>
              </p:nvSpPr>
              <p:spPr bwMode="auto">
                <a:xfrm flipH="1">
                  <a:off x="2352" y="2027"/>
                  <a:ext cx="96"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59" name="Line 35">
                  <a:extLst>
                    <a:ext uri="{FF2B5EF4-FFF2-40B4-BE49-F238E27FC236}">
                      <a16:creationId xmlns:a16="http://schemas.microsoft.com/office/drawing/2014/main" id="{751A8BFB-8626-4D81-BD7D-4F4BCE683B56}"/>
                    </a:ext>
                  </a:extLst>
                </p:cNvPr>
                <p:cNvSpPr>
                  <a:spLocks noChangeShapeType="1"/>
                </p:cNvSpPr>
                <p:nvPr/>
              </p:nvSpPr>
              <p:spPr bwMode="auto">
                <a:xfrm>
                  <a:off x="2356" y="2027"/>
                  <a:ext cx="96"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29060" name="Group 36">
              <a:extLst>
                <a:ext uri="{FF2B5EF4-FFF2-40B4-BE49-F238E27FC236}">
                  <a16:creationId xmlns:a16="http://schemas.microsoft.com/office/drawing/2014/main" id="{9C3E55DA-D789-4663-A9AE-203688B671C5}"/>
                </a:ext>
              </a:extLst>
            </p:cNvPr>
            <p:cNvGrpSpPr>
              <a:grpSpLocks/>
            </p:cNvGrpSpPr>
            <p:nvPr/>
          </p:nvGrpSpPr>
          <p:grpSpPr bwMode="auto">
            <a:xfrm>
              <a:off x="4560" y="1248"/>
              <a:ext cx="204" cy="204"/>
              <a:chOff x="4428" y="2186"/>
              <a:chExt cx="204" cy="204"/>
            </a:xfrm>
          </p:grpSpPr>
          <p:sp>
            <p:nvSpPr>
              <p:cNvPr id="129061" name="Oval 37">
                <a:extLst>
                  <a:ext uri="{FF2B5EF4-FFF2-40B4-BE49-F238E27FC236}">
                    <a16:creationId xmlns:a16="http://schemas.microsoft.com/office/drawing/2014/main" id="{5950457D-CC52-4CEB-BFEF-24B61182E6B7}"/>
                  </a:ext>
                </a:extLst>
              </p:cNvPr>
              <p:cNvSpPr>
                <a:spLocks noChangeArrowheads="1"/>
              </p:cNvSpPr>
              <p:nvPr/>
            </p:nvSpPr>
            <p:spPr bwMode="auto">
              <a:xfrm>
                <a:off x="4428" y="2186"/>
                <a:ext cx="204" cy="204"/>
              </a:xfrm>
              <a:prstGeom prst="ellipse">
                <a:avLst/>
              </a:prstGeom>
              <a:solidFill>
                <a:srgbClr val="B5B5FF"/>
              </a:solidFill>
              <a:ln w="9525">
                <a:solidFill>
                  <a:srgbClr val="0066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62" name="Oval 38">
                <a:extLst>
                  <a:ext uri="{FF2B5EF4-FFF2-40B4-BE49-F238E27FC236}">
                    <a16:creationId xmlns:a16="http://schemas.microsoft.com/office/drawing/2014/main" id="{AFE5579E-9521-41D6-8DE8-49DC7377430E}"/>
                  </a:ext>
                </a:extLst>
              </p:cNvPr>
              <p:cNvSpPr>
                <a:spLocks noChangeArrowheads="1"/>
              </p:cNvSpPr>
              <p:nvPr/>
            </p:nvSpPr>
            <p:spPr bwMode="auto">
              <a:xfrm>
                <a:off x="4507" y="2264"/>
                <a:ext cx="47" cy="47"/>
              </a:xfrm>
              <a:prstGeom prst="ellipse">
                <a:avLst/>
              </a:prstGeom>
              <a:solidFill>
                <a:srgbClr val="FF33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9063" name="Group 39">
              <a:extLst>
                <a:ext uri="{FF2B5EF4-FFF2-40B4-BE49-F238E27FC236}">
                  <a16:creationId xmlns:a16="http://schemas.microsoft.com/office/drawing/2014/main" id="{C70B7C9F-A407-4F38-8BB3-091EFF5996BF}"/>
                </a:ext>
              </a:extLst>
            </p:cNvPr>
            <p:cNvGrpSpPr>
              <a:grpSpLocks/>
            </p:cNvGrpSpPr>
            <p:nvPr/>
          </p:nvGrpSpPr>
          <p:grpSpPr bwMode="auto">
            <a:xfrm>
              <a:off x="4032" y="1200"/>
              <a:ext cx="204" cy="204"/>
              <a:chOff x="4428" y="2186"/>
              <a:chExt cx="204" cy="204"/>
            </a:xfrm>
          </p:grpSpPr>
          <p:sp>
            <p:nvSpPr>
              <p:cNvPr id="129064" name="Oval 40">
                <a:extLst>
                  <a:ext uri="{FF2B5EF4-FFF2-40B4-BE49-F238E27FC236}">
                    <a16:creationId xmlns:a16="http://schemas.microsoft.com/office/drawing/2014/main" id="{F79FD0CD-688E-43C0-9B8E-885886F8CA46}"/>
                  </a:ext>
                </a:extLst>
              </p:cNvPr>
              <p:cNvSpPr>
                <a:spLocks noChangeArrowheads="1"/>
              </p:cNvSpPr>
              <p:nvPr/>
            </p:nvSpPr>
            <p:spPr bwMode="auto">
              <a:xfrm>
                <a:off x="4428" y="2186"/>
                <a:ext cx="204" cy="204"/>
              </a:xfrm>
              <a:prstGeom prst="ellipse">
                <a:avLst/>
              </a:prstGeom>
              <a:solidFill>
                <a:srgbClr val="B5B5FF"/>
              </a:solidFill>
              <a:ln w="9525">
                <a:solidFill>
                  <a:srgbClr val="0066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65" name="Oval 41">
                <a:extLst>
                  <a:ext uri="{FF2B5EF4-FFF2-40B4-BE49-F238E27FC236}">
                    <a16:creationId xmlns:a16="http://schemas.microsoft.com/office/drawing/2014/main" id="{263C23ED-28FE-4FBD-BB48-EF9626792D79}"/>
                  </a:ext>
                </a:extLst>
              </p:cNvPr>
              <p:cNvSpPr>
                <a:spLocks noChangeArrowheads="1"/>
              </p:cNvSpPr>
              <p:nvPr/>
            </p:nvSpPr>
            <p:spPr bwMode="auto">
              <a:xfrm>
                <a:off x="4507" y="2264"/>
                <a:ext cx="47" cy="47"/>
              </a:xfrm>
              <a:prstGeom prst="ellipse">
                <a:avLst/>
              </a:prstGeom>
              <a:solidFill>
                <a:srgbClr val="FF33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9066" name="Group 42">
              <a:extLst>
                <a:ext uri="{FF2B5EF4-FFF2-40B4-BE49-F238E27FC236}">
                  <a16:creationId xmlns:a16="http://schemas.microsoft.com/office/drawing/2014/main" id="{E940C37C-88A1-42F0-907D-A5F2F9EAD884}"/>
                </a:ext>
              </a:extLst>
            </p:cNvPr>
            <p:cNvGrpSpPr>
              <a:grpSpLocks/>
            </p:cNvGrpSpPr>
            <p:nvPr/>
          </p:nvGrpSpPr>
          <p:grpSpPr bwMode="auto">
            <a:xfrm>
              <a:off x="4560" y="432"/>
              <a:ext cx="204" cy="204"/>
              <a:chOff x="4428" y="2186"/>
              <a:chExt cx="204" cy="204"/>
            </a:xfrm>
          </p:grpSpPr>
          <p:sp>
            <p:nvSpPr>
              <p:cNvPr id="129067" name="Oval 43">
                <a:extLst>
                  <a:ext uri="{FF2B5EF4-FFF2-40B4-BE49-F238E27FC236}">
                    <a16:creationId xmlns:a16="http://schemas.microsoft.com/office/drawing/2014/main" id="{1B0F3BAF-A48B-4C7C-83CD-E743ACAB190A}"/>
                  </a:ext>
                </a:extLst>
              </p:cNvPr>
              <p:cNvSpPr>
                <a:spLocks noChangeArrowheads="1"/>
              </p:cNvSpPr>
              <p:nvPr/>
            </p:nvSpPr>
            <p:spPr bwMode="auto">
              <a:xfrm>
                <a:off x="4428" y="2186"/>
                <a:ext cx="204" cy="204"/>
              </a:xfrm>
              <a:prstGeom prst="ellipse">
                <a:avLst/>
              </a:prstGeom>
              <a:solidFill>
                <a:srgbClr val="B5B5FF"/>
              </a:solidFill>
              <a:ln w="9525">
                <a:solidFill>
                  <a:srgbClr val="0066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68" name="Oval 44">
                <a:extLst>
                  <a:ext uri="{FF2B5EF4-FFF2-40B4-BE49-F238E27FC236}">
                    <a16:creationId xmlns:a16="http://schemas.microsoft.com/office/drawing/2014/main" id="{BADA99D5-56C0-41E5-82EF-CE762449F4D3}"/>
                  </a:ext>
                </a:extLst>
              </p:cNvPr>
              <p:cNvSpPr>
                <a:spLocks noChangeArrowheads="1"/>
              </p:cNvSpPr>
              <p:nvPr/>
            </p:nvSpPr>
            <p:spPr bwMode="auto">
              <a:xfrm>
                <a:off x="4507" y="2264"/>
                <a:ext cx="47" cy="47"/>
              </a:xfrm>
              <a:prstGeom prst="ellipse">
                <a:avLst/>
              </a:prstGeom>
              <a:solidFill>
                <a:srgbClr val="FF33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9069" name="Group 45">
              <a:extLst>
                <a:ext uri="{FF2B5EF4-FFF2-40B4-BE49-F238E27FC236}">
                  <a16:creationId xmlns:a16="http://schemas.microsoft.com/office/drawing/2014/main" id="{351A6D49-708D-4E0A-97CC-E9CF571781EE}"/>
                </a:ext>
              </a:extLst>
            </p:cNvPr>
            <p:cNvGrpSpPr>
              <a:grpSpLocks/>
            </p:cNvGrpSpPr>
            <p:nvPr/>
          </p:nvGrpSpPr>
          <p:grpSpPr bwMode="auto">
            <a:xfrm>
              <a:off x="4992" y="672"/>
              <a:ext cx="204" cy="204"/>
              <a:chOff x="5160" y="2196"/>
              <a:chExt cx="204" cy="204"/>
            </a:xfrm>
          </p:grpSpPr>
          <p:sp>
            <p:nvSpPr>
              <p:cNvPr id="129070" name="Oval 46">
                <a:extLst>
                  <a:ext uri="{FF2B5EF4-FFF2-40B4-BE49-F238E27FC236}">
                    <a16:creationId xmlns:a16="http://schemas.microsoft.com/office/drawing/2014/main" id="{4687C0E7-77CB-4E89-BB60-6AB2D1BD01FD}"/>
                  </a:ext>
                </a:extLst>
              </p:cNvPr>
              <p:cNvSpPr>
                <a:spLocks noChangeArrowheads="1"/>
              </p:cNvSpPr>
              <p:nvPr/>
            </p:nvSpPr>
            <p:spPr bwMode="auto">
              <a:xfrm>
                <a:off x="5160" y="2196"/>
                <a:ext cx="204" cy="204"/>
              </a:xfrm>
              <a:prstGeom prst="ellipse">
                <a:avLst/>
              </a:prstGeom>
              <a:solidFill>
                <a:srgbClr val="B5B5FF"/>
              </a:solidFill>
              <a:ln w="9525">
                <a:solidFill>
                  <a:srgbClr val="0066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9071" name="Group 47">
                <a:extLst>
                  <a:ext uri="{FF2B5EF4-FFF2-40B4-BE49-F238E27FC236}">
                    <a16:creationId xmlns:a16="http://schemas.microsoft.com/office/drawing/2014/main" id="{ACB279FC-88DC-4411-926A-411452D7BDF1}"/>
                  </a:ext>
                </a:extLst>
              </p:cNvPr>
              <p:cNvGrpSpPr>
                <a:grpSpLocks/>
              </p:cNvGrpSpPr>
              <p:nvPr/>
            </p:nvGrpSpPr>
            <p:grpSpPr bwMode="auto">
              <a:xfrm>
                <a:off x="5199" y="2238"/>
                <a:ext cx="125" cy="120"/>
                <a:chOff x="2352" y="2027"/>
                <a:chExt cx="100" cy="96"/>
              </a:xfrm>
            </p:grpSpPr>
            <p:sp>
              <p:nvSpPr>
                <p:cNvPr id="129072" name="Line 48">
                  <a:extLst>
                    <a:ext uri="{FF2B5EF4-FFF2-40B4-BE49-F238E27FC236}">
                      <a16:creationId xmlns:a16="http://schemas.microsoft.com/office/drawing/2014/main" id="{E813C945-2053-4B1C-A414-35BE53688030}"/>
                    </a:ext>
                  </a:extLst>
                </p:cNvPr>
                <p:cNvSpPr>
                  <a:spLocks noChangeShapeType="1"/>
                </p:cNvSpPr>
                <p:nvPr/>
              </p:nvSpPr>
              <p:spPr bwMode="auto">
                <a:xfrm flipH="1">
                  <a:off x="2352" y="2027"/>
                  <a:ext cx="96"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73" name="Line 49">
                  <a:extLst>
                    <a:ext uri="{FF2B5EF4-FFF2-40B4-BE49-F238E27FC236}">
                      <a16:creationId xmlns:a16="http://schemas.microsoft.com/office/drawing/2014/main" id="{E64F75C8-BA33-4919-A4BA-56165D36F9DE}"/>
                    </a:ext>
                  </a:extLst>
                </p:cNvPr>
                <p:cNvSpPr>
                  <a:spLocks noChangeShapeType="1"/>
                </p:cNvSpPr>
                <p:nvPr/>
              </p:nvSpPr>
              <p:spPr bwMode="auto">
                <a:xfrm>
                  <a:off x="2356" y="2027"/>
                  <a:ext cx="96"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29074" name="Group 50">
              <a:extLst>
                <a:ext uri="{FF2B5EF4-FFF2-40B4-BE49-F238E27FC236}">
                  <a16:creationId xmlns:a16="http://schemas.microsoft.com/office/drawing/2014/main" id="{8C35B0D2-7C47-41CF-9F06-CF05F91290F6}"/>
                </a:ext>
              </a:extLst>
            </p:cNvPr>
            <p:cNvGrpSpPr>
              <a:grpSpLocks/>
            </p:cNvGrpSpPr>
            <p:nvPr/>
          </p:nvGrpSpPr>
          <p:grpSpPr bwMode="auto">
            <a:xfrm>
              <a:off x="4512" y="912"/>
              <a:ext cx="204" cy="204"/>
              <a:chOff x="5160" y="2196"/>
              <a:chExt cx="204" cy="204"/>
            </a:xfrm>
          </p:grpSpPr>
          <p:sp>
            <p:nvSpPr>
              <p:cNvPr id="129075" name="Oval 51">
                <a:extLst>
                  <a:ext uri="{FF2B5EF4-FFF2-40B4-BE49-F238E27FC236}">
                    <a16:creationId xmlns:a16="http://schemas.microsoft.com/office/drawing/2014/main" id="{F241C8C7-A0D6-4E65-86AC-041C56369F7D}"/>
                  </a:ext>
                </a:extLst>
              </p:cNvPr>
              <p:cNvSpPr>
                <a:spLocks noChangeArrowheads="1"/>
              </p:cNvSpPr>
              <p:nvPr/>
            </p:nvSpPr>
            <p:spPr bwMode="auto">
              <a:xfrm>
                <a:off x="5160" y="2196"/>
                <a:ext cx="204" cy="204"/>
              </a:xfrm>
              <a:prstGeom prst="ellipse">
                <a:avLst/>
              </a:prstGeom>
              <a:solidFill>
                <a:srgbClr val="B5B5FF"/>
              </a:solidFill>
              <a:ln w="9525">
                <a:solidFill>
                  <a:srgbClr val="0066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9076" name="Group 52">
                <a:extLst>
                  <a:ext uri="{FF2B5EF4-FFF2-40B4-BE49-F238E27FC236}">
                    <a16:creationId xmlns:a16="http://schemas.microsoft.com/office/drawing/2014/main" id="{0BBE3818-1614-4512-ABA8-5CD4440E17E6}"/>
                  </a:ext>
                </a:extLst>
              </p:cNvPr>
              <p:cNvGrpSpPr>
                <a:grpSpLocks/>
              </p:cNvGrpSpPr>
              <p:nvPr/>
            </p:nvGrpSpPr>
            <p:grpSpPr bwMode="auto">
              <a:xfrm>
                <a:off x="5199" y="2238"/>
                <a:ext cx="125" cy="120"/>
                <a:chOff x="2352" y="2027"/>
                <a:chExt cx="100" cy="96"/>
              </a:xfrm>
            </p:grpSpPr>
            <p:sp>
              <p:nvSpPr>
                <p:cNvPr id="129077" name="Line 53">
                  <a:extLst>
                    <a:ext uri="{FF2B5EF4-FFF2-40B4-BE49-F238E27FC236}">
                      <a16:creationId xmlns:a16="http://schemas.microsoft.com/office/drawing/2014/main" id="{6B26AEA8-63D5-4CF5-A457-FE2FBD6052D2}"/>
                    </a:ext>
                  </a:extLst>
                </p:cNvPr>
                <p:cNvSpPr>
                  <a:spLocks noChangeShapeType="1"/>
                </p:cNvSpPr>
                <p:nvPr/>
              </p:nvSpPr>
              <p:spPr bwMode="auto">
                <a:xfrm flipH="1">
                  <a:off x="2352" y="2027"/>
                  <a:ext cx="96"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78" name="Line 54">
                  <a:extLst>
                    <a:ext uri="{FF2B5EF4-FFF2-40B4-BE49-F238E27FC236}">
                      <a16:creationId xmlns:a16="http://schemas.microsoft.com/office/drawing/2014/main" id="{9259B681-4AC9-4034-9CFF-46ED1E156D1F}"/>
                    </a:ext>
                  </a:extLst>
                </p:cNvPr>
                <p:cNvSpPr>
                  <a:spLocks noChangeShapeType="1"/>
                </p:cNvSpPr>
                <p:nvPr/>
              </p:nvSpPr>
              <p:spPr bwMode="auto">
                <a:xfrm>
                  <a:off x="2356" y="2027"/>
                  <a:ext cx="96"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29079" name="Group 55">
              <a:extLst>
                <a:ext uri="{FF2B5EF4-FFF2-40B4-BE49-F238E27FC236}">
                  <a16:creationId xmlns:a16="http://schemas.microsoft.com/office/drawing/2014/main" id="{9820BF93-9A9D-40EC-A85F-F1DFDD3E519E}"/>
                </a:ext>
              </a:extLst>
            </p:cNvPr>
            <p:cNvGrpSpPr>
              <a:grpSpLocks/>
            </p:cNvGrpSpPr>
            <p:nvPr/>
          </p:nvGrpSpPr>
          <p:grpSpPr bwMode="auto">
            <a:xfrm>
              <a:off x="4512" y="1584"/>
              <a:ext cx="204" cy="204"/>
              <a:chOff x="5160" y="2196"/>
              <a:chExt cx="204" cy="204"/>
            </a:xfrm>
          </p:grpSpPr>
          <p:sp>
            <p:nvSpPr>
              <p:cNvPr id="129080" name="Oval 56">
                <a:extLst>
                  <a:ext uri="{FF2B5EF4-FFF2-40B4-BE49-F238E27FC236}">
                    <a16:creationId xmlns:a16="http://schemas.microsoft.com/office/drawing/2014/main" id="{F373E014-0526-4EEF-B343-1F8BA31B23BC}"/>
                  </a:ext>
                </a:extLst>
              </p:cNvPr>
              <p:cNvSpPr>
                <a:spLocks noChangeArrowheads="1"/>
              </p:cNvSpPr>
              <p:nvPr/>
            </p:nvSpPr>
            <p:spPr bwMode="auto">
              <a:xfrm>
                <a:off x="5160" y="2196"/>
                <a:ext cx="204" cy="204"/>
              </a:xfrm>
              <a:prstGeom prst="ellipse">
                <a:avLst/>
              </a:prstGeom>
              <a:solidFill>
                <a:srgbClr val="B5B5FF"/>
              </a:solidFill>
              <a:ln w="9525">
                <a:solidFill>
                  <a:srgbClr val="0066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9081" name="Group 57">
                <a:extLst>
                  <a:ext uri="{FF2B5EF4-FFF2-40B4-BE49-F238E27FC236}">
                    <a16:creationId xmlns:a16="http://schemas.microsoft.com/office/drawing/2014/main" id="{9451B577-3F74-4714-B099-C5A929502A71}"/>
                  </a:ext>
                </a:extLst>
              </p:cNvPr>
              <p:cNvGrpSpPr>
                <a:grpSpLocks/>
              </p:cNvGrpSpPr>
              <p:nvPr/>
            </p:nvGrpSpPr>
            <p:grpSpPr bwMode="auto">
              <a:xfrm>
                <a:off x="5199" y="2238"/>
                <a:ext cx="125" cy="120"/>
                <a:chOff x="2352" y="2027"/>
                <a:chExt cx="100" cy="96"/>
              </a:xfrm>
            </p:grpSpPr>
            <p:sp>
              <p:nvSpPr>
                <p:cNvPr id="129082" name="Line 58">
                  <a:extLst>
                    <a:ext uri="{FF2B5EF4-FFF2-40B4-BE49-F238E27FC236}">
                      <a16:creationId xmlns:a16="http://schemas.microsoft.com/office/drawing/2014/main" id="{E7D2761B-3C1B-40C7-AAFE-44125F02371E}"/>
                    </a:ext>
                  </a:extLst>
                </p:cNvPr>
                <p:cNvSpPr>
                  <a:spLocks noChangeShapeType="1"/>
                </p:cNvSpPr>
                <p:nvPr/>
              </p:nvSpPr>
              <p:spPr bwMode="auto">
                <a:xfrm flipH="1">
                  <a:off x="2352" y="2027"/>
                  <a:ext cx="96"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83" name="Line 59">
                  <a:extLst>
                    <a:ext uri="{FF2B5EF4-FFF2-40B4-BE49-F238E27FC236}">
                      <a16:creationId xmlns:a16="http://schemas.microsoft.com/office/drawing/2014/main" id="{71DF66E9-AC47-4D49-B6C8-50F1F1EB0BDC}"/>
                    </a:ext>
                  </a:extLst>
                </p:cNvPr>
                <p:cNvSpPr>
                  <a:spLocks noChangeShapeType="1"/>
                </p:cNvSpPr>
                <p:nvPr/>
              </p:nvSpPr>
              <p:spPr bwMode="auto">
                <a:xfrm>
                  <a:off x="2356" y="2027"/>
                  <a:ext cx="96"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29084" name="Group 60">
              <a:extLst>
                <a:ext uri="{FF2B5EF4-FFF2-40B4-BE49-F238E27FC236}">
                  <a16:creationId xmlns:a16="http://schemas.microsoft.com/office/drawing/2014/main" id="{A7273F59-E122-49B6-8C95-0351039051BB}"/>
                </a:ext>
              </a:extLst>
            </p:cNvPr>
            <p:cNvGrpSpPr>
              <a:grpSpLocks/>
            </p:cNvGrpSpPr>
            <p:nvPr/>
          </p:nvGrpSpPr>
          <p:grpSpPr bwMode="auto">
            <a:xfrm>
              <a:off x="3792" y="384"/>
              <a:ext cx="204" cy="204"/>
              <a:chOff x="5160" y="2196"/>
              <a:chExt cx="204" cy="204"/>
            </a:xfrm>
          </p:grpSpPr>
          <p:sp>
            <p:nvSpPr>
              <p:cNvPr id="129085" name="Oval 61">
                <a:extLst>
                  <a:ext uri="{FF2B5EF4-FFF2-40B4-BE49-F238E27FC236}">
                    <a16:creationId xmlns:a16="http://schemas.microsoft.com/office/drawing/2014/main" id="{C88D3132-6AC7-4D8C-ACCE-3D62530DD933}"/>
                  </a:ext>
                </a:extLst>
              </p:cNvPr>
              <p:cNvSpPr>
                <a:spLocks noChangeArrowheads="1"/>
              </p:cNvSpPr>
              <p:nvPr/>
            </p:nvSpPr>
            <p:spPr bwMode="auto">
              <a:xfrm>
                <a:off x="5160" y="2196"/>
                <a:ext cx="204" cy="204"/>
              </a:xfrm>
              <a:prstGeom prst="ellipse">
                <a:avLst/>
              </a:prstGeom>
              <a:solidFill>
                <a:srgbClr val="B5B5FF"/>
              </a:solidFill>
              <a:ln w="9525">
                <a:solidFill>
                  <a:srgbClr val="0066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9086" name="Group 62">
                <a:extLst>
                  <a:ext uri="{FF2B5EF4-FFF2-40B4-BE49-F238E27FC236}">
                    <a16:creationId xmlns:a16="http://schemas.microsoft.com/office/drawing/2014/main" id="{901D483A-EC57-4984-99C0-ACAB7FE293CE}"/>
                  </a:ext>
                </a:extLst>
              </p:cNvPr>
              <p:cNvGrpSpPr>
                <a:grpSpLocks/>
              </p:cNvGrpSpPr>
              <p:nvPr/>
            </p:nvGrpSpPr>
            <p:grpSpPr bwMode="auto">
              <a:xfrm>
                <a:off x="5199" y="2238"/>
                <a:ext cx="125" cy="120"/>
                <a:chOff x="2352" y="2027"/>
                <a:chExt cx="100" cy="96"/>
              </a:xfrm>
            </p:grpSpPr>
            <p:sp>
              <p:nvSpPr>
                <p:cNvPr id="129087" name="Line 63">
                  <a:extLst>
                    <a:ext uri="{FF2B5EF4-FFF2-40B4-BE49-F238E27FC236}">
                      <a16:creationId xmlns:a16="http://schemas.microsoft.com/office/drawing/2014/main" id="{04C97E05-601F-402A-A298-AEB282DBEE5D}"/>
                    </a:ext>
                  </a:extLst>
                </p:cNvPr>
                <p:cNvSpPr>
                  <a:spLocks noChangeShapeType="1"/>
                </p:cNvSpPr>
                <p:nvPr/>
              </p:nvSpPr>
              <p:spPr bwMode="auto">
                <a:xfrm flipH="1">
                  <a:off x="2352" y="2027"/>
                  <a:ext cx="96"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88" name="Line 64">
                  <a:extLst>
                    <a:ext uri="{FF2B5EF4-FFF2-40B4-BE49-F238E27FC236}">
                      <a16:creationId xmlns:a16="http://schemas.microsoft.com/office/drawing/2014/main" id="{6EEE6BC2-9BBD-43C2-8335-30020A7AF066}"/>
                    </a:ext>
                  </a:extLst>
                </p:cNvPr>
                <p:cNvSpPr>
                  <a:spLocks noChangeShapeType="1"/>
                </p:cNvSpPr>
                <p:nvPr/>
              </p:nvSpPr>
              <p:spPr bwMode="auto">
                <a:xfrm>
                  <a:off x="2356" y="2027"/>
                  <a:ext cx="96"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29089" name="Group 65">
              <a:extLst>
                <a:ext uri="{FF2B5EF4-FFF2-40B4-BE49-F238E27FC236}">
                  <a16:creationId xmlns:a16="http://schemas.microsoft.com/office/drawing/2014/main" id="{7839C591-15ED-4BA2-BEF9-6B623DF21714}"/>
                </a:ext>
              </a:extLst>
            </p:cNvPr>
            <p:cNvGrpSpPr>
              <a:grpSpLocks/>
            </p:cNvGrpSpPr>
            <p:nvPr/>
          </p:nvGrpSpPr>
          <p:grpSpPr bwMode="auto">
            <a:xfrm>
              <a:off x="5136" y="336"/>
              <a:ext cx="204" cy="204"/>
              <a:chOff x="4428" y="2186"/>
              <a:chExt cx="204" cy="204"/>
            </a:xfrm>
          </p:grpSpPr>
          <p:sp>
            <p:nvSpPr>
              <p:cNvPr id="129090" name="Oval 66">
                <a:extLst>
                  <a:ext uri="{FF2B5EF4-FFF2-40B4-BE49-F238E27FC236}">
                    <a16:creationId xmlns:a16="http://schemas.microsoft.com/office/drawing/2014/main" id="{85D7DA3D-B82E-453C-9FFD-BD7EE8365E68}"/>
                  </a:ext>
                </a:extLst>
              </p:cNvPr>
              <p:cNvSpPr>
                <a:spLocks noChangeArrowheads="1"/>
              </p:cNvSpPr>
              <p:nvPr/>
            </p:nvSpPr>
            <p:spPr bwMode="auto">
              <a:xfrm>
                <a:off x="4428" y="2186"/>
                <a:ext cx="204" cy="204"/>
              </a:xfrm>
              <a:prstGeom prst="ellipse">
                <a:avLst/>
              </a:prstGeom>
              <a:solidFill>
                <a:srgbClr val="B5B5FF"/>
              </a:solidFill>
              <a:ln w="9525">
                <a:solidFill>
                  <a:srgbClr val="0066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91" name="Oval 67">
                <a:extLst>
                  <a:ext uri="{FF2B5EF4-FFF2-40B4-BE49-F238E27FC236}">
                    <a16:creationId xmlns:a16="http://schemas.microsoft.com/office/drawing/2014/main" id="{88E91FD8-172B-4290-8D51-7F429C13C117}"/>
                  </a:ext>
                </a:extLst>
              </p:cNvPr>
              <p:cNvSpPr>
                <a:spLocks noChangeArrowheads="1"/>
              </p:cNvSpPr>
              <p:nvPr/>
            </p:nvSpPr>
            <p:spPr bwMode="auto">
              <a:xfrm>
                <a:off x="4507" y="2264"/>
                <a:ext cx="47" cy="47"/>
              </a:xfrm>
              <a:prstGeom prst="ellipse">
                <a:avLst/>
              </a:prstGeom>
              <a:solidFill>
                <a:srgbClr val="FF33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9092" name="Group 68">
              <a:extLst>
                <a:ext uri="{FF2B5EF4-FFF2-40B4-BE49-F238E27FC236}">
                  <a16:creationId xmlns:a16="http://schemas.microsoft.com/office/drawing/2014/main" id="{D9493ED4-3B02-490D-B708-6049CC6DB9C5}"/>
                </a:ext>
              </a:extLst>
            </p:cNvPr>
            <p:cNvGrpSpPr>
              <a:grpSpLocks/>
            </p:cNvGrpSpPr>
            <p:nvPr/>
          </p:nvGrpSpPr>
          <p:grpSpPr bwMode="auto">
            <a:xfrm>
              <a:off x="5088" y="1392"/>
              <a:ext cx="204" cy="204"/>
              <a:chOff x="4428" y="2186"/>
              <a:chExt cx="204" cy="204"/>
            </a:xfrm>
          </p:grpSpPr>
          <p:sp>
            <p:nvSpPr>
              <p:cNvPr id="129093" name="Oval 69">
                <a:extLst>
                  <a:ext uri="{FF2B5EF4-FFF2-40B4-BE49-F238E27FC236}">
                    <a16:creationId xmlns:a16="http://schemas.microsoft.com/office/drawing/2014/main" id="{071A6173-35BC-48A8-A380-7CC0E34CD551}"/>
                  </a:ext>
                </a:extLst>
              </p:cNvPr>
              <p:cNvSpPr>
                <a:spLocks noChangeArrowheads="1"/>
              </p:cNvSpPr>
              <p:nvPr/>
            </p:nvSpPr>
            <p:spPr bwMode="auto">
              <a:xfrm>
                <a:off x="4428" y="2186"/>
                <a:ext cx="204" cy="204"/>
              </a:xfrm>
              <a:prstGeom prst="ellipse">
                <a:avLst/>
              </a:prstGeom>
              <a:solidFill>
                <a:srgbClr val="B5B5FF"/>
              </a:solidFill>
              <a:ln w="9525">
                <a:solidFill>
                  <a:srgbClr val="0066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94" name="Oval 70">
                <a:extLst>
                  <a:ext uri="{FF2B5EF4-FFF2-40B4-BE49-F238E27FC236}">
                    <a16:creationId xmlns:a16="http://schemas.microsoft.com/office/drawing/2014/main" id="{C2FD5D60-BC0B-48EC-A979-5241090E7061}"/>
                  </a:ext>
                </a:extLst>
              </p:cNvPr>
              <p:cNvSpPr>
                <a:spLocks noChangeArrowheads="1"/>
              </p:cNvSpPr>
              <p:nvPr/>
            </p:nvSpPr>
            <p:spPr bwMode="auto">
              <a:xfrm>
                <a:off x="4507" y="2264"/>
                <a:ext cx="47" cy="47"/>
              </a:xfrm>
              <a:prstGeom prst="ellipse">
                <a:avLst/>
              </a:prstGeom>
              <a:solidFill>
                <a:srgbClr val="FF33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9026"/>
                                        </p:tgtEl>
                                        <p:attrNameLst>
                                          <p:attrName>style.visibility</p:attrName>
                                        </p:attrNameLst>
                                      </p:cBhvr>
                                      <p:to>
                                        <p:strVal val="visible"/>
                                      </p:to>
                                    </p:set>
                                    <p:animEffect transition="in" filter="wipe(left)">
                                      <p:cBhvr>
                                        <p:cTn id="7" dur="500"/>
                                        <p:tgtEl>
                                          <p:spTgt spid="129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29054"/>
                                        </p:tgtEl>
                                        <p:attrNameLst>
                                          <p:attrName>style.visibility</p:attrName>
                                        </p:attrNameLst>
                                      </p:cBhvr>
                                      <p:to>
                                        <p:strVal val="visible"/>
                                      </p:to>
                                    </p:set>
                                    <p:animEffect transition="in" filter="box(out)">
                                      <p:cBhvr>
                                        <p:cTn id="12" dur="500"/>
                                        <p:tgtEl>
                                          <p:spTgt spid="1290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129034"/>
                                        </p:tgtEl>
                                        <p:attrNameLst>
                                          <p:attrName>style.visibility</p:attrName>
                                        </p:attrNameLst>
                                      </p:cBhvr>
                                      <p:to>
                                        <p:strVal val="visible"/>
                                      </p:to>
                                    </p:set>
                                  </p:childTnLst>
                                </p:cTn>
                              </p:par>
                            </p:childTnLst>
                          </p:cTn>
                        </p:par>
                        <p:par>
                          <p:cTn id="17" fill="hold" nodeType="afterGroup">
                            <p:stCondLst>
                              <p:cond delay="500"/>
                            </p:stCondLst>
                            <p:childTnLst>
                              <p:par>
                                <p:cTn id="18" presetID="1" presetClass="entr" presetSubtype="0" fill="hold" nodeType="afterEffect">
                                  <p:stCondLst>
                                    <p:cond delay="0"/>
                                  </p:stCondLst>
                                  <p:childTnLst>
                                    <p:set>
                                      <p:cBhvr>
                                        <p:cTn id="19" dur="1" fill="hold">
                                          <p:stCondLst>
                                            <p:cond delay="499"/>
                                          </p:stCondLst>
                                        </p:cTn>
                                        <p:tgtEl>
                                          <p:spTgt spid="129035"/>
                                        </p:tgtEl>
                                        <p:attrNameLst>
                                          <p:attrName>style.visibility</p:attrName>
                                        </p:attrNameLst>
                                      </p:cBhvr>
                                      <p:to>
                                        <p:strVal val="visible"/>
                                      </p:to>
                                    </p:set>
                                  </p:childTnLst>
                                </p:cTn>
                              </p:par>
                            </p:childTnLst>
                          </p:cTn>
                        </p:par>
                        <p:par>
                          <p:cTn id="20" fill="hold" nodeType="afterGroup">
                            <p:stCondLst>
                              <p:cond delay="1000"/>
                            </p:stCondLst>
                            <p:childTnLst>
                              <p:par>
                                <p:cTn id="21" presetID="1" presetClass="entr" presetSubtype="0" fill="hold" nodeType="afterEffect">
                                  <p:stCondLst>
                                    <p:cond delay="0"/>
                                  </p:stCondLst>
                                  <p:childTnLst>
                                    <p:set>
                                      <p:cBhvr>
                                        <p:cTn id="22" dur="1" fill="hold">
                                          <p:stCondLst>
                                            <p:cond delay="499"/>
                                          </p:stCondLst>
                                        </p:cTn>
                                        <p:tgtEl>
                                          <p:spTgt spid="129036"/>
                                        </p:tgtEl>
                                        <p:attrNameLst>
                                          <p:attrName>style.visibility</p:attrName>
                                        </p:attrNameLst>
                                      </p:cBhvr>
                                      <p:to>
                                        <p:strVal val="visible"/>
                                      </p:to>
                                    </p:set>
                                  </p:childTnLst>
                                </p:cTn>
                              </p:par>
                            </p:childTnLst>
                          </p:cTn>
                        </p:par>
                        <p:par>
                          <p:cTn id="23" fill="hold" nodeType="afterGroup">
                            <p:stCondLst>
                              <p:cond delay="1500"/>
                            </p:stCondLst>
                            <p:childTnLst>
                              <p:par>
                                <p:cTn id="24" presetID="1" presetClass="entr" presetSubtype="0" fill="hold" nodeType="afterEffect">
                                  <p:stCondLst>
                                    <p:cond delay="0"/>
                                  </p:stCondLst>
                                  <p:childTnLst>
                                    <p:set>
                                      <p:cBhvr>
                                        <p:cTn id="25" dur="1" fill="hold">
                                          <p:stCondLst>
                                            <p:cond delay="499"/>
                                          </p:stCondLst>
                                        </p:cTn>
                                        <p:tgtEl>
                                          <p:spTgt spid="129039"/>
                                        </p:tgtEl>
                                        <p:attrNameLst>
                                          <p:attrName>style.visibility</p:attrName>
                                        </p:attrNameLst>
                                      </p:cBhvr>
                                      <p:to>
                                        <p:strVal val="visible"/>
                                      </p:to>
                                    </p:set>
                                  </p:childTnLst>
                                </p:cTn>
                              </p:par>
                            </p:childTnLst>
                          </p:cTn>
                        </p:par>
                        <p:par>
                          <p:cTn id="26" fill="hold" nodeType="afterGroup">
                            <p:stCondLst>
                              <p:cond delay="2000"/>
                            </p:stCondLst>
                            <p:childTnLst>
                              <p:par>
                                <p:cTn id="27" presetID="1" presetClass="entr" presetSubtype="0" fill="hold" nodeType="afterEffect">
                                  <p:stCondLst>
                                    <p:cond delay="0"/>
                                  </p:stCondLst>
                                  <p:childTnLst>
                                    <p:set>
                                      <p:cBhvr>
                                        <p:cTn id="28" dur="1" fill="hold">
                                          <p:stCondLst>
                                            <p:cond delay="499"/>
                                          </p:stCondLst>
                                        </p:cTn>
                                        <p:tgtEl>
                                          <p:spTgt spid="129037"/>
                                        </p:tgtEl>
                                        <p:attrNameLst>
                                          <p:attrName>style.visibility</p:attrName>
                                        </p:attrNameLst>
                                      </p:cBhvr>
                                      <p:to>
                                        <p:strVal val="visible"/>
                                      </p:to>
                                    </p:set>
                                  </p:childTnLst>
                                </p:cTn>
                              </p:par>
                            </p:childTnLst>
                          </p:cTn>
                        </p:par>
                        <p:par>
                          <p:cTn id="29" fill="hold" nodeType="afterGroup">
                            <p:stCondLst>
                              <p:cond delay="2500"/>
                            </p:stCondLst>
                            <p:childTnLst>
                              <p:par>
                                <p:cTn id="30" presetID="1" presetClass="entr" presetSubtype="0" fill="hold" nodeType="afterEffect">
                                  <p:stCondLst>
                                    <p:cond delay="0"/>
                                  </p:stCondLst>
                                  <p:childTnLst>
                                    <p:set>
                                      <p:cBhvr>
                                        <p:cTn id="31" dur="1" fill="hold">
                                          <p:stCondLst>
                                            <p:cond delay="499"/>
                                          </p:stCondLst>
                                        </p:cTn>
                                        <p:tgtEl>
                                          <p:spTgt spid="129038"/>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16" fill="hold" nodeType="clickEffect">
                                  <p:stCondLst>
                                    <p:cond delay="0"/>
                                  </p:stCondLst>
                                  <p:childTnLst>
                                    <p:set>
                                      <p:cBhvr>
                                        <p:cTn id="35" dur="1" fill="hold">
                                          <p:stCondLst>
                                            <p:cond delay="0"/>
                                          </p:stCondLst>
                                        </p:cTn>
                                        <p:tgtEl>
                                          <p:spTgt spid="129031"/>
                                        </p:tgtEl>
                                        <p:attrNameLst>
                                          <p:attrName>style.visibility</p:attrName>
                                        </p:attrNameLst>
                                      </p:cBhvr>
                                      <p:to>
                                        <p:strVal val="visible"/>
                                      </p:to>
                                    </p:set>
                                    <p:anim calcmode="lin" valueType="num">
                                      <p:cBhvr>
                                        <p:cTn id="36" dur="500" fill="hold"/>
                                        <p:tgtEl>
                                          <p:spTgt spid="129031"/>
                                        </p:tgtEl>
                                        <p:attrNameLst>
                                          <p:attrName>ppt_w</p:attrName>
                                        </p:attrNameLst>
                                      </p:cBhvr>
                                      <p:tavLst>
                                        <p:tav tm="0">
                                          <p:val>
                                            <p:fltVal val="0"/>
                                          </p:val>
                                        </p:tav>
                                        <p:tav tm="100000">
                                          <p:val>
                                            <p:strVal val="#ppt_w"/>
                                          </p:val>
                                        </p:tav>
                                      </p:tavLst>
                                    </p:anim>
                                    <p:anim calcmode="lin" valueType="num">
                                      <p:cBhvr>
                                        <p:cTn id="37" dur="500" fill="hold"/>
                                        <p:tgtEl>
                                          <p:spTgt spid="129031"/>
                                        </p:tgtEl>
                                        <p:attrNameLst>
                                          <p:attrName>ppt_h</p:attrName>
                                        </p:attrNameLst>
                                      </p:cBhvr>
                                      <p:tavLst>
                                        <p:tav tm="0">
                                          <p:val>
                                            <p:fltVal val="0"/>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29033"/>
                                        </p:tgtEl>
                                        <p:attrNameLst>
                                          <p:attrName>style.visibility</p:attrName>
                                        </p:attrNameLst>
                                      </p:cBhvr>
                                      <p:to>
                                        <p:strVal val="visible"/>
                                      </p:to>
                                    </p:set>
                                    <p:animEffect transition="in" filter="wipe(left)">
                                      <p:cBhvr>
                                        <p:cTn id="42" dur="500"/>
                                        <p:tgtEl>
                                          <p:spTgt spid="129033"/>
                                        </p:tgtEl>
                                      </p:cBhvr>
                                    </p:animEffect>
                                  </p:childTnLst>
                                </p:cTn>
                              </p:par>
                            </p:childTnLst>
                          </p:cTn>
                        </p:par>
                        <p:par>
                          <p:cTn id="43" fill="hold" nodeType="afterGroup">
                            <p:stCondLst>
                              <p:cond delay="500"/>
                            </p:stCondLst>
                            <p:childTnLst>
                              <p:par>
                                <p:cTn id="44" presetID="1" presetClass="entr" presetSubtype="0" fill="hold" nodeType="afterEffect">
                                  <p:stCondLst>
                                    <p:cond delay="0"/>
                                  </p:stCondLst>
                                  <p:childTnLst>
                                    <p:set>
                                      <p:cBhvr>
                                        <p:cTn id="45" dur="1" fill="hold">
                                          <p:stCondLst>
                                            <p:cond delay="499"/>
                                          </p:stCondLst>
                                        </p:cTn>
                                        <p:tgtEl>
                                          <p:spTgt spid="129032"/>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6" presetClass="entr" presetSubtype="42" fill="hold" nodeType="clickEffect">
                                  <p:stCondLst>
                                    <p:cond delay="0"/>
                                  </p:stCondLst>
                                  <p:childTnLst>
                                    <p:set>
                                      <p:cBhvr>
                                        <p:cTn id="49" dur="1" fill="hold">
                                          <p:stCondLst>
                                            <p:cond delay="0"/>
                                          </p:stCondLst>
                                        </p:cTn>
                                        <p:tgtEl>
                                          <p:spTgt spid="129042"/>
                                        </p:tgtEl>
                                        <p:attrNameLst>
                                          <p:attrName>style.visibility</p:attrName>
                                        </p:attrNameLst>
                                      </p:cBhvr>
                                      <p:to>
                                        <p:strVal val="visible"/>
                                      </p:to>
                                    </p:set>
                                    <p:animEffect transition="in" filter="barn(outHorizontal)">
                                      <p:cBhvr>
                                        <p:cTn id="50" dur="500"/>
                                        <p:tgtEl>
                                          <p:spTgt spid="12904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129027"/>
                                        </p:tgtEl>
                                        <p:attrNameLst>
                                          <p:attrName>style.visibility</p:attrName>
                                        </p:attrNameLst>
                                      </p:cBhvr>
                                      <p:to>
                                        <p:strVal val="visible"/>
                                      </p:to>
                                    </p:set>
                                    <p:animEffect transition="in" filter="wipe(left)">
                                      <p:cBhvr>
                                        <p:cTn id="55" dur="500"/>
                                        <p:tgtEl>
                                          <p:spTgt spid="12902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29029"/>
                                        </p:tgtEl>
                                        <p:attrNameLst>
                                          <p:attrName>style.visibility</p:attrName>
                                        </p:attrNameLst>
                                      </p:cBhvr>
                                      <p:to>
                                        <p:strVal val="visible"/>
                                      </p:to>
                                    </p:set>
                                    <p:animEffect transition="in" filter="wipe(left)">
                                      <p:cBhvr>
                                        <p:cTn id="60" dur="500"/>
                                        <p:tgtEl>
                                          <p:spTgt spid="12902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129028"/>
                                        </p:tgtEl>
                                        <p:attrNameLst>
                                          <p:attrName>style.visibility</p:attrName>
                                        </p:attrNameLst>
                                      </p:cBhvr>
                                      <p:to>
                                        <p:strVal val="visible"/>
                                      </p:to>
                                    </p:set>
                                    <p:animEffect transition="in" filter="wipe(left)">
                                      <p:cBhvr>
                                        <p:cTn id="65" dur="500"/>
                                        <p:tgtEl>
                                          <p:spTgt spid="129028"/>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29030"/>
                                        </p:tgtEl>
                                        <p:attrNameLst>
                                          <p:attrName>style.visibility</p:attrName>
                                        </p:attrNameLst>
                                      </p:cBhvr>
                                      <p:to>
                                        <p:strVal val="visible"/>
                                      </p:to>
                                    </p:set>
                                    <p:animEffect transition="in" filter="wipe(left)">
                                      <p:cBhvr>
                                        <p:cTn id="70" dur="500"/>
                                        <p:tgtEl>
                                          <p:spTgt spid="129030"/>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2" presetClass="entr" presetSubtype="4" fill="hold" nodeType="clickEffect">
                                  <p:stCondLst>
                                    <p:cond delay="0"/>
                                  </p:stCondLst>
                                  <p:childTnLst>
                                    <p:set>
                                      <p:cBhvr>
                                        <p:cTn id="74" dur="1" fill="hold">
                                          <p:stCondLst>
                                            <p:cond delay="0"/>
                                          </p:stCondLst>
                                        </p:cTn>
                                        <p:tgtEl>
                                          <p:spTgt spid="129040"/>
                                        </p:tgtEl>
                                        <p:attrNameLst>
                                          <p:attrName>style.visibility</p:attrName>
                                        </p:attrNameLst>
                                      </p:cBhvr>
                                      <p:to>
                                        <p:strVal val="visible"/>
                                      </p:to>
                                    </p:set>
                                    <p:animEffect transition="in" filter="slide(fromBottom)">
                                      <p:cBhvr>
                                        <p:cTn id="75" dur="500"/>
                                        <p:tgtEl>
                                          <p:spTgt spid="129040"/>
                                        </p:tgtEl>
                                      </p:cBhvr>
                                    </p:animEffect>
                                  </p:childTnLst>
                                </p:cTn>
                              </p:par>
                            </p:childTnLst>
                          </p:cTn>
                        </p:par>
                        <p:par>
                          <p:cTn id="76" fill="hold" nodeType="afterGroup">
                            <p:stCondLst>
                              <p:cond delay="500"/>
                            </p:stCondLst>
                            <p:childTnLst>
                              <p:par>
                                <p:cTn id="77" presetID="1" presetClass="entr" presetSubtype="0" fill="hold" nodeType="afterEffect">
                                  <p:stCondLst>
                                    <p:cond delay="1000"/>
                                  </p:stCondLst>
                                  <p:childTnLst>
                                    <p:set>
                                      <p:cBhvr>
                                        <p:cTn id="78" dur="1" fill="hold">
                                          <p:stCondLst>
                                            <p:cond delay="499"/>
                                          </p:stCondLst>
                                        </p:cTn>
                                        <p:tgtEl>
                                          <p:spTgt spid="129041"/>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29053"/>
                                        </p:tgtEl>
                                        <p:attrNameLst>
                                          <p:attrName>style.visibility</p:attrName>
                                        </p:attrNameLst>
                                      </p:cBhvr>
                                      <p:to>
                                        <p:strVal val="visible"/>
                                      </p:to>
                                    </p:set>
                                    <p:animEffect transition="in" filter="wipe(left)">
                                      <p:cBhvr>
                                        <p:cTn id="83" dur="500"/>
                                        <p:tgtEl>
                                          <p:spTgt spid="129053"/>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129044"/>
                                        </p:tgtEl>
                                        <p:attrNameLst>
                                          <p:attrName>style.visibility</p:attrName>
                                        </p:attrNameLst>
                                      </p:cBhvr>
                                      <p:to>
                                        <p:strVal val="visible"/>
                                      </p:to>
                                    </p:set>
                                    <p:animEffect transition="in" filter="wipe(left)">
                                      <p:cBhvr>
                                        <p:cTn id="88" dur="500"/>
                                        <p:tgtEl>
                                          <p:spTgt spid="129044"/>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nodeType="clickEffect">
                                  <p:stCondLst>
                                    <p:cond delay="0"/>
                                  </p:stCondLst>
                                  <p:childTnLst>
                                    <p:set>
                                      <p:cBhvr>
                                        <p:cTn id="92" dur="1" fill="hold">
                                          <p:stCondLst>
                                            <p:cond delay="0"/>
                                          </p:stCondLst>
                                        </p:cTn>
                                        <p:tgtEl>
                                          <p:spTgt spid="129043"/>
                                        </p:tgtEl>
                                        <p:attrNameLst>
                                          <p:attrName>style.visibility</p:attrName>
                                        </p:attrNameLst>
                                      </p:cBhvr>
                                      <p:to>
                                        <p:strVal val="visible"/>
                                      </p:to>
                                    </p:set>
                                    <p:animEffect transition="in" filter="wipe(left)">
                                      <p:cBhvr>
                                        <p:cTn id="93" dur="500"/>
                                        <p:tgtEl>
                                          <p:spTgt spid="129043"/>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nodeType="clickEffect">
                                  <p:stCondLst>
                                    <p:cond delay="0"/>
                                  </p:stCondLst>
                                  <p:childTnLst>
                                    <p:set>
                                      <p:cBhvr>
                                        <p:cTn id="97" dur="1" fill="hold">
                                          <p:stCondLst>
                                            <p:cond delay="0"/>
                                          </p:stCondLst>
                                        </p:cTn>
                                        <p:tgtEl>
                                          <p:spTgt spid="129045"/>
                                        </p:tgtEl>
                                        <p:attrNameLst>
                                          <p:attrName>style.visibility</p:attrName>
                                        </p:attrNameLst>
                                      </p:cBhvr>
                                      <p:to>
                                        <p:strVal val="visible"/>
                                      </p:to>
                                    </p:set>
                                    <p:animEffect transition="in" filter="wipe(left)">
                                      <p:cBhvr>
                                        <p:cTn id="98" dur="500"/>
                                        <p:tgtEl>
                                          <p:spTgt spid="129045"/>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nodeType="clickEffect">
                                  <p:stCondLst>
                                    <p:cond delay="0"/>
                                  </p:stCondLst>
                                  <p:childTnLst>
                                    <p:set>
                                      <p:cBhvr>
                                        <p:cTn id="102" dur="1" fill="hold">
                                          <p:stCondLst>
                                            <p:cond delay="0"/>
                                          </p:stCondLst>
                                        </p:cTn>
                                        <p:tgtEl>
                                          <p:spTgt spid="129046"/>
                                        </p:tgtEl>
                                        <p:attrNameLst>
                                          <p:attrName>style.visibility</p:attrName>
                                        </p:attrNameLst>
                                      </p:cBhvr>
                                      <p:to>
                                        <p:strVal val="visible"/>
                                      </p:to>
                                    </p:set>
                                    <p:animEffect transition="in" filter="wipe(left)">
                                      <p:cBhvr>
                                        <p:cTn id="103" dur="500"/>
                                        <p:tgtEl>
                                          <p:spTgt spid="129046"/>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nodeType="clickEffect">
                                  <p:stCondLst>
                                    <p:cond delay="0"/>
                                  </p:stCondLst>
                                  <p:childTnLst>
                                    <p:set>
                                      <p:cBhvr>
                                        <p:cTn id="107" dur="1" fill="hold">
                                          <p:stCondLst>
                                            <p:cond delay="0"/>
                                          </p:stCondLst>
                                        </p:cTn>
                                        <p:tgtEl>
                                          <p:spTgt spid="129047"/>
                                        </p:tgtEl>
                                        <p:attrNameLst>
                                          <p:attrName>style.visibility</p:attrName>
                                        </p:attrNameLst>
                                      </p:cBhvr>
                                      <p:to>
                                        <p:strVal val="visible"/>
                                      </p:to>
                                    </p:set>
                                    <p:animEffect transition="in" filter="wipe(left)">
                                      <p:cBhvr>
                                        <p:cTn id="108" dur="500"/>
                                        <p:tgtEl>
                                          <p:spTgt spid="129047"/>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8" fill="hold" nodeType="clickEffect">
                                  <p:stCondLst>
                                    <p:cond delay="0"/>
                                  </p:stCondLst>
                                  <p:childTnLst>
                                    <p:set>
                                      <p:cBhvr>
                                        <p:cTn id="112" dur="1" fill="hold">
                                          <p:stCondLst>
                                            <p:cond delay="0"/>
                                          </p:stCondLst>
                                        </p:cTn>
                                        <p:tgtEl>
                                          <p:spTgt spid="129052"/>
                                        </p:tgtEl>
                                        <p:attrNameLst>
                                          <p:attrName>style.visibility</p:attrName>
                                        </p:attrNameLst>
                                      </p:cBhvr>
                                      <p:to>
                                        <p:strVal val="visible"/>
                                      </p:to>
                                    </p:set>
                                    <p:animEffect transition="in" filter="wipe(left)">
                                      <p:cBhvr>
                                        <p:cTn id="113" dur="500"/>
                                        <p:tgtEl>
                                          <p:spTgt spid="129052"/>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129048"/>
                                        </p:tgtEl>
                                        <p:attrNameLst>
                                          <p:attrName>style.visibility</p:attrName>
                                        </p:attrNameLst>
                                      </p:cBhvr>
                                      <p:to>
                                        <p:strVal val="visible"/>
                                      </p:to>
                                    </p:set>
                                    <p:animEffect transition="in" filter="wipe(left)">
                                      <p:cBhvr>
                                        <p:cTn id="118" dur="500"/>
                                        <p:tgtEl>
                                          <p:spTgt spid="129048"/>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129049"/>
                                        </p:tgtEl>
                                        <p:attrNameLst>
                                          <p:attrName>style.visibility</p:attrName>
                                        </p:attrNameLst>
                                      </p:cBhvr>
                                      <p:to>
                                        <p:strVal val="visible"/>
                                      </p:to>
                                    </p:set>
                                    <p:animEffect transition="in" filter="wipe(left)">
                                      <p:cBhvr>
                                        <p:cTn id="123" dur="500"/>
                                        <p:tgtEl>
                                          <p:spTgt spid="129049"/>
                                        </p:tgtEl>
                                      </p:cBhvr>
                                    </p:animEffect>
                                  </p:childTnLst>
                                </p:cTn>
                              </p:par>
                            </p:childTnLst>
                          </p:cTn>
                        </p:par>
                        <p:par>
                          <p:cTn id="124" fill="hold" nodeType="afterGroup">
                            <p:stCondLst>
                              <p:cond delay="500"/>
                            </p:stCondLst>
                            <p:childTnLst>
                              <p:par>
                                <p:cTn id="125" presetID="22" presetClass="entr" presetSubtype="8" fill="hold" nodeType="afterEffect">
                                  <p:stCondLst>
                                    <p:cond delay="0"/>
                                  </p:stCondLst>
                                  <p:childTnLst>
                                    <p:set>
                                      <p:cBhvr>
                                        <p:cTn id="126" dur="1" fill="hold">
                                          <p:stCondLst>
                                            <p:cond delay="0"/>
                                          </p:stCondLst>
                                        </p:cTn>
                                        <p:tgtEl>
                                          <p:spTgt spid="129050"/>
                                        </p:tgtEl>
                                        <p:attrNameLst>
                                          <p:attrName>style.visibility</p:attrName>
                                        </p:attrNameLst>
                                      </p:cBhvr>
                                      <p:to>
                                        <p:strVal val="visible"/>
                                      </p:to>
                                    </p:set>
                                    <p:animEffect transition="in" filter="wipe(left)">
                                      <p:cBhvr>
                                        <p:cTn id="127" dur="500"/>
                                        <p:tgtEl>
                                          <p:spTgt spid="129050"/>
                                        </p:tgtEl>
                                      </p:cBhvr>
                                    </p:animEffect>
                                  </p:childTnLst>
                                </p:cTn>
                              </p:par>
                            </p:childTnLst>
                          </p:cTn>
                        </p:par>
                        <p:par>
                          <p:cTn id="128" fill="hold" nodeType="afterGroup">
                            <p:stCondLst>
                              <p:cond delay="1000"/>
                            </p:stCondLst>
                            <p:childTnLst>
                              <p:par>
                                <p:cTn id="129" presetID="22" presetClass="entr" presetSubtype="8" fill="hold" grpId="0" nodeType="afterEffect">
                                  <p:stCondLst>
                                    <p:cond delay="0"/>
                                  </p:stCondLst>
                                  <p:childTnLst>
                                    <p:set>
                                      <p:cBhvr>
                                        <p:cTn id="130" dur="1" fill="hold">
                                          <p:stCondLst>
                                            <p:cond delay="0"/>
                                          </p:stCondLst>
                                        </p:cTn>
                                        <p:tgtEl>
                                          <p:spTgt spid="129051"/>
                                        </p:tgtEl>
                                        <p:attrNameLst>
                                          <p:attrName>style.visibility</p:attrName>
                                        </p:attrNameLst>
                                      </p:cBhvr>
                                      <p:to>
                                        <p:strVal val="visible"/>
                                      </p:to>
                                    </p:set>
                                    <p:animEffect transition="in" filter="wipe(left)">
                                      <p:cBhvr>
                                        <p:cTn id="131" dur="500"/>
                                        <p:tgtEl>
                                          <p:spTgt spid="129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autoUpdateAnimBg="0"/>
      <p:bldP spid="129029" grpId="0" autoUpdateAnimBg="0"/>
      <p:bldP spid="129030" grpId="0" autoUpdateAnimBg="0"/>
      <p:bldP spid="129044" grpId="0" autoUpdateAnimBg="0"/>
      <p:bldP spid="129048" grpId="0" autoUpdateAnimBg="0"/>
      <p:bldP spid="129049" grpId="0" autoUpdateAnimBg="0"/>
      <p:bldP spid="129051" grpId="0" autoUpdateAnimBg="0"/>
      <p:bldP spid="129053"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a:extLst>
              <a:ext uri="{FF2B5EF4-FFF2-40B4-BE49-F238E27FC236}">
                <a16:creationId xmlns:a16="http://schemas.microsoft.com/office/drawing/2014/main" id="{F6D489CA-8659-431F-9329-13C115ABA291}"/>
              </a:ext>
            </a:extLst>
          </p:cNvPr>
          <p:cNvSpPr txBox="1">
            <a:spLocks noChangeArrowheads="1"/>
          </p:cNvSpPr>
          <p:nvPr/>
        </p:nvSpPr>
        <p:spPr bwMode="auto">
          <a:xfrm>
            <a:off x="762000" y="919163"/>
            <a:ext cx="701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b="1">
                <a:solidFill>
                  <a:schemeClr val="bg1"/>
                </a:solidFill>
                <a:latin typeface="Times New Roman" panose="02020603050405020304" pitchFamily="18" charset="0"/>
                <a:ea typeface="楷体_GB2312" pitchFamily="49" charset="-122"/>
              </a:rPr>
              <a:t>(1) </a:t>
            </a:r>
            <a:r>
              <a:rPr kumimoji="1" lang="zh-CN" altLang="en-US" sz="2400" b="1">
                <a:solidFill>
                  <a:schemeClr val="bg1"/>
                </a:solidFill>
                <a:latin typeface="楷体_GB2312" pitchFamily="49" charset="-122"/>
                <a:ea typeface="楷体_GB2312" pitchFamily="49" charset="-122"/>
              </a:rPr>
              <a:t>积分回路方向与电流方向呈右螺旋关系</a:t>
            </a:r>
            <a:endParaRPr kumimoji="1" lang="zh-CN" altLang="en-US" sz="2800">
              <a:solidFill>
                <a:schemeClr val="hlink"/>
              </a:solidFill>
              <a:latin typeface="楷体_GB2312" pitchFamily="49" charset="-122"/>
              <a:ea typeface="楷体_GB2312" pitchFamily="49" charset="-122"/>
            </a:endParaRPr>
          </a:p>
        </p:txBody>
      </p:sp>
      <p:sp>
        <p:nvSpPr>
          <p:cNvPr id="130051" name="Text Box 3">
            <a:extLst>
              <a:ext uri="{FF2B5EF4-FFF2-40B4-BE49-F238E27FC236}">
                <a16:creationId xmlns:a16="http://schemas.microsoft.com/office/drawing/2014/main" id="{C5269F52-7F74-456F-AB3A-B9AA18B3EDAF}"/>
              </a:ext>
            </a:extLst>
          </p:cNvPr>
          <p:cNvSpPr txBox="1">
            <a:spLocks noChangeArrowheads="1"/>
          </p:cNvSpPr>
          <p:nvPr/>
        </p:nvSpPr>
        <p:spPr bwMode="auto">
          <a:xfrm>
            <a:off x="1162050" y="1376363"/>
            <a:ext cx="2736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ea typeface="楷体_GB2312" pitchFamily="49" charset="-122"/>
              </a:rPr>
              <a:t>满足右螺旋关系时</a:t>
            </a:r>
            <a:r>
              <a:rPr kumimoji="1" lang="zh-CN" altLang="en-US" sz="2800">
                <a:solidFill>
                  <a:schemeClr val="bg1"/>
                </a:solidFill>
                <a:latin typeface="Times New Roman" panose="02020603050405020304" pitchFamily="18" charset="0"/>
              </a:rPr>
              <a:t> </a:t>
            </a:r>
          </a:p>
        </p:txBody>
      </p:sp>
      <p:graphicFrame>
        <p:nvGraphicFramePr>
          <p:cNvPr id="130052" name="Object 4">
            <a:extLst>
              <a:ext uri="{FF2B5EF4-FFF2-40B4-BE49-F238E27FC236}">
                <a16:creationId xmlns:a16="http://schemas.microsoft.com/office/drawing/2014/main" id="{995B8964-FCB7-44B9-85F9-08E593FD799A}"/>
              </a:ext>
            </a:extLst>
          </p:cNvPr>
          <p:cNvGraphicFramePr>
            <a:graphicFrameLocks/>
          </p:cNvGraphicFramePr>
          <p:nvPr/>
        </p:nvGraphicFramePr>
        <p:xfrm>
          <a:off x="3803650" y="1466850"/>
          <a:ext cx="812800" cy="431800"/>
        </p:xfrm>
        <a:graphic>
          <a:graphicData uri="http://schemas.openxmlformats.org/presentationml/2006/ole">
            <mc:AlternateContent xmlns:mc="http://schemas.openxmlformats.org/markup-compatibility/2006">
              <mc:Choice xmlns:v="urn:schemas-microsoft-com:vml" Requires="v">
                <p:oleObj spid="_x0000_s130213" name="Equation" r:id="rId3" imgW="812520" imgH="431640" progId="Equation.3">
                  <p:embed/>
                </p:oleObj>
              </mc:Choice>
              <mc:Fallback>
                <p:oleObj name="Equation" r:id="rId3" imgW="812520" imgH="431640"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3650" y="1466850"/>
                        <a:ext cx="8128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0053" name="Text Box 5">
            <a:extLst>
              <a:ext uri="{FF2B5EF4-FFF2-40B4-BE49-F238E27FC236}">
                <a16:creationId xmlns:a16="http://schemas.microsoft.com/office/drawing/2014/main" id="{130B8E3B-04AA-4A8D-8CB5-5D351A243144}"/>
              </a:ext>
            </a:extLst>
          </p:cNvPr>
          <p:cNvSpPr txBox="1">
            <a:spLocks noChangeArrowheads="1"/>
          </p:cNvSpPr>
          <p:nvPr/>
        </p:nvSpPr>
        <p:spPr bwMode="auto">
          <a:xfrm>
            <a:off x="5365750" y="1385888"/>
            <a:ext cx="977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楷体_GB2312" pitchFamily="49" charset="-122"/>
                <a:ea typeface="楷体_GB2312" pitchFamily="49" charset="-122"/>
              </a:rPr>
              <a:t>反之</a:t>
            </a:r>
            <a:r>
              <a:rPr kumimoji="1" lang="zh-CN" altLang="en-US" sz="2800">
                <a:solidFill>
                  <a:schemeClr val="bg1"/>
                </a:solidFill>
                <a:latin typeface="楷体_GB2312" pitchFamily="49" charset="-122"/>
                <a:ea typeface="楷体_GB2312" pitchFamily="49" charset="-122"/>
              </a:rPr>
              <a:t> </a:t>
            </a:r>
          </a:p>
        </p:txBody>
      </p:sp>
      <p:graphicFrame>
        <p:nvGraphicFramePr>
          <p:cNvPr id="130054" name="Object 6">
            <a:extLst>
              <a:ext uri="{FF2B5EF4-FFF2-40B4-BE49-F238E27FC236}">
                <a16:creationId xmlns:a16="http://schemas.microsoft.com/office/drawing/2014/main" id="{BA09E420-7B93-4DD0-8252-266DEEFAA16C}"/>
              </a:ext>
            </a:extLst>
          </p:cNvPr>
          <p:cNvGraphicFramePr>
            <a:graphicFrameLocks/>
          </p:cNvGraphicFramePr>
          <p:nvPr/>
        </p:nvGraphicFramePr>
        <p:xfrm>
          <a:off x="6326188" y="1484313"/>
          <a:ext cx="798512" cy="431800"/>
        </p:xfrm>
        <a:graphic>
          <a:graphicData uri="http://schemas.openxmlformats.org/presentationml/2006/ole">
            <mc:AlternateContent xmlns:mc="http://schemas.openxmlformats.org/markup-compatibility/2006">
              <mc:Choice xmlns:v="urn:schemas-microsoft-com:vml" Requires="v">
                <p:oleObj spid="_x0000_s130214" name="Equation" r:id="rId5" imgW="799920" imgH="431640" progId="Equation.3">
                  <p:embed/>
                </p:oleObj>
              </mc:Choice>
              <mc:Fallback>
                <p:oleObj name="Equation" r:id="rId5" imgW="799920" imgH="431640" progId="Equation.3">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6188" y="1484313"/>
                        <a:ext cx="798512"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0055" name="Text Box 7">
            <a:extLst>
              <a:ext uri="{FF2B5EF4-FFF2-40B4-BE49-F238E27FC236}">
                <a16:creationId xmlns:a16="http://schemas.microsoft.com/office/drawing/2014/main" id="{DF0337DA-50CB-40BD-8F7A-280B864F7379}"/>
              </a:ext>
            </a:extLst>
          </p:cNvPr>
          <p:cNvSpPr txBox="1">
            <a:spLocks noChangeArrowheads="1"/>
          </p:cNvSpPr>
          <p:nvPr/>
        </p:nvSpPr>
        <p:spPr bwMode="auto">
          <a:xfrm>
            <a:off x="762000" y="1954213"/>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b="1">
                <a:solidFill>
                  <a:schemeClr val="bg1"/>
                </a:solidFill>
                <a:latin typeface="Times New Roman" panose="02020603050405020304" pitchFamily="18" charset="0"/>
                <a:ea typeface="楷体_GB2312" pitchFamily="49" charset="-122"/>
              </a:rPr>
              <a:t>(2) </a:t>
            </a:r>
            <a:r>
              <a:rPr kumimoji="1" lang="zh-CN" altLang="en-US" sz="2400" b="1">
                <a:solidFill>
                  <a:schemeClr val="bg1"/>
                </a:solidFill>
                <a:latin typeface="楷体_GB2312" pitchFamily="49" charset="-122"/>
                <a:ea typeface="楷体_GB2312" pitchFamily="49" charset="-122"/>
              </a:rPr>
              <a:t>磁场是有旋场</a:t>
            </a:r>
            <a:endParaRPr kumimoji="1" lang="zh-CN" altLang="en-US" sz="2400">
              <a:solidFill>
                <a:schemeClr val="bg1"/>
              </a:solidFill>
              <a:latin typeface="楷体_GB2312" pitchFamily="49" charset="-122"/>
              <a:ea typeface="楷体_GB2312" pitchFamily="49" charset="-122"/>
            </a:endParaRPr>
          </a:p>
        </p:txBody>
      </p:sp>
      <p:sp>
        <p:nvSpPr>
          <p:cNvPr id="130056" name="Text Box 8">
            <a:extLst>
              <a:ext uri="{FF2B5EF4-FFF2-40B4-BE49-F238E27FC236}">
                <a16:creationId xmlns:a16="http://schemas.microsoft.com/office/drawing/2014/main" id="{CAD379AE-8727-48B4-81B3-DF2A7649CA99}"/>
              </a:ext>
            </a:extLst>
          </p:cNvPr>
          <p:cNvSpPr txBox="1">
            <a:spLocks noChangeArrowheads="1"/>
          </p:cNvSpPr>
          <p:nvPr/>
        </p:nvSpPr>
        <p:spPr bwMode="auto">
          <a:xfrm>
            <a:off x="3200400" y="1903413"/>
            <a:ext cx="4038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bg1"/>
                </a:solidFill>
                <a:latin typeface="Times New Roman" panose="02020603050405020304" pitchFamily="18" charset="0"/>
              </a:rPr>
              <a:t>—— </a:t>
            </a:r>
            <a:r>
              <a:rPr kumimoji="1" lang="zh-CN" altLang="en-US" sz="2400" b="1">
                <a:solidFill>
                  <a:schemeClr val="bg1"/>
                </a:solidFill>
                <a:latin typeface="Times New Roman" panose="02020603050405020304" pitchFamily="18" charset="0"/>
                <a:ea typeface="楷体_GB2312" pitchFamily="49" charset="-122"/>
              </a:rPr>
              <a:t>电流是磁场涡旋的轴心</a:t>
            </a:r>
            <a:r>
              <a:rPr kumimoji="1" lang="zh-CN" altLang="en-US" sz="2800">
                <a:solidFill>
                  <a:schemeClr val="hlink"/>
                </a:solidFill>
                <a:latin typeface="Times New Roman" panose="02020603050405020304" pitchFamily="18" charset="0"/>
              </a:rPr>
              <a:t> </a:t>
            </a:r>
          </a:p>
        </p:txBody>
      </p:sp>
      <p:sp>
        <p:nvSpPr>
          <p:cNvPr id="130057" name="Text Box 9">
            <a:extLst>
              <a:ext uri="{FF2B5EF4-FFF2-40B4-BE49-F238E27FC236}">
                <a16:creationId xmlns:a16="http://schemas.microsoft.com/office/drawing/2014/main" id="{926D501F-A29A-41CB-A364-40440672F885}"/>
              </a:ext>
            </a:extLst>
          </p:cNvPr>
          <p:cNvSpPr txBox="1">
            <a:spLocks noChangeArrowheads="1"/>
          </p:cNvSpPr>
          <p:nvPr/>
        </p:nvSpPr>
        <p:spPr bwMode="auto">
          <a:xfrm>
            <a:off x="755650" y="2422525"/>
            <a:ext cx="81597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76250" indent="-476250" algn="l" eaLnBrk="0" hangingPunct="0">
              <a:defRPr>
                <a:solidFill>
                  <a:schemeClr val="tx1"/>
                </a:solidFill>
                <a:latin typeface="Arial" panose="020B0604020202020204" pitchFamily="34" charset="0"/>
                <a:ea typeface="宋体" panose="02010600030101010101" pitchFamily="2" charset="-122"/>
              </a:defRPr>
            </a:lvl1pPr>
            <a:lvl2pPr marL="666750" algn="l" eaLnBrk="0" hangingPunct="0">
              <a:defRPr>
                <a:solidFill>
                  <a:schemeClr val="tx1"/>
                </a:solidFill>
                <a:latin typeface="Arial" panose="020B0604020202020204" pitchFamily="34" charset="0"/>
                <a:ea typeface="宋体" panose="02010600030101010101" pitchFamily="2" charset="-122"/>
              </a:defRPr>
            </a:lvl2pPr>
            <a:lvl3pPr algn="l" eaLnBrk="0" hangingPunct="0">
              <a:defRPr>
                <a:solidFill>
                  <a:schemeClr val="tx1"/>
                </a:solidFill>
                <a:latin typeface="Arial" panose="020B0604020202020204" pitchFamily="34" charset="0"/>
                <a:ea typeface="宋体" panose="02010600030101010101" pitchFamily="2" charset="-122"/>
              </a:defRPr>
            </a:lvl3pPr>
            <a:lvl4pPr algn="l" eaLnBrk="0" hangingPunct="0">
              <a:defRPr>
                <a:solidFill>
                  <a:schemeClr val="tx1"/>
                </a:solidFill>
                <a:latin typeface="Arial" panose="020B0604020202020204" pitchFamily="34" charset="0"/>
                <a:ea typeface="宋体" panose="02010600030101010101" pitchFamily="2" charset="-122"/>
              </a:defRPr>
            </a:lvl4pPr>
            <a:lvl5pPr algn="l"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en-US" altLang="zh-CN" sz="2400" b="1">
                <a:solidFill>
                  <a:schemeClr val="bg1"/>
                </a:solidFill>
                <a:latin typeface="Times New Roman" panose="02020603050405020304" pitchFamily="18" charset="0"/>
                <a:ea typeface="楷体_GB2312" pitchFamily="49" charset="-122"/>
              </a:rPr>
              <a:t>(3) </a:t>
            </a:r>
            <a:r>
              <a:rPr kumimoji="1" lang="zh-CN" altLang="en-US" sz="2400" b="1">
                <a:solidFill>
                  <a:schemeClr val="bg1"/>
                </a:solidFill>
                <a:latin typeface="楷体_GB2312" pitchFamily="49" charset="-122"/>
                <a:ea typeface="楷体_GB2312" pitchFamily="49" charset="-122"/>
              </a:rPr>
              <a:t>安培环路定理只适用于闭合的载流导线，对于任意设想的一段载流导线不成立</a:t>
            </a:r>
            <a:endParaRPr kumimoji="1" lang="zh-CN" altLang="en-US" sz="2400">
              <a:solidFill>
                <a:schemeClr val="bg1"/>
              </a:solidFill>
              <a:latin typeface="楷体_GB2312" pitchFamily="49" charset="-122"/>
              <a:ea typeface="楷体_GB2312" pitchFamily="49" charset="-122"/>
            </a:endParaRPr>
          </a:p>
        </p:txBody>
      </p:sp>
      <p:sp>
        <p:nvSpPr>
          <p:cNvPr id="130058" name="Rectangle 10">
            <a:extLst>
              <a:ext uri="{FF2B5EF4-FFF2-40B4-BE49-F238E27FC236}">
                <a16:creationId xmlns:a16="http://schemas.microsoft.com/office/drawing/2014/main" id="{56FFE3E0-1BB8-4642-B12B-6999C9319D18}"/>
              </a:ext>
            </a:extLst>
          </p:cNvPr>
          <p:cNvSpPr>
            <a:spLocks noChangeArrowheads="1"/>
          </p:cNvSpPr>
          <p:nvPr/>
        </p:nvSpPr>
        <p:spPr bwMode="auto">
          <a:xfrm>
            <a:off x="7239000" y="3733800"/>
            <a:ext cx="152400" cy="2438400"/>
          </a:xfrm>
          <a:prstGeom prst="rect">
            <a:avLst/>
          </a:prstGeom>
          <a:gradFill rotWithShape="0">
            <a:gsLst>
              <a:gs pos="0">
                <a:srgbClr val="C0C0C0"/>
              </a:gs>
              <a:gs pos="100000">
                <a:srgbClr val="C0C0C0">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9" name="Oval 11">
            <a:extLst>
              <a:ext uri="{FF2B5EF4-FFF2-40B4-BE49-F238E27FC236}">
                <a16:creationId xmlns:a16="http://schemas.microsoft.com/office/drawing/2014/main" id="{BCD70DF8-FB1D-4F55-A92E-B551EC249C4D}"/>
              </a:ext>
            </a:extLst>
          </p:cNvPr>
          <p:cNvSpPr>
            <a:spLocks noChangeArrowheads="1"/>
          </p:cNvSpPr>
          <p:nvPr/>
        </p:nvSpPr>
        <p:spPr bwMode="auto">
          <a:xfrm>
            <a:off x="5943600" y="4572000"/>
            <a:ext cx="2743200" cy="762000"/>
          </a:xfrm>
          <a:prstGeom prst="ellipse">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0" name="Rectangle 12">
            <a:extLst>
              <a:ext uri="{FF2B5EF4-FFF2-40B4-BE49-F238E27FC236}">
                <a16:creationId xmlns:a16="http://schemas.microsoft.com/office/drawing/2014/main" id="{8FE5253B-FBB3-4AEF-AA73-17232464A48E}"/>
              </a:ext>
            </a:extLst>
          </p:cNvPr>
          <p:cNvSpPr>
            <a:spLocks noChangeArrowheads="1"/>
          </p:cNvSpPr>
          <p:nvPr/>
        </p:nvSpPr>
        <p:spPr bwMode="auto">
          <a:xfrm>
            <a:off x="7246938" y="3730625"/>
            <a:ext cx="139700" cy="1585913"/>
          </a:xfrm>
          <a:prstGeom prst="rect">
            <a:avLst/>
          </a:prstGeom>
          <a:gradFill rotWithShape="0">
            <a:gsLst>
              <a:gs pos="0">
                <a:srgbClr val="C0C0C0"/>
              </a:gs>
              <a:gs pos="100000">
                <a:srgbClr val="C0C0C0">
                  <a:gamma/>
                  <a:shade val="46275"/>
                  <a:invGamma/>
                </a:srgbClr>
              </a:gs>
            </a:gsLst>
            <a:lin ang="0" scaled="1"/>
          </a:gra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1" name="Line 13">
            <a:extLst>
              <a:ext uri="{FF2B5EF4-FFF2-40B4-BE49-F238E27FC236}">
                <a16:creationId xmlns:a16="http://schemas.microsoft.com/office/drawing/2014/main" id="{C595BD83-69AF-4E64-9554-D2031882A1B6}"/>
              </a:ext>
            </a:extLst>
          </p:cNvPr>
          <p:cNvSpPr>
            <a:spLocks noChangeShapeType="1"/>
          </p:cNvSpPr>
          <p:nvPr/>
        </p:nvSpPr>
        <p:spPr bwMode="auto">
          <a:xfrm>
            <a:off x="7315200" y="4953000"/>
            <a:ext cx="1371600" cy="0"/>
          </a:xfrm>
          <a:prstGeom prst="line">
            <a:avLst/>
          </a:prstGeom>
          <a:noFill/>
          <a:ln w="2857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30062" name="Object 14">
            <a:extLst>
              <a:ext uri="{FF2B5EF4-FFF2-40B4-BE49-F238E27FC236}">
                <a16:creationId xmlns:a16="http://schemas.microsoft.com/office/drawing/2014/main" id="{E690294C-35E9-464C-8B64-A532C062E441}"/>
              </a:ext>
            </a:extLst>
          </p:cNvPr>
          <p:cNvGraphicFramePr>
            <a:graphicFrameLocks/>
          </p:cNvGraphicFramePr>
          <p:nvPr/>
        </p:nvGraphicFramePr>
        <p:xfrm>
          <a:off x="7772400" y="4648200"/>
          <a:ext cx="230188" cy="280988"/>
        </p:xfrm>
        <a:graphic>
          <a:graphicData uri="http://schemas.openxmlformats.org/presentationml/2006/ole">
            <mc:AlternateContent xmlns:mc="http://schemas.openxmlformats.org/markup-compatibility/2006">
              <mc:Choice xmlns:v="urn:schemas-microsoft-com:vml" Requires="v">
                <p:oleObj spid="_x0000_s130215" name="Equation" r:id="rId7" imgW="228600" imgH="279360" progId="Equation.3">
                  <p:embed/>
                </p:oleObj>
              </mc:Choice>
              <mc:Fallback>
                <p:oleObj name="Equation" r:id="rId7" imgW="228600" imgH="279360" progId="Equation.3">
                  <p:embed/>
                  <p:pic>
                    <p:nvPicPr>
                      <p:cNvPr id="0" name="Object 1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72400" y="4648200"/>
                        <a:ext cx="230188" cy="280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0063" name="Object 15">
            <a:extLst>
              <a:ext uri="{FF2B5EF4-FFF2-40B4-BE49-F238E27FC236}">
                <a16:creationId xmlns:a16="http://schemas.microsoft.com/office/drawing/2014/main" id="{744F8AA8-E7A0-4C6A-A536-D46BE095231D}"/>
              </a:ext>
            </a:extLst>
          </p:cNvPr>
          <p:cNvGraphicFramePr>
            <a:graphicFrameLocks/>
          </p:cNvGraphicFramePr>
          <p:nvPr/>
        </p:nvGraphicFramePr>
        <p:xfrm>
          <a:off x="6705600" y="3810000"/>
          <a:ext cx="201613" cy="292100"/>
        </p:xfrm>
        <a:graphic>
          <a:graphicData uri="http://schemas.openxmlformats.org/presentationml/2006/ole">
            <mc:AlternateContent xmlns:mc="http://schemas.openxmlformats.org/markup-compatibility/2006">
              <mc:Choice xmlns:v="urn:schemas-microsoft-com:vml" Requires="v">
                <p:oleObj spid="_x0000_s130216" name="Equation" r:id="rId9" imgW="203040" imgH="291960" progId="Equation.3">
                  <p:embed/>
                </p:oleObj>
              </mc:Choice>
              <mc:Fallback>
                <p:oleObj name="Equation" r:id="rId9" imgW="203040" imgH="291960" progId="Equation.3">
                  <p:embed/>
                  <p:pic>
                    <p:nvPicPr>
                      <p:cNvPr id="0" name="Object 1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05600" y="3810000"/>
                        <a:ext cx="201613"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0064" name="Line 16">
            <a:extLst>
              <a:ext uri="{FF2B5EF4-FFF2-40B4-BE49-F238E27FC236}">
                <a16:creationId xmlns:a16="http://schemas.microsoft.com/office/drawing/2014/main" id="{26E19804-10BB-4958-A9B3-51F4ED2FEFB3}"/>
              </a:ext>
            </a:extLst>
          </p:cNvPr>
          <p:cNvSpPr>
            <a:spLocks noChangeShapeType="1"/>
          </p:cNvSpPr>
          <p:nvPr/>
        </p:nvSpPr>
        <p:spPr bwMode="auto">
          <a:xfrm flipV="1">
            <a:off x="7010400" y="3733800"/>
            <a:ext cx="0" cy="60960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30065" name="Object 17">
            <a:extLst>
              <a:ext uri="{FF2B5EF4-FFF2-40B4-BE49-F238E27FC236}">
                <a16:creationId xmlns:a16="http://schemas.microsoft.com/office/drawing/2014/main" id="{F475EEE6-0F16-4E8A-9F78-3EDC7BA705BC}"/>
              </a:ext>
            </a:extLst>
          </p:cNvPr>
          <p:cNvGraphicFramePr>
            <a:graphicFrameLocks noChangeAspect="1"/>
          </p:cNvGraphicFramePr>
          <p:nvPr/>
        </p:nvGraphicFramePr>
        <p:xfrm>
          <a:off x="6629400" y="5334000"/>
          <a:ext cx="327025" cy="381000"/>
        </p:xfrm>
        <a:graphic>
          <a:graphicData uri="http://schemas.openxmlformats.org/presentationml/2006/ole">
            <mc:AlternateContent xmlns:mc="http://schemas.openxmlformats.org/markup-compatibility/2006">
              <mc:Choice xmlns:v="urn:schemas-microsoft-com:vml" Requires="v">
                <p:oleObj spid="_x0000_s130217" name="Equation" r:id="rId11" imgW="139680" imgH="164880" progId="Equation.3">
                  <p:embed/>
                </p:oleObj>
              </mc:Choice>
              <mc:Fallback>
                <p:oleObj name="Equation" r:id="rId11" imgW="139680" imgH="164880"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29400" y="5334000"/>
                        <a:ext cx="32702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0066" name="Object 18">
            <a:extLst>
              <a:ext uri="{FF2B5EF4-FFF2-40B4-BE49-F238E27FC236}">
                <a16:creationId xmlns:a16="http://schemas.microsoft.com/office/drawing/2014/main" id="{4F9AD430-4053-4A4A-B2CC-EBAEA64EF1F8}"/>
              </a:ext>
            </a:extLst>
          </p:cNvPr>
          <p:cNvGraphicFramePr>
            <a:graphicFrameLocks/>
          </p:cNvGraphicFramePr>
          <p:nvPr/>
        </p:nvGraphicFramePr>
        <p:xfrm>
          <a:off x="1004888" y="4767263"/>
          <a:ext cx="1003300" cy="608012"/>
        </p:xfrm>
        <a:graphic>
          <a:graphicData uri="http://schemas.openxmlformats.org/presentationml/2006/ole">
            <mc:AlternateContent xmlns:mc="http://schemas.openxmlformats.org/markup-compatibility/2006">
              <mc:Choice xmlns:v="urn:schemas-microsoft-com:vml" Requires="v">
                <p:oleObj spid="_x0000_s130218" name="Equation" r:id="rId13" imgW="1002960" imgH="609480" progId="Equation.3">
                  <p:embed/>
                </p:oleObj>
              </mc:Choice>
              <mc:Fallback>
                <p:oleObj name="Equation" r:id="rId13" imgW="1002960" imgH="609480" progId="Equation.3">
                  <p:embed/>
                  <p:pic>
                    <p:nvPicPr>
                      <p:cNvPr id="0" name="Object 18"/>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04888" y="4767263"/>
                        <a:ext cx="1003300" cy="60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0067" name="Object 19">
            <a:extLst>
              <a:ext uri="{FF2B5EF4-FFF2-40B4-BE49-F238E27FC236}">
                <a16:creationId xmlns:a16="http://schemas.microsoft.com/office/drawing/2014/main" id="{8ABA8532-10D7-44B0-8E7B-383C145739EB}"/>
              </a:ext>
            </a:extLst>
          </p:cNvPr>
          <p:cNvGraphicFramePr>
            <a:graphicFrameLocks/>
          </p:cNvGraphicFramePr>
          <p:nvPr/>
        </p:nvGraphicFramePr>
        <p:xfrm>
          <a:off x="1968500" y="4591050"/>
          <a:ext cx="3670300" cy="823913"/>
        </p:xfrm>
        <a:graphic>
          <a:graphicData uri="http://schemas.openxmlformats.org/presentationml/2006/ole">
            <mc:AlternateContent xmlns:mc="http://schemas.openxmlformats.org/markup-compatibility/2006">
              <mc:Choice xmlns:v="urn:schemas-microsoft-com:vml" Requires="v">
                <p:oleObj spid="_x0000_s130219" name="Equation" r:id="rId15" imgW="3670200" imgH="825480" progId="Equation.3">
                  <p:embed/>
                </p:oleObj>
              </mc:Choice>
              <mc:Fallback>
                <p:oleObj name="Equation" r:id="rId15" imgW="3670200" imgH="825480" progId="Equation.3">
                  <p:embed/>
                  <p:pic>
                    <p:nvPicPr>
                      <p:cNvPr id="0" name="Object 19"/>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68500" y="4591050"/>
                        <a:ext cx="3670300"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0068" name="Line 20">
            <a:extLst>
              <a:ext uri="{FF2B5EF4-FFF2-40B4-BE49-F238E27FC236}">
                <a16:creationId xmlns:a16="http://schemas.microsoft.com/office/drawing/2014/main" id="{F4CDD53C-7333-4D40-8BF0-5BDCFE21921E}"/>
              </a:ext>
            </a:extLst>
          </p:cNvPr>
          <p:cNvSpPr>
            <a:spLocks noChangeShapeType="1"/>
          </p:cNvSpPr>
          <p:nvPr/>
        </p:nvSpPr>
        <p:spPr bwMode="auto">
          <a:xfrm>
            <a:off x="7319963" y="3729038"/>
            <a:ext cx="1381125" cy="1228725"/>
          </a:xfrm>
          <a:prstGeom prst="line">
            <a:avLst/>
          </a:prstGeom>
          <a:noFill/>
          <a:ln w="2857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069" name="Line 21">
            <a:extLst>
              <a:ext uri="{FF2B5EF4-FFF2-40B4-BE49-F238E27FC236}">
                <a16:creationId xmlns:a16="http://schemas.microsoft.com/office/drawing/2014/main" id="{1AD335C6-7336-4EC7-B987-994112B7B213}"/>
              </a:ext>
            </a:extLst>
          </p:cNvPr>
          <p:cNvSpPr>
            <a:spLocks noChangeShapeType="1"/>
          </p:cNvSpPr>
          <p:nvPr/>
        </p:nvSpPr>
        <p:spPr bwMode="auto">
          <a:xfrm flipV="1">
            <a:off x="7391400" y="4962525"/>
            <a:ext cx="1304925" cy="1209675"/>
          </a:xfrm>
          <a:prstGeom prst="line">
            <a:avLst/>
          </a:prstGeom>
          <a:noFill/>
          <a:ln w="2857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070" name="Text Box 22">
            <a:extLst>
              <a:ext uri="{FF2B5EF4-FFF2-40B4-BE49-F238E27FC236}">
                <a16:creationId xmlns:a16="http://schemas.microsoft.com/office/drawing/2014/main" id="{1664A318-C120-4EE3-B072-F102D2CBAC17}"/>
              </a:ext>
            </a:extLst>
          </p:cNvPr>
          <p:cNvSpPr txBox="1">
            <a:spLocks noChangeArrowheads="1"/>
          </p:cNvSpPr>
          <p:nvPr/>
        </p:nvSpPr>
        <p:spPr bwMode="auto">
          <a:xfrm>
            <a:off x="963613" y="3549650"/>
            <a:ext cx="2965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图中载流直导线</a:t>
            </a:r>
            <a:r>
              <a:rPr kumimoji="1" lang="en-US" altLang="zh-CN" sz="2400" b="1">
                <a:solidFill>
                  <a:schemeClr val="bg1"/>
                </a:solidFill>
                <a:latin typeface="Times New Roman" panose="02020603050405020304" pitchFamily="18" charset="0"/>
              </a:rPr>
              <a:t>,  </a:t>
            </a:r>
            <a:r>
              <a:rPr kumimoji="1" lang="zh-CN" altLang="en-US" sz="2400" b="1">
                <a:solidFill>
                  <a:schemeClr val="bg1"/>
                </a:solidFill>
                <a:latin typeface="Times New Roman" panose="02020603050405020304" pitchFamily="18" charset="0"/>
              </a:rPr>
              <a:t>设</a:t>
            </a:r>
            <a:r>
              <a:rPr kumimoji="1" lang="zh-CN" altLang="en-US" sz="2800">
                <a:solidFill>
                  <a:srgbClr val="FFFF00"/>
                </a:solidFill>
                <a:latin typeface="Times New Roman" panose="02020603050405020304" pitchFamily="18" charset="0"/>
              </a:rPr>
              <a:t> </a:t>
            </a:r>
          </a:p>
        </p:txBody>
      </p:sp>
      <p:graphicFrame>
        <p:nvGraphicFramePr>
          <p:cNvPr id="130071" name="Object 23">
            <a:extLst>
              <a:ext uri="{FF2B5EF4-FFF2-40B4-BE49-F238E27FC236}">
                <a16:creationId xmlns:a16="http://schemas.microsoft.com/office/drawing/2014/main" id="{D66A8A98-63D5-4BCE-8197-9C519E3CF65C}"/>
              </a:ext>
            </a:extLst>
          </p:cNvPr>
          <p:cNvGraphicFramePr>
            <a:graphicFrameLocks noChangeAspect="1"/>
          </p:cNvGraphicFramePr>
          <p:nvPr/>
        </p:nvGraphicFramePr>
        <p:xfrm>
          <a:off x="3811588" y="3641725"/>
          <a:ext cx="1916112" cy="417513"/>
        </p:xfrm>
        <a:graphic>
          <a:graphicData uri="http://schemas.openxmlformats.org/presentationml/2006/ole">
            <mc:AlternateContent xmlns:mc="http://schemas.openxmlformats.org/markup-compatibility/2006">
              <mc:Choice xmlns:v="urn:schemas-microsoft-com:vml" Requires="v">
                <p:oleObj spid="_x0000_s130220" name="公式" r:id="rId17" imgW="1917360" imgH="419040" progId="Equation.3">
                  <p:embed/>
                </p:oleObj>
              </mc:Choice>
              <mc:Fallback>
                <p:oleObj name="公式" r:id="rId17" imgW="1917360" imgH="419040" progId="Equation.3">
                  <p:embed/>
                  <p:pic>
                    <p:nvPicPr>
                      <p:cNvPr id="0" name="Object 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11588" y="3641725"/>
                        <a:ext cx="1916112"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0072" name="Object 24">
            <a:extLst>
              <a:ext uri="{FF2B5EF4-FFF2-40B4-BE49-F238E27FC236}">
                <a16:creationId xmlns:a16="http://schemas.microsoft.com/office/drawing/2014/main" id="{98B133A6-07EB-4FA2-8055-F65CFF8CB06E}"/>
              </a:ext>
            </a:extLst>
          </p:cNvPr>
          <p:cNvGraphicFramePr>
            <a:graphicFrameLocks/>
          </p:cNvGraphicFramePr>
          <p:nvPr/>
        </p:nvGraphicFramePr>
        <p:xfrm>
          <a:off x="7472363" y="5516563"/>
          <a:ext cx="223837" cy="334962"/>
        </p:xfrm>
        <a:graphic>
          <a:graphicData uri="http://schemas.openxmlformats.org/presentationml/2006/ole">
            <mc:AlternateContent xmlns:mc="http://schemas.openxmlformats.org/markup-compatibility/2006">
              <mc:Choice xmlns:v="urn:schemas-microsoft-com:vml" Requires="v">
                <p:oleObj spid="_x0000_s130221" name="Equation" r:id="rId19" imgW="279360" imgH="419040" progId="Equation.3">
                  <p:embed/>
                </p:oleObj>
              </mc:Choice>
              <mc:Fallback>
                <p:oleObj name="Equation" r:id="rId19" imgW="279360" imgH="419040" progId="Equation.3">
                  <p:embed/>
                  <p:pic>
                    <p:nvPicPr>
                      <p:cNvPr id="0" name="Object 24"/>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472363" y="5516563"/>
                        <a:ext cx="223837" cy="334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0073" name="Object 25">
            <a:extLst>
              <a:ext uri="{FF2B5EF4-FFF2-40B4-BE49-F238E27FC236}">
                <a16:creationId xmlns:a16="http://schemas.microsoft.com/office/drawing/2014/main" id="{700B0D41-6167-430B-8F78-4620D48758C3}"/>
              </a:ext>
            </a:extLst>
          </p:cNvPr>
          <p:cNvGraphicFramePr>
            <a:graphicFrameLocks/>
          </p:cNvGraphicFramePr>
          <p:nvPr/>
        </p:nvGraphicFramePr>
        <p:xfrm>
          <a:off x="7459663" y="4040188"/>
          <a:ext cx="252412" cy="334962"/>
        </p:xfrm>
        <a:graphic>
          <a:graphicData uri="http://schemas.openxmlformats.org/presentationml/2006/ole">
            <mc:AlternateContent xmlns:mc="http://schemas.openxmlformats.org/markup-compatibility/2006">
              <mc:Choice xmlns:v="urn:schemas-microsoft-com:vml" Requires="v">
                <p:oleObj spid="_x0000_s130222" name="Equation" r:id="rId21" imgW="317160" imgH="419040" progId="Equation.3">
                  <p:embed/>
                </p:oleObj>
              </mc:Choice>
              <mc:Fallback>
                <p:oleObj name="Equation" r:id="rId21" imgW="317160" imgH="419040" progId="Equation.3">
                  <p:embed/>
                  <p:pic>
                    <p:nvPicPr>
                      <p:cNvPr id="0" name="Object 25"/>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459663" y="4040188"/>
                        <a:ext cx="252412" cy="334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0074" name="Object 26">
            <a:extLst>
              <a:ext uri="{FF2B5EF4-FFF2-40B4-BE49-F238E27FC236}">
                <a16:creationId xmlns:a16="http://schemas.microsoft.com/office/drawing/2014/main" id="{596953CE-5A7C-413B-8F40-472C3DDDE36F}"/>
              </a:ext>
            </a:extLst>
          </p:cNvPr>
          <p:cNvGraphicFramePr>
            <a:graphicFrameLocks/>
          </p:cNvGraphicFramePr>
          <p:nvPr/>
        </p:nvGraphicFramePr>
        <p:xfrm>
          <a:off x="1079500" y="5562600"/>
          <a:ext cx="2197100" cy="863600"/>
        </p:xfrm>
        <a:graphic>
          <a:graphicData uri="http://schemas.openxmlformats.org/presentationml/2006/ole">
            <mc:AlternateContent xmlns:mc="http://schemas.openxmlformats.org/markup-compatibility/2006">
              <mc:Choice xmlns:v="urn:schemas-microsoft-com:vml" Requires="v">
                <p:oleObj spid="_x0000_s130223" name="Equation" r:id="rId23" imgW="2197080" imgH="863280" progId="Equation.3">
                  <p:embed/>
                </p:oleObj>
              </mc:Choice>
              <mc:Fallback>
                <p:oleObj name="Equation" r:id="rId23" imgW="2197080" imgH="863280" progId="Equation.3">
                  <p:embed/>
                  <p:pic>
                    <p:nvPicPr>
                      <p:cNvPr id="0" name="Object 26"/>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79500" y="5562600"/>
                        <a:ext cx="21971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0075" name="Object 27">
            <a:extLst>
              <a:ext uri="{FF2B5EF4-FFF2-40B4-BE49-F238E27FC236}">
                <a16:creationId xmlns:a16="http://schemas.microsoft.com/office/drawing/2014/main" id="{E89B775C-B669-49FF-908B-BDECBBAB9E9A}"/>
              </a:ext>
            </a:extLst>
          </p:cNvPr>
          <p:cNvGraphicFramePr>
            <a:graphicFrameLocks/>
          </p:cNvGraphicFramePr>
          <p:nvPr/>
        </p:nvGraphicFramePr>
        <p:xfrm>
          <a:off x="3424238" y="5588000"/>
          <a:ext cx="1281112" cy="863600"/>
        </p:xfrm>
        <a:graphic>
          <a:graphicData uri="http://schemas.openxmlformats.org/presentationml/2006/ole">
            <mc:AlternateContent xmlns:mc="http://schemas.openxmlformats.org/markup-compatibility/2006">
              <mc:Choice xmlns:v="urn:schemas-microsoft-com:vml" Requires="v">
                <p:oleObj spid="_x0000_s130224" name="Equation" r:id="rId25" imgW="1282680" imgH="863280" progId="Equation.3">
                  <p:embed/>
                </p:oleObj>
              </mc:Choice>
              <mc:Fallback>
                <p:oleObj name="Equation" r:id="rId25" imgW="1282680" imgH="863280" progId="Equation.3">
                  <p:embed/>
                  <p:pic>
                    <p:nvPicPr>
                      <p:cNvPr id="0" name="Object 27"/>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424238" y="5588000"/>
                        <a:ext cx="1281112"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0076" name="Object 28">
            <a:extLst>
              <a:ext uri="{FF2B5EF4-FFF2-40B4-BE49-F238E27FC236}">
                <a16:creationId xmlns:a16="http://schemas.microsoft.com/office/drawing/2014/main" id="{3A806F41-7B8E-4F79-9F40-261726568825}"/>
              </a:ext>
            </a:extLst>
          </p:cNvPr>
          <p:cNvGraphicFramePr>
            <a:graphicFrameLocks/>
          </p:cNvGraphicFramePr>
          <p:nvPr/>
        </p:nvGraphicFramePr>
        <p:xfrm>
          <a:off x="4891088" y="5835650"/>
          <a:ext cx="823912" cy="431800"/>
        </p:xfrm>
        <a:graphic>
          <a:graphicData uri="http://schemas.openxmlformats.org/presentationml/2006/ole">
            <mc:AlternateContent xmlns:mc="http://schemas.openxmlformats.org/markup-compatibility/2006">
              <mc:Choice xmlns:v="urn:schemas-microsoft-com:vml" Requires="v">
                <p:oleObj spid="_x0000_s130225" name="Equation" r:id="rId27" imgW="825480" imgH="431640" progId="Equation.3">
                  <p:embed/>
                </p:oleObj>
              </mc:Choice>
              <mc:Fallback>
                <p:oleObj name="Equation" r:id="rId27" imgW="825480" imgH="431640" progId="Equation.3">
                  <p:embed/>
                  <p:pic>
                    <p:nvPicPr>
                      <p:cNvPr id="0" name="Object 28"/>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891088" y="5835650"/>
                        <a:ext cx="823912"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0077" name="Rectangle 29">
            <a:extLst>
              <a:ext uri="{FF2B5EF4-FFF2-40B4-BE49-F238E27FC236}">
                <a16:creationId xmlns:a16="http://schemas.microsoft.com/office/drawing/2014/main" id="{F73B45C6-AABC-4AF5-9476-AAF2E449042D}"/>
              </a:ext>
            </a:extLst>
          </p:cNvPr>
          <p:cNvSpPr>
            <a:spLocks noChangeArrowheads="1"/>
          </p:cNvSpPr>
          <p:nvPr/>
        </p:nvSpPr>
        <p:spPr bwMode="auto">
          <a:xfrm>
            <a:off x="209550" y="3584575"/>
            <a:ext cx="800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anose="02020603050405020304" pitchFamily="18" charset="0"/>
              </a:rPr>
              <a:t>例如</a:t>
            </a:r>
          </a:p>
        </p:txBody>
      </p:sp>
      <p:sp>
        <p:nvSpPr>
          <p:cNvPr id="130078" name="Rectangle 30">
            <a:extLst>
              <a:ext uri="{FF2B5EF4-FFF2-40B4-BE49-F238E27FC236}">
                <a16:creationId xmlns:a16="http://schemas.microsoft.com/office/drawing/2014/main" id="{AEDB81F4-92CD-4DCC-A504-B5A241A10D9D}"/>
              </a:ext>
            </a:extLst>
          </p:cNvPr>
          <p:cNvSpPr>
            <a:spLocks noChangeArrowheads="1"/>
          </p:cNvSpPr>
          <p:nvPr/>
        </p:nvSpPr>
        <p:spPr bwMode="auto">
          <a:xfrm>
            <a:off x="766763" y="476250"/>
            <a:ext cx="1466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rgbClr val="FFFF00"/>
                </a:solidFill>
                <a:latin typeface="Times New Roman" panose="02020603050405020304" pitchFamily="18" charset="0"/>
              </a:rPr>
              <a:t>讨论</a:t>
            </a:r>
          </a:p>
        </p:txBody>
      </p:sp>
      <p:sp>
        <p:nvSpPr>
          <p:cNvPr id="130079" name="Text Box 31">
            <a:extLst>
              <a:ext uri="{FF2B5EF4-FFF2-40B4-BE49-F238E27FC236}">
                <a16:creationId xmlns:a16="http://schemas.microsoft.com/office/drawing/2014/main" id="{84B17E7C-EF1D-4997-933F-115CE03D57C3}"/>
              </a:ext>
            </a:extLst>
          </p:cNvPr>
          <p:cNvSpPr txBox="1">
            <a:spLocks noChangeArrowheads="1"/>
          </p:cNvSpPr>
          <p:nvPr/>
        </p:nvSpPr>
        <p:spPr bwMode="auto">
          <a:xfrm>
            <a:off x="1016000" y="4067175"/>
            <a:ext cx="2295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宋体" panose="02010600030101010101" pitchFamily="2" charset="-122"/>
              </a:rPr>
              <a:t>则 </a:t>
            </a:r>
            <a:r>
              <a:rPr kumimoji="1" lang="en-US" altLang="zh-CN" sz="2400" b="1" i="1">
                <a:solidFill>
                  <a:srgbClr val="66FFFF"/>
                </a:solidFill>
                <a:latin typeface="宋体" panose="02010600030101010101" pitchFamily="2" charset="-122"/>
              </a:rPr>
              <a:t>L </a:t>
            </a:r>
            <a:r>
              <a:rPr kumimoji="1" lang="zh-CN" altLang="en-US" sz="2400" b="1">
                <a:solidFill>
                  <a:schemeClr val="bg1"/>
                </a:solidFill>
                <a:latin typeface="宋体" panose="02010600030101010101" pitchFamily="2" charset="-122"/>
              </a:rPr>
              <a:t>的环流为</a:t>
            </a:r>
            <a:r>
              <a:rPr kumimoji="1" lang="en-US" altLang="zh-CN" sz="2400" b="1">
                <a:solidFill>
                  <a:schemeClr val="bg1"/>
                </a:solidFill>
                <a:latin typeface="宋体" panose="02010600030101010101" pitchFamily="2" charset="-122"/>
              </a:rPr>
              <a:t>:</a:t>
            </a:r>
          </a:p>
        </p:txBody>
      </p:sp>
      <p:sp>
        <p:nvSpPr>
          <p:cNvPr id="130080" name="AutoShape 32">
            <a:extLst>
              <a:ext uri="{FF2B5EF4-FFF2-40B4-BE49-F238E27FC236}">
                <a16:creationId xmlns:a16="http://schemas.microsoft.com/office/drawing/2014/main" id="{BC8825D9-6337-41BE-945E-604E011BA323}"/>
              </a:ext>
            </a:extLst>
          </p:cNvPr>
          <p:cNvSpPr>
            <a:spLocks noChangeArrowheads="1"/>
          </p:cNvSpPr>
          <p:nvPr/>
        </p:nvSpPr>
        <p:spPr bwMode="auto">
          <a:xfrm>
            <a:off x="395288" y="428625"/>
            <a:ext cx="360362" cy="576263"/>
          </a:xfrm>
          <a:prstGeom prst="star4">
            <a:avLst>
              <a:gd name="adj" fmla="val 18519"/>
            </a:avLst>
          </a:prstGeom>
          <a:gradFill rotWithShape="0">
            <a:gsLst>
              <a:gs pos="0">
                <a:srgbClr val="99FF99"/>
              </a:gs>
              <a:gs pos="100000">
                <a:srgbClr val="99FF99">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81" name="Arc 33">
            <a:extLst>
              <a:ext uri="{FF2B5EF4-FFF2-40B4-BE49-F238E27FC236}">
                <a16:creationId xmlns:a16="http://schemas.microsoft.com/office/drawing/2014/main" id="{DB012859-C5A5-4D13-A3BC-708F27311E7C}"/>
              </a:ext>
            </a:extLst>
          </p:cNvPr>
          <p:cNvSpPr>
            <a:spLocks/>
          </p:cNvSpPr>
          <p:nvPr/>
        </p:nvSpPr>
        <p:spPr bwMode="auto">
          <a:xfrm rot="7371720">
            <a:off x="7295357" y="3737769"/>
            <a:ext cx="273050" cy="338137"/>
          </a:xfrm>
          <a:custGeom>
            <a:avLst/>
            <a:gdLst>
              <a:gd name="G0" fmla="+- 0 0 0"/>
              <a:gd name="G1" fmla="+- 20284 0 0"/>
              <a:gd name="G2" fmla="+- 21600 0 0"/>
              <a:gd name="T0" fmla="*/ 7424 w 17519"/>
              <a:gd name="T1" fmla="*/ 0 h 20284"/>
              <a:gd name="T2" fmla="*/ 17519 w 17519"/>
              <a:gd name="T3" fmla="*/ 7649 h 20284"/>
              <a:gd name="T4" fmla="*/ 0 w 17519"/>
              <a:gd name="T5" fmla="*/ 20284 h 20284"/>
            </a:gdLst>
            <a:ahLst/>
            <a:cxnLst>
              <a:cxn ang="0">
                <a:pos x="T0" y="T1"/>
              </a:cxn>
              <a:cxn ang="0">
                <a:pos x="T2" y="T3"/>
              </a:cxn>
              <a:cxn ang="0">
                <a:pos x="T4" y="T5"/>
              </a:cxn>
            </a:cxnLst>
            <a:rect l="0" t="0" r="r" b="b"/>
            <a:pathLst>
              <a:path w="17519" h="20284" fill="none" extrusionOk="0">
                <a:moveTo>
                  <a:pt x="7424" y="-1"/>
                </a:moveTo>
                <a:cubicBezTo>
                  <a:pt x="11477" y="1483"/>
                  <a:pt x="14993" y="4147"/>
                  <a:pt x="17519" y="7648"/>
                </a:cubicBezTo>
              </a:path>
              <a:path w="17519" h="20284" stroke="0" extrusionOk="0">
                <a:moveTo>
                  <a:pt x="7424" y="-1"/>
                </a:moveTo>
                <a:cubicBezTo>
                  <a:pt x="11477" y="1483"/>
                  <a:pt x="14993" y="4147"/>
                  <a:pt x="17519" y="7648"/>
                </a:cubicBezTo>
                <a:lnTo>
                  <a:pt x="0" y="20284"/>
                </a:lnTo>
                <a:close/>
              </a:path>
            </a:pathLst>
          </a:custGeom>
          <a:noFill/>
          <a:ln w="28575">
            <a:solidFill>
              <a:srgbClr val="66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82" name="Arc 34">
            <a:extLst>
              <a:ext uri="{FF2B5EF4-FFF2-40B4-BE49-F238E27FC236}">
                <a16:creationId xmlns:a16="http://schemas.microsoft.com/office/drawing/2014/main" id="{4D6E0FF8-DC37-445B-B649-ABCFA82E0C29}"/>
              </a:ext>
            </a:extLst>
          </p:cNvPr>
          <p:cNvSpPr>
            <a:spLocks/>
          </p:cNvSpPr>
          <p:nvPr/>
        </p:nvSpPr>
        <p:spPr bwMode="auto">
          <a:xfrm rot="-1968626">
            <a:off x="7329488" y="5853113"/>
            <a:ext cx="307975" cy="323850"/>
          </a:xfrm>
          <a:custGeom>
            <a:avLst/>
            <a:gdLst>
              <a:gd name="G0" fmla="+- 0 0 0"/>
              <a:gd name="G1" fmla="+- 19405 0 0"/>
              <a:gd name="G2" fmla="+- 21600 0 0"/>
              <a:gd name="T0" fmla="*/ 9488 w 19715"/>
              <a:gd name="T1" fmla="*/ 0 h 19405"/>
              <a:gd name="T2" fmla="*/ 19715 w 19715"/>
              <a:gd name="T3" fmla="*/ 10581 h 19405"/>
              <a:gd name="T4" fmla="*/ 0 w 19715"/>
              <a:gd name="T5" fmla="*/ 19405 h 19405"/>
            </a:gdLst>
            <a:ahLst/>
            <a:cxnLst>
              <a:cxn ang="0">
                <a:pos x="T0" y="T1"/>
              </a:cxn>
              <a:cxn ang="0">
                <a:pos x="T2" y="T3"/>
              </a:cxn>
              <a:cxn ang="0">
                <a:pos x="T4" y="T5"/>
              </a:cxn>
            </a:cxnLst>
            <a:rect l="0" t="0" r="r" b="b"/>
            <a:pathLst>
              <a:path w="19715" h="19405" fill="none" extrusionOk="0">
                <a:moveTo>
                  <a:pt x="9487" y="0"/>
                </a:moveTo>
                <a:cubicBezTo>
                  <a:pt x="14030" y="2221"/>
                  <a:pt x="17649" y="5965"/>
                  <a:pt x="19715" y="10580"/>
                </a:cubicBezTo>
              </a:path>
              <a:path w="19715" h="19405" stroke="0" extrusionOk="0">
                <a:moveTo>
                  <a:pt x="9487" y="0"/>
                </a:moveTo>
                <a:cubicBezTo>
                  <a:pt x="14030" y="2221"/>
                  <a:pt x="17649" y="5965"/>
                  <a:pt x="19715" y="10580"/>
                </a:cubicBezTo>
                <a:lnTo>
                  <a:pt x="0" y="19405"/>
                </a:lnTo>
                <a:close/>
              </a:path>
            </a:pathLst>
          </a:custGeom>
          <a:noFill/>
          <a:ln w="28575">
            <a:solidFill>
              <a:srgbClr val="66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0080"/>
                                        </p:tgtEl>
                                        <p:attrNameLst>
                                          <p:attrName>style.visibility</p:attrName>
                                        </p:attrNameLst>
                                      </p:cBhvr>
                                      <p:to>
                                        <p:strVal val="visible"/>
                                      </p:to>
                                    </p:set>
                                    <p:animEffect transition="in" filter="dissolve">
                                      <p:cBhvr>
                                        <p:cTn id="7" dur="500"/>
                                        <p:tgtEl>
                                          <p:spTgt spid="1300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0078"/>
                                        </p:tgtEl>
                                        <p:attrNameLst>
                                          <p:attrName>style.visibility</p:attrName>
                                        </p:attrNameLst>
                                      </p:cBhvr>
                                      <p:to>
                                        <p:strVal val="visible"/>
                                      </p:to>
                                    </p:set>
                                    <p:animEffect transition="in" filter="wipe(left)">
                                      <p:cBhvr>
                                        <p:cTn id="12" dur="500"/>
                                        <p:tgtEl>
                                          <p:spTgt spid="1300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0050"/>
                                        </p:tgtEl>
                                        <p:attrNameLst>
                                          <p:attrName>style.visibility</p:attrName>
                                        </p:attrNameLst>
                                      </p:cBhvr>
                                      <p:to>
                                        <p:strVal val="visible"/>
                                      </p:to>
                                    </p:set>
                                    <p:animEffect transition="in" filter="wipe(left)">
                                      <p:cBhvr>
                                        <p:cTn id="17" dur="500"/>
                                        <p:tgtEl>
                                          <p:spTgt spid="1300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0051"/>
                                        </p:tgtEl>
                                        <p:attrNameLst>
                                          <p:attrName>style.visibility</p:attrName>
                                        </p:attrNameLst>
                                      </p:cBhvr>
                                      <p:to>
                                        <p:strVal val="visible"/>
                                      </p:to>
                                    </p:set>
                                    <p:animEffect transition="in" filter="wipe(left)">
                                      <p:cBhvr>
                                        <p:cTn id="22" dur="500"/>
                                        <p:tgtEl>
                                          <p:spTgt spid="1300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30052"/>
                                        </p:tgtEl>
                                        <p:attrNameLst>
                                          <p:attrName>style.visibility</p:attrName>
                                        </p:attrNameLst>
                                      </p:cBhvr>
                                      <p:to>
                                        <p:strVal val="visible"/>
                                      </p:to>
                                    </p:set>
                                    <p:animEffect transition="in" filter="wipe(left)">
                                      <p:cBhvr>
                                        <p:cTn id="27" dur="500"/>
                                        <p:tgtEl>
                                          <p:spTgt spid="1300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0053"/>
                                        </p:tgtEl>
                                        <p:attrNameLst>
                                          <p:attrName>style.visibility</p:attrName>
                                        </p:attrNameLst>
                                      </p:cBhvr>
                                      <p:to>
                                        <p:strVal val="visible"/>
                                      </p:to>
                                    </p:set>
                                    <p:animEffect transition="in" filter="wipe(left)">
                                      <p:cBhvr>
                                        <p:cTn id="32" dur="500"/>
                                        <p:tgtEl>
                                          <p:spTgt spid="13005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30054"/>
                                        </p:tgtEl>
                                        <p:attrNameLst>
                                          <p:attrName>style.visibility</p:attrName>
                                        </p:attrNameLst>
                                      </p:cBhvr>
                                      <p:to>
                                        <p:strVal val="visible"/>
                                      </p:to>
                                    </p:set>
                                    <p:animEffect transition="in" filter="wipe(left)">
                                      <p:cBhvr>
                                        <p:cTn id="37" dur="500"/>
                                        <p:tgtEl>
                                          <p:spTgt spid="13005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0055"/>
                                        </p:tgtEl>
                                        <p:attrNameLst>
                                          <p:attrName>style.visibility</p:attrName>
                                        </p:attrNameLst>
                                      </p:cBhvr>
                                      <p:to>
                                        <p:strVal val="visible"/>
                                      </p:to>
                                    </p:set>
                                    <p:animEffect transition="in" filter="wipe(left)">
                                      <p:cBhvr>
                                        <p:cTn id="42" dur="500"/>
                                        <p:tgtEl>
                                          <p:spTgt spid="13005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0056"/>
                                        </p:tgtEl>
                                        <p:attrNameLst>
                                          <p:attrName>style.visibility</p:attrName>
                                        </p:attrNameLst>
                                      </p:cBhvr>
                                      <p:to>
                                        <p:strVal val="visible"/>
                                      </p:to>
                                    </p:set>
                                    <p:animEffect transition="in" filter="wipe(left)">
                                      <p:cBhvr>
                                        <p:cTn id="47" dur="500"/>
                                        <p:tgtEl>
                                          <p:spTgt spid="13005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30057"/>
                                        </p:tgtEl>
                                        <p:attrNameLst>
                                          <p:attrName>style.visibility</p:attrName>
                                        </p:attrNameLst>
                                      </p:cBhvr>
                                      <p:to>
                                        <p:strVal val="visible"/>
                                      </p:to>
                                    </p:set>
                                    <p:animEffect transition="in" filter="wipe(left)">
                                      <p:cBhvr>
                                        <p:cTn id="52" dur="500"/>
                                        <p:tgtEl>
                                          <p:spTgt spid="13005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30077"/>
                                        </p:tgtEl>
                                        <p:attrNameLst>
                                          <p:attrName>style.visibility</p:attrName>
                                        </p:attrNameLst>
                                      </p:cBhvr>
                                      <p:to>
                                        <p:strVal val="visible"/>
                                      </p:to>
                                    </p:set>
                                    <p:animEffect transition="in" filter="wipe(left)">
                                      <p:cBhvr>
                                        <p:cTn id="57" dur="500"/>
                                        <p:tgtEl>
                                          <p:spTgt spid="13007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30070"/>
                                        </p:tgtEl>
                                        <p:attrNameLst>
                                          <p:attrName>style.visibility</p:attrName>
                                        </p:attrNameLst>
                                      </p:cBhvr>
                                      <p:to>
                                        <p:strVal val="visible"/>
                                      </p:to>
                                    </p:set>
                                    <p:animEffect transition="in" filter="wipe(left)">
                                      <p:cBhvr>
                                        <p:cTn id="62" dur="500"/>
                                        <p:tgtEl>
                                          <p:spTgt spid="130070"/>
                                        </p:tgtEl>
                                      </p:cBhvr>
                                    </p:animEffect>
                                  </p:childTnLst>
                                </p:cTn>
                              </p:par>
                            </p:childTnLst>
                          </p:cTn>
                        </p:par>
                        <p:par>
                          <p:cTn id="63" fill="hold" nodeType="afterGroup">
                            <p:stCondLst>
                              <p:cond delay="500"/>
                            </p:stCondLst>
                            <p:childTnLst>
                              <p:par>
                                <p:cTn id="64" presetID="22" presetClass="entr" presetSubtype="8" fill="hold" nodeType="afterEffect">
                                  <p:stCondLst>
                                    <p:cond delay="0"/>
                                  </p:stCondLst>
                                  <p:childTnLst>
                                    <p:set>
                                      <p:cBhvr>
                                        <p:cTn id="65" dur="1" fill="hold">
                                          <p:stCondLst>
                                            <p:cond delay="0"/>
                                          </p:stCondLst>
                                        </p:cTn>
                                        <p:tgtEl>
                                          <p:spTgt spid="130071"/>
                                        </p:tgtEl>
                                        <p:attrNameLst>
                                          <p:attrName>style.visibility</p:attrName>
                                        </p:attrNameLst>
                                      </p:cBhvr>
                                      <p:to>
                                        <p:strVal val="visible"/>
                                      </p:to>
                                    </p:set>
                                    <p:animEffect transition="in" filter="wipe(left)">
                                      <p:cBhvr>
                                        <p:cTn id="66" dur="500"/>
                                        <p:tgtEl>
                                          <p:spTgt spid="130071"/>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nodeType="clickEffect">
                                  <p:stCondLst>
                                    <p:cond delay="0"/>
                                  </p:stCondLst>
                                  <p:childTnLst>
                                    <p:set>
                                      <p:cBhvr>
                                        <p:cTn id="70" dur="1" fill="hold">
                                          <p:stCondLst>
                                            <p:cond delay="0"/>
                                          </p:stCondLst>
                                        </p:cTn>
                                        <p:tgtEl>
                                          <p:spTgt spid="130058"/>
                                        </p:tgtEl>
                                        <p:attrNameLst>
                                          <p:attrName>style.visibility</p:attrName>
                                        </p:attrNameLst>
                                      </p:cBhvr>
                                      <p:to>
                                        <p:strVal val="visible"/>
                                      </p:to>
                                    </p:set>
                                    <p:animEffect transition="in" filter="wipe(up)">
                                      <p:cBhvr>
                                        <p:cTn id="71" dur="500"/>
                                        <p:tgtEl>
                                          <p:spTgt spid="130058"/>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nodeType="clickEffect">
                                  <p:stCondLst>
                                    <p:cond delay="0"/>
                                  </p:stCondLst>
                                  <p:childTnLst>
                                    <p:set>
                                      <p:cBhvr>
                                        <p:cTn id="75" dur="1" fill="hold">
                                          <p:stCondLst>
                                            <p:cond delay="499"/>
                                          </p:stCondLst>
                                        </p:cTn>
                                        <p:tgtEl>
                                          <p:spTgt spid="130064"/>
                                        </p:tgtEl>
                                        <p:attrNameLst>
                                          <p:attrName>style.visibility</p:attrName>
                                        </p:attrNameLst>
                                      </p:cBhvr>
                                      <p:to>
                                        <p:strVal val="visible"/>
                                      </p:to>
                                    </p:set>
                                  </p:childTnLst>
                                </p:cTn>
                              </p:par>
                            </p:childTnLst>
                          </p:cTn>
                        </p:par>
                        <p:par>
                          <p:cTn id="76" fill="hold" nodeType="afterGroup">
                            <p:stCondLst>
                              <p:cond delay="500"/>
                            </p:stCondLst>
                            <p:childTnLst>
                              <p:par>
                                <p:cTn id="77" presetID="1" presetClass="entr" presetSubtype="0" fill="hold" nodeType="afterEffect">
                                  <p:stCondLst>
                                    <p:cond delay="0"/>
                                  </p:stCondLst>
                                  <p:childTnLst>
                                    <p:set>
                                      <p:cBhvr>
                                        <p:cTn id="78" dur="1" fill="hold">
                                          <p:stCondLst>
                                            <p:cond delay="499"/>
                                          </p:stCondLst>
                                        </p:cTn>
                                        <p:tgtEl>
                                          <p:spTgt spid="130063"/>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nodeType="clickEffect">
                                  <p:stCondLst>
                                    <p:cond delay="0"/>
                                  </p:stCondLst>
                                  <p:childTnLst>
                                    <p:set>
                                      <p:cBhvr>
                                        <p:cTn id="82" dur="1" fill="hold">
                                          <p:stCondLst>
                                            <p:cond delay="0"/>
                                          </p:stCondLst>
                                        </p:cTn>
                                        <p:tgtEl>
                                          <p:spTgt spid="130061"/>
                                        </p:tgtEl>
                                        <p:attrNameLst>
                                          <p:attrName>style.visibility</p:attrName>
                                        </p:attrNameLst>
                                      </p:cBhvr>
                                      <p:to>
                                        <p:strVal val="visible"/>
                                      </p:to>
                                    </p:set>
                                    <p:animEffect transition="in" filter="wipe(left)">
                                      <p:cBhvr>
                                        <p:cTn id="83" dur="500"/>
                                        <p:tgtEl>
                                          <p:spTgt spid="130061"/>
                                        </p:tgtEl>
                                      </p:cBhvr>
                                    </p:animEffect>
                                  </p:childTnLst>
                                </p:cTn>
                              </p:par>
                            </p:childTnLst>
                          </p:cTn>
                        </p:par>
                        <p:par>
                          <p:cTn id="84" fill="hold" nodeType="afterGroup">
                            <p:stCondLst>
                              <p:cond delay="500"/>
                            </p:stCondLst>
                            <p:childTnLst>
                              <p:par>
                                <p:cTn id="85" presetID="1" presetClass="entr" presetSubtype="0" fill="hold" nodeType="afterEffect">
                                  <p:stCondLst>
                                    <p:cond delay="0"/>
                                  </p:stCondLst>
                                  <p:childTnLst>
                                    <p:set>
                                      <p:cBhvr>
                                        <p:cTn id="86" dur="1" fill="hold">
                                          <p:stCondLst>
                                            <p:cond delay="499"/>
                                          </p:stCondLst>
                                        </p:cTn>
                                        <p:tgtEl>
                                          <p:spTgt spid="130062"/>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nodeType="clickEffect">
                                  <p:stCondLst>
                                    <p:cond delay="0"/>
                                  </p:stCondLst>
                                  <p:childTnLst>
                                    <p:set>
                                      <p:cBhvr>
                                        <p:cTn id="90" dur="1" fill="hold">
                                          <p:stCondLst>
                                            <p:cond delay="0"/>
                                          </p:stCondLst>
                                        </p:cTn>
                                        <p:tgtEl>
                                          <p:spTgt spid="130069"/>
                                        </p:tgtEl>
                                        <p:attrNameLst>
                                          <p:attrName>style.visibility</p:attrName>
                                        </p:attrNameLst>
                                      </p:cBhvr>
                                      <p:to>
                                        <p:strVal val="visible"/>
                                      </p:to>
                                    </p:set>
                                    <p:animEffect transition="in" filter="wipe(left)">
                                      <p:cBhvr>
                                        <p:cTn id="91" dur="500"/>
                                        <p:tgtEl>
                                          <p:spTgt spid="130069"/>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ntr" presetSubtype="0" fill="hold" nodeType="clickEffect">
                                  <p:stCondLst>
                                    <p:cond delay="0"/>
                                  </p:stCondLst>
                                  <p:childTnLst>
                                    <p:set>
                                      <p:cBhvr>
                                        <p:cTn id="95" dur="1" fill="hold">
                                          <p:stCondLst>
                                            <p:cond delay="0"/>
                                          </p:stCondLst>
                                        </p:cTn>
                                        <p:tgtEl>
                                          <p:spTgt spid="130082"/>
                                        </p:tgtEl>
                                        <p:attrNameLst>
                                          <p:attrName>style.visibility</p:attrName>
                                        </p:attrNameLst>
                                      </p:cBhvr>
                                      <p:to>
                                        <p:strVal val="visible"/>
                                      </p:to>
                                    </p:set>
                                  </p:childTnLst>
                                </p:cTn>
                              </p:par>
                            </p:childTnLst>
                          </p:cTn>
                        </p:par>
                        <p:par>
                          <p:cTn id="96" fill="hold" nodeType="afterGroup">
                            <p:stCondLst>
                              <p:cond delay="0"/>
                            </p:stCondLst>
                            <p:childTnLst>
                              <p:par>
                                <p:cTn id="97" presetID="22" presetClass="entr" presetSubtype="8" fill="hold" nodeType="afterEffect">
                                  <p:stCondLst>
                                    <p:cond delay="0"/>
                                  </p:stCondLst>
                                  <p:childTnLst>
                                    <p:set>
                                      <p:cBhvr>
                                        <p:cTn id="98" dur="1" fill="hold">
                                          <p:stCondLst>
                                            <p:cond delay="0"/>
                                          </p:stCondLst>
                                        </p:cTn>
                                        <p:tgtEl>
                                          <p:spTgt spid="130072"/>
                                        </p:tgtEl>
                                        <p:attrNameLst>
                                          <p:attrName>style.visibility</p:attrName>
                                        </p:attrNameLst>
                                      </p:cBhvr>
                                      <p:to>
                                        <p:strVal val="visible"/>
                                      </p:to>
                                    </p:set>
                                    <p:animEffect transition="in" filter="wipe(left)">
                                      <p:cBhvr>
                                        <p:cTn id="99" dur="500"/>
                                        <p:tgtEl>
                                          <p:spTgt spid="130072"/>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1" fill="hold" nodeType="clickEffect">
                                  <p:stCondLst>
                                    <p:cond delay="0"/>
                                  </p:stCondLst>
                                  <p:childTnLst>
                                    <p:set>
                                      <p:cBhvr>
                                        <p:cTn id="103" dur="1" fill="hold">
                                          <p:stCondLst>
                                            <p:cond delay="0"/>
                                          </p:stCondLst>
                                        </p:cTn>
                                        <p:tgtEl>
                                          <p:spTgt spid="130068"/>
                                        </p:tgtEl>
                                        <p:attrNameLst>
                                          <p:attrName>style.visibility</p:attrName>
                                        </p:attrNameLst>
                                      </p:cBhvr>
                                      <p:to>
                                        <p:strVal val="visible"/>
                                      </p:to>
                                    </p:set>
                                    <p:animEffect transition="in" filter="wipe(up)">
                                      <p:cBhvr>
                                        <p:cTn id="104" dur="500"/>
                                        <p:tgtEl>
                                          <p:spTgt spid="130068"/>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nodeType="clickEffect">
                                  <p:stCondLst>
                                    <p:cond delay="0"/>
                                  </p:stCondLst>
                                  <p:childTnLst>
                                    <p:set>
                                      <p:cBhvr>
                                        <p:cTn id="108" dur="1" fill="hold">
                                          <p:stCondLst>
                                            <p:cond delay="0"/>
                                          </p:stCondLst>
                                        </p:cTn>
                                        <p:tgtEl>
                                          <p:spTgt spid="130081"/>
                                        </p:tgtEl>
                                        <p:attrNameLst>
                                          <p:attrName>style.visibility</p:attrName>
                                        </p:attrNameLst>
                                      </p:cBhvr>
                                      <p:to>
                                        <p:strVal val="visible"/>
                                      </p:to>
                                    </p:set>
                                  </p:childTnLst>
                                </p:cTn>
                              </p:par>
                            </p:childTnLst>
                          </p:cTn>
                        </p:par>
                        <p:par>
                          <p:cTn id="109" fill="hold" nodeType="afterGroup">
                            <p:stCondLst>
                              <p:cond delay="0"/>
                            </p:stCondLst>
                            <p:childTnLst>
                              <p:par>
                                <p:cTn id="110" presetID="22" presetClass="entr" presetSubtype="8" fill="hold" nodeType="afterEffect">
                                  <p:stCondLst>
                                    <p:cond delay="0"/>
                                  </p:stCondLst>
                                  <p:childTnLst>
                                    <p:set>
                                      <p:cBhvr>
                                        <p:cTn id="111" dur="1" fill="hold">
                                          <p:stCondLst>
                                            <p:cond delay="0"/>
                                          </p:stCondLst>
                                        </p:cTn>
                                        <p:tgtEl>
                                          <p:spTgt spid="130073"/>
                                        </p:tgtEl>
                                        <p:attrNameLst>
                                          <p:attrName>style.visibility</p:attrName>
                                        </p:attrNameLst>
                                      </p:cBhvr>
                                      <p:to>
                                        <p:strVal val="visible"/>
                                      </p:to>
                                    </p:set>
                                    <p:animEffect transition="in" filter="wipe(left)">
                                      <p:cBhvr>
                                        <p:cTn id="112" dur="500"/>
                                        <p:tgtEl>
                                          <p:spTgt spid="130073"/>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9" presetClass="entr" presetSubtype="0" fill="hold" nodeType="clickEffect">
                                  <p:stCondLst>
                                    <p:cond delay="0"/>
                                  </p:stCondLst>
                                  <p:childTnLst>
                                    <p:set>
                                      <p:cBhvr>
                                        <p:cTn id="116" dur="1" fill="hold">
                                          <p:stCondLst>
                                            <p:cond delay="0"/>
                                          </p:stCondLst>
                                        </p:cTn>
                                        <p:tgtEl>
                                          <p:spTgt spid="130059"/>
                                        </p:tgtEl>
                                        <p:attrNameLst>
                                          <p:attrName>style.visibility</p:attrName>
                                        </p:attrNameLst>
                                      </p:cBhvr>
                                      <p:to>
                                        <p:strVal val="visible"/>
                                      </p:to>
                                    </p:set>
                                    <p:animEffect transition="in" filter="dissolve">
                                      <p:cBhvr>
                                        <p:cTn id="117" dur="500"/>
                                        <p:tgtEl>
                                          <p:spTgt spid="130059"/>
                                        </p:tgtEl>
                                      </p:cBhvr>
                                    </p:animEffect>
                                  </p:childTnLst>
                                </p:cTn>
                              </p:par>
                            </p:childTnLst>
                          </p:cTn>
                        </p:par>
                        <p:par>
                          <p:cTn id="118" fill="hold" nodeType="afterGroup">
                            <p:stCondLst>
                              <p:cond delay="500"/>
                            </p:stCondLst>
                            <p:childTnLst>
                              <p:par>
                                <p:cTn id="119" presetID="1" presetClass="entr" presetSubtype="0" fill="hold" nodeType="afterEffect">
                                  <p:stCondLst>
                                    <p:cond delay="0"/>
                                  </p:stCondLst>
                                  <p:childTnLst>
                                    <p:set>
                                      <p:cBhvr>
                                        <p:cTn id="120" dur="1" fill="hold">
                                          <p:stCondLst>
                                            <p:cond delay="499"/>
                                          </p:stCondLst>
                                        </p:cTn>
                                        <p:tgtEl>
                                          <p:spTgt spid="130060"/>
                                        </p:tgtEl>
                                        <p:attrNameLst>
                                          <p:attrName>style.visibility</p:attrName>
                                        </p:attrNameLst>
                                      </p:cBhvr>
                                      <p:to>
                                        <p:strVal val="visible"/>
                                      </p:to>
                                    </p:set>
                                  </p:childTnLst>
                                </p:cTn>
                              </p:par>
                            </p:childTnLst>
                          </p:cTn>
                        </p:par>
                        <p:par>
                          <p:cTn id="121" fill="hold" nodeType="afterGroup">
                            <p:stCondLst>
                              <p:cond delay="1000"/>
                            </p:stCondLst>
                            <p:childTnLst>
                              <p:par>
                                <p:cTn id="122" presetID="1" presetClass="entr" presetSubtype="0" fill="hold" nodeType="afterEffect">
                                  <p:stCondLst>
                                    <p:cond delay="0"/>
                                  </p:stCondLst>
                                  <p:childTnLst>
                                    <p:set>
                                      <p:cBhvr>
                                        <p:cTn id="123" dur="1" fill="hold">
                                          <p:stCondLst>
                                            <p:cond delay="499"/>
                                          </p:stCondLst>
                                        </p:cTn>
                                        <p:tgtEl>
                                          <p:spTgt spid="130065"/>
                                        </p:tgtEl>
                                        <p:attrNameLst>
                                          <p:attrName>style.visibility</p:attrName>
                                        </p:attrNameLst>
                                      </p:cBhvr>
                                      <p:to>
                                        <p:strVal val="visible"/>
                                      </p:to>
                                    </p:se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130079"/>
                                        </p:tgtEl>
                                        <p:attrNameLst>
                                          <p:attrName>style.visibility</p:attrName>
                                        </p:attrNameLst>
                                      </p:cBhvr>
                                      <p:to>
                                        <p:strVal val="visible"/>
                                      </p:to>
                                    </p:set>
                                    <p:animEffect transition="in" filter="wipe(left)">
                                      <p:cBhvr>
                                        <p:cTn id="128" dur="500"/>
                                        <p:tgtEl>
                                          <p:spTgt spid="130079"/>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8" fill="hold" nodeType="clickEffect">
                                  <p:stCondLst>
                                    <p:cond delay="0"/>
                                  </p:stCondLst>
                                  <p:childTnLst>
                                    <p:set>
                                      <p:cBhvr>
                                        <p:cTn id="132" dur="1" fill="hold">
                                          <p:stCondLst>
                                            <p:cond delay="0"/>
                                          </p:stCondLst>
                                        </p:cTn>
                                        <p:tgtEl>
                                          <p:spTgt spid="130066"/>
                                        </p:tgtEl>
                                        <p:attrNameLst>
                                          <p:attrName>style.visibility</p:attrName>
                                        </p:attrNameLst>
                                      </p:cBhvr>
                                      <p:to>
                                        <p:strVal val="visible"/>
                                      </p:to>
                                    </p:set>
                                    <p:animEffect transition="in" filter="wipe(left)">
                                      <p:cBhvr>
                                        <p:cTn id="133" dur="500"/>
                                        <p:tgtEl>
                                          <p:spTgt spid="130066"/>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2" presetClass="entr" presetSubtype="8" fill="hold" nodeType="clickEffect">
                                  <p:stCondLst>
                                    <p:cond delay="0"/>
                                  </p:stCondLst>
                                  <p:childTnLst>
                                    <p:set>
                                      <p:cBhvr>
                                        <p:cTn id="137" dur="1" fill="hold">
                                          <p:stCondLst>
                                            <p:cond delay="0"/>
                                          </p:stCondLst>
                                        </p:cTn>
                                        <p:tgtEl>
                                          <p:spTgt spid="130067"/>
                                        </p:tgtEl>
                                        <p:attrNameLst>
                                          <p:attrName>style.visibility</p:attrName>
                                        </p:attrNameLst>
                                      </p:cBhvr>
                                      <p:to>
                                        <p:strVal val="visible"/>
                                      </p:to>
                                    </p:set>
                                    <p:animEffect transition="in" filter="wipe(left)">
                                      <p:cBhvr>
                                        <p:cTn id="138" dur="500"/>
                                        <p:tgtEl>
                                          <p:spTgt spid="130067"/>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2" presetClass="entr" presetSubtype="8" fill="hold" nodeType="clickEffect">
                                  <p:stCondLst>
                                    <p:cond delay="0"/>
                                  </p:stCondLst>
                                  <p:childTnLst>
                                    <p:set>
                                      <p:cBhvr>
                                        <p:cTn id="142" dur="1" fill="hold">
                                          <p:stCondLst>
                                            <p:cond delay="0"/>
                                          </p:stCondLst>
                                        </p:cTn>
                                        <p:tgtEl>
                                          <p:spTgt spid="130074"/>
                                        </p:tgtEl>
                                        <p:attrNameLst>
                                          <p:attrName>style.visibility</p:attrName>
                                        </p:attrNameLst>
                                      </p:cBhvr>
                                      <p:to>
                                        <p:strVal val="visible"/>
                                      </p:to>
                                    </p:set>
                                    <p:animEffect transition="in" filter="wipe(left)">
                                      <p:cBhvr>
                                        <p:cTn id="143" dur="500"/>
                                        <p:tgtEl>
                                          <p:spTgt spid="130074"/>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22" presetClass="entr" presetSubtype="8" fill="hold" nodeType="clickEffect">
                                  <p:stCondLst>
                                    <p:cond delay="0"/>
                                  </p:stCondLst>
                                  <p:childTnLst>
                                    <p:set>
                                      <p:cBhvr>
                                        <p:cTn id="147" dur="1" fill="hold">
                                          <p:stCondLst>
                                            <p:cond delay="0"/>
                                          </p:stCondLst>
                                        </p:cTn>
                                        <p:tgtEl>
                                          <p:spTgt spid="130075"/>
                                        </p:tgtEl>
                                        <p:attrNameLst>
                                          <p:attrName>style.visibility</p:attrName>
                                        </p:attrNameLst>
                                      </p:cBhvr>
                                      <p:to>
                                        <p:strVal val="visible"/>
                                      </p:to>
                                    </p:set>
                                    <p:animEffect transition="in" filter="wipe(left)">
                                      <p:cBhvr>
                                        <p:cTn id="148" dur="500"/>
                                        <p:tgtEl>
                                          <p:spTgt spid="130075"/>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2" presetClass="entr" presetSubtype="8" fill="hold" nodeType="clickEffect">
                                  <p:stCondLst>
                                    <p:cond delay="0"/>
                                  </p:stCondLst>
                                  <p:childTnLst>
                                    <p:set>
                                      <p:cBhvr>
                                        <p:cTn id="152" dur="1" fill="hold">
                                          <p:stCondLst>
                                            <p:cond delay="0"/>
                                          </p:stCondLst>
                                        </p:cTn>
                                        <p:tgtEl>
                                          <p:spTgt spid="130076"/>
                                        </p:tgtEl>
                                        <p:attrNameLst>
                                          <p:attrName>style.visibility</p:attrName>
                                        </p:attrNameLst>
                                      </p:cBhvr>
                                      <p:to>
                                        <p:strVal val="visible"/>
                                      </p:to>
                                    </p:set>
                                    <p:animEffect transition="in" filter="wipe(left)">
                                      <p:cBhvr>
                                        <p:cTn id="153" dur="500"/>
                                        <p:tgtEl>
                                          <p:spTgt spid="130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0" grpId="0" autoUpdateAnimBg="0"/>
      <p:bldP spid="130051" grpId="0" autoUpdateAnimBg="0"/>
      <p:bldP spid="130053" grpId="0" autoUpdateAnimBg="0"/>
      <p:bldP spid="130055" grpId="0" autoUpdateAnimBg="0"/>
      <p:bldP spid="130056" grpId="0" autoUpdateAnimBg="0"/>
      <p:bldP spid="130057" grpId="0" autoUpdateAnimBg="0"/>
      <p:bldP spid="130070" grpId="0" autoUpdateAnimBg="0"/>
      <p:bldP spid="130077" grpId="0" autoUpdateAnimBg="0"/>
      <p:bldP spid="130078" grpId="0" autoUpdateAnimBg="0"/>
      <p:bldP spid="130079"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
            <a:extLst>
              <a:ext uri="{FF2B5EF4-FFF2-40B4-BE49-F238E27FC236}">
                <a16:creationId xmlns:a16="http://schemas.microsoft.com/office/drawing/2014/main" id="{BE1F55B3-CC89-4E8B-8B2C-8DC7B6740FC4}"/>
              </a:ext>
            </a:extLst>
          </p:cNvPr>
          <p:cNvSpPr txBox="1">
            <a:spLocks noChangeArrowheads="1"/>
          </p:cNvSpPr>
          <p:nvPr/>
        </p:nvSpPr>
        <p:spPr bwMode="auto">
          <a:xfrm>
            <a:off x="492125" y="404664"/>
            <a:ext cx="8159750" cy="511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76250" indent="-4762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25000"/>
              </a:lnSpc>
            </a:pPr>
            <a:r>
              <a:rPr kumimoji="1" lang="en-US" altLang="zh-CN" sz="2400" b="1" dirty="0">
                <a:solidFill>
                  <a:schemeClr val="bg1"/>
                </a:solidFill>
                <a:latin typeface="Times New Roman" panose="02020603050405020304" pitchFamily="18" charset="0"/>
                <a:ea typeface="楷体_GB2312" pitchFamily="49" charset="-122"/>
              </a:rPr>
              <a:t>(4) </a:t>
            </a:r>
            <a:r>
              <a:rPr kumimoji="1" lang="zh-CN" altLang="en-US" sz="2400" b="1" dirty="0">
                <a:solidFill>
                  <a:schemeClr val="bg1"/>
                </a:solidFill>
                <a:latin typeface="楷体_GB2312" pitchFamily="49" charset="-122"/>
                <a:ea typeface="楷体_GB2312" pitchFamily="49" charset="-122"/>
              </a:rPr>
              <a:t>安培环路定理是恒定磁场的基本定理之一</a:t>
            </a:r>
            <a:endParaRPr kumimoji="1" lang="en-US" altLang="zh-CN" sz="2400" b="1" dirty="0">
              <a:solidFill>
                <a:schemeClr val="bg1"/>
              </a:solidFill>
              <a:latin typeface="楷体_GB2312" pitchFamily="49" charset="-122"/>
              <a:ea typeface="楷体_GB2312" pitchFamily="49" charset="-122"/>
            </a:endParaRPr>
          </a:p>
        </p:txBody>
      </p:sp>
      <p:graphicFrame>
        <p:nvGraphicFramePr>
          <p:cNvPr id="3" name="Object 28">
            <a:extLst>
              <a:ext uri="{FF2B5EF4-FFF2-40B4-BE49-F238E27FC236}">
                <a16:creationId xmlns:a16="http://schemas.microsoft.com/office/drawing/2014/main" id="{33CFD5DE-EF14-44A2-AC43-E4CE8D9B2C3A}"/>
              </a:ext>
            </a:extLst>
          </p:cNvPr>
          <p:cNvGraphicFramePr>
            <a:graphicFrameLocks/>
          </p:cNvGraphicFramePr>
          <p:nvPr>
            <p:extLst>
              <p:ext uri="{D42A27DB-BD31-4B8C-83A1-F6EECF244321}">
                <p14:modId xmlns:p14="http://schemas.microsoft.com/office/powerpoint/2010/main" val="1654394088"/>
              </p:ext>
            </p:extLst>
          </p:nvPr>
        </p:nvGraphicFramePr>
        <p:xfrm>
          <a:off x="691834" y="1674214"/>
          <a:ext cx="2617089" cy="633611"/>
        </p:xfrm>
        <a:graphic>
          <a:graphicData uri="http://schemas.openxmlformats.org/presentationml/2006/ole">
            <mc:AlternateContent xmlns:mc="http://schemas.openxmlformats.org/markup-compatibility/2006">
              <mc:Choice xmlns:v="urn:schemas-microsoft-com:vml" Requires="v">
                <p:oleObj spid="_x0000_s178194" name="Equation" r:id="rId3" imgW="1206360" imgH="291960" progId="Equation.DSMT4">
                  <p:embed/>
                </p:oleObj>
              </mc:Choice>
              <mc:Fallback>
                <p:oleObj name="Equation" r:id="rId3" imgW="1206360" imgH="291960" progId="Equation.DSMT4">
                  <p:embed/>
                  <p:pic>
                    <p:nvPicPr>
                      <p:cNvPr id="129052" name="Object 28">
                        <a:extLst>
                          <a:ext uri="{FF2B5EF4-FFF2-40B4-BE49-F238E27FC236}">
                            <a16:creationId xmlns:a16="http://schemas.microsoft.com/office/drawing/2014/main" id="{2AE30F34-8C23-4434-B657-8D28797AA214}"/>
                          </a:ext>
                        </a:extLst>
                      </p:cNvPr>
                      <p:cNvPicPr>
                        <a:picLocks noChangeArrowheads="1"/>
                      </p:cNvPicPr>
                      <p:nvPr/>
                    </p:nvPicPr>
                    <p:blipFill>
                      <a:blip r:embed="rId4"/>
                      <a:srcRect/>
                      <a:stretch>
                        <a:fillRect/>
                      </a:stretch>
                    </p:blipFill>
                    <p:spPr bwMode="auto">
                      <a:xfrm>
                        <a:off x="691834" y="1674214"/>
                        <a:ext cx="2617089" cy="633611"/>
                      </a:xfrm>
                      <a:prstGeom prst="rect">
                        <a:avLst/>
                      </a:prstGeom>
                      <a:solidFill>
                        <a:schemeClr val="bg1"/>
                      </a:solidFill>
                      <a:ln w="22225">
                        <a:noFill/>
                        <a:miter lim="800000"/>
                        <a:headEnd/>
                        <a:tailEnd/>
                      </a:ln>
                      <a:effectLst/>
                    </p:spPr>
                  </p:pic>
                </p:oleObj>
              </mc:Fallback>
            </mc:AlternateContent>
          </a:graphicData>
        </a:graphic>
      </p:graphicFrame>
      <p:sp>
        <p:nvSpPr>
          <p:cNvPr id="4" name="箭头: 右 3">
            <a:extLst>
              <a:ext uri="{FF2B5EF4-FFF2-40B4-BE49-F238E27FC236}">
                <a16:creationId xmlns:a16="http://schemas.microsoft.com/office/drawing/2014/main" id="{08008C39-B69D-4986-98F5-39334866CDA5}"/>
              </a:ext>
            </a:extLst>
          </p:cNvPr>
          <p:cNvSpPr/>
          <p:nvPr/>
        </p:nvSpPr>
        <p:spPr>
          <a:xfrm>
            <a:off x="3917673" y="1659753"/>
            <a:ext cx="432048"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Object 28">
            <a:extLst>
              <a:ext uri="{FF2B5EF4-FFF2-40B4-BE49-F238E27FC236}">
                <a16:creationId xmlns:a16="http://schemas.microsoft.com/office/drawing/2014/main" id="{43979DE4-9AD9-45EE-9D0A-77D88F6F58A5}"/>
              </a:ext>
            </a:extLst>
          </p:cNvPr>
          <p:cNvGraphicFramePr>
            <a:graphicFrameLocks/>
          </p:cNvGraphicFramePr>
          <p:nvPr>
            <p:extLst>
              <p:ext uri="{D42A27DB-BD31-4B8C-83A1-F6EECF244321}">
                <p14:modId xmlns:p14="http://schemas.microsoft.com/office/powerpoint/2010/main" val="3304725207"/>
              </p:ext>
            </p:extLst>
          </p:nvPr>
        </p:nvGraphicFramePr>
        <p:xfrm>
          <a:off x="4860032" y="1700808"/>
          <a:ext cx="1712245" cy="580422"/>
        </p:xfrm>
        <a:graphic>
          <a:graphicData uri="http://schemas.openxmlformats.org/presentationml/2006/ole">
            <mc:AlternateContent xmlns:mc="http://schemas.openxmlformats.org/markup-compatibility/2006">
              <mc:Choice xmlns:v="urn:schemas-microsoft-com:vml" Requires="v">
                <p:oleObj spid="_x0000_s178195" name="Equation" r:id="rId5" imgW="749160" imgH="253800" progId="Equation.DSMT4">
                  <p:embed/>
                </p:oleObj>
              </mc:Choice>
              <mc:Fallback>
                <p:oleObj name="Equation" r:id="rId5" imgW="749160" imgH="253800" progId="Equation.DSMT4">
                  <p:embed/>
                  <p:pic>
                    <p:nvPicPr>
                      <p:cNvPr id="3" name="Object 28">
                        <a:extLst>
                          <a:ext uri="{FF2B5EF4-FFF2-40B4-BE49-F238E27FC236}">
                            <a16:creationId xmlns:a16="http://schemas.microsoft.com/office/drawing/2014/main" id="{33CFD5DE-EF14-44A2-AC43-E4CE8D9B2C3A}"/>
                          </a:ext>
                        </a:extLst>
                      </p:cNvPr>
                      <p:cNvPicPr>
                        <a:picLocks noChangeArrowheads="1"/>
                      </p:cNvPicPr>
                      <p:nvPr/>
                    </p:nvPicPr>
                    <p:blipFill>
                      <a:blip r:embed="rId6"/>
                      <a:srcRect/>
                      <a:stretch>
                        <a:fillRect/>
                      </a:stretch>
                    </p:blipFill>
                    <p:spPr bwMode="auto">
                      <a:xfrm>
                        <a:off x="4860032" y="1700808"/>
                        <a:ext cx="1712245" cy="580422"/>
                      </a:xfrm>
                      <a:prstGeom prst="rect">
                        <a:avLst/>
                      </a:prstGeom>
                      <a:solidFill>
                        <a:schemeClr val="bg1"/>
                      </a:solidFill>
                      <a:ln w="22225">
                        <a:noFill/>
                        <a:miter lim="800000"/>
                        <a:headEnd/>
                        <a:tailEnd/>
                      </a:ln>
                      <a:effectLst/>
                    </p:spPr>
                  </p:pic>
                </p:oleObj>
              </mc:Fallback>
            </mc:AlternateContent>
          </a:graphicData>
        </a:graphic>
      </p:graphicFrame>
      <p:sp>
        <p:nvSpPr>
          <p:cNvPr id="7" name="文本框 6">
            <a:extLst>
              <a:ext uri="{FF2B5EF4-FFF2-40B4-BE49-F238E27FC236}">
                <a16:creationId xmlns:a16="http://schemas.microsoft.com/office/drawing/2014/main" id="{A4FA224B-45FC-4108-979D-30E0105E05CB}"/>
              </a:ext>
            </a:extLst>
          </p:cNvPr>
          <p:cNvSpPr txBox="1"/>
          <p:nvPr/>
        </p:nvSpPr>
        <p:spPr>
          <a:xfrm>
            <a:off x="542295" y="4395879"/>
            <a:ext cx="8041790" cy="1435136"/>
          </a:xfrm>
          <a:prstGeom prst="rect">
            <a:avLst/>
          </a:prstGeom>
          <a:noFill/>
        </p:spPr>
        <p:txBody>
          <a:bodyPr wrap="square">
            <a:spAutoFit/>
          </a:bodyPr>
          <a:lstStyle/>
          <a:p>
            <a:pPr algn="l" eaLnBrk="1" hangingPunct="1">
              <a:lnSpc>
                <a:spcPct val="125000"/>
              </a:lnSpc>
            </a:pPr>
            <a:r>
              <a:rPr kumimoji="1" lang="zh-CN" altLang="en-US" sz="2400" b="1" dirty="0">
                <a:solidFill>
                  <a:schemeClr val="bg1"/>
                </a:solidFill>
                <a:latin typeface="楷体_GB2312" pitchFamily="49" charset="-122"/>
                <a:ea typeface="楷体_GB2312" pitchFamily="49" charset="-122"/>
              </a:rPr>
              <a:t>经过这两节，我们知道磁场是</a:t>
            </a:r>
            <a:r>
              <a:rPr kumimoji="1" lang="zh-CN" altLang="en-US" sz="2400" b="1" dirty="0">
                <a:solidFill>
                  <a:srgbClr val="FF0000"/>
                </a:solidFill>
                <a:latin typeface="楷体_GB2312" pitchFamily="49" charset="-122"/>
                <a:ea typeface="楷体_GB2312" pitchFamily="49" charset="-122"/>
              </a:rPr>
              <a:t>无源有旋的</a:t>
            </a:r>
            <a:endParaRPr kumimoji="1" lang="en-US" altLang="zh-CN" sz="2400" b="1" dirty="0">
              <a:solidFill>
                <a:srgbClr val="FF0000"/>
              </a:solidFill>
              <a:latin typeface="楷体_GB2312" pitchFamily="49" charset="-122"/>
              <a:ea typeface="楷体_GB2312" pitchFamily="49" charset="-122"/>
            </a:endParaRPr>
          </a:p>
          <a:p>
            <a:pPr algn="l" eaLnBrk="1" hangingPunct="1">
              <a:lnSpc>
                <a:spcPct val="125000"/>
              </a:lnSpc>
            </a:pPr>
            <a:r>
              <a:rPr kumimoji="1" lang="zh-CN" altLang="en-US" sz="2400" b="1" dirty="0">
                <a:solidFill>
                  <a:schemeClr val="bg1"/>
                </a:solidFill>
                <a:latin typeface="楷体_GB2312" pitchFamily="49" charset="-122"/>
                <a:ea typeface="楷体_GB2312" pitchFamily="49" charset="-122"/>
              </a:rPr>
              <a:t>而静电场是</a:t>
            </a:r>
            <a:r>
              <a:rPr kumimoji="1" lang="zh-CN" altLang="en-US" sz="2400" b="1" dirty="0">
                <a:solidFill>
                  <a:srgbClr val="FF0000"/>
                </a:solidFill>
                <a:latin typeface="楷体_GB2312" pitchFamily="49" charset="-122"/>
                <a:ea typeface="楷体_GB2312" pitchFamily="49" charset="-122"/>
              </a:rPr>
              <a:t>有源无旋的</a:t>
            </a:r>
            <a:endParaRPr kumimoji="1" lang="en-US" altLang="zh-CN" sz="2400" b="1" dirty="0">
              <a:solidFill>
                <a:srgbClr val="FF0000"/>
              </a:solidFill>
              <a:latin typeface="楷体_GB2312" pitchFamily="49" charset="-122"/>
              <a:ea typeface="楷体_GB2312" pitchFamily="49" charset="-122"/>
            </a:endParaRPr>
          </a:p>
          <a:p>
            <a:pPr algn="l" eaLnBrk="1" hangingPunct="1">
              <a:lnSpc>
                <a:spcPct val="125000"/>
              </a:lnSpc>
            </a:pPr>
            <a:r>
              <a:rPr kumimoji="1" lang="zh-CN" altLang="en-US" sz="2400" b="1" dirty="0">
                <a:solidFill>
                  <a:schemeClr val="bg1"/>
                </a:solidFill>
                <a:latin typeface="楷体_GB2312" pitchFamily="49" charset="-122"/>
                <a:ea typeface="楷体_GB2312" pitchFamily="49" charset="-122"/>
              </a:rPr>
              <a:t>变化的电场呢？在下一章中讲授</a:t>
            </a:r>
            <a:endParaRPr kumimoji="1" lang="zh-CN" altLang="en-US" sz="2400" dirty="0">
              <a:solidFill>
                <a:schemeClr val="bg1"/>
              </a:solidFill>
              <a:latin typeface="楷体_GB2312" pitchFamily="49" charset="-122"/>
              <a:ea typeface="楷体_GB2312" pitchFamily="49" charset="-122"/>
            </a:endParaRPr>
          </a:p>
        </p:txBody>
      </p:sp>
      <p:sp>
        <p:nvSpPr>
          <p:cNvPr id="8" name="文本框 7">
            <a:extLst>
              <a:ext uri="{FF2B5EF4-FFF2-40B4-BE49-F238E27FC236}">
                <a16:creationId xmlns:a16="http://schemas.microsoft.com/office/drawing/2014/main" id="{DFC2B973-373A-4DDB-A464-DDFA94FA8669}"/>
              </a:ext>
            </a:extLst>
          </p:cNvPr>
          <p:cNvSpPr txBox="1"/>
          <p:nvPr/>
        </p:nvSpPr>
        <p:spPr>
          <a:xfrm>
            <a:off x="4067944" y="1026985"/>
            <a:ext cx="3770592" cy="511807"/>
          </a:xfrm>
          <a:prstGeom prst="rect">
            <a:avLst/>
          </a:prstGeom>
          <a:noFill/>
        </p:spPr>
        <p:txBody>
          <a:bodyPr wrap="square">
            <a:spAutoFit/>
          </a:bodyPr>
          <a:lstStyle/>
          <a:p>
            <a:pPr algn="l" eaLnBrk="1" hangingPunct="1">
              <a:lnSpc>
                <a:spcPct val="125000"/>
              </a:lnSpc>
            </a:pPr>
            <a:r>
              <a:rPr kumimoji="1" lang="zh-CN" altLang="en-US" sz="2400" b="1" dirty="0">
                <a:solidFill>
                  <a:schemeClr val="bg1"/>
                </a:solidFill>
                <a:latin typeface="楷体_GB2312" pitchFamily="49" charset="-122"/>
                <a:ea typeface="楷体_GB2312" pitchFamily="49" charset="-122"/>
              </a:rPr>
              <a:t>安培环路定理的微分形式：</a:t>
            </a:r>
            <a:endParaRPr kumimoji="1" lang="zh-CN" altLang="en-US" sz="2400" dirty="0">
              <a:solidFill>
                <a:schemeClr val="bg1"/>
              </a:solidFill>
              <a:latin typeface="楷体_GB2312" pitchFamily="49" charset="-122"/>
              <a:ea typeface="楷体_GB2312" pitchFamily="49" charset="-122"/>
            </a:endParaRPr>
          </a:p>
        </p:txBody>
      </p:sp>
      <p:sp>
        <p:nvSpPr>
          <p:cNvPr id="10" name="文本框 9">
            <a:extLst>
              <a:ext uri="{FF2B5EF4-FFF2-40B4-BE49-F238E27FC236}">
                <a16:creationId xmlns:a16="http://schemas.microsoft.com/office/drawing/2014/main" id="{1715334C-718F-4262-93D1-AA1F993707B6}"/>
              </a:ext>
            </a:extLst>
          </p:cNvPr>
          <p:cNvSpPr txBox="1"/>
          <p:nvPr/>
        </p:nvSpPr>
        <p:spPr>
          <a:xfrm>
            <a:off x="529936" y="3884072"/>
            <a:ext cx="7470576" cy="511807"/>
          </a:xfrm>
          <a:prstGeom prst="rect">
            <a:avLst/>
          </a:prstGeom>
          <a:noFill/>
        </p:spPr>
        <p:txBody>
          <a:bodyPr wrap="square">
            <a:spAutoFit/>
          </a:bodyPr>
          <a:lstStyle/>
          <a:p>
            <a:pPr algn="l" eaLnBrk="1" hangingPunct="1">
              <a:lnSpc>
                <a:spcPct val="125000"/>
              </a:lnSpc>
            </a:pPr>
            <a:r>
              <a:rPr kumimoji="1" lang="zh-CN" altLang="en-US" sz="2400" b="1" dirty="0">
                <a:solidFill>
                  <a:schemeClr val="bg1"/>
                </a:solidFill>
                <a:latin typeface="楷体_GB2312" pitchFamily="49" charset="-122"/>
                <a:ea typeface="楷体_GB2312" pitchFamily="49" charset="-122"/>
              </a:rPr>
              <a:t>经麦克斯韦推广后，成为电磁场理论的重要基础之一</a:t>
            </a:r>
            <a:endParaRPr kumimoji="1" lang="en-US" altLang="zh-CN" sz="2400" b="1" dirty="0">
              <a:solidFill>
                <a:schemeClr val="bg1"/>
              </a:solidFill>
              <a:latin typeface="楷体_GB2312" pitchFamily="49" charset="-122"/>
              <a:ea typeface="楷体_GB2312" pitchFamily="49" charset="-122"/>
            </a:endParaRPr>
          </a:p>
        </p:txBody>
      </p:sp>
      <p:sp>
        <p:nvSpPr>
          <p:cNvPr id="11" name="文本框 10">
            <a:extLst>
              <a:ext uri="{FF2B5EF4-FFF2-40B4-BE49-F238E27FC236}">
                <a16:creationId xmlns:a16="http://schemas.microsoft.com/office/drawing/2014/main" id="{0E48B924-BBAE-44CB-8833-E92B4D77B929}"/>
              </a:ext>
            </a:extLst>
          </p:cNvPr>
          <p:cNvSpPr txBox="1"/>
          <p:nvPr/>
        </p:nvSpPr>
        <p:spPr>
          <a:xfrm>
            <a:off x="1331640" y="2670854"/>
            <a:ext cx="7560839" cy="823594"/>
          </a:xfrm>
          <a:prstGeom prst="rect">
            <a:avLst/>
          </a:prstGeom>
          <a:noFill/>
        </p:spPr>
        <p:txBody>
          <a:bodyPr wrap="square" rtlCol="0">
            <a:spAutoFit/>
          </a:bodyPr>
          <a:lstStyle/>
          <a:p>
            <a:pPr algn="l"/>
            <a:r>
              <a:rPr kumimoji="1" lang="zh-CN" altLang="en-US" sz="2400" b="1" dirty="0">
                <a:solidFill>
                  <a:schemeClr val="bg1"/>
                </a:solidFill>
                <a:ea typeface="楷体_GB2312" pitchFamily="49" charset="-122"/>
              </a:rPr>
              <a:t>空间中某点磁感应强度矢量的旋度等于该点的电流密度矢量（乘以真空中磁导率）</a:t>
            </a:r>
          </a:p>
        </p:txBody>
      </p:sp>
    </p:spTree>
    <p:extLst>
      <p:ext uri="{BB962C8B-B14F-4D97-AF65-F5344CB8AC3E}">
        <p14:creationId xmlns:p14="http://schemas.microsoft.com/office/powerpoint/2010/main" val="180696201"/>
      </p:ext>
    </p:extLst>
  </p:cSld>
  <p:clrMapOvr>
    <a:masterClrMapping/>
  </p:clrMapOvr>
  <p:transition spd="slow">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074" name="Group 2">
            <a:extLst>
              <a:ext uri="{FF2B5EF4-FFF2-40B4-BE49-F238E27FC236}">
                <a16:creationId xmlns:a16="http://schemas.microsoft.com/office/drawing/2014/main" id="{B42D0643-5568-46BB-ABEA-BBAE6EBCFCAB}"/>
              </a:ext>
            </a:extLst>
          </p:cNvPr>
          <p:cNvGrpSpPr>
            <a:grpSpLocks/>
          </p:cNvGrpSpPr>
          <p:nvPr/>
        </p:nvGrpSpPr>
        <p:grpSpPr bwMode="auto">
          <a:xfrm>
            <a:off x="6754813" y="862013"/>
            <a:ext cx="1219200" cy="2743200"/>
            <a:chOff x="4255" y="543"/>
            <a:chExt cx="768" cy="1728"/>
          </a:xfrm>
        </p:grpSpPr>
        <p:sp>
          <p:nvSpPr>
            <p:cNvPr id="131075" name="AutoShape 3">
              <a:extLst>
                <a:ext uri="{FF2B5EF4-FFF2-40B4-BE49-F238E27FC236}">
                  <a16:creationId xmlns:a16="http://schemas.microsoft.com/office/drawing/2014/main" id="{F39ABD64-E672-4185-BC0B-A5BDF41BD833}"/>
                </a:ext>
              </a:extLst>
            </p:cNvPr>
            <p:cNvSpPr>
              <a:spLocks noChangeArrowheads="1"/>
            </p:cNvSpPr>
            <p:nvPr/>
          </p:nvSpPr>
          <p:spPr bwMode="auto">
            <a:xfrm>
              <a:off x="4255" y="543"/>
              <a:ext cx="768" cy="1728"/>
            </a:xfrm>
            <a:prstGeom prst="can">
              <a:avLst>
                <a:gd name="adj" fmla="val 29448"/>
              </a:avLst>
            </a:prstGeom>
            <a:gradFill rotWithShape="0">
              <a:gsLst>
                <a:gs pos="0">
                  <a:srgbClr val="33CCCC"/>
                </a:gs>
                <a:gs pos="100000">
                  <a:srgbClr val="33CCCC">
                    <a:gamma/>
                    <a:shade val="46275"/>
                    <a:invGamma/>
                  </a:srgbClr>
                </a:gs>
              </a:gsLst>
              <a:lin ang="0" scaled="1"/>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76" name="Oval 4">
              <a:extLst>
                <a:ext uri="{FF2B5EF4-FFF2-40B4-BE49-F238E27FC236}">
                  <a16:creationId xmlns:a16="http://schemas.microsoft.com/office/drawing/2014/main" id="{B9162E15-B39B-432E-99F9-B9515FAB59E5}"/>
                </a:ext>
              </a:extLst>
            </p:cNvPr>
            <p:cNvSpPr>
              <a:spLocks noChangeArrowheads="1"/>
            </p:cNvSpPr>
            <p:nvPr/>
          </p:nvSpPr>
          <p:spPr bwMode="auto">
            <a:xfrm>
              <a:off x="4320" y="588"/>
              <a:ext cx="648" cy="132"/>
            </a:xfrm>
            <a:prstGeom prst="ellipse">
              <a:avLst/>
            </a:prstGeom>
            <a:solidFill>
              <a:srgbClr val="006699"/>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131077" name="Text Box 5">
            <a:extLst>
              <a:ext uri="{FF2B5EF4-FFF2-40B4-BE49-F238E27FC236}">
                <a16:creationId xmlns:a16="http://schemas.microsoft.com/office/drawing/2014/main" id="{2D71B7FF-7408-4F16-A98D-8E1A45C6CC5E}"/>
              </a:ext>
            </a:extLst>
          </p:cNvPr>
          <p:cNvSpPr txBox="1">
            <a:spLocks noChangeArrowheads="1"/>
          </p:cNvSpPr>
          <p:nvPr/>
        </p:nvSpPr>
        <p:spPr bwMode="auto">
          <a:xfrm>
            <a:off x="211138" y="388938"/>
            <a:ext cx="6016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800" b="1" dirty="0">
                <a:solidFill>
                  <a:srgbClr val="FFFF00"/>
                </a:solidFill>
                <a:latin typeface="Times New Roman" panose="02020603050405020304" pitchFamily="18" charset="0"/>
              </a:rPr>
              <a:t>二</a:t>
            </a:r>
            <a:r>
              <a:rPr kumimoji="1" lang="en-US" altLang="zh-CN" sz="2800" b="1" dirty="0">
                <a:solidFill>
                  <a:srgbClr val="FFFF00"/>
                </a:solidFill>
                <a:latin typeface="Times New Roman" panose="02020603050405020304" pitchFamily="18" charset="0"/>
              </a:rPr>
              <a:t>. </a:t>
            </a:r>
            <a:r>
              <a:rPr kumimoji="1" lang="zh-CN" altLang="en-US" sz="2800" b="1" dirty="0">
                <a:solidFill>
                  <a:srgbClr val="FFFF00"/>
                </a:solidFill>
                <a:latin typeface="Times New Roman" panose="02020603050405020304" pitchFamily="18" charset="0"/>
              </a:rPr>
              <a:t>安培环路定理的应用举例</a:t>
            </a:r>
            <a:r>
              <a:rPr kumimoji="1" lang="zh-CN" altLang="en-US" sz="2800" b="1" dirty="0">
                <a:solidFill>
                  <a:srgbClr val="FF0000"/>
                </a:solidFill>
                <a:latin typeface="Times New Roman" panose="02020603050405020304" pitchFamily="18" charset="0"/>
              </a:rPr>
              <a:t>（重点）</a:t>
            </a:r>
            <a:r>
              <a:rPr kumimoji="1" lang="zh-CN" altLang="en-US" sz="2400" b="1" dirty="0">
                <a:solidFill>
                  <a:srgbClr val="FF0000"/>
                </a:solidFill>
                <a:latin typeface="Times New Roman" panose="02020603050405020304" pitchFamily="18" charset="0"/>
              </a:rPr>
              <a:t> </a:t>
            </a:r>
          </a:p>
        </p:txBody>
      </p:sp>
      <p:sp>
        <p:nvSpPr>
          <p:cNvPr id="131078" name="Text Box 6">
            <a:extLst>
              <a:ext uri="{FF2B5EF4-FFF2-40B4-BE49-F238E27FC236}">
                <a16:creationId xmlns:a16="http://schemas.microsoft.com/office/drawing/2014/main" id="{859BA0FF-85F2-4BE4-85C0-0C6E3B45943E}"/>
              </a:ext>
            </a:extLst>
          </p:cNvPr>
          <p:cNvSpPr txBox="1">
            <a:spLocks noChangeArrowheads="1"/>
          </p:cNvSpPr>
          <p:nvPr/>
        </p:nvSpPr>
        <p:spPr bwMode="auto">
          <a:xfrm>
            <a:off x="230188" y="1023938"/>
            <a:ext cx="636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FFFF00"/>
                </a:solidFill>
                <a:latin typeface="Times New Roman" panose="02020603050405020304" pitchFamily="18" charset="0"/>
              </a:rPr>
              <a:t>例  </a:t>
            </a:r>
          </a:p>
        </p:txBody>
      </p:sp>
      <p:sp>
        <p:nvSpPr>
          <p:cNvPr id="131079" name="Text Box 7">
            <a:extLst>
              <a:ext uri="{FF2B5EF4-FFF2-40B4-BE49-F238E27FC236}">
                <a16:creationId xmlns:a16="http://schemas.microsoft.com/office/drawing/2014/main" id="{87D81C19-F50B-44D6-957E-1B5AF6D75B70}"/>
              </a:ext>
            </a:extLst>
          </p:cNvPr>
          <p:cNvSpPr txBox="1">
            <a:spLocks noChangeArrowheads="1"/>
          </p:cNvSpPr>
          <p:nvPr/>
        </p:nvSpPr>
        <p:spPr bwMode="auto">
          <a:xfrm>
            <a:off x="785813" y="965200"/>
            <a:ext cx="4806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求无限长圆柱面电流的磁场分布。</a:t>
            </a:r>
            <a:r>
              <a:rPr kumimoji="1" lang="zh-CN" altLang="en-US" sz="2800">
                <a:solidFill>
                  <a:schemeClr val="hlink"/>
                </a:solidFill>
                <a:latin typeface="Times New Roman" panose="02020603050405020304" pitchFamily="18" charset="0"/>
              </a:rPr>
              <a:t> </a:t>
            </a:r>
          </a:p>
        </p:txBody>
      </p:sp>
      <p:graphicFrame>
        <p:nvGraphicFramePr>
          <p:cNvPr id="131080" name="Object 8">
            <a:extLst>
              <a:ext uri="{FF2B5EF4-FFF2-40B4-BE49-F238E27FC236}">
                <a16:creationId xmlns:a16="http://schemas.microsoft.com/office/drawing/2014/main" id="{3343A912-508F-4820-93DE-96584B30A11F}"/>
              </a:ext>
            </a:extLst>
          </p:cNvPr>
          <p:cNvGraphicFramePr>
            <a:graphicFrameLocks/>
          </p:cNvGraphicFramePr>
          <p:nvPr/>
        </p:nvGraphicFramePr>
        <p:xfrm>
          <a:off x="8039100" y="862013"/>
          <a:ext cx="276225" cy="292100"/>
        </p:xfrm>
        <a:graphic>
          <a:graphicData uri="http://schemas.openxmlformats.org/presentationml/2006/ole">
            <mc:AlternateContent xmlns:mc="http://schemas.openxmlformats.org/markup-compatibility/2006">
              <mc:Choice xmlns:v="urn:schemas-microsoft-com:vml" Requires="v">
                <p:oleObj spid="_x0000_s131317" name="Equation" r:id="rId3" imgW="279360" imgH="291960" progId="Equation.3">
                  <p:embed/>
                </p:oleObj>
              </mc:Choice>
              <mc:Fallback>
                <p:oleObj name="Equation" r:id="rId3" imgW="279360" imgH="291960" progId="Equation.3">
                  <p:embed/>
                  <p:pic>
                    <p:nvPicPr>
                      <p:cNvPr id="0"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9100" y="862013"/>
                        <a:ext cx="276225"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081" name="Object 9">
            <a:extLst>
              <a:ext uri="{FF2B5EF4-FFF2-40B4-BE49-F238E27FC236}">
                <a16:creationId xmlns:a16="http://schemas.microsoft.com/office/drawing/2014/main" id="{B4D08B3B-D84C-4D64-AC66-D81941C3B831}"/>
              </a:ext>
            </a:extLst>
          </p:cNvPr>
          <p:cNvGraphicFramePr>
            <a:graphicFrameLocks/>
          </p:cNvGraphicFramePr>
          <p:nvPr/>
        </p:nvGraphicFramePr>
        <p:xfrm>
          <a:off x="6819900" y="3071813"/>
          <a:ext cx="201613" cy="292100"/>
        </p:xfrm>
        <a:graphic>
          <a:graphicData uri="http://schemas.openxmlformats.org/presentationml/2006/ole">
            <mc:AlternateContent xmlns:mc="http://schemas.openxmlformats.org/markup-compatibility/2006">
              <mc:Choice xmlns:v="urn:schemas-microsoft-com:vml" Requires="v">
                <p:oleObj spid="_x0000_s131318" name="Equation" r:id="rId5" imgW="203040" imgH="291960" progId="Equation.3">
                  <p:embed/>
                </p:oleObj>
              </mc:Choice>
              <mc:Fallback>
                <p:oleObj name="Equation" r:id="rId5" imgW="203040" imgH="291960" progId="Equation.3">
                  <p:embed/>
                  <p:pic>
                    <p:nvPicPr>
                      <p:cNvPr id="0" name="Object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9900" y="3071813"/>
                        <a:ext cx="201613"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1082" name="Oval 10">
            <a:extLst>
              <a:ext uri="{FF2B5EF4-FFF2-40B4-BE49-F238E27FC236}">
                <a16:creationId xmlns:a16="http://schemas.microsoft.com/office/drawing/2014/main" id="{607C90CC-8192-4245-9AED-F61DA8588B36}"/>
              </a:ext>
            </a:extLst>
          </p:cNvPr>
          <p:cNvSpPr>
            <a:spLocks noChangeArrowheads="1"/>
          </p:cNvSpPr>
          <p:nvPr/>
        </p:nvSpPr>
        <p:spPr bwMode="auto">
          <a:xfrm>
            <a:off x="6069013" y="1852613"/>
            <a:ext cx="2590800" cy="914400"/>
          </a:xfrm>
          <a:prstGeom prst="ellipse">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3" name="Line 11">
            <a:extLst>
              <a:ext uri="{FF2B5EF4-FFF2-40B4-BE49-F238E27FC236}">
                <a16:creationId xmlns:a16="http://schemas.microsoft.com/office/drawing/2014/main" id="{9AB79F83-A916-4650-B3A5-AAD2C5634DF7}"/>
              </a:ext>
            </a:extLst>
          </p:cNvPr>
          <p:cNvSpPr>
            <a:spLocks noChangeShapeType="1"/>
          </p:cNvSpPr>
          <p:nvPr/>
        </p:nvSpPr>
        <p:spPr bwMode="auto">
          <a:xfrm flipV="1">
            <a:off x="7135813" y="2767013"/>
            <a:ext cx="0" cy="685800"/>
          </a:xfrm>
          <a:prstGeom prst="line">
            <a:avLst/>
          </a:prstGeom>
          <a:noFill/>
          <a:ln w="28575">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084" name="Oval 12">
            <a:extLst>
              <a:ext uri="{FF2B5EF4-FFF2-40B4-BE49-F238E27FC236}">
                <a16:creationId xmlns:a16="http://schemas.microsoft.com/office/drawing/2014/main" id="{2965EEEF-F7D9-4F4F-B2D8-CA19EC8C3706}"/>
              </a:ext>
            </a:extLst>
          </p:cNvPr>
          <p:cNvSpPr>
            <a:spLocks noChangeArrowheads="1"/>
          </p:cNvSpPr>
          <p:nvPr/>
        </p:nvSpPr>
        <p:spPr bwMode="auto">
          <a:xfrm>
            <a:off x="8583613" y="2157413"/>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31085" name="Object 13">
            <a:extLst>
              <a:ext uri="{FF2B5EF4-FFF2-40B4-BE49-F238E27FC236}">
                <a16:creationId xmlns:a16="http://schemas.microsoft.com/office/drawing/2014/main" id="{FABE0A33-6492-4ADE-B81C-2BE9F65BBA7C}"/>
              </a:ext>
            </a:extLst>
          </p:cNvPr>
          <p:cNvGraphicFramePr>
            <a:graphicFrameLocks/>
          </p:cNvGraphicFramePr>
          <p:nvPr/>
        </p:nvGraphicFramePr>
        <p:xfrm>
          <a:off x="8115300" y="2309813"/>
          <a:ext cx="190500" cy="215900"/>
        </p:xfrm>
        <a:graphic>
          <a:graphicData uri="http://schemas.openxmlformats.org/presentationml/2006/ole">
            <mc:AlternateContent xmlns:mc="http://schemas.openxmlformats.org/markup-compatibility/2006">
              <mc:Choice xmlns:v="urn:schemas-microsoft-com:vml" Requires="v">
                <p:oleObj spid="_x0000_s131319" name="Equation" r:id="rId7" imgW="190440" imgH="215640" progId="Equation.3">
                  <p:embed/>
                </p:oleObj>
              </mc:Choice>
              <mc:Fallback>
                <p:oleObj name="Equation" r:id="rId7" imgW="190440" imgH="215640" progId="Equation.3">
                  <p:embed/>
                  <p:pic>
                    <p:nvPicPr>
                      <p:cNvPr id="0" name="Object 1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15300" y="2309813"/>
                        <a:ext cx="1905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1086" name="Rectangle 14">
            <a:extLst>
              <a:ext uri="{FF2B5EF4-FFF2-40B4-BE49-F238E27FC236}">
                <a16:creationId xmlns:a16="http://schemas.microsoft.com/office/drawing/2014/main" id="{08BDB9EB-7DC9-4F3C-9E39-CAE448B801F5}"/>
              </a:ext>
            </a:extLst>
          </p:cNvPr>
          <p:cNvSpPr>
            <a:spLocks noChangeArrowheads="1"/>
          </p:cNvSpPr>
          <p:nvPr/>
        </p:nvSpPr>
        <p:spPr bwMode="auto">
          <a:xfrm>
            <a:off x="8469313" y="1662113"/>
            <a:ext cx="369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rgbClr val="FFFF00"/>
                </a:solidFill>
                <a:latin typeface="Times New Roman" panose="02020603050405020304" pitchFamily="18" charset="0"/>
              </a:rPr>
              <a:t>P</a:t>
            </a:r>
          </a:p>
        </p:txBody>
      </p:sp>
      <p:sp>
        <p:nvSpPr>
          <p:cNvPr id="131087" name="Rectangle 15">
            <a:extLst>
              <a:ext uri="{FF2B5EF4-FFF2-40B4-BE49-F238E27FC236}">
                <a16:creationId xmlns:a16="http://schemas.microsoft.com/office/drawing/2014/main" id="{450214AD-0282-42CC-BDE9-0A8695D27E62}"/>
              </a:ext>
            </a:extLst>
          </p:cNvPr>
          <p:cNvSpPr>
            <a:spLocks noChangeArrowheads="1"/>
          </p:cNvSpPr>
          <p:nvPr/>
        </p:nvSpPr>
        <p:spPr bwMode="auto">
          <a:xfrm>
            <a:off x="8050213" y="2614613"/>
            <a:ext cx="369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rgbClr val="FFFF00"/>
                </a:solidFill>
                <a:latin typeface="Times New Roman" panose="02020603050405020304" pitchFamily="18" charset="0"/>
              </a:rPr>
              <a:t>L</a:t>
            </a:r>
          </a:p>
        </p:txBody>
      </p:sp>
      <p:sp>
        <p:nvSpPr>
          <p:cNvPr id="131088" name="Text Box 16">
            <a:extLst>
              <a:ext uri="{FF2B5EF4-FFF2-40B4-BE49-F238E27FC236}">
                <a16:creationId xmlns:a16="http://schemas.microsoft.com/office/drawing/2014/main" id="{1E93BFF2-D2F8-4296-AA7B-444C776350F2}"/>
              </a:ext>
            </a:extLst>
          </p:cNvPr>
          <p:cNvSpPr txBox="1">
            <a:spLocks noChangeArrowheads="1"/>
          </p:cNvSpPr>
          <p:nvPr/>
        </p:nvSpPr>
        <p:spPr bwMode="auto">
          <a:xfrm>
            <a:off x="246063" y="1541463"/>
            <a:ext cx="577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FFFF00"/>
                </a:solidFill>
                <a:latin typeface="Times New Roman" panose="02020603050405020304" pitchFamily="18" charset="0"/>
              </a:rPr>
              <a:t>解</a:t>
            </a:r>
            <a:r>
              <a:rPr kumimoji="1" lang="zh-CN" altLang="en-US" sz="2800">
                <a:solidFill>
                  <a:schemeClr val="hlink"/>
                </a:solidFill>
                <a:latin typeface="Times New Roman" panose="02020603050405020304" pitchFamily="18" charset="0"/>
              </a:rPr>
              <a:t> </a:t>
            </a:r>
          </a:p>
        </p:txBody>
      </p:sp>
      <p:sp>
        <p:nvSpPr>
          <p:cNvPr id="131089" name="Text Box 17">
            <a:extLst>
              <a:ext uri="{FF2B5EF4-FFF2-40B4-BE49-F238E27FC236}">
                <a16:creationId xmlns:a16="http://schemas.microsoft.com/office/drawing/2014/main" id="{0AB286B0-DDE2-4200-A815-581020AC6D40}"/>
              </a:ext>
            </a:extLst>
          </p:cNvPr>
          <p:cNvSpPr txBox="1">
            <a:spLocks noChangeArrowheads="1"/>
          </p:cNvSpPr>
          <p:nvPr/>
        </p:nvSpPr>
        <p:spPr bwMode="auto">
          <a:xfrm>
            <a:off x="744538" y="1524000"/>
            <a:ext cx="5445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系统有轴对称性，圆周上各点的</a:t>
            </a:r>
            <a:r>
              <a:rPr kumimoji="1" lang="zh-CN" altLang="en-US" sz="2400" b="1">
                <a:solidFill>
                  <a:srgbClr val="66FFFF"/>
                </a:solidFill>
                <a:latin typeface="Times New Roman" panose="02020603050405020304" pitchFamily="18" charset="0"/>
              </a:rPr>
              <a:t> </a:t>
            </a:r>
            <a:r>
              <a:rPr kumimoji="1" lang="en-US" altLang="zh-CN" sz="2800" b="1" i="1">
                <a:solidFill>
                  <a:srgbClr val="66FFFF"/>
                </a:solidFill>
                <a:latin typeface="Times New Roman" panose="02020603050405020304" pitchFamily="18" charset="0"/>
              </a:rPr>
              <a:t>B</a:t>
            </a:r>
            <a:r>
              <a:rPr kumimoji="1" lang="en-US" altLang="zh-CN" sz="2400" b="1">
                <a:solidFill>
                  <a:schemeClr val="bg1"/>
                </a:solidFill>
                <a:latin typeface="Times New Roman" panose="02020603050405020304" pitchFamily="18" charset="0"/>
              </a:rPr>
              <a:t> </a:t>
            </a:r>
            <a:r>
              <a:rPr kumimoji="1" lang="zh-CN" altLang="en-US" sz="2400" b="1">
                <a:solidFill>
                  <a:schemeClr val="bg1"/>
                </a:solidFill>
                <a:latin typeface="Times New Roman" panose="02020603050405020304" pitchFamily="18" charset="0"/>
              </a:rPr>
              <a:t>相同</a:t>
            </a:r>
          </a:p>
        </p:txBody>
      </p:sp>
      <p:sp>
        <p:nvSpPr>
          <p:cNvPr id="131090" name="AutoShape 18">
            <a:extLst>
              <a:ext uri="{FF2B5EF4-FFF2-40B4-BE49-F238E27FC236}">
                <a16:creationId xmlns:a16="http://schemas.microsoft.com/office/drawing/2014/main" id="{4FD7518F-3F43-4E05-8FDE-624DEF0EBD84}"/>
              </a:ext>
            </a:extLst>
          </p:cNvPr>
          <p:cNvSpPr>
            <a:spLocks noChangeArrowheads="1"/>
          </p:cNvSpPr>
          <p:nvPr/>
        </p:nvSpPr>
        <p:spPr bwMode="auto">
          <a:xfrm>
            <a:off x="6529388" y="4762500"/>
            <a:ext cx="1143000" cy="1066800"/>
          </a:xfrm>
          <a:custGeom>
            <a:avLst/>
            <a:gdLst>
              <a:gd name="G0" fmla="+- 2346 0 0"/>
              <a:gd name="G1" fmla="+- 21600 0 2346"/>
              <a:gd name="G2" fmla="+- 21600 0 234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346" y="10800"/>
                </a:moveTo>
                <a:cubicBezTo>
                  <a:pt x="2346" y="15469"/>
                  <a:pt x="6131" y="19254"/>
                  <a:pt x="10800" y="19254"/>
                </a:cubicBezTo>
                <a:cubicBezTo>
                  <a:pt x="15469" y="19254"/>
                  <a:pt x="19254" y="15469"/>
                  <a:pt x="19254" y="10800"/>
                </a:cubicBezTo>
                <a:cubicBezTo>
                  <a:pt x="19254" y="6131"/>
                  <a:pt x="15469" y="2346"/>
                  <a:pt x="10800" y="2346"/>
                </a:cubicBezTo>
                <a:cubicBezTo>
                  <a:pt x="6131" y="2346"/>
                  <a:pt x="2346" y="6131"/>
                  <a:pt x="2346" y="10800"/>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91" name="Oval 19">
            <a:extLst>
              <a:ext uri="{FF2B5EF4-FFF2-40B4-BE49-F238E27FC236}">
                <a16:creationId xmlns:a16="http://schemas.microsoft.com/office/drawing/2014/main" id="{8698445E-61D8-40AE-B25E-EBEFDBE34AA1}"/>
              </a:ext>
            </a:extLst>
          </p:cNvPr>
          <p:cNvSpPr>
            <a:spLocks noChangeArrowheads="1"/>
          </p:cNvSpPr>
          <p:nvPr/>
        </p:nvSpPr>
        <p:spPr bwMode="auto">
          <a:xfrm>
            <a:off x="6072188" y="4305300"/>
            <a:ext cx="2057400" cy="1981200"/>
          </a:xfrm>
          <a:prstGeom prst="ellipse">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92" name="Line 20">
            <a:extLst>
              <a:ext uri="{FF2B5EF4-FFF2-40B4-BE49-F238E27FC236}">
                <a16:creationId xmlns:a16="http://schemas.microsoft.com/office/drawing/2014/main" id="{EB4FE922-B971-454E-8C77-9C6916F9B149}"/>
              </a:ext>
            </a:extLst>
          </p:cNvPr>
          <p:cNvSpPr>
            <a:spLocks noChangeShapeType="1"/>
          </p:cNvSpPr>
          <p:nvPr/>
        </p:nvSpPr>
        <p:spPr bwMode="auto">
          <a:xfrm>
            <a:off x="7443788" y="4914900"/>
            <a:ext cx="685800" cy="381000"/>
          </a:xfrm>
          <a:prstGeom prst="line">
            <a:avLst/>
          </a:prstGeom>
          <a:noFill/>
          <a:ln w="2857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093" name="Line 21">
            <a:extLst>
              <a:ext uri="{FF2B5EF4-FFF2-40B4-BE49-F238E27FC236}">
                <a16:creationId xmlns:a16="http://schemas.microsoft.com/office/drawing/2014/main" id="{11BA82AB-11B3-4122-A757-BC3EC8CAEC0E}"/>
              </a:ext>
            </a:extLst>
          </p:cNvPr>
          <p:cNvSpPr>
            <a:spLocks noChangeShapeType="1"/>
          </p:cNvSpPr>
          <p:nvPr/>
        </p:nvSpPr>
        <p:spPr bwMode="auto">
          <a:xfrm flipV="1">
            <a:off x="7443788" y="5295900"/>
            <a:ext cx="685800" cy="381000"/>
          </a:xfrm>
          <a:prstGeom prst="line">
            <a:avLst/>
          </a:prstGeom>
          <a:noFill/>
          <a:ln w="2857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094" name="Oval 22">
            <a:extLst>
              <a:ext uri="{FF2B5EF4-FFF2-40B4-BE49-F238E27FC236}">
                <a16:creationId xmlns:a16="http://schemas.microsoft.com/office/drawing/2014/main" id="{CA6D6267-94F4-467E-B774-C804838EFDB5}"/>
              </a:ext>
            </a:extLst>
          </p:cNvPr>
          <p:cNvSpPr>
            <a:spLocks noChangeArrowheads="1"/>
          </p:cNvSpPr>
          <p:nvPr/>
        </p:nvSpPr>
        <p:spPr bwMode="auto">
          <a:xfrm>
            <a:off x="7367588" y="48387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95" name="Oval 23">
            <a:extLst>
              <a:ext uri="{FF2B5EF4-FFF2-40B4-BE49-F238E27FC236}">
                <a16:creationId xmlns:a16="http://schemas.microsoft.com/office/drawing/2014/main" id="{A3F525EF-4574-41BC-A267-A5E3FE64E1BD}"/>
              </a:ext>
            </a:extLst>
          </p:cNvPr>
          <p:cNvSpPr>
            <a:spLocks noChangeArrowheads="1"/>
          </p:cNvSpPr>
          <p:nvPr/>
        </p:nvSpPr>
        <p:spPr bwMode="auto">
          <a:xfrm>
            <a:off x="7367588" y="56007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96" name="Rectangle 24">
            <a:extLst>
              <a:ext uri="{FF2B5EF4-FFF2-40B4-BE49-F238E27FC236}">
                <a16:creationId xmlns:a16="http://schemas.microsoft.com/office/drawing/2014/main" id="{4141A5A3-6D76-498D-9829-A31FF6100620}"/>
              </a:ext>
            </a:extLst>
          </p:cNvPr>
          <p:cNvSpPr>
            <a:spLocks noChangeArrowheads="1"/>
          </p:cNvSpPr>
          <p:nvPr/>
        </p:nvSpPr>
        <p:spPr bwMode="auto">
          <a:xfrm>
            <a:off x="8229600" y="5078413"/>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b="1" i="1">
                <a:solidFill>
                  <a:srgbClr val="FFFF00"/>
                </a:solidFill>
                <a:latin typeface="Times New Roman" panose="02020603050405020304" pitchFamily="18" charset="0"/>
              </a:rPr>
              <a:t>P</a:t>
            </a:r>
          </a:p>
        </p:txBody>
      </p:sp>
      <p:sp>
        <p:nvSpPr>
          <p:cNvPr id="131097" name="Line 25">
            <a:extLst>
              <a:ext uri="{FF2B5EF4-FFF2-40B4-BE49-F238E27FC236}">
                <a16:creationId xmlns:a16="http://schemas.microsoft.com/office/drawing/2014/main" id="{06910CB5-84CE-46A3-BAC9-0EB02A74C7EA}"/>
              </a:ext>
            </a:extLst>
          </p:cNvPr>
          <p:cNvSpPr>
            <a:spLocks noChangeShapeType="1"/>
          </p:cNvSpPr>
          <p:nvPr/>
        </p:nvSpPr>
        <p:spPr bwMode="auto">
          <a:xfrm>
            <a:off x="5767388" y="5295900"/>
            <a:ext cx="2362200" cy="0"/>
          </a:xfrm>
          <a:prstGeom prst="line">
            <a:avLst/>
          </a:prstGeom>
          <a:noFill/>
          <a:ln w="1587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098" name="Line 26">
            <a:extLst>
              <a:ext uri="{FF2B5EF4-FFF2-40B4-BE49-F238E27FC236}">
                <a16:creationId xmlns:a16="http://schemas.microsoft.com/office/drawing/2014/main" id="{D19FC99C-0F02-44F2-93CE-9B690A41D6C5}"/>
              </a:ext>
            </a:extLst>
          </p:cNvPr>
          <p:cNvSpPr>
            <a:spLocks noChangeShapeType="1"/>
          </p:cNvSpPr>
          <p:nvPr/>
        </p:nvSpPr>
        <p:spPr bwMode="auto">
          <a:xfrm flipV="1">
            <a:off x="8129588" y="4686300"/>
            <a:ext cx="381000" cy="609600"/>
          </a:xfrm>
          <a:prstGeom prst="line">
            <a:avLst/>
          </a:prstGeom>
          <a:noFill/>
          <a:ln w="2857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099" name="Line 27">
            <a:extLst>
              <a:ext uri="{FF2B5EF4-FFF2-40B4-BE49-F238E27FC236}">
                <a16:creationId xmlns:a16="http://schemas.microsoft.com/office/drawing/2014/main" id="{ECB85E33-9A59-45BA-A473-F93659C8E847}"/>
              </a:ext>
            </a:extLst>
          </p:cNvPr>
          <p:cNvSpPr>
            <a:spLocks noChangeShapeType="1"/>
          </p:cNvSpPr>
          <p:nvPr/>
        </p:nvSpPr>
        <p:spPr bwMode="auto">
          <a:xfrm flipH="1" flipV="1">
            <a:off x="7748588" y="4686300"/>
            <a:ext cx="381000" cy="609600"/>
          </a:xfrm>
          <a:prstGeom prst="line">
            <a:avLst/>
          </a:prstGeom>
          <a:noFill/>
          <a:ln w="2857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100" name="Line 28">
            <a:extLst>
              <a:ext uri="{FF2B5EF4-FFF2-40B4-BE49-F238E27FC236}">
                <a16:creationId xmlns:a16="http://schemas.microsoft.com/office/drawing/2014/main" id="{F57325D8-26AC-4FBC-A69E-95960976DD2F}"/>
              </a:ext>
            </a:extLst>
          </p:cNvPr>
          <p:cNvSpPr>
            <a:spLocks noChangeShapeType="1"/>
          </p:cNvSpPr>
          <p:nvPr/>
        </p:nvSpPr>
        <p:spPr bwMode="auto">
          <a:xfrm flipV="1">
            <a:off x="8129588" y="4152900"/>
            <a:ext cx="0" cy="11430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31101" name="Object 29">
            <a:extLst>
              <a:ext uri="{FF2B5EF4-FFF2-40B4-BE49-F238E27FC236}">
                <a16:creationId xmlns:a16="http://schemas.microsoft.com/office/drawing/2014/main" id="{4A560F4E-B453-4266-91D8-1C4F329FB830}"/>
              </a:ext>
            </a:extLst>
          </p:cNvPr>
          <p:cNvGraphicFramePr>
            <a:graphicFrameLocks/>
          </p:cNvGraphicFramePr>
          <p:nvPr/>
        </p:nvGraphicFramePr>
        <p:xfrm>
          <a:off x="7019925" y="5373688"/>
          <a:ext cx="366713" cy="315912"/>
        </p:xfrm>
        <a:graphic>
          <a:graphicData uri="http://schemas.openxmlformats.org/presentationml/2006/ole">
            <mc:AlternateContent xmlns:mc="http://schemas.openxmlformats.org/markup-compatibility/2006">
              <mc:Choice xmlns:v="urn:schemas-microsoft-com:vml" Requires="v">
                <p:oleObj spid="_x0000_s131320" name="Equation" r:id="rId9" imgW="368280" imgH="317160" progId="Equation.3">
                  <p:embed/>
                </p:oleObj>
              </mc:Choice>
              <mc:Fallback>
                <p:oleObj name="Equation" r:id="rId9" imgW="368280" imgH="317160" progId="Equation.3">
                  <p:embed/>
                  <p:pic>
                    <p:nvPicPr>
                      <p:cNvPr id="0" name="Object 2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9925" y="5373688"/>
                        <a:ext cx="366713"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102" name="Object 30">
            <a:extLst>
              <a:ext uri="{FF2B5EF4-FFF2-40B4-BE49-F238E27FC236}">
                <a16:creationId xmlns:a16="http://schemas.microsoft.com/office/drawing/2014/main" id="{27066A28-C04C-4E2D-B1C4-756B6EF6CC9B}"/>
              </a:ext>
            </a:extLst>
          </p:cNvPr>
          <p:cNvGraphicFramePr>
            <a:graphicFrameLocks/>
          </p:cNvGraphicFramePr>
          <p:nvPr/>
        </p:nvGraphicFramePr>
        <p:xfrm>
          <a:off x="6962775" y="4979988"/>
          <a:ext cx="419100" cy="314325"/>
        </p:xfrm>
        <a:graphic>
          <a:graphicData uri="http://schemas.openxmlformats.org/presentationml/2006/ole">
            <mc:AlternateContent xmlns:mc="http://schemas.openxmlformats.org/markup-compatibility/2006">
              <mc:Choice xmlns:v="urn:schemas-microsoft-com:vml" Requires="v">
                <p:oleObj spid="_x0000_s131321" name="Equation" r:id="rId11" imgW="419040" imgH="317160" progId="Equation.3">
                  <p:embed/>
                </p:oleObj>
              </mc:Choice>
              <mc:Fallback>
                <p:oleObj name="Equation" r:id="rId11" imgW="419040" imgH="317160" progId="Equation.3">
                  <p:embed/>
                  <p:pic>
                    <p:nvPicPr>
                      <p:cNvPr id="0" name="Object 30"/>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62775" y="4979988"/>
                        <a:ext cx="419100" cy="31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103" name="Object 31">
            <a:extLst>
              <a:ext uri="{FF2B5EF4-FFF2-40B4-BE49-F238E27FC236}">
                <a16:creationId xmlns:a16="http://schemas.microsoft.com/office/drawing/2014/main" id="{8AAFBFB6-60C5-4434-AEC5-A4C79F14DB9C}"/>
              </a:ext>
            </a:extLst>
          </p:cNvPr>
          <p:cNvGraphicFramePr>
            <a:graphicFrameLocks/>
          </p:cNvGraphicFramePr>
          <p:nvPr/>
        </p:nvGraphicFramePr>
        <p:xfrm>
          <a:off x="7380288" y="4498975"/>
          <a:ext cx="346075" cy="284163"/>
        </p:xfrm>
        <a:graphic>
          <a:graphicData uri="http://schemas.openxmlformats.org/presentationml/2006/ole">
            <mc:AlternateContent xmlns:mc="http://schemas.openxmlformats.org/markup-compatibility/2006">
              <mc:Choice xmlns:v="urn:schemas-microsoft-com:vml" Requires="v">
                <p:oleObj spid="_x0000_s131322" name="Equation" r:id="rId13" imgW="431640" imgH="355320" progId="Equation.3">
                  <p:embed/>
                </p:oleObj>
              </mc:Choice>
              <mc:Fallback>
                <p:oleObj name="Equation" r:id="rId13" imgW="431640" imgH="355320" progId="Equation.3">
                  <p:embed/>
                  <p:pic>
                    <p:nvPicPr>
                      <p:cNvPr id="0" name="Object 31"/>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80288" y="4498975"/>
                        <a:ext cx="346075" cy="284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104" name="Object 32">
            <a:extLst>
              <a:ext uri="{FF2B5EF4-FFF2-40B4-BE49-F238E27FC236}">
                <a16:creationId xmlns:a16="http://schemas.microsoft.com/office/drawing/2014/main" id="{00D5EBC4-9041-48F0-809C-7E2870D2E94E}"/>
              </a:ext>
            </a:extLst>
          </p:cNvPr>
          <p:cNvGraphicFramePr>
            <a:graphicFrameLocks/>
          </p:cNvGraphicFramePr>
          <p:nvPr/>
        </p:nvGraphicFramePr>
        <p:xfrm>
          <a:off x="8316913" y="4365625"/>
          <a:ext cx="400050" cy="284163"/>
        </p:xfrm>
        <a:graphic>
          <a:graphicData uri="http://schemas.openxmlformats.org/presentationml/2006/ole">
            <mc:AlternateContent xmlns:mc="http://schemas.openxmlformats.org/markup-compatibility/2006">
              <mc:Choice xmlns:v="urn:schemas-microsoft-com:vml" Requires="v">
                <p:oleObj spid="_x0000_s131323" name="Equation" r:id="rId15" imgW="495000" imgH="355320" progId="Equation.3">
                  <p:embed/>
                </p:oleObj>
              </mc:Choice>
              <mc:Fallback>
                <p:oleObj name="Equation" r:id="rId15" imgW="495000" imgH="355320" progId="Equation.3">
                  <p:embed/>
                  <p:pic>
                    <p:nvPicPr>
                      <p:cNvPr id="0" name="Object 32"/>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16913" y="4365625"/>
                        <a:ext cx="400050" cy="284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1105" name="Text Box 33">
            <a:extLst>
              <a:ext uri="{FF2B5EF4-FFF2-40B4-BE49-F238E27FC236}">
                <a16:creationId xmlns:a16="http://schemas.microsoft.com/office/drawing/2014/main" id="{92D34832-9EE7-4FFA-97C0-7A6D65166F23}"/>
              </a:ext>
            </a:extLst>
          </p:cNvPr>
          <p:cNvSpPr txBox="1">
            <a:spLocks noChangeArrowheads="1"/>
          </p:cNvSpPr>
          <p:nvPr/>
        </p:nvSpPr>
        <p:spPr bwMode="auto">
          <a:xfrm>
            <a:off x="1660525" y="2082800"/>
            <a:ext cx="5464175"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pPr>
            <a:r>
              <a:rPr kumimoji="1" lang="zh-CN" altLang="en-US" sz="2400" b="1">
                <a:solidFill>
                  <a:schemeClr val="bg1"/>
                </a:solidFill>
                <a:latin typeface="Times New Roman" panose="02020603050405020304" pitchFamily="18" charset="0"/>
              </a:rPr>
              <a:t>时</a:t>
            </a:r>
            <a:r>
              <a:rPr kumimoji="1" lang="zh-CN" altLang="en-US" sz="2400" b="1">
                <a:solidFill>
                  <a:schemeClr val="bg1"/>
                </a:solidFill>
              </a:rPr>
              <a:t>过圆柱面外</a:t>
            </a:r>
            <a:r>
              <a:rPr kumimoji="1" lang="en-US" altLang="zh-CN" sz="2800" b="1" i="1">
                <a:solidFill>
                  <a:srgbClr val="66FFFF"/>
                </a:solidFill>
                <a:latin typeface="Times New Roman" panose="02020603050405020304" pitchFamily="18" charset="0"/>
              </a:rPr>
              <a:t>P </a:t>
            </a:r>
            <a:r>
              <a:rPr kumimoji="1" lang="zh-CN" altLang="en-US" sz="2400" b="1">
                <a:solidFill>
                  <a:schemeClr val="bg1"/>
                </a:solidFill>
                <a:latin typeface="Times New Roman" panose="02020603050405020304" pitchFamily="18" charset="0"/>
              </a:rPr>
              <a:t>点</a:t>
            </a:r>
            <a:r>
              <a:rPr kumimoji="1" lang="zh-CN" altLang="en-US" sz="2400" b="1">
                <a:solidFill>
                  <a:schemeClr val="bg1"/>
                </a:solidFill>
              </a:rPr>
              <a:t>做一圆周</a:t>
            </a:r>
          </a:p>
        </p:txBody>
      </p:sp>
      <p:graphicFrame>
        <p:nvGraphicFramePr>
          <p:cNvPr id="131106" name="Object 34">
            <a:extLst>
              <a:ext uri="{FF2B5EF4-FFF2-40B4-BE49-F238E27FC236}">
                <a16:creationId xmlns:a16="http://schemas.microsoft.com/office/drawing/2014/main" id="{81AADE28-52BF-41E2-8B80-6A36D464FEC5}"/>
              </a:ext>
            </a:extLst>
          </p:cNvPr>
          <p:cNvGraphicFramePr>
            <a:graphicFrameLocks noChangeAspect="1"/>
          </p:cNvGraphicFramePr>
          <p:nvPr/>
        </p:nvGraphicFramePr>
        <p:xfrm>
          <a:off x="900113" y="2260600"/>
          <a:ext cx="787400" cy="311150"/>
        </p:xfrm>
        <a:graphic>
          <a:graphicData uri="http://schemas.openxmlformats.org/presentationml/2006/ole">
            <mc:AlternateContent xmlns:mc="http://schemas.openxmlformats.org/markup-compatibility/2006">
              <mc:Choice xmlns:v="urn:schemas-microsoft-com:vml" Requires="v">
                <p:oleObj spid="_x0000_s131324" name="Equation" r:id="rId17" imgW="787320" imgH="291960" progId="Equation.3">
                  <p:embed/>
                </p:oleObj>
              </mc:Choice>
              <mc:Fallback>
                <p:oleObj name="Equation" r:id="rId17" imgW="787320" imgH="291960" progId="Equation.3">
                  <p:embed/>
                  <p:pic>
                    <p:nvPicPr>
                      <p:cNvPr id="0" name="Object 3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00113" y="2260600"/>
                        <a:ext cx="78740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107" name="Object 35">
            <a:extLst>
              <a:ext uri="{FF2B5EF4-FFF2-40B4-BE49-F238E27FC236}">
                <a16:creationId xmlns:a16="http://schemas.microsoft.com/office/drawing/2014/main" id="{DC65A050-6F7A-42A2-87FF-4DE1EB195E82}"/>
              </a:ext>
            </a:extLst>
          </p:cNvPr>
          <p:cNvGraphicFramePr>
            <a:graphicFrameLocks/>
          </p:cNvGraphicFramePr>
          <p:nvPr/>
        </p:nvGraphicFramePr>
        <p:xfrm>
          <a:off x="968375" y="2749550"/>
          <a:ext cx="1460500" cy="608013"/>
        </p:xfrm>
        <a:graphic>
          <a:graphicData uri="http://schemas.openxmlformats.org/presentationml/2006/ole">
            <mc:AlternateContent xmlns:mc="http://schemas.openxmlformats.org/markup-compatibility/2006">
              <mc:Choice xmlns:v="urn:schemas-microsoft-com:vml" Requires="v">
                <p:oleObj spid="_x0000_s131325" name="Equation" r:id="rId19" imgW="1460160" imgH="609480" progId="Equation.3">
                  <p:embed/>
                </p:oleObj>
              </mc:Choice>
              <mc:Fallback>
                <p:oleObj name="Equation" r:id="rId19" imgW="1460160" imgH="609480" progId="Equation.3">
                  <p:embed/>
                  <p:pic>
                    <p:nvPicPr>
                      <p:cNvPr id="0" name="Object 35"/>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8375" y="2749550"/>
                        <a:ext cx="1460500"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108" name="Object 36">
            <a:extLst>
              <a:ext uri="{FF2B5EF4-FFF2-40B4-BE49-F238E27FC236}">
                <a16:creationId xmlns:a16="http://schemas.microsoft.com/office/drawing/2014/main" id="{DB8D6083-2C13-4DE8-B4A9-AE531033158C}"/>
              </a:ext>
            </a:extLst>
          </p:cNvPr>
          <p:cNvGraphicFramePr>
            <a:graphicFrameLocks/>
          </p:cNvGraphicFramePr>
          <p:nvPr/>
        </p:nvGraphicFramePr>
        <p:xfrm>
          <a:off x="2492375" y="2749550"/>
          <a:ext cx="1054100" cy="608013"/>
        </p:xfrm>
        <a:graphic>
          <a:graphicData uri="http://schemas.openxmlformats.org/presentationml/2006/ole">
            <mc:AlternateContent xmlns:mc="http://schemas.openxmlformats.org/markup-compatibility/2006">
              <mc:Choice xmlns:v="urn:schemas-microsoft-com:vml" Requires="v">
                <p:oleObj spid="_x0000_s131326" name="Equation" r:id="rId21" imgW="1054080" imgH="609480" progId="Equation.3">
                  <p:embed/>
                </p:oleObj>
              </mc:Choice>
              <mc:Fallback>
                <p:oleObj name="Equation" r:id="rId21" imgW="1054080" imgH="609480" progId="Equation.3">
                  <p:embed/>
                  <p:pic>
                    <p:nvPicPr>
                      <p:cNvPr id="0" name="Object 36"/>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92375" y="2749550"/>
                        <a:ext cx="1054100"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109" name="Object 37">
            <a:extLst>
              <a:ext uri="{FF2B5EF4-FFF2-40B4-BE49-F238E27FC236}">
                <a16:creationId xmlns:a16="http://schemas.microsoft.com/office/drawing/2014/main" id="{C88DCD1C-793B-4E32-BDFB-2377F53D2F35}"/>
              </a:ext>
            </a:extLst>
          </p:cNvPr>
          <p:cNvGraphicFramePr>
            <a:graphicFrameLocks/>
          </p:cNvGraphicFramePr>
          <p:nvPr/>
        </p:nvGraphicFramePr>
        <p:xfrm>
          <a:off x="3556000" y="2871788"/>
          <a:ext cx="1090613" cy="315912"/>
        </p:xfrm>
        <a:graphic>
          <a:graphicData uri="http://schemas.openxmlformats.org/presentationml/2006/ole">
            <mc:AlternateContent xmlns:mc="http://schemas.openxmlformats.org/markup-compatibility/2006">
              <mc:Choice xmlns:v="urn:schemas-microsoft-com:vml" Requires="v">
                <p:oleObj spid="_x0000_s131327" name="Equation" r:id="rId23" imgW="1091880" imgH="317160" progId="Equation.3">
                  <p:embed/>
                </p:oleObj>
              </mc:Choice>
              <mc:Fallback>
                <p:oleObj name="Equation" r:id="rId23" imgW="1091880" imgH="317160" progId="Equation.3">
                  <p:embed/>
                  <p:pic>
                    <p:nvPicPr>
                      <p:cNvPr id="0" name="Object 37"/>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556000" y="2871788"/>
                        <a:ext cx="1090613"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110" name="Object 38">
            <a:extLst>
              <a:ext uri="{FF2B5EF4-FFF2-40B4-BE49-F238E27FC236}">
                <a16:creationId xmlns:a16="http://schemas.microsoft.com/office/drawing/2014/main" id="{43BFCE16-FAC0-4033-BD58-49CE22D9BAC8}"/>
              </a:ext>
            </a:extLst>
          </p:cNvPr>
          <p:cNvGraphicFramePr>
            <a:graphicFrameLocks/>
          </p:cNvGraphicFramePr>
          <p:nvPr/>
        </p:nvGraphicFramePr>
        <p:xfrm>
          <a:off x="4684713" y="2838450"/>
          <a:ext cx="823912" cy="431800"/>
        </p:xfrm>
        <a:graphic>
          <a:graphicData uri="http://schemas.openxmlformats.org/presentationml/2006/ole">
            <mc:AlternateContent xmlns:mc="http://schemas.openxmlformats.org/markup-compatibility/2006">
              <mc:Choice xmlns:v="urn:schemas-microsoft-com:vml" Requires="v">
                <p:oleObj spid="_x0000_s131328" name="Equation" r:id="rId25" imgW="825480" imgH="431640" progId="Equation.3">
                  <p:embed/>
                </p:oleObj>
              </mc:Choice>
              <mc:Fallback>
                <p:oleObj name="Equation" r:id="rId25" imgW="825480" imgH="431640" progId="Equation.3">
                  <p:embed/>
                  <p:pic>
                    <p:nvPicPr>
                      <p:cNvPr id="0" name="Object 38"/>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684713" y="2838450"/>
                        <a:ext cx="823912"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111" name="Object 39">
            <a:extLst>
              <a:ext uri="{FF2B5EF4-FFF2-40B4-BE49-F238E27FC236}">
                <a16:creationId xmlns:a16="http://schemas.microsoft.com/office/drawing/2014/main" id="{E0CAE0F2-6E92-4676-A333-83E39910F8D5}"/>
              </a:ext>
            </a:extLst>
          </p:cNvPr>
          <p:cNvGraphicFramePr>
            <a:graphicFrameLocks/>
          </p:cNvGraphicFramePr>
          <p:nvPr/>
        </p:nvGraphicFramePr>
        <p:xfrm>
          <a:off x="2339975" y="3500438"/>
          <a:ext cx="1195388" cy="823912"/>
        </p:xfrm>
        <a:graphic>
          <a:graphicData uri="http://schemas.openxmlformats.org/presentationml/2006/ole">
            <mc:AlternateContent xmlns:mc="http://schemas.openxmlformats.org/markup-compatibility/2006">
              <mc:Choice xmlns:v="urn:schemas-microsoft-com:vml" Requires="v">
                <p:oleObj spid="_x0000_s131329" name="Equation" r:id="rId27" imgW="1193760" imgH="825480" progId="Equation.3">
                  <p:embed/>
                </p:oleObj>
              </mc:Choice>
              <mc:Fallback>
                <p:oleObj name="Equation" r:id="rId27" imgW="1193760" imgH="825480" progId="Equation.3">
                  <p:embed/>
                  <p:pic>
                    <p:nvPicPr>
                      <p:cNvPr id="0" name="Object 39"/>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339975" y="3500438"/>
                        <a:ext cx="1195388"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112" name="Object 40">
            <a:extLst>
              <a:ext uri="{FF2B5EF4-FFF2-40B4-BE49-F238E27FC236}">
                <a16:creationId xmlns:a16="http://schemas.microsoft.com/office/drawing/2014/main" id="{AFE5F420-FCEF-4DE1-BAAF-26F6C6AE39D6}"/>
              </a:ext>
            </a:extLst>
          </p:cNvPr>
          <p:cNvGraphicFramePr>
            <a:graphicFrameLocks/>
          </p:cNvGraphicFramePr>
          <p:nvPr/>
        </p:nvGraphicFramePr>
        <p:xfrm>
          <a:off x="1063625" y="5143500"/>
          <a:ext cx="1460500" cy="608013"/>
        </p:xfrm>
        <a:graphic>
          <a:graphicData uri="http://schemas.openxmlformats.org/presentationml/2006/ole">
            <mc:AlternateContent xmlns:mc="http://schemas.openxmlformats.org/markup-compatibility/2006">
              <mc:Choice xmlns:v="urn:schemas-microsoft-com:vml" Requires="v">
                <p:oleObj spid="_x0000_s131330" name="Equation" r:id="rId29" imgW="1460160" imgH="609480" progId="Equation.3">
                  <p:embed/>
                </p:oleObj>
              </mc:Choice>
              <mc:Fallback>
                <p:oleObj name="Equation" r:id="rId29" imgW="1460160" imgH="609480" progId="Equation.3">
                  <p:embed/>
                  <p:pic>
                    <p:nvPicPr>
                      <p:cNvPr id="0" name="Object 40"/>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063625" y="5143500"/>
                        <a:ext cx="1460500"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113" name="Object 41">
            <a:extLst>
              <a:ext uri="{FF2B5EF4-FFF2-40B4-BE49-F238E27FC236}">
                <a16:creationId xmlns:a16="http://schemas.microsoft.com/office/drawing/2014/main" id="{4ADA16A4-7B48-4E47-84E2-DA59E51EF18D}"/>
              </a:ext>
            </a:extLst>
          </p:cNvPr>
          <p:cNvGraphicFramePr>
            <a:graphicFrameLocks/>
          </p:cNvGraphicFramePr>
          <p:nvPr/>
        </p:nvGraphicFramePr>
        <p:xfrm>
          <a:off x="2589213" y="5146675"/>
          <a:ext cx="1054100" cy="608013"/>
        </p:xfrm>
        <a:graphic>
          <a:graphicData uri="http://schemas.openxmlformats.org/presentationml/2006/ole">
            <mc:AlternateContent xmlns:mc="http://schemas.openxmlformats.org/markup-compatibility/2006">
              <mc:Choice xmlns:v="urn:schemas-microsoft-com:vml" Requires="v">
                <p:oleObj spid="_x0000_s131331" name="Equation" r:id="rId31" imgW="1054080" imgH="609480" progId="Equation.3">
                  <p:embed/>
                </p:oleObj>
              </mc:Choice>
              <mc:Fallback>
                <p:oleObj name="Equation" r:id="rId31" imgW="1054080" imgH="609480" progId="Equation.3">
                  <p:embed/>
                  <p:pic>
                    <p:nvPicPr>
                      <p:cNvPr id="0" name="Object 41"/>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589213" y="5146675"/>
                        <a:ext cx="1054100"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114" name="Object 42">
            <a:extLst>
              <a:ext uri="{FF2B5EF4-FFF2-40B4-BE49-F238E27FC236}">
                <a16:creationId xmlns:a16="http://schemas.microsoft.com/office/drawing/2014/main" id="{B6692436-B2CA-445D-A178-420CCC43DB51}"/>
              </a:ext>
            </a:extLst>
          </p:cNvPr>
          <p:cNvGraphicFramePr>
            <a:graphicFrameLocks/>
          </p:cNvGraphicFramePr>
          <p:nvPr/>
        </p:nvGraphicFramePr>
        <p:xfrm>
          <a:off x="3748088" y="5243513"/>
          <a:ext cx="1092200" cy="315912"/>
        </p:xfrm>
        <a:graphic>
          <a:graphicData uri="http://schemas.openxmlformats.org/presentationml/2006/ole">
            <mc:AlternateContent xmlns:mc="http://schemas.openxmlformats.org/markup-compatibility/2006">
              <mc:Choice xmlns:v="urn:schemas-microsoft-com:vml" Requires="v">
                <p:oleObj spid="_x0000_s131332" name="Equation" r:id="rId33" imgW="1091880" imgH="317160" progId="Equation.3">
                  <p:embed/>
                </p:oleObj>
              </mc:Choice>
              <mc:Fallback>
                <p:oleObj name="Equation" r:id="rId33" imgW="1091880" imgH="317160" progId="Equation.3">
                  <p:embed/>
                  <p:pic>
                    <p:nvPicPr>
                      <p:cNvPr id="0" name="Object 42"/>
                      <p:cNvPicPr>
                        <a:picLocks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748088" y="5243513"/>
                        <a:ext cx="1092200"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115" name="Object 43">
            <a:extLst>
              <a:ext uri="{FF2B5EF4-FFF2-40B4-BE49-F238E27FC236}">
                <a16:creationId xmlns:a16="http://schemas.microsoft.com/office/drawing/2014/main" id="{03599044-C98E-4E80-982F-982E0C170DE7}"/>
              </a:ext>
            </a:extLst>
          </p:cNvPr>
          <p:cNvGraphicFramePr>
            <a:graphicFrameLocks/>
          </p:cNvGraphicFramePr>
          <p:nvPr/>
        </p:nvGraphicFramePr>
        <p:xfrm>
          <a:off x="889000" y="4551363"/>
          <a:ext cx="787400" cy="292100"/>
        </p:xfrm>
        <a:graphic>
          <a:graphicData uri="http://schemas.openxmlformats.org/presentationml/2006/ole">
            <mc:AlternateContent xmlns:mc="http://schemas.openxmlformats.org/markup-compatibility/2006">
              <mc:Choice xmlns:v="urn:schemas-microsoft-com:vml" Requires="v">
                <p:oleObj spid="_x0000_s131333" name="Equation" r:id="rId35" imgW="787320" imgH="291960" progId="Equation.3">
                  <p:embed/>
                </p:oleObj>
              </mc:Choice>
              <mc:Fallback>
                <p:oleObj name="Equation" r:id="rId35" imgW="787320" imgH="291960" progId="Equation.3">
                  <p:embed/>
                  <p:pic>
                    <p:nvPicPr>
                      <p:cNvPr id="0" name="Object 43"/>
                      <p:cNvPicPr>
                        <a:picLocks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889000" y="4551363"/>
                        <a:ext cx="7874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1116" name="Text Box 44">
            <a:extLst>
              <a:ext uri="{FF2B5EF4-FFF2-40B4-BE49-F238E27FC236}">
                <a16:creationId xmlns:a16="http://schemas.microsoft.com/office/drawing/2014/main" id="{5FDBF5A3-4DE0-4273-921B-5A4D7A9B9387}"/>
              </a:ext>
            </a:extLst>
          </p:cNvPr>
          <p:cNvSpPr txBox="1">
            <a:spLocks noChangeArrowheads="1"/>
          </p:cNvSpPr>
          <p:nvPr/>
        </p:nvSpPr>
        <p:spPr bwMode="auto">
          <a:xfrm>
            <a:off x="1706563" y="4465638"/>
            <a:ext cx="487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时在</a:t>
            </a:r>
            <a:r>
              <a:rPr kumimoji="1" lang="zh-CN" altLang="en-US" sz="2400" b="1">
                <a:solidFill>
                  <a:schemeClr val="bg1"/>
                </a:solidFill>
              </a:rPr>
              <a:t>圆柱面</a:t>
            </a:r>
            <a:r>
              <a:rPr kumimoji="1" lang="zh-CN" altLang="en-US" sz="2400" b="1">
                <a:solidFill>
                  <a:schemeClr val="bg1"/>
                </a:solidFill>
                <a:latin typeface="Times New Roman" panose="02020603050405020304" pitchFamily="18" charset="0"/>
              </a:rPr>
              <a:t>内做一圆周</a:t>
            </a:r>
          </a:p>
        </p:txBody>
      </p:sp>
      <p:graphicFrame>
        <p:nvGraphicFramePr>
          <p:cNvPr id="131117" name="Object 45">
            <a:extLst>
              <a:ext uri="{FF2B5EF4-FFF2-40B4-BE49-F238E27FC236}">
                <a16:creationId xmlns:a16="http://schemas.microsoft.com/office/drawing/2014/main" id="{D4D30069-6389-438F-B164-8E0384128C14}"/>
              </a:ext>
            </a:extLst>
          </p:cNvPr>
          <p:cNvGraphicFramePr>
            <a:graphicFrameLocks/>
          </p:cNvGraphicFramePr>
          <p:nvPr/>
        </p:nvGraphicFramePr>
        <p:xfrm>
          <a:off x="4927600" y="5243513"/>
          <a:ext cx="482600" cy="315912"/>
        </p:xfrm>
        <a:graphic>
          <a:graphicData uri="http://schemas.openxmlformats.org/presentationml/2006/ole">
            <mc:AlternateContent xmlns:mc="http://schemas.openxmlformats.org/markup-compatibility/2006">
              <mc:Choice xmlns:v="urn:schemas-microsoft-com:vml" Requires="v">
                <p:oleObj spid="_x0000_s131334" name="Equation" r:id="rId37" imgW="482400" imgH="317160" progId="Equation.3">
                  <p:embed/>
                </p:oleObj>
              </mc:Choice>
              <mc:Fallback>
                <p:oleObj name="Equation" r:id="rId37" imgW="482400" imgH="317160" progId="Equation.3">
                  <p:embed/>
                  <p:pic>
                    <p:nvPicPr>
                      <p:cNvPr id="0" name="Object 45"/>
                      <p:cNvPicPr>
                        <a:picLocks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927600" y="5243513"/>
                        <a:ext cx="482600"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118" name="Object 46">
            <a:extLst>
              <a:ext uri="{FF2B5EF4-FFF2-40B4-BE49-F238E27FC236}">
                <a16:creationId xmlns:a16="http://schemas.microsoft.com/office/drawing/2014/main" id="{48FEE8CD-1F4C-4C76-AADE-7B14043A6DD5}"/>
              </a:ext>
            </a:extLst>
          </p:cNvPr>
          <p:cNvGraphicFramePr>
            <a:graphicFrameLocks/>
          </p:cNvGraphicFramePr>
          <p:nvPr/>
        </p:nvGraphicFramePr>
        <p:xfrm>
          <a:off x="2514600" y="6019800"/>
          <a:ext cx="798513" cy="315913"/>
        </p:xfrm>
        <a:graphic>
          <a:graphicData uri="http://schemas.openxmlformats.org/presentationml/2006/ole">
            <mc:AlternateContent xmlns:mc="http://schemas.openxmlformats.org/markup-compatibility/2006">
              <mc:Choice xmlns:v="urn:schemas-microsoft-com:vml" Requires="v">
                <p:oleObj spid="_x0000_s131335" name="Equation" r:id="rId39" imgW="799920" imgH="317160" progId="Equation.3">
                  <p:embed/>
                </p:oleObj>
              </mc:Choice>
              <mc:Fallback>
                <p:oleObj name="Equation" r:id="rId39" imgW="799920" imgH="317160" progId="Equation.3">
                  <p:embed/>
                  <p:pic>
                    <p:nvPicPr>
                      <p:cNvPr id="0" name="Object 46"/>
                      <p:cNvPicPr>
                        <a:picLocks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514600" y="6019800"/>
                        <a:ext cx="798513"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1119" name="Group 47">
            <a:extLst>
              <a:ext uri="{FF2B5EF4-FFF2-40B4-BE49-F238E27FC236}">
                <a16:creationId xmlns:a16="http://schemas.microsoft.com/office/drawing/2014/main" id="{FB7D1552-7E3A-4B7B-80EB-007F8AD4D5EC}"/>
              </a:ext>
            </a:extLst>
          </p:cNvPr>
          <p:cNvGrpSpPr>
            <a:grpSpLocks/>
          </p:cNvGrpSpPr>
          <p:nvPr/>
        </p:nvGrpSpPr>
        <p:grpSpPr bwMode="auto">
          <a:xfrm>
            <a:off x="6762750" y="836613"/>
            <a:ext cx="1201738" cy="1773237"/>
            <a:chOff x="2400" y="1344"/>
            <a:chExt cx="757" cy="1104"/>
          </a:xfrm>
        </p:grpSpPr>
        <p:sp>
          <p:nvSpPr>
            <p:cNvPr id="131120" name="AutoShape 48">
              <a:extLst>
                <a:ext uri="{FF2B5EF4-FFF2-40B4-BE49-F238E27FC236}">
                  <a16:creationId xmlns:a16="http://schemas.microsoft.com/office/drawing/2014/main" id="{83067AB9-4FE1-4BC5-B014-7A583E637BD7}"/>
                </a:ext>
              </a:extLst>
            </p:cNvPr>
            <p:cNvSpPr>
              <a:spLocks noChangeArrowheads="1"/>
            </p:cNvSpPr>
            <p:nvPr/>
          </p:nvSpPr>
          <p:spPr bwMode="auto">
            <a:xfrm>
              <a:off x="2400" y="1344"/>
              <a:ext cx="757" cy="1104"/>
            </a:xfrm>
            <a:prstGeom prst="can">
              <a:avLst>
                <a:gd name="adj" fmla="val 33556"/>
              </a:avLst>
            </a:prstGeom>
            <a:gradFill rotWithShape="0">
              <a:gsLst>
                <a:gs pos="0">
                  <a:srgbClr val="33CCCC"/>
                </a:gs>
                <a:gs pos="100000">
                  <a:srgbClr val="33CCCC">
                    <a:gamma/>
                    <a:shade val="46275"/>
                    <a:invGamma/>
                  </a:srgbClr>
                </a:gs>
              </a:gsLst>
              <a:lin ang="0" scaled="1"/>
            </a:gradFill>
            <a:ln>
              <a:noFill/>
            </a:ln>
            <a:effectLst/>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21" name="Oval 49">
              <a:extLst>
                <a:ext uri="{FF2B5EF4-FFF2-40B4-BE49-F238E27FC236}">
                  <a16:creationId xmlns:a16="http://schemas.microsoft.com/office/drawing/2014/main" id="{A7DDD8C0-016B-4D45-8022-3524744A4988}"/>
                </a:ext>
              </a:extLst>
            </p:cNvPr>
            <p:cNvSpPr>
              <a:spLocks noChangeArrowheads="1"/>
            </p:cNvSpPr>
            <p:nvPr/>
          </p:nvSpPr>
          <p:spPr bwMode="auto">
            <a:xfrm>
              <a:off x="2448" y="1392"/>
              <a:ext cx="660" cy="156"/>
            </a:xfrm>
            <a:prstGeom prst="ellipse">
              <a:avLst/>
            </a:prstGeom>
            <a:solidFill>
              <a:srgbClr val="006699"/>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31122" name="Oval 50">
              <a:extLst>
                <a:ext uri="{FF2B5EF4-FFF2-40B4-BE49-F238E27FC236}">
                  <a16:creationId xmlns:a16="http://schemas.microsoft.com/office/drawing/2014/main" id="{CB2AAA2D-EC4C-4C60-931F-3C3615D7BE93}"/>
                </a:ext>
              </a:extLst>
            </p:cNvPr>
            <p:cNvSpPr>
              <a:spLocks noChangeArrowheads="1"/>
            </p:cNvSpPr>
            <p:nvPr/>
          </p:nvSpPr>
          <p:spPr bwMode="auto">
            <a:xfrm>
              <a:off x="2400" y="1356"/>
              <a:ext cx="756" cy="228"/>
            </a:xfrm>
            <a:prstGeom prst="ellipse">
              <a:avLst/>
            </a:prstGeom>
            <a:noFill/>
            <a:ln w="952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131123" name="Line 51">
            <a:extLst>
              <a:ext uri="{FF2B5EF4-FFF2-40B4-BE49-F238E27FC236}">
                <a16:creationId xmlns:a16="http://schemas.microsoft.com/office/drawing/2014/main" id="{B7094D38-E351-4051-AD39-5F587D18C839}"/>
              </a:ext>
            </a:extLst>
          </p:cNvPr>
          <p:cNvSpPr>
            <a:spLocks noChangeShapeType="1"/>
          </p:cNvSpPr>
          <p:nvPr/>
        </p:nvSpPr>
        <p:spPr bwMode="auto">
          <a:xfrm>
            <a:off x="7364413" y="609600"/>
            <a:ext cx="0" cy="3124200"/>
          </a:xfrm>
          <a:prstGeom prst="line">
            <a:avLst/>
          </a:prstGeom>
          <a:noFill/>
          <a:ln w="19050">
            <a:solidFill>
              <a:srgbClr val="FFFF00"/>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124" name="Line 52">
            <a:extLst>
              <a:ext uri="{FF2B5EF4-FFF2-40B4-BE49-F238E27FC236}">
                <a16:creationId xmlns:a16="http://schemas.microsoft.com/office/drawing/2014/main" id="{29B61584-3D59-44D0-A6FD-44B724E824D6}"/>
              </a:ext>
            </a:extLst>
          </p:cNvPr>
          <p:cNvSpPr>
            <a:spLocks noChangeShapeType="1"/>
          </p:cNvSpPr>
          <p:nvPr/>
        </p:nvSpPr>
        <p:spPr bwMode="auto">
          <a:xfrm>
            <a:off x="7364413" y="2233613"/>
            <a:ext cx="1295400" cy="0"/>
          </a:xfrm>
          <a:prstGeom prst="line">
            <a:avLst/>
          </a:prstGeom>
          <a:noFill/>
          <a:ln w="285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125" name="Line 53">
            <a:extLst>
              <a:ext uri="{FF2B5EF4-FFF2-40B4-BE49-F238E27FC236}">
                <a16:creationId xmlns:a16="http://schemas.microsoft.com/office/drawing/2014/main" id="{0BD1CDF1-4C0C-4D78-B0A8-ECB9E7E97B1C}"/>
              </a:ext>
            </a:extLst>
          </p:cNvPr>
          <p:cNvSpPr>
            <a:spLocks noChangeShapeType="1"/>
          </p:cNvSpPr>
          <p:nvPr/>
        </p:nvSpPr>
        <p:spPr bwMode="auto">
          <a:xfrm>
            <a:off x="7364413" y="1025525"/>
            <a:ext cx="609600" cy="0"/>
          </a:xfrm>
          <a:prstGeom prst="line">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126" name="Oval 54">
            <a:extLst>
              <a:ext uri="{FF2B5EF4-FFF2-40B4-BE49-F238E27FC236}">
                <a16:creationId xmlns:a16="http://schemas.microsoft.com/office/drawing/2014/main" id="{75F4BCA9-F58E-4870-B6FE-E9345402428A}"/>
              </a:ext>
            </a:extLst>
          </p:cNvPr>
          <p:cNvSpPr>
            <a:spLocks noChangeArrowheads="1"/>
          </p:cNvSpPr>
          <p:nvPr/>
        </p:nvSpPr>
        <p:spPr bwMode="auto">
          <a:xfrm>
            <a:off x="6969125" y="2076450"/>
            <a:ext cx="914400" cy="304800"/>
          </a:xfrm>
          <a:prstGeom prst="ellipse">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1077"/>
                                        </p:tgtEl>
                                        <p:attrNameLst>
                                          <p:attrName>style.visibility</p:attrName>
                                        </p:attrNameLst>
                                      </p:cBhvr>
                                      <p:to>
                                        <p:strVal val="visible"/>
                                      </p:to>
                                    </p:set>
                                    <p:animEffect transition="in" filter="wipe(left)">
                                      <p:cBhvr>
                                        <p:cTn id="7" dur="500"/>
                                        <p:tgtEl>
                                          <p:spTgt spid="1310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1078"/>
                                        </p:tgtEl>
                                        <p:attrNameLst>
                                          <p:attrName>style.visibility</p:attrName>
                                        </p:attrNameLst>
                                      </p:cBhvr>
                                      <p:to>
                                        <p:strVal val="visible"/>
                                      </p:to>
                                    </p:set>
                                    <p:animEffect transition="in" filter="wipe(left)">
                                      <p:cBhvr>
                                        <p:cTn id="12" dur="500"/>
                                        <p:tgtEl>
                                          <p:spTgt spid="1310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1079"/>
                                        </p:tgtEl>
                                        <p:attrNameLst>
                                          <p:attrName>style.visibility</p:attrName>
                                        </p:attrNameLst>
                                      </p:cBhvr>
                                      <p:to>
                                        <p:strVal val="visible"/>
                                      </p:to>
                                    </p:set>
                                    <p:animEffect transition="in" filter="wipe(left)">
                                      <p:cBhvr>
                                        <p:cTn id="17" dur="500"/>
                                        <p:tgtEl>
                                          <p:spTgt spid="1310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31074"/>
                                        </p:tgtEl>
                                        <p:attrNameLst>
                                          <p:attrName>style.visibility</p:attrName>
                                        </p:attrNameLst>
                                      </p:cBhvr>
                                      <p:to>
                                        <p:strVal val="visible"/>
                                      </p:to>
                                    </p:set>
                                    <p:animEffect transition="in" filter="wipe(up)">
                                      <p:cBhvr>
                                        <p:cTn id="22" dur="500"/>
                                        <p:tgtEl>
                                          <p:spTgt spid="131074"/>
                                        </p:tgtEl>
                                      </p:cBhvr>
                                    </p:animEffect>
                                  </p:childTnLst>
                                </p:cTn>
                              </p:par>
                            </p:childTnLst>
                          </p:cTn>
                        </p:par>
                        <p:par>
                          <p:cTn id="23" fill="hold" nodeType="afterGroup">
                            <p:stCondLst>
                              <p:cond delay="500"/>
                            </p:stCondLst>
                            <p:childTnLst>
                              <p:par>
                                <p:cTn id="24" presetID="1" presetClass="entr" presetSubtype="0" fill="hold" nodeType="afterEffect">
                                  <p:stCondLst>
                                    <p:cond delay="0"/>
                                  </p:stCondLst>
                                  <p:childTnLst>
                                    <p:set>
                                      <p:cBhvr>
                                        <p:cTn id="25" dur="1" fill="hold">
                                          <p:stCondLst>
                                            <p:cond delay="499"/>
                                          </p:stCondLst>
                                        </p:cTn>
                                        <p:tgtEl>
                                          <p:spTgt spid="131123"/>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131083"/>
                                        </p:tgtEl>
                                        <p:attrNameLst>
                                          <p:attrName>style.visibility</p:attrName>
                                        </p:attrNameLst>
                                      </p:cBhvr>
                                      <p:to>
                                        <p:strVal val="visible"/>
                                      </p:to>
                                    </p:set>
                                  </p:childTnLst>
                                </p:cTn>
                              </p:par>
                            </p:childTnLst>
                          </p:cTn>
                        </p:par>
                        <p:par>
                          <p:cTn id="30" fill="hold" nodeType="afterGroup">
                            <p:stCondLst>
                              <p:cond delay="500"/>
                            </p:stCondLst>
                            <p:childTnLst>
                              <p:par>
                                <p:cTn id="31" presetID="1" presetClass="entr" presetSubtype="0" fill="hold" nodeType="afterEffect">
                                  <p:stCondLst>
                                    <p:cond delay="0"/>
                                  </p:stCondLst>
                                  <p:childTnLst>
                                    <p:set>
                                      <p:cBhvr>
                                        <p:cTn id="32" dur="1" fill="hold">
                                          <p:stCondLst>
                                            <p:cond delay="499"/>
                                          </p:stCondLst>
                                        </p:cTn>
                                        <p:tgtEl>
                                          <p:spTgt spid="13108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131125"/>
                                        </p:tgtEl>
                                        <p:attrNameLst>
                                          <p:attrName>style.visibility</p:attrName>
                                        </p:attrNameLst>
                                      </p:cBhvr>
                                      <p:to>
                                        <p:strVal val="visible"/>
                                      </p:to>
                                    </p:set>
                                  </p:childTnLst>
                                </p:cTn>
                              </p:par>
                            </p:childTnLst>
                          </p:cTn>
                        </p:par>
                        <p:par>
                          <p:cTn id="37" fill="hold" nodeType="afterGroup">
                            <p:stCondLst>
                              <p:cond delay="500"/>
                            </p:stCondLst>
                            <p:childTnLst>
                              <p:par>
                                <p:cTn id="38" presetID="1" presetClass="entr" presetSubtype="0" fill="hold" nodeType="afterEffect">
                                  <p:stCondLst>
                                    <p:cond delay="0"/>
                                  </p:stCondLst>
                                  <p:childTnLst>
                                    <p:set>
                                      <p:cBhvr>
                                        <p:cTn id="39" dur="1" fill="hold">
                                          <p:stCondLst>
                                            <p:cond delay="499"/>
                                          </p:stCondLst>
                                        </p:cTn>
                                        <p:tgtEl>
                                          <p:spTgt spid="131080"/>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31088"/>
                                        </p:tgtEl>
                                        <p:attrNameLst>
                                          <p:attrName>style.visibility</p:attrName>
                                        </p:attrNameLst>
                                      </p:cBhvr>
                                      <p:to>
                                        <p:strVal val="visible"/>
                                      </p:to>
                                    </p:set>
                                    <p:animEffect transition="in" filter="wipe(left)">
                                      <p:cBhvr>
                                        <p:cTn id="44" dur="500"/>
                                        <p:tgtEl>
                                          <p:spTgt spid="13108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31089"/>
                                        </p:tgtEl>
                                        <p:attrNameLst>
                                          <p:attrName>style.visibility</p:attrName>
                                        </p:attrNameLst>
                                      </p:cBhvr>
                                      <p:to>
                                        <p:strVal val="visible"/>
                                      </p:to>
                                    </p:set>
                                    <p:animEffect transition="in" filter="wipe(left)">
                                      <p:cBhvr>
                                        <p:cTn id="49" dur="500"/>
                                        <p:tgtEl>
                                          <p:spTgt spid="13108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nodeType="clickEffect">
                                  <p:stCondLst>
                                    <p:cond delay="0"/>
                                  </p:stCondLst>
                                  <p:childTnLst>
                                    <p:set>
                                      <p:cBhvr>
                                        <p:cTn id="53" dur="1" fill="hold">
                                          <p:stCondLst>
                                            <p:cond delay="499"/>
                                          </p:stCondLst>
                                        </p:cTn>
                                        <p:tgtEl>
                                          <p:spTgt spid="131084"/>
                                        </p:tgtEl>
                                        <p:attrNameLst>
                                          <p:attrName>style.visibility</p:attrName>
                                        </p:attrNameLst>
                                      </p:cBhvr>
                                      <p:to>
                                        <p:strVal val="visible"/>
                                      </p:to>
                                    </p:set>
                                  </p:childTnLst>
                                </p:cTn>
                              </p:par>
                            </p:childTnLst>
                          </p:cTn>
                        </p:par>
                        <p:par>
                          <p:cTn id="54" fill="hold" nodeType="afterGroup">
                            <p:stCondLst>
                              <p:cond delay="500"/>
                            </p:stCondLst>
                            <p:childTnLst>
                              <p:par>
                                <p:cTn id="55" presetID="1" presetClass="entr" presetSubtype="0" fill="hold" grpId="0" nodeType="afterEffect">
                                  <p:stCondLst>
                                    <p:cond delay="0"/>
                                  </p:stCondLst>
                                  <p:childTnLst>
                                    <p:set>
                                      <p:cBhvr>
                                        <p:cTn id="56" dur="1" fill="hold">
                                          <p:stCondLst>
                                            <p:cond delay="499"/>
                                          </p:stCondLst>
                                        </p:cTn>
                                        <p:tgtEl>
                                          <p:spTgt spid="131086"/>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131124"/>
                                        </p:tgtEl>
                                        <p:attrNameLst>
                                          <p:attrName>style.visibility</p:attrName>
                                        </p:attrNameLst>
                                      </p:cBhvr>
                                      <p:to>
                                        <p:strVal val="visible"/>
                                      </p:to>
                                    </p:set>
                                    <p:animEffect transition="in" filter="wipe(left)">
                                      <p:cBhvr>
                                        <p:cTn id="61" dur="500"/>
                                        <p:tgtEl>
                                          <p:spTgt spid="13112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nodeType="clickEffect">
                                  <p:stCondLst>
                                    <p:cond delay="0"/>
                                  </p:stCondLst>
                                  <p:childTnLst>
                                    <p:set>
                                      <p:cBhvr>
                                        <p:cTn id="65" dur="1" fill="hold">
                                          <p:stCondLst>
                                            <p:cond delay="499"/>
                                          </p:stCondLst>
                                        </p:cTn>
                                        <p:tgtEl>
                                          <p:spTgt spid="131085"/>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2" presetClass="entr" presetSubtype="4" fill="hold" nodeType="clickEffect">
                                  <p:stCondLst>
                                    <p:cond delay="0"/>
                                  </p:stCondLst>
                                  <p:childTnLst>
                                    <p:set>
                                      <p:cBhvr>
                                        <p:cTn id="69" dur="1" fill="hold">
                                          <p:stCondLst>
                                            <p:cond delay="0"/>
                                          </p:stCondLst>
                                        </p:cTn>
                                        <p:tgtEl>
                                          <p:spTgt spid="131082"/>
                                        </p:tgtEl>
                                        <p:attrNameLst>
                                          <p:attrName>style.visibility</p:attrName>
                                        </p:attrNameLst>
                                      </p:cBhvr>
                                      <p:to>
                                        <p:strVal val="visible"/>
                                      </p:to>
                                    </p:set>
                                    <p:animEffect transition="in" filter="slide(fromBottom)">
                                      <p:cBhvr>
                                        <p:cTn id="70" dur="500"/>
                                        <p:tgtEl>
                                          <p:spTgt spid="131082"/>
                                        </p:tgtEl>
                                      </p:cBhvr>
                                    </p:animEffect>
                                  </p:childTnLst>
                                </p:cTn>
                              </p:par>
                            </p:childTnLst>
                          </p:cTn>
                        </p:par>
                        <p:par>
                          <p:cTn id="71" fill="hold" nodeType="afterGroup">
                            <p:stCondLst>
                              <p:cond delay="500"/>
                            </p:stCondLst>
                            <p:childTnLst>
                              <p:par>
                                <p:cTn id="72" presetID="1" presetClass="entr" presetSubtype="0" fill="hold" nodeType="afterEffect">
                                  <p:stCondLst>
                                    <p:cond delay="0"/>
                                  </p:stCondLst>
                                  <p:childTnLst>
                                    <p:set>
                                      <p:cBhvr>
                                        <p:cTn id="73" dur="1" fill="hold">
                                          <p:stCondLst>
                                            <p:cond delay="499"/>
                                          </p:stCondLst>
                                        </p:cTn>
                                        <p:tgtEl>
                                          <p:spTgt spid="131119"/>
                                        </p:tgtEl>
                                        <p:attrNameLst>
                                          <p:attrName>style.visibility</p:attrName>
                                        </p:attrNameLst>
                                      </p:cBhvr>
                                      <p:to>
                                        <p:strVal val="visible"/>
                                      </p:to>
                                    </p:set>
                                  </p:childTnLst>
                                </p:cTn>
                              </p:par>
                            </p:childTnLst>
                          </p:cTn>
                        </p:par>
                        <p:par>
                          <p:cTn id="74" fill="hold" nodeType="afterGroup">
                            <p:stCondLst>
                              <p:cond delay="1000"/>
                            </p:stCondLst>
                            <p:childTnLst>
                              <p:par>
                                <p:cTn id="75" presetID="1" presetClass="entr" presetSubtype="0" fill="hold" grpId="0" nodeType="afterEffect">
                                  <p:stCondLst>
                                    <p:cond delay="0"/>
                                  </p:stCondLst>
                                  <p:childTnLst>
                                    <p:set>
                                      <p:cBhvr>
                                        <p:cTn id="76" dur="1" fill="hold">
                                          <p:stCondLst>
                                            <p:cond delay="499"/>
                                          </p:stCondLst>
                                        </p:cTn>
                                        <p:tgtEl>
                                          <p:spTgt spid="131087"/>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499"/>
                                          </p:stCondLst>
                                        </p:cTn>
                                        <p:tgtEl>
                                          <p:spTgt spid="131090"/>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23" presetClass="entr" presetSubtype="16" fill="hold" nodeType="clickEffect">
                                  <p:stCondLst>
                                    <p:cond delay="0"/>
                                  </p:stCondLst>
                                  <p:childTnLst>
                                    <p:set>
                                      <p:cBhvr>
                                        <p:cTn id="84" dur="1" fill="hold">
                                          <p:stCondLst>
                                            <p:cond delay="0"/>
                                          </p:stCondLst>
                                        </p:cTn>
                                        <p:tgtEl>
                                          <p:spTgt spid="131091"/>
                                        </p:tgtEl>
                                        <p:attrNameLst>
                                          <p:attrName>style.visibility</p:attrName>
                                        </p:attrNameLst>
                                      </p:cBhvr>
                                      <p:to>
                                        <p:strVal val="visible"/>
                                      </p:to>
                                    </p:set>
                                    <p:anim calcmode="lin" valueType="num">
                                      <p:cBhvr>
                                        <p:cTn id="85" dur="500" fill="hold"/>
                                        <p:tgtEl>
                                          <p:spTgt spid="131091"/>
                                        </p:tgtEl>
                                        <p:attrNameLst>
                                          <p:attrName>ppt_w</p:attrName>
                                        </p:attrNameLst>
                                      </p:cBhvr>
                                      <p:tavLst>
                                        <p:tav tm="0">
                                          <p:val>
                                            <p:fltVal val="0"/>
                                          </p:val>
                                        </p:tav>
                                        <p:tav tm="100000">
                                          <p:val>
                                            <p:strVal val="#ppt_w"/>
                                          </p:val>
                                        </p:tav>
                                      </p:tavLst>
                                    </p:anim>
                                    <p:anim calcmode="lin" valueType="num">
                                      <p:cBhvr>
                                        <p:cTn id="86" dur="500" fill="hold"/>
                                        <p:tgtEl>
                                          <p:spTgt spid="131091"/>
                                        </p:tgtEl>
                                        <p:attrNameLst>
                                          <p:attrName>ppt_h</p:attrName>
                                        </p:attrNameLst>
                                      </p:cBhvr>
                                      <p:tavLst>
                                        <p:tav tm="0">
                                          <p:val>
                                            <p:fltVal val="0"/>
                                          </p:val>
                                        </p:tav>
                                        <p:tav tm="100000">
                                          <p:val>
                                            <p:strVal val="#ppt_h"/>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131096"/>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2" presetClass="entr" presetSubtype="4" fill="hold" nodeType="clickEffect">
                                  <p:stCondLst>
                                    <p:cond delay="0"/>
                                  </p:stCondLst>
                                  <p:childTnLst>
                                    <p:set>
                                      <p:cBhvr>
                                        <p:cTn id="94" dur="1" fill="hold">
                                          <p:stCondLst>
                                            <p:cond delay="0"/>
                                          </p:stCondLst>
                                        </p:cTn>
                                        <p:tgtEl>
                                          <p:spTgt spid="131097"/>
                                        </p:tgtEl>
                                        <p:attrNameLst>
                                          <p:attrName>style.visibility</p:attrName>
                                        </p:attrNameLst>
                                      </p:cBhvr>
                                      <p:to>
                                        <p:strVal val="visible"/>
                                      </p:to>
                                    </p:set>
                                    <p:animEffect transition="in" filter="slide(fromBottom)">
                                      <p:cBhvr>
                                        <p:cTn id="95" dur="500"/>
                                        <p:tgtEl>
                                          <p:spTgt spid="131097"/>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ntr" presetSubtype="0" fill="hold" nodeType="clickEffect">
                                  <p:stCondLst>
                                    <p:cond delay="0"/>
                                  </p:stCondLst>
                                  <p:childTnLst>
                                    <p:set>
                                      <p:cBhvr>
                                        <p:cTn id="99" dur="1" fill="hold">
                                          <p:stCondLst>
                                            <p:cond delay="499"/>
                                          </p:stCondLst>
                                        </p:cTn>
                                        <p:tgtEl>
                                          <p:spTgt spid="131095"/>
                                        </p:tgtEl>
                                        <p:attrNameLst>
                                          <p:attrName>style.visibility</p:attrName>
                                        </p:attrNameLst>
                                      </p:cBhvr>
                                      <p:to>
                                        <p:strVal val="visible"/>
                                      </p:to>
                                    </p:set>
                                  </p:childTnLst>
                                </p:cTn>
                              </p:par>
                            </p:childTnLst>
                          </p:cTn>
                        </p:par>
                        <p:par>
                          <p:cTn id="100" fill="hold" nodeType="afterGroup">
                            <p:stCondLst>
                              <p:cond delay="500"/>
                            </p:stCondLst>
                            <p:childTnLst>
                              <p:par>
                                <p:cTn id="101" presetID="1" presetClass="entr" presetSubtype="0" fill="hold" nodeType="afterEffect">
                                  <p:stCondLst>
                                    <p:cond delay="0"/>
                                  </p:stCondLst>
                                  <p:childTnLst>
                                    <p:set>
                                      <p:cBhvr>
                                        <p:cTn id="102" dur="1" fill="hold">
                                          <p:stCondLst>
                                            <p:cond delay="499"/>
                                          </p:stCondLst>
                                        </p:cTn>
                                        <p:tgtEl>
                                          <p:spTgt spid="131101"/>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499"/>
                                          </p:stCondLst>
                                        </p:cTn>
                                        <p:tgtEl>
                                          <p:spTgt spid="131094"/>
                                        </p:tgtEl>
                                        <p:attrNameLst>
                                          <p:attrName>style.visibility</p:attrName>
                                        </p:attrNameLst>
                                      </p:cBhvr>
                                      <p:to>
                                        <p:strVal val="visible"/>
                                      </p:to>
                                    </p:set>
                                  </p:childTnLst>
                                </p:cTn>
                              </p:par>
                            </p:childTnLst>
                          </p:cTn>
                        </p:par>
                        <p:par>
                          <p:cTn id="107" fill="hold" nodeType="afterGroup">
                            <p:stCondLst>
                              <p:cond delay="500"/>
                            </p:stCondLst>
                            <p:childTnLst>
                              <p:par>
                                <p:cTn id="108" presetID="1" presetClass="entr" presetSubtype="0" fill="hold" nodeType="afterEffect">
                                  <p:stCondLst>
                                    <p:cond delay="0"/>
                                  </p:stCondLst>
                                  <p:childTnLst>
                                    <p:set>
                                      <p:cBhvr>
                                        <p:cTn id="109" dur="1" fill="hold">
                                          <p:stCondLst>
                                            <p:cond delay="499"/>
                                          </p:stCondLst>
                                        </p:cTn>
                                        <p:tgtEl>
                                          <p:spTgt spid="131102"/>
                                        </p:tgtEl>
                                        <p:attrNameLst>
                                          <p:attrName>style.visibility</p:attrName>
                                        </p:attrNameLst>
                                      </p:cBhvr>
                                      <p:to>
                                        <p:strVal val="visible"/>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8" fill="hold" nodeType="clickEffect">
                                  <p:stCondLst>
                                    <p:cond delay="0"/>
                                  </p:stCondLst>
                                  <p:childTnLst>
                                    <p:set>
                                      <p:cBhvr>
                                        <p:cTn id="113" dur="1" fill="hold">
                                          <p:stCondLst>
                                            <p:cond delay="0"/>
                                          </p:stCondLst>
                                        </p:cTn>
                                        <p:tgtEl>
                                          <p:spTgt spid="131093"/>
                                        </p:tgtEl>
                                        <p:attrNameLst>
                                          <p:attrName>style.visibility</p:attrName>
                                        </p:attrNameLst>
                                      </p:cBhvr>
                                      <p:to>
                                        <p:strVal val="visible"/>
                                      </p:to>
                                    </p:set>
                                    <p:animEffect transition="in" filter="wipe(left)">
                                      <p:cBhvr>
                                        <p:cTn id="114" dur="500"/>
                                        <p:tgtEl>
                                          <p:spTgt spid="131093"/>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nodeType="clickEffect">
                                  <p:stCondLst>
                                    <p:cond delay="0"/>
                                  </p:stCondLst>
                                  <p:childTnLst>
                                    <p:set>
                                      <p:cBhvr>
                                        <p:cTn id="118" dur="1" fill="hold">
                                          <p:stCondLst>
                                            <p:cond delay="499"/>
                                          </p:stCondLst>
                                        </p:cTn>
                                        <p:tgtEl>
                                          <p:spTgt spid="131099"/>
                                        </p:tgtEl>
                                        <p:attrNameLst>
                                          <p:attrName>style.visibility</p:attrName>
                                        </p:attrNameLst>
                                      </p:cBhvr>
                                      <p:to>
                                        <p:strVal val="visible"/>
                                      </p:to>
                                    </p:set>
                                  </p:childTnLst>
                                </p:cTn>
                              </p:par>
                            </p:childTnLst>
                          </p:cTn>
                        </p:par>
                        <p:par>
                          <p:cTn id="119" fill="hold" nodeType="afterGroup">
                            <p:stCondLst>
                              <p:cond delay="500"/>
                            </p:stCondLst>
                            <p:childTnLst>
                              <p:par>
                                <p:cTn id="120" presetID="1" presetClass="entr" presetSubtype="0" fill="hold" nodeType="afterEffect">
                                  <p:stCondLst>
                                    <p:cond delay="0"/>
                                  </p:stCondLst>
                                  <p:childTnLst>
                                    <p:set>
                                      <p:cBhvr>
                                        <p:cTn id="121" dur="1" fill="hold">
                                          <p:stCondLst>
                                            <p:cond delay="499"/>
                                          </p:stCondLst>
                                        </p:cTn>
                                        <p:tgtEl>
                                          <p:spTgt spid="131103"/>
                                        </p:tgtEl>
                                        <p:attrNameLst>
                                          <p:attrName>style.visibility</p:attrName>
                                        </p:attrNameLst>
                                      </p:cBhvr>
                                      <p:to>
                                        <p:strVal val="visible"/>
                                      </p:to>
                                    </p:se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8" fill="hold" nodeType="clickEffect">
                                  <p:stCondLst>
                                    <p:cond delay="0"/>
                                  </p:stCondLst>
                                  <p:childTnLst>
                                    <p:set>
                                      <p:cBhvr>
                                        <p:cTn id="125" dur="1" fill="hold">
                                          <p:stCondLst>
                                            <p:cond delay="0"/>
                                          </p:stCondLst>
                                        </p:cTn>
                                        <p:tgtEl>
                                          <p:spTgt spid="131092"/>
                                        </p:tgtEl>
                                        <p:attrNameLst>
                                          <p:attrName>style.visibility</p:attrName>
                                        </p:attrNameLst>
                                      </p:cBhvr>
                                      <p:to>
                                        <p:strVal val="visible"/>
                                      </p:to>
                                    </p:set>
                                    <p:animEffect transition="in" filter="wipe(left)">
                                      <p:cBhvr>
                                        <p:cTn id="126" dur="500"/>
                                        <p:tgtEl>
                                          <p:spTgt spid="131092"/>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nodeType="clickEffect">
                                  <p:stCondLst>
                                    <p:cond delay="0"/>
                                  </p:stCondLst>
                                  <p:childTnLst>
                                    <p:set>
                                      <p:cBhvr>
                                        <p:cTn id="130" dur="1" fill="hold">
                                          <p:stCondLst>
                                            <p:cond delay="499"/>
                                          </p:stCondLst>
                                        </p:cTn>
                                        <p:tgtEl>
                                          <p:spTgt spid="131098"/>
                                        </p:tgtEl>
                                        <p:attrNameLst>
                                          <p:attrName>style.visibility</p:attrName>
                                        </p:attrNameLst>
                                      </p:cBhvr>
                                      <p:to>
                                        <p:strVal val="visible"/>
                                      </p:to>
                                    </p:set>
                                  </p:childTnLst>
                                </p:cTn>
                              </p:par>
                            </p:childTnLst>
                          </p:cTn>
                        </p:par>
                        <p:par>
                          <p:cTn id="131" fill="hold" nodeType="afterGroup">
                            <p:stCondLst>
                              <p:cond delay="500"/>
                            </p:stCondLst>
                            <p:childTnLst>
                              <p:par>
                                <p:cTn id="132" presetID="1" presetClass="entr" presetSubtype="0" fill="hold" nodeType="afterEffect">
                                  <p:stCondLst>
                                    <p:cond delay="0"/>
                                  </p:stCondLst>
                                  <p:childTnLst>
                                    <p:set>
                                      <p:cBhvr>
                                        <p:cTn id="133" dur="1" fill="hold">
                                          <p:stCondLst>
                                            <p:cond delay="499"/>
                                          </p:stCondLst>
                                        </p:cTn>
                                        <p:tgtEl>
                                          <p:spTgt spid="131104"/>
                                        </p:tgtEl>
                                        <p:attrNameLst>
                                          <p:attrName>style.visibility</p:attrName>
                                        </p:attrNameLst>
                                      </p:cBhvr>
                                      <p:to>
                                        <p:strVal val="visible"/>
                                      </p:to>
                                    </p:se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2" presetClass="entr" presetSubtype="4" fill="hold" nodeType="clickEffect">
                                  <p:stCondLst>
                                    <p:cond delay="0"/>
                                  </p:stCondLst>
                                  <p:childTnLst>
                                    <p:set>
                                      <p:cBhvr>
                                        <p:cTn id="137" dur="1" fill="hold">
                                          <p:stCondLst>
                                            <p:cond delay="0"/>
                                          </p:stCondLst>
                                        </p:cTn>
                                        <p:tgtEl>
                                          <p:spTgt spid="131100"/>
                                        </p:tgtEl>
                                        <p:attrNameLst>
                                          <p:attrName>style.visibility</p:attrName>
                                        </p:attrNameLst>
                                      </p:cBhvr>
                                      <p:to>
                                        <p:strVal val="visible"/>
                                      </p:to>
                                    </p:set>
                                    <p:animEffect transition="in" filter="slide(fromBottom)">
                                      <p:cBhvr>
                                        <p:cTn id="138" dur="500"/>
                                        <p:tgtEl>
                                          <p:spTgt spid="131100"/>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2" presetClass="entr" presetSubtype="8" fill="hold" nodeType="clickEffect">
                                  <p:stCondLst>
                                    <p:cond delay="0"/>
                                  </p:stCondLst>
                                  <p:childTnLst>
                                    <p:set>
                                      <p:cBhvr>
                                        <p:cTn id="142" dur="1" fill="hold">
                                          <p:stCondLst>
                                            <p:cond delay="0"/>
                                          </p:stCondLst>
                                        </p:cTn>
                                        <p:tgtEl>
                                          <p:spTgt spid="131106"/>
                                        </p:tgtEl>
                                        <p:attrNameLst>
                                          <p:attrName>style.visibility</p:attrName>
                                        </p:attrNameLst>
                                      </p:cBhvr>
                                      <p:to>
                                        <p:strVal val="visible"/>
                                      </p:to>
                                    </p:set>
                                    <p:animEffect transition="in" filter="wipe(left)">
                                      <p:cBhvr>
                                        <p:cTn id="143" dur="500"/>
                                        <p:tgtEl>
                                          <p:spTgt spid="131106"/>
                                        </p:tgtEl>
                                      </p:cBhvr>
                                    </p:animEffect>
                                  </p:childTnLst>
                                </p:cTn>
                              </p:par>
                            </p:childTnLst>
                          </p:cTn>
                        </p:par>
                        <p:par>
                          <p:cTn id="144" fill="hold" nodeType="afterGroup">
                            <p:stCondLst>
                              <p:cond delay="500"/>
                            </p:stCondLst>
                            <p:childTnLst>
                              <p:par>
                                <p:cTn id="145" presetID="22" presetClass="entr" presetSubtype="8" fill="hold" grpId="0" nodeType="afterEffect">
                                  <p:stCondLst>
                                    <p:cond delay="0"/>
                                  </p:stCondLst>
                                  <p:childTnLst>
                                    <p:set>
                                      <p:cBhvr>
                                        <p:cTn id="146" dur="1" fill="hold">
                                          <p:stCondLst>
                                            <p:cond delay="0"/>
                                          </p:stCondLst>
                                        </p:cTn>
                                        <p:tgtEl>
                                          <p:spTgt spid="131105"/>
                                        </p:tgtEl>
                                        <p:attrNameLst>
                                          <p:attrName>style.visibility</p:attrName>
                                        </p:attrNameLst>
                                      </p:cBhvr>
                                      <p:to>
                                        <p:strVal val="visible"/>
                                      </p:to>
                                    </p:set>
                                    <p:animEffect transition="in" filter="wipe(left)">
                                      <p:cBhvr>
                                        <p:cTn id="147" dur="500"/>
                                        <p:tgtEl>
                                          <p:spTgt spid="131105"/>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2" presetClass="entr" presetSubtype="8" fill="hold" nodeType="clickEffect">
                                  <p:stCondLst>
                                    <p:cond delay="0"/>
                                  </p:stCondLst>
                                  <p:childTnLst>
                                    <p:set>
                                      <p:cBhvr>
                                        <p:cTn id="151" dur="1" fill="hold">
                                          <p:stCondLst>
                                            <p:cond delay="0"/>
                                          </p:stCondLst>
                                        </p:cTn>
                                        <p:tgtEl>
                                          <p:spTgt spid="131107"/>
                                        </p:tgtEl>
                                        <p:attrNameLst>
                                          <p:attrName>style.visibility</p:attrName>
                                        </p:attrNameLst>
                                      </p:cBhvr>
                                      <p:to>
                                        <p:strVal val="visible"/>
                                      </p:to>
                                    </p:set>
                                    <p:animEffect transition="in" filter="wipe(left)">
                                      <p:cBhvr>
                                        <p:cTn id="152" dur="500"/>
                                        <p:tgtEl>
                                          <p:spTgt spid="131107"/>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2" presetClass="entr" presetSubtype="8" fill="hold" nodeType="clickEffect">
                                  <p:stCondLst>
                                    <p:cond delay="0"/>
                                  </p:stCondLst>
                                  <p:childTnLst>
                                    <p:set>
                                      <p:cBhvr>
                                        <p:cTn id="156" dur="1" fill="hold">
                                          <p:stCondLst>
                                            <p:cond delay="0"/>
                                          </p:stCondLst>
                                        </p:cTn>
                                        <p:tgtEl>
                                          <p:spTgt spid="131108"/>
                                        </p:tgtEl>
                                        <p:attrNameLst>
                                          <p:attrName>style.visibility</p:attrName>
                                        </p:attrNameLst>
                                      </p:cBhvr>
                                      <p:to>
                                        <p:strVal val="visible"/>
                                      </p:to>
                                    </p:set>
                                    <p:animEffect transition="in" filter="wipe(left)">
                                      <p:cBhvr>
                                        <p:cTn id="157" dur="500"/>
                                        <p:tgtEl>
                                          <p:spTgt spid="131108"/>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22" presetClass="entr" presetSubtype="8" fill="hold" nodeType="clickEffect">
                                  <p:stCondLst>
                                    <p:cond delay="0"/>
                                  </p:stCondLst>
                                  <p:childTnLst>
                                    <p:set>
                                      <p:cBhvr>
                                        <p:cTn id="161" dur="1" fill="hold">
                                          <p:stCondLst>
                                            <p:cond delay="0"/>
                                          </p:stCondLst>
                                        </p:cTn>
                                        <p:tgtEl>
                                          <p:spTgt spid="131109"/>
                                        </p:tgtEl>
                                        <p:attrNameLst>
                                          <p:attrName>style.visibility</p:attrName>
                                        </p:attrNameLst>
                                      </p:cBhvr>
                                      <p:to>
                                        <p:strVal val="visible"/>
                                      </p:to>
                                    </p:set>
                                    <p:animEffect transition="in" filter="wipe(left)">
                                      <p:cBhvr>
                                        <p:cTn id="162" dur="500"/>
                                        <p:tgtEl>
                                          <p:spTgt spid="131109"/>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2" presetClass="entr" presetSubtype="8" fill="hold" nodeType="clickEffect">
                                  <p:stCondLst>
                                    <p:cond delay="0"/>
                                  </p:stCondLst>
                                  <p:childTnLst>
                                    <p:set>
                                      <p:cBhvr>
                                        <p:cTn id="166" dur="1" fill="hold">
                                          <p:stCondLst>
                                            <p:cond delay="0"/>
                                          </p:stCondLst>
                                        </p:cTn>
                                        <p:tgtEl>
                                          <p:spTgt spid="131110"/>
                                        </p:tgtEl>
                                        <p:attrNameLst>
                                          <p:attrName>style.visibility</p:attrName>
                                        </p:attrNameLst>
                                      </p:cBhvr>
                                      <p:to>
                                        <p:strVal val="visible"/>
                                      </p:to>
                                    </p:set>
                                    <p:animEffect transition="in" filter="wipe(left)">
                                      <p:cBhvr>
                                        <p:cTn id="167" dur="500"/>
                                        <p:tgtEl>
                                          <p:spTgt spid="131110"/>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22" presetClass="entr" presetSubtype="8" fill="hold" nodeType="clickEffect">
                                  <p:stCondLst>
                                    <p:cond delay="0"/>
                                  </p:stCondLst>
                                  <p:childTnLst>
                                    <p:set>
                                      <p:cBhvr>
                                        <p:cTn id="171" dur="1" fill="hold">
                                          <p:stCondLst>
                                            <p:cond delay="0"/>
                                          </p:stCondLst>
                                        </p:cTn>
                                        <p:tgtEl>
                                          <p:spTgt spid="131111"/>
                                        </p:tgtEl>
                                        <p:attrNameLst>
                                          <p:attrName>style.visibility</p:attrName>
                                        </p:attrNameLst>
                                      </p:cBhvr>
                                      <p:to>
                                        <p:strVal val="visible"/>
                                      </p:to>
                                    </p:set>
                                    <p:animEffect transition="in" filter="wipe(left)">
                                      <p:cBhvr>
                                        <p:cTn id="172" dur="500"/>
                                        <p:tgtEl>
                                          <p:spTgt spid="131111"/>
                                        </p:tgtEl>
                                      </p:cBhvr>
                                    </p:animEffec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22" presetClass="entr" presetSubtype="8" fill="hold" nodeType="clickEffect">
                                  <p:stCondLst>
                                    <p:cond delay="0"/>
                                  </p:stCondLst>
                                  <p:childTnLst>
                                    <p:set>
                                      <p:cBhvr>
                                        <p:cTn id="176" dur="1" fill="hold">
                                          <p:stCondLst>
                                            <p:cond delay="0"/>
                                          </p:stCondLst>
                                        </p:cTn>
                                        <p:tgtEl>
                                          <p:spTgt spid="131115"/>
                                        </p:tgtEl>
                                        <p:attrNameLst>
                                          <p:attrName>style.visibility</p:attrName>
                                        </p:attrNameLst>
                                      </p:cBhvr>
                                      <p:to>
                                        <p:strVal val="visible"/>
                                      </p:to>
                                    </p:set>
                                    <p:animEffect transition="in" filter="wipe(left)">
                                      <p:cBhvr>
                                        <p:cTn id="177" dur="500"/>
                                        <p:tgtEl>
                                          <p:spTgt spid="131115"/>
                                        </p:tgtEl>
                                      </p:cBhvr>
                                    </p:animEffect>
                                  </p:childTnLst>
                                </p:cTn>
                              </p:par>
                            </p:childTnLst>
                          </p:cTn>
                        </p:par>
                        <p:par>
                          <p:cTn id="178" fill="hold" nodeType="afterGroup">
                            <p:stCondLst>
                              <p:cond delay="500"/>
                            </p:stCondLst>
                            <p:childTnLst>
                              <p:par>
                                <p:cTn id="179" presetID="22" presetClass="entr" presetSubtype="8" fill="hold" grpId="0" nodeType="afterEffect">
                                  <p:stCondLst>
                                    <p:cond delay="0"/>
                                  </p:stCondLst>
                                  <p:childTnLst>
                                    <p:set>
                                      <p:cBhvr>
                                        <p:cTn id="180" dur="1" fill="hold">
                                          <p:stCondLst>
                                            <p:cond delay="0"/>
                                          </p:stCondLst>
                                        </p:cTn>
                                        <p:tgtEl>
                                          <p:spTgt spid="131116"/>
                                        </p:tgtEl>
                                        <p:attrNameLst>
                                          <p:attrName>style.visibility</p:attrName>
                                        </p:attrNameLst>
                                      </p:cBhvr>
                                      <p:to>
                                        <p:strVal val="visible"/>
                                      </p:to>
                                    </p:set>
                                    <p:animEffect transition="in" filter="wipe(left)">
                                      <p:cBhvr>
                                        <p:cTn id="181" dur="500"/>
                                        <p:tgtEl>
                                          <p:spTgt spid="131116"/>
                                        </p:tgtEl>
                                      </p:cBhvr>
                                    </p:animEffec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1" presetClass="entr" presetSubtype="0" fill="hold" nodeType="clickEffect">
                                  <p:stCondLst>
                                    <p:cond delay="0"/>
                                  </p:stCondLst>
                                  <p:childTnLst>
                                    <p:set>
                                      <p:cBhvr>
                                        <p:cTn id="185" dur="1" fill="hold">
                                          <p:stCondLst>
                                            <p:cond delay="499"/>
                                          </p:stCondLst>
                                        </p:cTn>
                                        <p:tgtEl>
                                          <p:spTgt spid="131126"/>
                                        </p:tgtEl>
                                        <p:attrNameLst>
                                          <p:attrName>style.visibility</p:attrName>
                                        </p:attrNameLst>
                                      </p:cBhvr>
                                      <p:to>
                                        <p:strVal val="visible"/>
                                      </p:to>
                                    </p:set>
                                  </p:childTnLst>
                                </p:cTn>
                              </p:par>
                            </p:childTnLst>
                          </p:cTn>
                        </p:par>
                      </p:childTnLst>
                    </p:cTn>
                  </p:par>
                  <p:par>
                    <p:cTn id="186" fill="hold" nodeType="clickPar">
                      <p:stCondLst>
                        <p:cond delay="indefinite"/>
                      </p:stCondLst>
                      <p:childTnLst>
                        <p:par>
                          <p:cTn id="187" fill="hold" nodeType="withGroup">
                            <p:stCondLst>
                              <p:cond delay="0"/>
                            </p:stCondLst>
                            <p:childTnLst>
                              <p:par>
                                <p:cTn id="188" presetID="22" presetClass="entr" presetSubtype="8" fill="hold" nodeType="clickEffect">
                                  <p:stCondLst>
                                    <p:cond delay="0"/>
                                  </p:stCondLst>
                                  <p:childTnLst>
                                    <p:set>
                                      <p:cBhvr>
                                        <p:cTn id="189" dur="1" fill="hold">
                                          <p:stCondLst>
                                            <p:cond delay="0"/>
                                          </p:stCondLst>
                                        </p:cTn>
                                        <p:tgtEl>
                                          <p:spTgt spid="131112"/>
                                        </p:tgtEl>
                                        <p:attrNameLst>
                                          <p:attrName>style.visibility</p:attrName>
                                        </p:attrNameLst>
                                      </p:cBhvr>
                                      <p:to>
                                        <p:strVal val="visible"/>
                                      </p:to>
                                    </p:set>
                                    <p:animEffect transition="in" filter="wipe(left)">
                                      <p:cBhvr>
                                        <p:cTn id="190" dur="500"/>
                                        <p:tgtEl>
                                          <p:spTgt spid="131112"/>
                                        </p:tgtEl>
                                      </p:cBhvr>
                                    </p:animEffec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22" presetClass="entr" presetSubtype="8" fill="hold" nodeType="clickEffect">
                                  <p:stCondLst>
                                    <p:cond delay="0"/>
                                  </p:stCondLst>
                                  <p:childTnLst>
                                    <p:set>
                                      <p:cBhvr>
                                        <p:cTn id="194" dur="1" fill="hold">
                                          <p:stCondLst>
                                            <p:cond delay="0"/>
                                          </p:stCondLst>
                                        </p:cTn>
                                        <p:tgtEl>
                                          <p:spTgt spid="131113"/>
                                        </p:tgtEl>
                                        <p:attrNameLst>
                                          <p:attrName>style.visibility</p:attrName>
                                        </p:attrNameLst>
                                      </p:cBhvr>
                                      <p:to>
                                        <p:strVal val="visible"/>
                                      </p:to>
                                    </p:set>
                                    <p:animEffect transition="in" filter="wipe(left)">
                                      <p:cBhvr>
                                        <p:cTn id="195" dur="500"/>
                                        <p:tgtEl>
                                          <p:spTgt spid="131113"/>
                                        </p:tgtEl>
                                      </p:cBhvr>
                                    </p:animEffect>
                                  </p:childTnLst>
                                </p:cTn>
                              </p:par>
                            </p:childTnLst>
                          </p:cTn>
                        </p:par>
                      </p:childTnLst>
                    </p:cTn>
                  </p:par>
                  <p:par>
                    <p:cTn id="196" fill="hold" nodeType="clickPar">
                      <p:stCondLst>
                        <p:cond delay="indefinite"/>
                      </p:stCondLst>
                      <p:childTnLst>
                        <p:par>
                          <p:cTn id="197" fill="hold" nodeType="withGroup">
                            <p:stCondLst>
                              <p:cond delay="0"/>
                            </p:stCondLst>
                            <p:childTnLst>
                              <p:par>
                                <p:cTn id="198" presetID="22" presetClass="entr" presetSubtype="8" fill="hold" nodeType="clickEffect">
                                  <p:stCondLst>
                                    <p:cond delay="0"/>
                                  </p:stCondLst>
                                  <p:childTnLst>
                                    <p:set>
                                      <p:cBhvr>
                                        <p:cTn id="199" dur="1" fill="hold">
                                          <p:stCondLst>
                                            <p:cond delay="0"/>
                                          </p:stCondLst>
                                        </p:cTn>
                                        <p:tgtEl>
                                          <p:spTgt spid="131114"/>
                                        </p:tgtEl>
                                        <p:attrNameLst>
                                          <p:attrName>style.visibility</p:attrName>
                                        </p:attrNameLst>
                                      </p:cBhvr>
                                      <p:to>
                                        <p:strVal val="visible"/>
                                      </p:to>
                                    </p:set>
                                    <p:animEffect transition="in" filter="wipe(left)">
                                      <p:cBhvr>
                                        <p:cTn id="200" dur="500"/>
                                        <p:tgtEl>
                                          <p:spTgt spid="131114"/>
                                        </p:tgtEl>
                                      </p:cBhvr>
                                    </p:animEffect>
                                  </p:childTnLst>
                                </p:cTn>
                              </p:par>
                            </p:childTnLst>
                          </p:cTn>
                        </p:par>
                      </p:childTnLst>
                    </p:cTn>
                  </p:par>
                  <p:par>
                    <p:cTn id="201" fill="hold" nodeType="clickPar">
                      <p:stCondLst>
                        <p:cond delay="indefinite"/>
                      </p:stCondLst>
                      <p:childTnLst>
                        <p:par>
                          <p:cTn id="202" fill="hold" nodeType="withGroup">
                            <p:stCondLst>
                              <p:cond delay="0"/>
                            </p:stCondLst>
                            <p:childTnLst>
                              <p:par>
                                <p:cTn id="203" presetID="22" presetClass="entr" presetSubtype="8" fill="hold" nodeType="clickEffect">
                                  <p:stCondLst>
                                    <p:cond delay="0"/>
                                  </p:stCondLst>
                                  <p:childTnLst>
                                    <p:set>
                                      <p:cBhvr>
                                        <p:cTn id="204" dur="1" fill="hold">
                                          <p:stCondLst>
                                            <p:cond delay="0"/>
                                          </p:stCondLst>
                                        </p:cTn>
                                        <p:tgtEl>
                                          <p:spTgt spid="131117"/>
                                        </p:tgtEl>
                                        <p:attrNameLst>
                                          <p:attrName>style.visibility</p:attrName>
                                        </p:attrNameLst>
                                      </p:cBhvr>
                                      <p:to>
                                        <p:strVal val="visible"/>
                                      </p:to>
                                    </p:set>
                                    <p:animEffect transition="in" filter="wipe(left)">
                                      <p:cBhvr>
                                        <p:cTn id="205" dur="500"/>
                                        <p:tgtEl>
                                          <p:spTgt spid="131117"/>
                                        </p:tgtEl>
                                      </p:cBhvr>
                                    </p:animEffect>
                                  </p:childTnLst>
                                </p:cTn>
                              </p:par>
                            </p:childTnLst>
                          </p:cTn>
                        </p:par>
                      </p:childTnLst>
                    </p:cTn>
                  </p:par>
                  <p:par>
                    <p:cTn id="206" fill="hold" nodeType="clickPar">
                      <p:stCondLst>
                        <p:cond delay="indefinite"/>
                      </p:stCondLst>
                      <p:childTnLst>
                        <p:par>
                          <p:cTn id="207" fill="hold" nodeType="withGroup">
                            <p:stCondLst>
                              <p:cond delay="0"/>
                            </p:stCondLst>
                            <p:childTnLst>
                              <p:par>
                                <p:cTn id="208" presetID="22" presetClass="entr" presetSubtype="8" fill="hold" nodeType="clickEffect">
                                  <p:stCondLst>
                                    <p:cond delay="0"/>
                                  </p:stCondLst>
                                  <p:childTnLst>
                                    <p:set>
                                      <p:cBhvr>
                                        <p:cTn id="209" dur="1" fill="hold">
                                          <p:stCondLst>
                                            <p:cond delay="0"/>
                                          </p:stCondLst>
                                        </p:cTn>
                                        <p:tgtEl>
                                          <p:spTgt spid="131118"/>
                                        </p:tgtEl>
                                        <p:attrNameLst>
                                          <p:attrName>style.visibility</p:attrName>
                                        </p:attrNameLst>
                                      </p:cBhvr>
                                      <p:to>
                                        <p:strVal val="visible"/>
                                      </p:to>
                                    </p:set>
                                    <p:animEffect transition="in" filter="wipe(left)">
                                      <p:cBhvr>
                                        <p:cTn id="210" dur="500"/>
                                        <p:tgtEl>
                                          <p:spTgt spid="131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7" grpId="0" autoUpdateAnimBg="0"/>
      <p:bldP spid="131078" grpId="0" autoUpdateAnimBg="0"/>
      <p:bldP spid="131079" grpId="0" autoUpdateAnimBg="0"/>
      <p:bldP spid="131086" grpId="0" autoUpdateAnimBg="0"/>
      <p:bldP spid="131087" grpId="0" autoUpdateAnimBg="0"/>
      <p:bldP spid="131088" grpId="0" autoUpdateAnimBg="0"/>
      <p:bldP spid="131089" grpId="0" autoUpdateAnimBg="0"/>
      <p:bldP spid="131096" grpId="0" autoUpdateAnimBg="0"/>
      <p:bldP spid="131105" grpId="0" autoUpdateAnimBg="0"/>
      <p:bldP spid="131116"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a:extLst>
              <a:ext uri="{FF2B5EF4-FFF2-40B4-BE49-F238E27FC236}">
                <a16:creationId xmlns:a16="http://schemas.microsoft.com/office/drawing/2014/main" id="{7B8A25F0-AC25-4EE5-AD63-7D893E72CF3C}"/>
              </a:ext>
            </a:extLst>
          </p:cNvPr>
          <p:cNvSpPr txBox="1">
            <a:spLocks noChangeArrowheads="1"/>
          </p:cNvSpPr>
          <p:nvPr/>
        </p:nvSpPr>
        <p:spPr bwMode="auto">
          <a:xfrm>
            <a:off x="850900" y="914400"/>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无限长圆柱体载流直导线的磁场分布 </a:t>
            </a:r>
            <a:endParaRPr kumimoji="1" lang="zh-CN" altLang="en-US" sz="2800">
              <a:solidFill>
                <a:schemeClr val="bg1"/>
              </a:solidFill>
              <a:latin typeface="Times New Roman" panose="02020603050405020304" pitchFamily="18" charset="0"/>
            </a:endParaRPr>
          </a:p>
        </p:txBody>
      </p:sp>
      <p:graphicFrame>
        <p:nvGraphicFramePr>
          <p:cNvPr id="132099" name="Object 3">
            <a:extLst>
              <a:ext uri="{FF2B5EF4-FFF2-40B4-BE49-F238E27FC236}">
                <a16:creationId xmlns:a16="http://schemas.microsoft.com/office/drawing/2014/main" id="{ABA83C51-7421-495B-836B-61FFE0C0ED5B}"/>
              </a:ext>
            </a:extLst>
          </p:cNvPr>
          <p:cNvGraphicFramePr>
            <a:graphicFrameLocks/>
          </p:cNvGraphicFramePr>
          <p:nvPr/>
        </p:nvGraphicFramePr>
        <p:xfrm>
          <a:off x="1385888" y="1682750"/>
          <a:ext cx="787400" cy="292100"/>
        </p:xfrm>
        <a:graphic>
          <a:graphicData uri="http://schemas.openxmlformats.org/presentationml/2006/ole">
            <mc:AlternateContent xmlns:mc="http://schemas.openxmlformats.org/markup-compatibility/2006">
              <mc:Choice xmlns:v="urn:schemas-microsoft-com:vml" Requires="v">
                <p:oleObj spid="_x0000_s132206" name="Equation" r:id="rId3" imgW="787320" imgH="291960" progId="Equation.3">
                  <p:embed/>
                </p:oleObj>
              </mc:Choice>
              <mc:Fallback>
                <p:oleObj name="Equation" r:id="rId3" imgW="787320" imgH="291960"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5888" y="1682750"/>
                        <a:ext cx="7874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2100" name="Text Box 4">
            <a:extLst>
              <a:ext uri="{FF2B5EF4-FFF2-40B4-BE49-F238E27FC236}">
                <a16:creationId xmlns:a16="http://schemas.microsoft.com/office/drawing/2014/main" id="{47635D74-F84D-4D6D-9962-F279CD855198}"/>
              </a:ext>
            </a:extLst>
          </p:cNvPr>
          <p:cNvSpPr txBox="1">
            <a:spLocks noChangeArrowheads="1"/>
          </p:cNvSpPr>
          <p:nvPr/>
        </p:nvSpPr>
        <p:spPr bwMode="auto">
          <a:xfrm>
            <a:off x="2176463" y="1593850"/>
            <a:ext cx="110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区域：</a:t>
            </a:r>
          </a:p>
        </p:txBody>
      </p:sp>
      <p:graphicFrame>
        <p:nvGraphicFramePr>
          <p:cNvPr id="132101" name="Object 5">
            <a:extLst>
              <a:ext uri="{FF2B5EF4-FFF2-40B4-BE49-F238E27FC236}">
                <a16:creationId xmlns:a16="http://schemas.microsoft.com/office/drawing/2014/main" id="{9C45A7EA-862A-4A73-AE67-235DBD3FE849}"/>
              </a:ext>
            </a:extLst>
          </p:cNvPr>
          <p:cNvGraphicFramePr>
            <a:graphicFrameLocks/>
          </p:cNvGraphicFramePr>
          <p:nvPr/>
        </p:nvGraphicFramePr>
        <p:xfrm>
          <a:off x="3305175" y="1441450"/>
          <a:ext cx="1195388" cy="823913"/>
        </p:xfrm>
        <a:graphic>
          <a:graphicData uri="http://schemas.openxmlformats.org/presentationml/2006/ole">
            <mc:AlternateContent xmlns:mc="http://schemas.openxmlformats.org/markup-compatibility/2006">
              <mc:Choice xmlns:v="urn:schemas-microsoft-com:vml" Requires="v">
                <p:oleObj spid="_x0000_s132207" name="Equation" r:id="rId5" imgW="1193760" imgH="825480" progId="Equation.3">
                  <p:embed/>
                </p:oleObj>
              </mc:Choice>
              <mc:Fallback>
                <p:oleObj name="Equation" r:id="rId5" imgW="1193760" imgH="825480"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5175" y="1441450"/>
                        <a:ext cx="1195388"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2102" name="Text Box 6">
            <a:extLst>
              <a:ext uri="{FF2B5EF4-FFF2-40B4-BE49-F238E27FC236}">
                <a16:creationId xmlns:a16="http://schemas.microsoft.com/office/drawing/2014/main" id="{55F5C66C-2AFA-4B60-956E-7712A1E4A4AF}"/>
              </a:ext>
            </a:extLst>
          </p:cNvPr>
          <p:cNvSpPr txBox="1">
            <a:spLocks noChangeArrowheads="1"/>
          </p:cNvSpPr>
          <p:nvPr/>
        </p:nvSpPr>
        <p:spPr bwMode="auto">
          <a:xfrm>
            <a:off x="2176463" y="2438400"/>
            <a:ext cx="110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区域：</a:t>
            </a:r>
          </a:p>
        </p:txBody>
      </p:sp>
      <p:graphicFrame>
        <p:nvGraphicFramePr>
          <p:cNvPr id="132103" name="Object 7">
            <a:extLst>
              <a:ext uri="{FF2B5EF4-FFF2-40B4-BE49-F238E27FC236}">
                <a16:creationId xmlns:a16="http://schemas.microsoft.com/office/drawing/2014/main" id="{8B395EE4-C5FC-4789-9EF9-4E3B45F5385F}"/>
              </a:ext>
            </a:extLst>
          </p:cNvPr>
          <p:cNvGraphicFramePr>
            <a:graphicFrameLocks/>
          </p:cNvGraphicFramePr>
          <p:nvPr/>
        </p:nvGraphicFramePr>
        <p:xfrm>
          <a:off x="1408113" y="2527300"/>
          <a:ext cx="787400" cy="292100"/>
        </p:xfrm>
        <a:graphic>
          <a:graphicData uri="http://schemas.openxmlformats.org/presentationml/2006/ole">
            <mc:AlternateContent xmlns:mc="http://schemas.openxmlformats.org/markup-compatibility/2006">
              <mc:Choice xmlns:v="urn:schemas-microsoft-com:vml" Requires="v">
                <p:oleObj spid="_x0000_s132208" name="Equation" r:id="rId7" imgW="787320" imgH="291960" progId="Equation.3">
                  <p:embed/>
                </p:oleObj>
              </mc:Choice>
              <mc:Fallback>
                <p:oleObj name="Equation" r:id="rId7" imgW="787320" imgH="291960" progId="Equation.3">
                  <p:embed/>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8113" y="2527300"/>
                        <a:ext cx="7874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2104" name="Object 8">
            <a:extLst>
              <a:ext uri="{FF2B5EF4-FFF2-40B4-BE49-F238E27FC236}">
                <a16:creationId xmlns:a16="http://schemas.microsoft.com/office/drawing/2014/main" id="{19BBC35F-5F1F-4928-AF69-FA36C54821C0}"/>
              </a:ext>
            </a:extLst>
          </p:cNvPr>
          <p:cNvGraphicFramePr>
            <a:graphicFrameLocks/>
          </p:cNvGraphicFramePr>
          <p:nvPr/>
        </p:nvGraphicFramePr>
        <p:xfrm>
          <a:off x="3263900" y="2503488"/>
          <a:ext cx="812800" cy="315912"/>
        </p:xfrm>
        <a:graphic>
          <a:graphicData uri="http://schemas.openxmlformats.org/presentationml/2006/ole">
            <mc:AlternateContent xmlns:mc="http://schemas.openxmlformats.org/markup-compatibility/2006">
              <mc:Choice xmlns:v="urn:schemas-microsoft-com:vml" Requires="v">
                <p:oleObj spid="_x0000_s132209" name="Equation" r:id="rId9" imgW="812520" imgH="317160" progId="Equation.3">
                  <p:embed/>
                </p:oleObj>
              </mc:Choice>
              <mc:Fallback>
                <p:oleObj name="Equation" r:id="rId9" imgW="812520" imgH="317160" progId="Equation.3">
                  <p:embed/>
                  <p:pic>
                    <p:nvPicPr>
                      <p:cNvPr id="0" name="Object 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63900" y="2503488"/>
                        <a:ext cx="812800"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2105" name="Object 9">
            <a:extLst>
              <a:ext uri="{FF2B5EF4-FFF2-40B4-BE49-F238E27FC236}">
                <a16:creationId xmlns:a16="http://schemas.microsoft.com/office/drawing/2014/main" id="{9CAA1705-2AE7-4DEE-8FE6-39420E53DBFA}"/>
              </a:ext>
            </a:extLst>
          </p:cNvPr>
          <p:cNvGraphicFramePr>
            <a:graphicFrameLocks/>
          </p:cNvGraphicFramePr>
          <p:nvPr/>
        </p:nvGraphicFramePr>
        <p:xfrm>
          <a:off x="4191000" y="2413000"/>
          <a:ext cx="1295400" cy="482600"/>
        </p:xfrm>
        <a:graphic>
          <a:graphicData uri="http://schemas.openxmlformats.org/presentationml/2006/ole">
            <mc:AlternateContent xmlns:mc="http://schemas.openxmlformats.org/markup-compatibility/2006">
              <mc:Choice xmlns:v="urn:schemas-microsoft-com:vml" Requires="v">
                <p:oleObj spid="_x0000_s132210" name="Equation" r:id="rId11" imgW="1295280" imgH="482400" progId="Equation.3">
                  <p:embed/>
                </p:oleObj>
              </mc:Choice>
              <mc:Fallback>
                <p:oleObj name="Equation" r:id="rId11" imgW="1295280" imgH="482400" progId="Equation.3">
                  <p:embed/>
                  <p:pic>
                    <p:nvPicPr>
                      <p:cNvPr id="0" name="Object 9"/>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91000" y="2413000"/>
                        <a:ext cx="12954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2106" name="Object 10">
            <a:extLst>
              <a:ext uri="{FF2B5EF4-FFF2-40B4-BE49-F238E27FC236}">
                <a16:creationId xmlns:a16="http://schemas.microsoft.com/office/drawing/2014/main" id="{15E90D56-C654-40CA-A4C4-52020B4A0072}"/>
              </a:ext>
            </a:extLst>
          </p:cNvPr>
          <p:cNvGraphicFramePr>
            <a:graphicFrameLocks noChangeAspect="1"/>
          </p:cNvGraphicFramePr>
          <p:nvPr/>
        </p:nvGraphicFramePr>
        <p:xfrm>
          <a:off x="3276600" y="3143250"/>
          <a:ext cx="1379538" cy="825500"/>
        </p:xfrm>
        <a:graphic>
          <a:graphicData uri="http://schemas.openxmlformats.org/presentationml/2006/ole">
            <mc:AlternateContent xmlns:mc="http://schemas.openxmlformats.org/markup-compatibility/2006">
              <mc:Choice xmlns:v="urn:schemas-microsoft-com:vml" Requires="v">
                <p:oleObj spid="_x0000_s132211" name="Equation" r:id="rId13" imgW="1168200" imgH="825480" progId="Equation.3">
                  <p:embed/>
                </p:oleObj>
              </mc:Choice>
              <mc:Fallback>
                <p:oleObj name="Equation" r:id="rId13" imgW="1168200" imgH="82548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76600" y="3143250"/>
                        <a:ext cx="1379538"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2107" name="Object 11">
            <a:extLst>
              <a:ext uri="{FF2B5EF4-FFF2-40B4-BE49-F238E27FC236}">
                <a16:creationId xmlns:a16="http://schemas.microsoft.com/office/drawing/2014/main" id="{11202E42-491E-4EE5-8DE1-43E98A963301}"/>
              </a:ext>
            </a:extLst>
          </p:cNvPr>
          <p:cNvGraphicFramePr>
            <a:graphicFrameLocks/>
          </p:cNvGraphicFramePr>
          <p:nvPr/>
        </p:nvGraphicFramePr>
        <p:xfrm>
          <a:off x="3200400" y="4210050"/>
          <a:ext cx="1411288" cy="825500"/>
        </p:xfrm>
        <a:graphic>
          <a:graphicData uri="http://schemas.openxmlformats.org/presentationml/2006/ole">
            <mc:AlternateContent xmlns:mc="http://schemas.openxmlformats.org/markup-compatibility/2006">
              <mc:Choice xmlns:v="urn:schemas-microsoft-com:vml" Requires="v">
                <p:oleObj spid="_x0000_s132212" name="Equation" r:id="rId15" imgW="1409400" imgH="825480" progId="Equation.3">
                  <p:embed/>
                </p:oleObj>
              </mc:Choice>
              <mc:Fallback>
                <p:oleObj name="Equation" r:id="rId15" imgW="1409400" imgH="825480" progId="Equation.3">
                  <p:embed/>
                  <p:pic>
                    <p:nvPicPr>
                      <p:cNvPr id="0" name="Object 11"/>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00400" y="4210050"/>
                        <a:ext cx="1411288"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2108" name="Rectangle 12">
            <a:extLst>
              <a:ext uri="{FF2B5EF4-FFF2-40B4-BE49-F238E27FC236}">
                <a16:creationId xmlns:a16="http://schemas.microsoft.com/office/drawing/2014/main" id="{79679CB3-B782-4968-955B-D375131EC7A5}"/>
              </a:ext>
            </a:extLst>
          </p:cNvPr>
          <p:cNvSpPr>
            <a:spLocks noChangeArrowheads="1"/>
          </p:cNvSpPr>
          <p:nvPr/>
        </p:nvSpPr>
        <p:spPr bwMode="auto">
          <a:xfrm>
            <a:off x="781050" y="409575"/>
            <a:ext cx="800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anose="02020603050405020304" pitchFamily="18" charset="0"/>
              </a:rPr>
              <a:t>推广</a:t>
            </a:r>
          </a:p>
        </p:txBody>
      </p:sp>
      <p:grpSp>
        <p:nvGrpSpPr>
          <p:cNvPr id="132109" name="Group 13">
            <a:extLst>
              <a:ext uri="{FF2B5EF4-FFF2-40B4-BE49-F238E27FC236}">
                <a16:creationId xmlns:a16="http://schemas.microsoft.com/office/drawing/2014/main" id="{A4069129-3E65-4AFC-96C3-EAC70EC00519}"/>
              </a:ext>
            </a:extLst>
          </p:cNvPr>
          <p:cNvGrpSpPr>
            <a:grpSpLocks/>
          </p:cNvGrpSpPr>
          <p:nvPr/>
        </p:nvGrpSpPr>
        <p:grpSpPr bwMode="auto">
          <a:xfrm>
            <a:off x="6781800" y="1219200"/>
            <a:ext cx="1533525" cy="3124200"/>
            <a:chOff x="4272" y="948"/>
            <a:chExt cx="966" cy="1968"/>
          </a:xfrm>
        </p:grpSpPr>
        <p:sp>
          <p:nvSpPr>
            <p:cNvPr id="132110" name="AutoShape 14">
              <a:extLst>
                <a:ext uri="{FF2B5EF4-FFF2-40B4-BE49-F238E27FC236}">
                  <a16:creationId xmlns:a16="http://schemas.microsoft.com/office/drawing/2014/main" id="{C62EB9D9-714A-44C7-AE7C-3893D2DF4E80}"/>
                </a:ext>
              </a:extLst>
            </p:cNvPr>
            <p:cNvSpPr>
              <a:spLocks noChangeArrowheads="1"/>
            </p:cNvSpPr>
            <p:nvPr/>
          </p:nvSpPr>
          <p:spPr bwMode="auto">
            <a:xfrm>
              <a:off x="4272" y="1104"/>
              <a:ext cx="768" cy="1728"/>
            </a:xfrm>
            <a:prstGeom prst="can">
              <a:avLst>
                <a:gd name="adj" fmla="val 29448"/>
              </a:avLst>
            </a:prstGeom>
            <a:gradFill rotWithShape="0">
              <a:gsLst>
                <a:gs pos="0">
                  <a:srgbClr val="33CCCC"/>
                </a:gs>
                <a:gs pos="100000">
                  <a:srgbClr val="33CCCC">
                    <a:gamma/>
                    <a:shade val="46275"/>
                    <a:invGamma/>
                  </a:srgbClr>
                </a:gs>
              </a:gsLst>
              <a:lin ang="0" scaled="1"/>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32111" name="Object 15">
              <a:extLst>
                <a:ext uri="{FF2B5EF4-FFF2-40B4-BE49-F238E27FC236}">
                  <a16:creationId xmlns:a16="http://schemas.microsoft.com/office/drawing/2014/main" id="{04707CB0-079C-49D7-8FA0-3847596073F6}"/>
                </a:ext>
              </a:extLst>
            </p:cNvPr>
            <p:cNvGraphicFramePr>
              <a:graphicFrameLocks/>
            </p:cNvGraphicFramePr>
            <p:nvPr/>
          </p:nvGraphicFramePr>
          <p:xfrm>
            <a:off x="5064" y="1107"/>
            <a:ext cx="174" cy="184"/>
          </p:xfrm>
          <a:graphic>
            <a:graphicData uri="http://schemas.openxmlformats.org/presentationml/2006/ole">
              <mc:AlternateContent xmlns:mc="http://schemas.openxmlformats.org/markup-compatibility/2006">
                <mc:Choice xmlns:v="urn:schemas-microsoft-com:vml" Requires="v">
                  <p:oleObj spid="_x0000_s132213" name="Equation" r:id="rId17" imgW="279360" imgH="291960" progId="Equation.3">
                    <p:embed/>
                  </p:oleObj>
                </mc:Choice>
                <mc:Fallback>
                  <p:oleObj name="Equation" r:id="rId17" imgW="279360" imgH="291960" progId="Equation.3">
                    <p:embed/>
                    <p:pic>
                      <p:nvPicPr>
                        <p:cNvPr id="0" name="Object 15"/>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64" y="1107"/>
                          <a:ext cx="174"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2112" name="Object 16">
              <a:extLst>
                <a:ext uri="{FF2B5EF4-FFF2-40B4-BE49-F238E27FC236}">
                  <a16:creationId xmlns:a16="http://schemas.microsoft.com/office/drawing/2014/main" id="{291F3830-A85E-42D8-B3A7-2449661AC442}"/>
                </a:ext>
              </a:extLst>
            </p:cNvPr>
            <p:cNvGraphicFramePr>
              <a:graphicFrameLocks/>
            </p:cNvGraphicFramePr>
            <p:nvPr/>
          </p:nvGraphicFramePr>
          <p:xfrm>
            <a:off x="4296" y="2499"/>
            <a:ext cx="127" cy="184"/>
          </p:xfrm>
          <a:graphic>
            <a:graphicData uri="http://schemas.openxmlformats.org/presentationml/2006/ole">
              <mc:AlternateContent xmlns:mc="http://schemas.openxmlformats.org/markup-compatibility/2006">
                <mc:Choice xmlns:v="urn:schemas-microsoft-com:vml" Requires="v">
                  <p:oleObj spid="_x0000_s132214" name="Equation" r:id="rId19" imgW="203040" imgH="291960" progId="Equation.3">
                    <p:embed/>
                  </p:oleObj>
                </mc:Choice>
                <mc:Fallback>
                  <p:oleObj name="Equation" r:id="rId19" imgW="203040" imgH="291960" progId="Equation.3">
                    <p:embed/>
                    <p:pic>
                      <p:nvPicPr>
                        <p:cNvPr id="0" name="Object 16"/>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96" y="2499"/>
                          <a:ext cx="127"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2113" name="Line 17">
              <a:extLst>
                <a:ext uri="{FF2B5EF4-FFF2-40B4-BE49-F238E27FC236}">
                  <a16:creationId xmlns:a16="http://schemas.microsoft.com/office/drawing/2014/main" id="{26791C7B-7FDF-4466-8FE6-0CB205D39471}"/>
                </a:ext>
              </a:extLst>
            </p:cNvPr>
            <p:cNvSpPr>
              <a:spLocks noChangeShapeType="1"/>
            </p:cNvSpPr>
            <p:nvPr/>
          </p:nvSpPr>
          <p:spPr bwMode="auto">
            <a:xfrm flipV="1">
              <a:off x="4495" y="2307"/>
              <a:ext cx="0" cy="432"/>
            </a:xfrm>
            <a:prstGeom prst="line">
              <a:avLst/>
            </a:prstGeom>
            <a:noFill/>
            <a:ln w="28575">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114" name="Line 18">
              <a:extLst>
                <a:ext uri="{FF2B5EF4-FFF2-40B4-BE49-F238E27FC236}">
                  <a16:creationId xmlns:a16="http://schemas.microsoft.com/office/drawing/2014/main" id="{6AC068F3-50C1-43DA-80B8-A117CF343EE2}"/>
                </a:ext>
              </a:extLst>
            </p:cNvPr>
            <p:cNvSpPr>
              <a:spLocks noChangeShapeType="1"/>
            </p:cNvSpPr>
            <p:nvPr/>
          </p:nvSpPr>
          <p:spPr bwMode="auto">
            <a:xfrm>
              <a:off x="4651" y="948"/>
              <a:ext cx="0" cy="1968"/>
            </a:xfrm>
            <a:prstGeom prst="line">
              <a:avLst/>
            </a:prstGeom>
            <a:noFill/>
            <a:ln w="19050">
              <a:solidFill>
                <a:srgbClr val="FFFF00"/>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115" name="Line 19">
              <a:extLst>
                <a:ext uri="{FF2B5EF4-FFF2-40B4-BE49-F238E27FC236}">
                  <a16:creationId xmlns:a16="http://schemas.microsoft.com/office/drawing/2014/main" id="{6B5EC51F-C608-4E05-B984-97935F6944F8}"/>
                </a:ext>
              </a:extLst>
            </p:cNvPr>
            <p:cNvSpPr>
              <a:spLocks noChangeShapeType="1"/>
            </p:cNvSpPr>
            <p:nvPr/>
          </p:nvSpPr>
          <p:spPr bwMode="auto">
            <a:xfrm>
              <a:off x="4651" y="1210"/>
              <a:ext cx="384" cy="0"/>
            </a:xfrm>
            <a:prstGeom prst="line">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2108"/>
                                        </p:tgtEl>
                                        <p:attrNameLst>
                                          <p:attrName>style.visibility</p:attrName>
                                        </p:attrNameLst>
                                      </p:cBhvr>
                                      <p:to>
                                        <p:strVal val="visible"/>
                                      </p:to>
                                    </p:set>
                                    <p:animEffect transition="in" filter="wipe(left)">
                                      <p:cBhvr>
                                        <p:cTn id="7" dur="500"/>
                                        <p:tgtEl>
                                          <p:spTgt spid="1321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098"/>
                                        </p:tgtEl>
                                        <p:attrNameLst>
                                          <p:attrName>style.visibility</p:attrName>
                                        </p:attrNameLst>
                                      </p:cBhvr>
                                      <p:to>
                                        <p:strVal val="visible"/>
                                      </p:to>
                                    </p:set>
                                    <p:animEffect transition="in" filter="wipe(left)">
                                      <p:cBhvr>
                                        <p:cTn id="12" dur="500"/>
                                        <p:tgtEl>
                                          <p:spTgt spid="1320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32109"/>
                                        </p:tgtEl>
                                        <p:attrNameLst>
                                          <p:attrName>style.visibility</p:attrName>
                                        </p:attrNameLst>
                                      </p:cBhvr>
                                      <p:to>
                                        <p:strVal val="visible"/>
                                      </p:to>
                                    </p:set>
                                    <p:animEffect transition="in" filter="wipe(up)">
                                      <p:cBhvr>
                                        <p:cTn id="17" dur="500"/>
                                        <p:tgtEl>
                                          <p:spTgt spid="1321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32099"/>
                                        </p:tgtEl>
                                        <p:attrNameLst>
                                          <p:attrName>style.visibility</p:attrName>
                                        </p:attrNameLst>
                                      </p:cBhvr>
                                      <p:to>
                                        <p:strVal val="visible"/>
                                      </p:to>
                                    </p:set>
                                    <p:animEffect transition="in" filter="wipe(left)">
                                      <p:cBhvr>
                                        <p:cTn id="22" dur="500"/>
                                        <p:tgtEl>
                                          <p:spTgt spid="132099"/>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32100"/>
                                        </p:tgtEl>
                                        <p:attrNameLst>
                                          <p:attrName>style.visibility</p:attrName>
                                        </p:attrNameLst>
                                      </p:cBhvr>
                                      <p:to>
                                        <p:strVal val="visible"/>
                                      </p:to>
                                    </p:set>
                                    <p:animEffect transition="in" filter="wipe(left)">
                                      <p:cBhvr>
                                        <p:cTn id="26" dur="500"/>
                                        <p:tgtEl>
                                          <p:spTgt spid="13210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32101"/>
                                        </p:tgtEl>
                                        <p:attrNameLst>
                                          <p:attrName>style.visibility</p:attrName>
                                        </p:attrNameLst>
                                      </p:cBhvr>
                                      <p:to>
                                        <p:strVal val="visible"/>
                                      </p:to>
                                    </p:set>
                                    <p:animEffect transition="in" filter="wipe(left)">
                                      <p:cBhvr>
                                        <p:cTn id="31" dur="500"/>
                                        <p:tgtEl>
                                          <p:spTgt spid="13210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32103"/>
                                        </p:tgtEl>
                                        <p:attrNameLst>
                                          <p:attrName>style.visibility</p:attrName>
                                        </p:attrNameLst>
                                      </p:cBhvr>
                                      <p:to>
                                        <p:strVal val="visible"/>
                                      </p:to>
                                    </p:set>
                                    <p:animEffect transition="in" filter="wipe(left)">
                                      <p:cBhvr>
                                        <p:cTn id="36" dur="500"/>
                                        <p:tgtEl>
                                          <p:spTgt spid="132103"/>
                                        </p:tgtEl>
                                      </p:cBhvr>
                                    </p:animEffect>
                                  </p:childTnLst>
                                </p:cTn>
                              </p:par>
                            </p:childTnLst>
                          </p:cTn>
                        </p:par>
                        <p:par>
                          <p:cTn id="37" fill="hold" nodeType="afterGroup">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132102"/>
                                        </p:tgtEl>
                                        <p:attrNameLst>
                                          <p:attrName>style.visibility</p:attrName>
                                        </p:attrNameLst>
                                      </p:cBhvr>
                                      <p:to>
                                        <p:strVal val="visible"/>
                                      </p:to>
                                    </p:set>
                                    <p:animEffect transition="in" filter="wipe(left)">
                                      <p:cBhvr>
                                        <p:cTn id="40" dur="500"/>
                                        <p:tgtEl>
                                          <p:spTgt spid="13210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32104"/>
                                        </p:tgtEl>
                                        <p:attrNameLst>
                                          <p:attrName>style.visibility</p:attrName>
                                        </p:attrNameLst>
                                      </p:cBhvr>
                                      <p:to>
                                        <p:strVal val="visible"/>
                                      </p:to>
                                    </p:set>
                                    <p:animEffect transition="in" filter="wipe(left)">
                                      <p:cBhvr>
                                        <p:cTn id="45" dur="500"/>
                                        <p:tgtEl>
                                          <p:spTgt spid="13210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132105"/>
                                        </p:tgtEl>
                                        <p:attrNameLst>
                                          <p:attrName>style.visibility</p:attrName>
                                        </p:attrNameLst>
                                      </p:cBhvr>
                                      <p:to>
                                        <p:strVal val="visible"/>
                                      </p:to>
                                    </p:set>
                                    <p:animEffect transition="in" filter="wipe(left)">
                                      <p:cBhvr>
                                        <p:cTn id="50" dur="500"/>
                                        <p:tgtEl>
                                          <p:spTgt spid="13210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nodeType="clickEffect">
                                  <p:stCondLst>
                                    <p:cond delay="0"/>
                                  </p:stCondLst>
                                  <p:childTnLst>
                                    <p:set>
                                      <p:cBhvr>
                                        <p:cTn id="54" dur="1" fill="hold">
                                          <p:stCondLst>
                                            <p:cond delay="0"/>
                                          </p:stCondLst>
                                        </p:cTn>
                                        <p:tgtEl>
                                          <p:spTgt spid="132106"/>
                                        </p:tgtEl>
                                        <p:attrNameLst>
                                          <p:attrName>style.visibility</p:attrName>
                                        </p:attrNameLst>
                                      </p:cBhvr>
                                      <p:to>
                                        <p:strVal val="visible"/>
                                      </p:to>
                                    </p:set>
                                    <p:animEffect transition="in" filter="dissolve">
                                      <p:cBhvr>
                                        <p:cTn id="55" dur="500"/>
                                        <p:tgtEl>
                                          <p:spTgt spid="13210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132107"/>
                                        </p:tgtEl>
                                        <p:attrNameLst>
                                          <p:attrName>style.visibility</p:attrName>
                                        </p:attrNameLst>
                                      </p:cBhvr>
                                      <p:to>
                                        <p:strVal val="visible"/>
                                      </p:to>
                                    </p:set>
                                    <p:animEffect transition="in" filter="wipe(left)">
                                      <p:cBhvr>
                                        <p:cTn id="60" dur="500"/>
                                        <p:tgtEl>
                                          <p:spTgt spid="132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autoUpdateAnimBg="0"/>
      <p:bldP spid="132100" grpId="0" autoUpdateAnimBg="0"/>
      <p:bldP spid="132102" grpId="0" autoUpdateAnimBg="0"/>
      <p:bldP spid="132108"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99">
            <a:extLst>
              <a:ext uri="{FF2B5EF4-FFF2-40B4-BE49-F238E27FC236}">
                <a16:creationId xmlns:a16="http://schemas.microsoft.com/office/drawing/2014/main" id="{4CB49742-3733-4A92-8618-D4F53CA4A764}"/>
              </a:ext>
            </a:extLst>
          </p:cNvPr>
          <p:cNvSpPr>
            <a:spLocks noChangeArrowheads="1"/>
          </p:cNvSpPr>
          <p:nvPr/>
        </p:nvSpPr>
        <p:spPr bwMode="auto">
          <a:xfrm>
            <a:off x="201613" y="112713"/>
            <a:ext cx="7521575" cy="147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zh-CN" sz="2400" b="1" dirty="0">
                <a:solidFill>
                  <a:srgbClr val="FFC000"/>
                </a:solidFill>
                <a:latin typeface="Times New Roman" panose="02020603050405020304" pitchFamily="18" charset="0"/>
                <a:cs typeface="Times New Roman" panose="02020603050405020304" pitchFamily="18" charset="0"/>
              </a:rPr>
              <a:t>例题</a:t>
            </a:r>
            <a:r>
              <a:rPr lang="en-US" altLang="zh-CN" sz="2400" b="1" dirty="0">
                <a:solidFill>
                  <a:srgbClr val="FFC000"/>
                </a:solidFill>
                <a:latin typeface="Times New Roman" panose="02020603050405020304" pitchFamily="18" charset="0"/>
                <a:cs typeface="Times New Roman" panose="02020603050405020304" pitchFamily="18" charset="0"/>
              </a:rPr>
              <a:t>9.9(p.384)</a:t>
            </a:r>
            <a:endParaRPr lang="en-US" altLang="zh-CN" sz="1100" b="1" dirty="0">
              <a:solidFill>
                <a:srgbClr val="FFC000"/>
              </a:solidFill>
            </a:endParaRPr>
          </a:p>
          <a:p>
            <a:pPr algn="l"/>
            <a:r>
              <a:rPr lang="zh-CN" altLang="en-US" sz="2400" b="1" dirty="0">
                <a:solidFill>
                  <a:schemeClr val="bg1"/>
                </a:solidFill>
                <a:latin typeface="Times New Roman" panose="02020603050405020304" pitchFamily="18" charset="0"/>
                <a:cs typeface="Times New Roman" panose="02020603050405020304" pitchFamily="18" charset="0"/>
              </a:rPr>
              <a:t>无限长载流螺线管通有电流</a:t>
            </a:r>
            <a:r>
              <a:rPr lang="en-US" altLang="zh-CN" sz="2400" b="1" i="1" dirty="0">
                <a:solidFill>
                  <a:schemeClr val="bg1"/>
                </a:solidFill>
                <a:latin typeface="Times New Roman" panose="02020603050405020304" pitchFamily="18" charset="0"/>
                <a:cs typeface="Times New Roman" panose="02020603050405020304" pitchFamily="18" charset="0"/>
              </a:rPr>
              <a:t>I</a:t>
            </a:r>
            <a:r>
              <a:rPr lang="zh-CN" altLang="en-US" sz="2400" b="1" dirty="0">
                <a:solidFill>
                  <a:schemeClr val="bg1"/>
                </a:solidFill>
                <a:latin typeface="Times New Roman" panose="02020603050405020304" pitchFamily="18" charset="0"/>
                <a:cs typeface="Times New Roman" panose="02020603050405020304" pitchFamily="18" charset="0"/>
              </a:rPr>
              <a:t>，单位长度上的匝数为</a:t>
            </a:r>
            <a:r>
              <a:rPr lang="en-US" altLang="zh-CN" sz="2400" b="1" i="1" dirty="0">
                <a:solidFill>
                  <a:schemeClr val="bg1"/>
                </a:solidFill>
                <a:latin typeface="Times New Roman" panose="02020603050405020304" pitchFamily="18" charset="0"/>
                <a:cs typeface="Times New Roman" panose="02020603050405020304" pitchFamily="18" charset="0"/>
              </a:rPr>
              <a:t>n</a:t>
            </a:r>
            <a:r>
              <a:rPr lang="zh-CN" altLang="en-US" sz="2400" b="1" dirty="0">
                <a:solidFill>
                  <a:schemeClr val="bg1"/>
                </a:solidFill>
                <a:latin typeface="Times New Roman" panose="02020603050405020304" pitchFamily="18" charset="0"/>
                <a:cs typeface="Times New Roman" panose="02020603050405020304" pitchFamily="18" charset="0"/>
              </a:rPr>
              <a:t>。</a:t>
            </a:r>
            <a:endParaRPr lang="zh-CN" altLang="en-US" sz="1100" b="1" dirty="0">
              <a:solidFill>
                <a:schemeClr val="bg1"/>
              </a:solidFill>
            </a:endParaRPr>
          </a:p>
          <a:p>
            <a:pPr algn="l"/>
            <a:r>
              <a:rPr lang="zh-CN" altLang="en-US" sz="2400" b="1" dirty="0">
                <a:solidFill>
                  <a:schemeClr val="bg1"/>
                </a:solidFill>
                <a:latin typeface="Times New Roman" panose="02020603050405020304" pitchFamily="18" charset="0"/>
                <a:cs typeface="Times New Roman" panose="02020603050405020304" pitchFamily="18" charset="0"/>
              </a:rPr>
              <a:t>求：螺线管内外的磁感应强度</a:t>
            </a:r>
            <a:r>
              <a:rPr lang="en-US" altLang="zh-CN" sz="2400" b="1" i="1" dirty="0">
                <a:solidFill>
                  <a:schemeClr val="bg1"/>
                </a:solidFill>
                <a:latin typeface="Times New Roman" panose="02020603050405020304" pitchFamily="18" charset="0"/>
                <a:cs typeface="Times New Roman" panose="02020603050405020304" pitchFamily="18" charset="0"/>
              </a:rPr>
              <a:t>B</a:t>
            </a:r>
            <a:r>
              <a:rPr lang="zh-CN" altLang="en-US" sz="2400" b="1" dirty="0">
                <a:solidFill>
                  <a:schemeClr val="bg1"/>
                </a:solidFill>
                <a:latin typeface="Times New Roman" panose="02020603050405020304" pitchFamily="18" charset="0"/>
                <a:cs typeface="Times New Roman" panose="02020603050405020304" pitchFamily="18" charset="0"/>
              </a:rPr>
              <a:t>。</a:t>
            </a:r>
            <a:endParaRPr lang="zh-CN" altLang="en-US" sz="1100" b="1" dirty="0">
              <a:solidFill>
                <a:schemeClr val="bg1"/>
              </a:solidFill>
            </a:endParaRPr>
          </a:p>
          <a:p>
            <a:pPr algn="l"/>
            <a:endParaRPr lang="zh-CN" altLang="en-US" dirty="0"/>
          </a:p>
        </p:txBody>
      </p:sp>
      <p:grpSp>
        <p:nvGrpSpPr>
          <p:cNvPr id="49155" name="Group 1">
            <a:extLst>
              <a:ext uri="{FF2B5EF4-FFF2-40B4-BE49-F238E27FC236}">
                <a16:creationId xmlns:a16="http://schemas.microsoft.com/office/drawing/2014/main" id="{CA7F2498-1D6E-4EFB-BF24-CD4597F2E802}"/>
              </a:ext>
            </a:extLst>
          </p:cNvPr>
          <p:cNvGrpSpPr>
            <a:grpSpLocks/>
          </p:cNvGrpSpPr>
          <p:nvPr/>
        </p:nvGrpSpPr>
        <p:grpSpPr bwMode="auto">
          <a:xfrm>
            <a:off x="5180013" y="1277938"/>
            <a:ext cx="3635375" cy="1809750"/>
            <a:chOff x="2246" y="1923"/>
            <a:chExt cx="4890" cy="2499"/>
          </a:xfrm>
        </p:grpSpPr>
        <p:sp>
          <p:nvSpPr>
            <p:cNvPr id="49163" name="Line 98">
              <a:extLst>
                <a:ext uri="{FF2B5EF4-FFF2-40B4-BE49-F238E27FC236}">
                  <a16:creationId xmlns:a16="http://schemas.microsoft.com/office/drawing/2014/main" id="{04C29C3C-F382-47BF-97D7-BC442941EB9C}"/>
                </a:ext>
              </a:extLst>
            </p:cNvPr>
            <p:cNvSpPr>
              <a:spLocks noChangeShapeType="1"/>
            </p:cNvSpPr>
            <p:nvPr/>
          </p:nvSpPr>
          <p:spPr bwMode="auto">
            <a:xfrm>
              <a:off x="2246" y="3597"/>
              <a:ext cx="4890" cy="0"/>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pPr algn="l"/>
              <a:endParaRPr lang="zh-CN" altLang="en-US"/>
            </a:p>
          </p:txBody>
        </p:sp>
        <p:grpSp>
          <p:nvGrpSpPr>
            <p:cNvPr id="49164" name="Group 2">
              <a:extLst>
                <a:ext uri="{FF2B5EF4-FFF2-40B4-BE49-F238E27FC236}">
                  <a16:creationId xmlns:a16="http://schemas.microsoft.com/office/drawing/2014/main" id="{B910235C-048B-4D6F-851C-3C18FBD1CB19}"/>
                </a:ext>
              </a:extLst>
            </p:cNvPr>
            <p:cNvGrpSpPr>
              <a:grpSpLocks/>
            </p:cNvGrpSpPr>
            <p:nvPr/>
          </p:nvGrpSpPr>
          <p:grpSpPr bwMode="auto">
            <a:xfrm>
              <a:off x="2636" y="1923"/>
              <a:ext cx="3720" cy="2499"/>
              <a:chOff x="3015" y="8970"/>
              <a:chExt cx="3720" cy="2499"/>
            </a:xfrm>
          </p:grpSpPr>
          <p:grpSp>
            <p:nvGrpSpPr>
              <p:cNvPr id="49165" name="Group 79">
                <a:extLst>
                  <a:ext uri="{FF2B5EF4-FFF2-40B4-BE49-F238E27FC236}">
                    <a16:creationId xmlns:a16="http://schemas.microsoft.com/office/drawing/2014/main" id="{A478F461-743C-419F-B5CF-AF80A471CA58}"/>
                  </a:ext>
                </a:extLst>
              </p:cNvPr>
              <p:cNvGrpSpPr>
                <a:grpSpLocks/>
              </p:cNvGrpSpPr>
              <p:nvPr/>
            </p:nvGrpSpPr>
            <p:grpSpPr bwMode="auto">
              <a:xfrm>
                <a:off x="3015" y="9744"/>
                <a:ext cx="1800" cy="285"/>
                <a:chOff x="2985" y="5415"/>
                <a:chExt cx="1800" cy="285"/>
              </a:xfrm>
            </p:grpSpPr>
            <p:grpSp>
              <p:nvGrpSpPr>
                <p:cNvPr id="49242" name="Group 95">
                  <a:extLst>
                    <a:ext uri="{FF2B5EF4-FFF2-40B4-BE49-F238E27FC236}">
                      <a16:creationId xmlns:a16="http://schemas.microsoft.com/office/drawing/2014/main" id="{17B9EC05-2D67-4587-B2B3-ADCEF4BC8394}"/>
                    </a:ext>
                  </a:extLst>
                </p:cNvPr>
                <p:cNvGrpSpPr>
                  <a:grpSpLocks/>
                </p:cNvGrpSpPr>
                <p:nvPr/>
              </p:nvGrpSpPr>
              <p:grpSpPr bwMode="auto">
                <a:xfrm>
                  <a:off x="2985" y="5415"/>
                  <a:ext cx="270" cy="270"/>
                  <a:chOff x="2985" y="5415"/>
                  <a:chExt cx="270" cy="270"/>
                </a:xfrm>
              </p:grpSpPr>
              <p:sp>
                <p:nvSpPr>
                  <p:cNvPr id="49258" name="Oval 97">
                    <a:extLst>
                      <a:ext uri="{FF2B5EF4-FFF2-40B4-BE49-F238E27FC236}">
                        <a16:creationId xmlns:a16="http://schemas.microsoft.com/office/drawing/2014/main" id="{A33F23AF-9CEA-43B7-83BD-8262AF46AB7F}"/>
                      </a:ext>
                    </a:extLst>
                  </p:cNvPr>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259" name="Oval 96">
                    <a:extLst>
                      <a:ext uri="{FF2B5EF4-FFF2-40B4-BE49-F238E27FC236}">
                        <a16:creationId xmlns:a16="http://schemas.microsoft.com/office/drawing/2014/main" id="{5EC7827E-C884-4F5A-A097-BE6E00A08138}"/>
                      </a:ext>
                    </a:extLst>
                  </p:cNvPr>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grpSp>
            <p:grpSp>
              <p:nvGrpSpPr>
                <p:cNvPr id="49243" name="Group 92">
                  <a:extLst>
                    <a:ext uri="{FF2B5EF4-FFF2-40B4-BE49-F238E27FC236}">
                      <a16:creationId xmlns:a16="http://schemas.microsoft.com/office/drawing/2014/main" id="{40AC758E-4AC5-41F6-B410-5FD58ED53185}"/>
                    </a:ext>
                  </a:extLst>
                </p:cNvPr>
                <p:cNvGrpSpPr>
                  <a:grpSpLocks/>
                </p:cNvGrpSpPr>
                <p:nvPr/>
              </p:nvGrpSpPr>
              <p:grpSpPr bwMode="auto">
                <a:xfrm>
                  <a:off x="3300" y="5415"/>
                  <a:ext cx="270" cy="270"/>
                  <a:chOff x="2985" y="5415"/>
                  <a:chExt cx="270" cy="270"/>
                </a:xfrm>
              </p:grpSpPr>
              <p:sp>
                <p:nvSpPr>
                  <p:cNvPr id="49256" name="Oval 94">
                    <a:extLst>
                      <a:ext uri="{FF2B5EF4-FFF2-40B4-BE49-F238E27FC236}">
                        <a16:creationId xmlns:a16="http://schemas.microsoft.com/office/drawing/2014/main" id="{B9DB276D-0DDD-4DA3-B234-B52733F34189}"/>
                      </a:ext>
                    </a:extLst>
                  </p:cNvPr>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257" name="Oval 93">
                    <a:extLst>
                      <a:ext uri="{FF2B5EF4-FFF2-40B4-BE49-F238E27FC236}">
                        <a16:creationId xmlns:a16="http://schemas.microsoft.com/office/drawing/2014/main" id="{11F8E6D4-A18B-4209-BE04-EECA485FF6D0}"/>
                      </a:ext>
                    </a:extLst>
                  </p:cNvPr>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grpSp>
            <p:grpSp>
              <p:nvGrpSpPr>
                <p:cNvPr id="49244" name="Group 89">
                  <a:extLst>
                    <a:ext uri="{FF2B5EF4-FFF2-40B4-BE49-F238E27FC236}">
                      <a16:creationId xmlns:a16="http://schemas.microsoft.com/office/drawing/2014/main" id="{BB3DA1EA-2040-496A-BAF9-491D03B4158D}"/>
                    </a:ext>
                  </a:extLst>
                </p:cNvPr>
                <p:cNvGrpSpPr>
                  <a:grpSpLocks/>
                </p:cNvGrpSpPr>
                <p:nvPr/>
              </p:nvGrpSpPr>
              <p:grpSpPr bwMode="auto">
                <a:xfrm>
                  <a:off x="3600" y="5415"/>
                  <a:ext cx="270" cy="270"/>
                  <a:chOff x="2985" y="5415"/>
                  <a:chExt cx="270" cy="270"/>
                </a:xfrm>
              </p:grpSpPr>
              <p:sp>
                <p:nvSpPr>
                  <p:cNvPr id="49254" name="Oval 91">
                    <a:extLst>
                      <a:ext uri="{FF2B5EF4-FFF2-40B4-BE49-F238E27FC236}">
                        <a16:creationId xmlns:a16="http://schemas.microsoft.com/office/drawing/2014/main" id="{E31C6825-2BA9-4708-989D-80073E5C6309}"/>
                      </a:ext>
                    </a:extLst>
                  </p:cNvPr>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255" name="Oval 90">
                    <a:extLst>
                      <a:ext uri="{FF2B5EF4-FFF2-40B4-BE49-F238E27FC236}">
                        <a16:creationId xmlns:a16="http://schemas.microsoft.com/office/drawing/2014/main" id="{A44A84CF-BDF3-47DF-8499-CF4AF129C567}"/>
                      </a:ext>
                    </a:extLst>
                  </p:cNvPr>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grpSp>
            <p:grpSp>
              <p:nvGrpSpPr>
                <p:cNvPr id="49245" name="Group 86">
                  <a:extLst>
                    <a:ext uri="{FF2B5EF4-FFF2-40B4-BE49-F238E27FC236}">
                      <a16:creationId xmlns:a16="http://schemas.microsoft.com/office/drawing/2014/main" id="{409D2CE9-051F-4F94-989F-446FA13E4A16}"/>
                    </a:ext>
                  </a:extLst>
                </p:cNvPr>
                <p:cNvGrpSpPr>
                  <a:grpSpLocks/>
                </p:cNvGrpSpPr>
                <p:nvPr/>
              </p:nvGrpSpPr>
              <p:grpSpPr bwMode="auto">
                <a:xfrm>
                  <a:off x="3900" y="5430"/>
                  <a:ext cx="270" cy="270"/>
                  <a:chOff x="2985" y="5415"/>
                  <a:chExt cx="270" cy="270"/>
                </a:xfrm>
              </p:grpSpPr>
              <p:sp>
                <p:nvSpPr>
                  <p:cNvPr id="49252" name="Oval 88">
                    <a:extLst>
                      <a:ext uri="{FF2B5EF4-FFF2-40B4-BE49-F238E27FC236}">
                        <a16:creationId xmlns:a16="http://schemas.microsoft.com/office/drawing/2014/main" id="{F6D022AF-6E62-4707-A5C8-05FA2ADD8653}"/>
                      </a:ext>
                    </a:extLst>
                  </p:cNvPr>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253" name="Oval 87">
                    <a:extLst>
                      <a:ext uri="{FF2B5EF4-FFF2-40B4-BE49-F238E27FC236}">
                        <a16:creationId xmlns:a16="http://schemas.microsoft.com/office/drawing/2014/main" id="{CECD5190-BE28-46DE-B07D-046CB855284D}"/>
                      </a:ext>
                    </a:extLst>
                  </p:cNvPr>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grpSp>
            <p:grpSp>
              <p:nvGrpSpPr>
                <p:cNvPr id="49246" name="Group 83">
                  <a:extLst>
                    <a:ext uri="{FF2B5EF4-FFF2-40B4-BE49-F238E27FC236}">
                      <a16:creationId xmlns:a16="http://schemas.microsoft.com/office/drawing/2014/main" id="{16671B16-4963-4237-92C3-6E019419741A}"/>
                    </a:ext>
                  </a:extLst>
                </p:cNvPr>
                <p:cNvGrpSpPr>
                  <a:grpSpLocks/>
                </p:cNvGrpSpPr>
                <p:nvPr/>
              </p:nvGrpSpPr>
              <p:grpSpPr bwMode="auto">
                <a:xfrm>
                  <a:off x="4200" y="5430"/>
                  <a:ext cx="270" cy="270"/>
                  <a:chOff x="2985" y="5415"/>
                  <a:chExt cx="270" cy="270"/>
                </a:xfrm>
              </p:grpSpPr>
              <p:sp>
                <p:nvSpPr>
                  <p:cNvPr id="49250" name="Oval 85">
                    <a:extLst>
                      <a:ext uri="{FF2B5EF4-FFF2-40B4-BE49-F238E27FC236}">
                        <a16:creationId xmlns:a16="http://schemas.microsoft.com/office/drawing/2014/main" id="{1418EDA7-1185-45D3-AAA9-D12D6EE84F14}"/>
                      </a:ext>
                    </a:extLst>
                  </p:cNvPr>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251" name="Oval 84">
                    <a:extLst>
                      <a:ext uri="{FF2B5EF4-FFF2-40B4-BE49-F238E27FC236}">
                        <a16:creationId xmlns:a16="http://schemas.microsoft.com/office/drawing/2014/main" id="{0668EBD3-52F0-46A8-882F-84B6E8182CAE}"/>
                      </a:ext>
                    </a:extLst>
                  </p:cNvPr>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grpSp>
            <p:grpSp>
              <p:nvGrpSpPr>
                <p:cNvPr id="49247" name="Group 80">
                  <a:extLst>
                    <a:ext uri="{FF2B5EF4-FFF2-40B4-BE49-F238E27FC236}">
                      <a16:creationId xmlns:a16="http://schemas.microsoft.com/office/drawing/2014/main" id="{2AD3F3C1-A8F7-4E0A-BA11-591ACB4285E3}"/>
                    </a:ext>
                  </a:extLst>
                </p:cNvPr>
                <p:cNvGrpSpPr>
                  <a:grpSpLocks/>
                </p:cNvGrpSpPr>
                <p:nvPr/>
              </p:nvGrpSpPr>
              <p:grpSpPr bwMode="auto">
                <a:xfrm>
                  <a:off x="4515" y="5430"/>
                  <a:ext cx="270" cy="270"/>
                  <a:chOff x="2985" y="5415"/>
                  <a:chExt cx="270" cy="270"/>
                </a:xfrm>
              </p:grpSpPr>
              <p:sp>
                <p:nvSpPr>
                  <p:cNvPr id="49248" name="Oval 82">
                    <a:extLst>
                      <a:ext uri="{FF2B5EF4-FFF2-40B4-BE49-F238E27FC236}">
                        <a16:creationId xmlns:a16="http://schemas.microsoft.com/office/drawing/2014/main" id="{A3CEBD8B-B32A-44C2-BA4E-A38301EC2376}"/>
                      </a:ext>
                    </a:extLst>
                  </p:cNvPr>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249" name="Oval 81">
                    <a:extLst>
                      <a:ext uri="{FF2B5EF4-FFF2-40B4-BE49-F238E27FC236}">
                        <a16:creationId xmlns:a16="http://schemas.microsoft.com/office/drawing/2014/main" id="{DAF4C22A-9348-4598-B770-CD5020E40847}"/>
                      </a:ext>
                    </a:extLst>
                  </p:cNvPr>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grpSp>
          </p:grpSp>
          <p:grpSp>
            <p:nvGrpSpPr>
              <p:cNvPr id="49166" name="Group 60">
                <a:extLst>
                  <a:ext uri="{FF2B5EF4-FFF2-40B4-BE49-F238E27FC236}">
                    <a16:creationId xmlns:a16="http://schemas.microsoft.com/office/drawing/2014/main" id="{5D971B41-6E71-4599-9640-7933E6A1BD11}"/>
                  </a:ext>
                </a:extLst>
              </p:cNvPr>
              <p:cNvGrpSpPr>
                <a:grpSpLocks/>
              </p:cNvGrpSpPr>
              <p:nvPr/>
            </p:nvGrpSpPr>
            <p:grpSpPr bwMode="auto">
              <a:xfrm>
                <a:off x="4860" y="9759"/>
                <a:ext cx="1800" cy="285"/>
                <a:chOff x="2985" y="5415"/>
                <a:chExt cx="1800" cy="285"/>
              </a:xfrm>
            </p:grpSpPr>
            <p:grpSp>
              <p:nvGrpSpPr>
                <p:cNvPr id="49224" name="Group 76">
                  <a:extLst>
                    <a:ext uri="{FF2B5EF4-FFF2-40B4-BE49-F238E27FC236}">
                      <a16:creationId xmlns:a16="http://schemas.microsoft.com/office/drawing/2014/main" id="{1A32CF4D-6182-407F-9619-368E8604FA92}"/>
                    </a:ext>
                  </a:extLst>
                </p:cNvPr>
                <p:cNvGrpSpPr>
                  <a:grpSpLocks/>
                </p:cNvGrpSpPr>
                <p:nvPr/>
              </p:nvGrpSpPr>
              <p:grpSpPr bwMode="auto">
                <a:xfrm>
                  <a:off x="2985" y="5415"/>
                  <a:ext cx="270" cy="270"/>
                  <a:chOff x="2985" y="5415"/>
                  <a:chExt cx="270" cy="270"/>
                </a:xfrm>
              </p:grpSpPr>
              <p:sp>
                <p:nvSpPr>
                  <p:cNvPr id="49240" name="Oval 78">
                    <a:extLst>
                      <a:ext uri="{FF2B5EF4-FFF2-40B4-BE49-F238E27FC236}">
                        <a16:creationId xmlns:a16="http://schemas.microsoft.com/office/drawing/2014/main" id="{11078F83-F4C3-41E8-81C6-6927DE065BFC}"/>
                      </a:ext>
                    </a:extLst>
                  </p:cNvPr>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241" name="Oval 77">
                    <a:extLst>
                      <a:ext uri="{FF2B5EF4-FFF2-40B4-BE49-F238E27FC236}">
                        <a16:creationId xmlns:a16="http://schemas.microsoft.com/office/drawing/2014/main" id="{03DBD93E-95F4-4635-83BD-3C1A42D62A4E}"/>
                      </a:ext>
                    </a:extLst>
                  </p:cNvPr>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grpSp>
            <p:grpSp>
              <p:nvGrpSpPr>
                <p:cNvPr id="49225" name="Group 73">
                  <a:extLst>
                    <a:ext uri="{FF2B5EF4-FFF2-40B4-BE49-F238E27FC236}">
                      <a16:creationId xmlns:a16="http://schemas.microsoft.com/office/drawing/2014/main" id="{B9BB063D-AF3D-4878-94A0-29DFE5A568F0}"/>
                    </a:ext>
                  </a:extLst>
                </p:cNvPr>
                <p:cNvGrpSpPr>
                  <a:grpSpLocks/>
                </p:cNvGrpSpPr>
                <p:nvPr/>
              </p:nvGrpSpPr>
              <p:grpSpPr bwMode="auto">
                <a:xfrm>
                  <a:off x="3300" y="5415"/>
                  <a:ext cx="270" cy="270"/>
                  <a:chOff x="2985" y="5415"/>
                  <a:chExt cx="270" cy="270"/>
                </a:xfrm>
              </p:grpSpPr>
              <p:sp>
                <p:nvSpPr>
                  <p:cNvPr id="49238" name="Oval 75">
                    <a:extLst>
                      <a:ext uri="{FF2B5EF4-FFF2-40B4-BE49-F238E27FC236}">
                        <a16:creationId xmlns:a16="http://schemas.microsoft.com/office/drawing/2014/main" id="{E6EA363C-434A-4709-8716-0773D32AAB5C}"/>
                      </a:ext>
                    </a:extLst>
                  </p:cNvPr>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239" name="Oval 74">
                    <a:extLst>
                      <a:ext uri="{FF2B5EF4-FFF2-40B4-BE49-F238E27FC236}">
                        <a16:creationId xmlns:a16="http://schemas.microsoft.com/office/drawing/2014/main" id="{FC84B386-1E32-4240-9883-C59FF6F770B4}"/>
                      </a:ext>
                    </a:extLst>
                  </p:cNvPr>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grpSp>
            <p:grpSp>
              <p:nvGrpSpPr>
                <p:cNvPr id="49226" name="Group 70">
                  <a:extLst>
                    <a:ext uri="{FF2B5EF4-FFF2-40B4-BE49-F238E27FC236}">
                      <a16:creationId xmlns:a16="http://schemas.microsoft.com/office/drawing/2014/main" id="{3FA6EAE9-E6A9-45DA-B76A-4F176F7E71B4}"/>
                    </a:ext>
                  </a:extLst>
                </p:cNvPr>
                <p:cNvGrpSpPr>
                  <a:grpSpLocks/>
                </p:cNvGrpSpPr>
                <p:nvPr/>
              </p:nvGrpSpPr>
              <p:grpSpPr bwMode="auto">
                <a:xfrm>
                  <a:off x="3600" y="5415"/>
                  <a:ext cx="270" cy="270"/>
                  <a:chOff x="2985" y="5415"/>
                  <a:chExt cx="270" cy="270"/>
                </a:xfrm>
              </p:grpSpPr>
              <p:sp>
                <p:nvSpPr>
                  <p:cNvPr id="49236" name="Oval 72">
                    <a:extLst>
                      <a:ext uri="{FF2B5EF4-FFF2-40B4-BE49-F238E27FC236}">
                        <a16:creationId xmlns:a16="http://schemas.microsoft.com/office/drawing/2014/main" id="{BB696B55-9D51-4778-BBE2-946AE133E29D}"/>
                      </a:ext>
                    </a:extLst>
                  </p:cNvPr>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237" name="Oval 71">
                    <a:extLst>
                      <a:ext uri="{FF2B5EF4-FFF2-40B4-BE49-F238E27FC236}">
                        <a16:creationId xmlns:a16="http://schemas.microsoft.com/office/drawing/2014/main" id="{7996A1FC-F5B3-4997-B34D-14175E94494D}"/>
                      </a:ext>
                    </a:extLst>
                  </p:cNvPr>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grpSp>
            <p:grpSp>
              <p:nvGrpSpPr>
                <p:cNvPr id="49227" name="Group 67">
                  <a:extLst>
                    <a:ext uri="{FF2B5EF4-FFF2-40B4-BE49-F238E27FC236}">
                      <a16:creationId xmlns:a16="http://schemas.microsoft.com/office/drawing/2014/main" id="{0A1E78F9-563D-4B5F-9074-8AA2454996B7}"/>
                    </a:ext>
                  </a:extLst>
                </p:cNvPr>
                <p:cNvGrpSpPr>
                  <a:grpSpLocks/>
                </p:cNvGrpSpPr>
                <p:nvPr/>
              </p:nvGrpSpPr>
              <p:grpSpPr bwMode="auto">
                <a:xfrm>
                  <a:off x="3900" y="5430"/>
                  <a:ext cx="270" cy="270"/>
                  <a:chOff x="2985" y="5415"/>
                  <a:chExt cx="270" cy="270"/>
                </a:xfrm>
              </p:grpSpPr>
              <p:sp>
                <p:nvSpPr>
                  <p:cNvPr id="49234" name="Oval 69">
                    <a:extLst>
                      <a:ext uri="{FF2B5EF4-FFF2-40B4-BE49-F238E27FC236}">
                        <a16:creationId xmlns:a16="http://schemas.microsoft.com/office/drawing/2014/main" id="{5271417F-8B49-4B98-B893-926E8DA2DA90}"/>
                      </a:ext>
                    </a:extLst>
                  </p:cNvPr>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235" name="Oval 68">
                    <a:extLst>
                      <a:ext uri="{FF2B5EF4-FFF2-40B4-BE49-F238E27FC236}">
                        <a16:creationId xmlns:a16="http://schemas.microsoft.com/office/drawing/2014/main" id="{16DBEAD5-F003-492E-8885-1B29FCBA8D74}"/>
                      </a:ext>
                    </a:extLst>
                  </p:cNvPr>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grpSp>
            <p:grpSp>
              <p:nvGrpSpPr>
                <p:cNvPr id="49228" name="Group 64">
                  <a:extLst>
                    <a:ext uri="{FF2B5EF4-FFF2-40B4-BE49-F238E27FC236}">
                      <a16:creationId xmlns:a16="http://schemas.microsoft.com/office/drawing/2014/main" id="{4CEA9038-AF65-4A80-9952-6202F917320B}"/>
                    </a:ext>
                  </a:extLst>
                </p:cNvPr>
                <p:cNvGrpSpPr>
                  <a:grpSpLocks/>
                </p:cNvGrpSpPr>
                <p:nvPr/>
              </p:nvGrpSpPr>
              <p:grpSpPr bwMode="auto">
                <a:xfrm>
                  <a:off x="4200" y="5430"/>
                  <a:ext cx="270" cy="270"/>
                  <a:chOff x="2985" y="5415"/>
                  <a:chExt cx="270" cy="270"/>
                </a:xfrm>
              </p:grpSpPr>
              <p:sp>
                <p:nvSpPr>
                  <p:cNvPr id="49232" name="Oval 66">
                    <a:extLst>
                      <a:ext uri="{FF2B5EF4-FFF2-40B4-BE49-F238E27FC236}">
                        <a16:creationId xmlns:a16="http://schemas.microsoft.com/office/drawing/2014/main" id="{0B536C3C-9223-4148-917D-48CCE1283B07}"/>
                      </a:ext>
                    </a:extLst>
                  </p:cNvPr>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233" name="Oval 65">
                    <a:extLst>
                      <a:ext uri="{FF2B5EF4-FFF2-40B4-BE49-F238E27FC236}">
                        <a16:creationId xmlns:a16="http://schemas.microsoft.com/office/drawing/2014/main" id="{B2B8E272-57A0-46F2-A8BD-21805E1A3AA7}"/>
                      </a:ext>
                    </a:extLst>
                  </p:cNvPr>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grpSp>
            <p:grpSp>
              <p:nvGrpSpPr>
                <p:cNvPr id="49229" name="Group 61">
                  <a:extLst>
                    <a:ext uri="{FF2B5EF4-FFF2-40B4-BE49-F238E27FC236}">
                      <a16:creationId xmlns:a16="http://schemas.microsoft.com/office/drawing/2014/main" id="{7C6CC58A-B358-46A8-A399-261E787EDE3D}"/>
                    </a:ext>
                  </a:extLst>
                </p:cNvPr>
                <p:cNvGrpSpPr>
                  <a:grpSpLocks/>
                </p:cNvGrpSpPr>
                <p:nvPr/>
              </p:nvGrpSpPr>
              <p:grpSpPr bwMode="auto">
                <a:xfrm>
                  <a:off x="4515" y="5430"/>
                  <a:ext cx="270" cy="270"/>
                  <a:chOff x="2985" y="5415"/>
                  <a:chExt cx="270" cy="270"/>
                </a:xfrm>
              </p:grpSpPr>
              <p:sp>
                <p:nvSpPr>
                  <p:cNvPr id="49230" name="Oval 63">
                    <a:extLst>
                      <a:ext uri="{FF2B5EF4-FFF2-40B4-BE49-F238E27FC236}">
                        <a16:creationId xmlns:a16="http://schemas.microsoft.com/office/drawing/2014/main" id="{2466FD97-733D-4AFF-9761-E723DA362ABF}"/>
                      </a:ext>
                    </a:extLst>
                  </p:cNvPr>
                  <p:cNvSpPr>
                    <a:spLocks noChangeArrowheads="1"/>
                  </p:cNvSpPr>
                  <p:nvPr/>
                </p:nvSpPr>
                <p:spPr bwMode="auto">
                  <a:xfrm>
                    <a:off x="2985" y="5415"/>
                    <a:ext cx="270" cy="270"/>
                  </a:xfrm>
                  <a:prstGeom prst="ellipse">
                    <a:avLst/>
                  </a:prstGeom>
                  <a:solidFill>
                    <a:srgbClr val="FF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231" name="Oval 62">
                    <a:extLst>
                      <a:ext uri="{FF2B5EF4-FFF2-40B4-BE49-F238E27FC236}">
                        <a16:creationId xmlns:a16="http://schemas.microsoft.com/office/drawing/2014/main" id="{80CF6AD1-7ABA-4DE2-A8CA-DFFD9E3685F6}"/>
                      </a:ext>
                    </a:extLst>
                  </p:cNvPr>
                  <p:cNvSpPr>
                    <a:spLocks noChangeArrowheads="1"/>
                  </p:cNvSpPr>
                  <p:nvPr/>
                </p:nvSpPr>
                <p:spPr bwMode="auto">
                  <a:xfrm>
                    <a:off x="3045" y="5490"/>
                    <a:ext cx="128" cy="11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grpSp>
          </p:grpSp>
          <p:grpSp>
            <p:nvGrpSpPr>
              <p:cNvPr id="49167" name="Group 47">
                <a:extLst>
                  <a:ext uri="{FF2B5EF4-FFF2-40B4-BE49-F238E27FC236}">
                    <a16:creationId xmlns:a16="http://schemas.microsoft.com/office/drawing/2014/main" id="{607C82DB-25C7-44AE-96CF-B27797D11872}"/>
                  </a:ext>
                </a:extLst>
              </p:cNvPr>
              <p:cNvGrpSpPr>
                <a:grpSpLocks/>
              </p:cNvGrpSpPr>
              <p:nvPr/>
            </p:nvGrpSpPr>
            <p:grpSpPr bwMode="auto">
              <a:xfrm>
                <a:off x="3045" y="11184"/>
                <a:ext cx="885" cy="270"/>
                <a:chOff x="3015" y="6855"/>
                <a:chExt cx="885" cy="270"/>
              </a:xfrm>
            </p:grpSpPr>
            <p:grpSp>
              <p:nvGrpSpPr>
                <p:cNvPr id="49212" name="Group 56">
                  <a:extLst>
                    <a:ext uri="{FF2B5EF4-FFF2-40B4-BE49-F238E27FC236}">
                      <a16:creationId xmlns:a16="http://schemas.microsoft.com/office/drawing/2014/main" id="{7965BC41-F688-401E-A376-9BBBE4F435D6}"/>
                    </a:ext>
                  </a:extLst>
                </p:cNvPr>
                <p:cNvGrpSpPr>
                  <a:grpSpLocks/>
                </p:cNvGrpSpPr>
                <p:nvPr/>
              </p:nvGrpSpPr>
              <p:grpSpPr bwMode="auto">
                <a:xfrm>
                  <a:off x="3015" y="6855"/>
                  <a:ext cx="270" cy="270"/>
                  <a:chOff x="3030" y="6825"/>
                  <a:chExt cx="270" cy="270"/>
                </a:xfrm>
              </p:grpSpPr>
              <p:sp>
                <p:nvSpPr>
                  <p:cNvPr id="49221" name="Oval 59">
                    <a:extLst>
                      <a:ext uri="{FF2B5EF4-FFF2-40B4-BE49-F238E27FC236}">
                        <a16:creationId xmlns:a16="http://schemas.microsoft.com/office/drawing/2014/main" id="{C516342E-B61C-41B3-A2CF-B7BFBE43C15B}"/>
                      </a:ext>
                    </a:extLst>
                  </p:cNvPr>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222" name="Line 58">
                    <a:extLst>
                      <a:ext uri="{FF2B5EF4-FFF2-40B4-BE49-F238E27FC236}">
                        <a16:creationId xmlns:a16="http://schemas.microsoft.com/office/drawing/2014/main" id="{3BA3C2AD-BF9D-461D-B9A3-C6D232C44C76}"/>
                      </a:ext>
                    </a:extLst>
                  </p:cNvPr>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sp>
                <p:nvSpPr>
                  <p:cNvPr id="49223" name="Line 57">
                    <a:extLst>
                      <a:ext uri="{FF2B5EF4-FFF2-40B4-BE49-F238E27FC236}">
                        <a16:creationId xmlns:a16="http://schemas.microsoft.com/office/drawing/2014/main" id="{0F7FB7BF-11BB-4914-9200-6881BF9D3B1F}"/>
                      </a:ext>
                    </a:extLst>
                  </p:cNvPr>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grpSp>
            <p:grpSp>
              <p:nvGrpSpPr>
                <p:cNvPr id="49213" name="Group 52">
                  <a:extLst>
                    <a:ext uri="{FF2B5EF4-FFF2-40B4-BE49-F238E27FC236}">
                      <a16:creationId xmlns:a16="http://schemas.microsoft.com/office/drawing/2014/main" id="{3027B898-EFFF-4AAA-948C-20EF285DFCE3}"/>
                    </a:ext>
                  </a:extLst>
                </p:cNvPr>
                <p:cNvGrpSpPr>
                  <a:grpSpLocks/>
                </p:cNvGrpSpPr>
                <p:nvPr/>
              </p:nvGrpSpPr>
              <p:grpSpPr bwMode="auto">
                <a:xfrm>
                  <a:off x="3315" y="6855"/>
                  <a:ext cx="270" cy="270"/>
                  <a:chOff x="3030" y="6825"/>
                  <a:chExt cx="270" cy="270"/>
                </a:xfrm>
              </p:grpSpPr>
              <p:sp>
                <p:nvSpPr>
                  <p:cNvPr id="49218" name="Oval 55">
                    <a:extLst>
                      <a:ext uri="{FF2B5EF4-FFF2-40B4-BE49-F238E27FC236}">
                        <a16:creationId xmlns:a16="http://schemas.microsoft.com/office/drawing/2014/main" id="{6B00BAAB-AE73-4BBF-9722-BDF64263E34F}"/>
                      </a:ext>
                    </a:extLst>
                  </p:cNvPr>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219" name="Line 54">
                    <a:extLst>
                      <a:ext uri="{FF2B5EF4-FFF2-40B4-BE49-F238E27FC236}">
                        <a16:creationId xmlns:a16="http://schemas.microsoft.com/office/drawing/2014/main" id="{E1084B6D-10BC-4B2D-BA45-1C682AA5529B}"/>
                      </a:ext>
                    </a:extLst>
                  </p:cNvPr>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sp>
                <p:nvSpPr>
                  <p:cNvPr id="49220" name="Line 53">
                    <a:extLst>
                      <a:ext uri="{FF2B5EF4-FFF2-40B4-BE49-F238E27FC236}">
                        <a16:creationId xmlns:a16="http://schemas.microsoft.com/office/drawing/2014/main" id="{E903A904-AB15-4112-A1DC-0A0B98D596BF}"/>
                      </a:ext>
                    </a:extLst>
                  </p:cNvPr>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grpSp>
            <p:grpSp>
              <p:nvGrpSpPr>
                <p:cNvPr id="49214" name="Group 48">
                  <a:extLst>
                    <a:ext uri="{FF2B5EF4-FFF2-40B4-BE49-F238E27FC236}">
                      <a16:creationId xmlns:a16="http://schemas.microsoft.com/office/drawing/2014/main" id="{983B4986-8A47-4069-8DD4-DFF84A5287DF}"/>
                    </a:ext>
                  </a:extLst>
                </p:cNvPr>
                <p:cNvGrpSpPr>
                  <a:grpSpLocks/>
                </p:cNvGrpSpPr>
                <p:nvPr/>
              </p:nvGrpSpPr>
              <p:grpSpPr bwMode="auto">
                <a:xfrm>
                  <a:off x="3630" y="6855"/>
                  <a:ext cx="270" cy="270"/>
                  <a:chOff x="3030" y="6825"/>
                  <a:chExt cx="270" cy="270"/>
                </a:xfrm>
              </p:grpSpPr>
              <p:sp>
                <p:nvSpPr>
                  <p:cNvPr id="49215" name="Oval 51">
                    <a:extLst>
                      <a:ext uri="{FF2B5EF4-FFF2-40B4-BE49-F238E27FC236}">
                        <a16:creationId xmlns:a16="http://schemas.microsoft.com/office/drawing/2014/main" id="{F3A47108-7AB8-4112-AFB3-0A127EFB7993}"/>
                      </a:ext>
                    </a:extLst>
                  </p:cNvPr>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216" name="Line 50">
                    <a:extLst>
                      <a:ext uri="{FF2B5EF4-FFF2-40B4-BE49-F238E27FC236}">
                        <a16:creationId xmlns:a16="http://schemas.microsoft.com/office/drawing/2014/main" id="{AF3CE563-FB06-4F66-A43B-F95335CF6D43}"/>
                      </a:ext>
                    </a:extLst>
                  </p:cNvPr>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sp>
                <p:nvSpPr>
                  <p:cNvPr id="49217" name="Line 49">
                    <a:extLst>
                      <a:ext uri="{FF2B5EF4-FFF2-40B4-BE49-F238E27FC236}">
                        <a16:creationId xmlns:a16="http://schemas.microsoft.com/office/drawing/2014/main" id="{4D05DDF4-491D-4223-8202-64916B5E70AB}"/>
                      </a:ext>
                    </a:extLst>
                  </p:cNvPr>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grpSp>
          </p:grpSp>
          <p:grpSp>
            <p:nvGrpSpPr>
              <p:cNvPr id="49168" name="Group 34">
                <a:extLst>
                  <a:ext uri="{FF2B5EF4-FFF2-40B4-BE49-F238E27FC236}">
                    <a16:creationId xmlns:a16="http://schemas.microsoft.com/office/drawing/2014/main" id="{B9FC54C0-0287-421F-90D6-70F37169A324}"/>
                  </a:ext>
                </a:extLst>
              </p:cNvPr>
              <p:cNvGrpSpPr>
                <a:grpSpLocks/>
              </p:cNvGrpSpPr>
              <p:nvPr/>
            </p:nvGrpSpPr>
            <p:grpSpPr bwMode="auto">
              <a:xfrm>
                <a:off x="3975" y="11184"/>
                <a:ext cx="885" cy="270"/>
                <a:chOff x="3015" y="6855"/>
                <a:chExt cx="885" cy="270"/>
              </a:xfrm>
            </p:grpSpPr>
            <p:grpSp>
              <p:nvGrpSpPr>
                <p:cNvPr id="49200" name="Group 43">
                  <a:extLst>
                    <a:ext uri="{FF2B5EF4-FFF2-40B4-BE49-F238E27FC236}">
                      <a16:creationId xmlns:a16="http://schemas.microsoft.com/office/drawing/2014/main" id="{B95B7907-AF55-4B10-B68E-172832379744}"/>
                    </a:ext>
                  </a:extLst>
                </p:cNvPr>
                <p:cNvGrpSpPr>
                  <a:grpSpLocks/>
                </p:cNvGrpSpPr>
                <p:nvPr/>
              </p:nvGrpSpPr>
              <p:grpSpPr bwMode="auto">
                <a:xfrm>
                  <a:off x="3015" y="6855"/>
                  <a:ext cx="270" cy="270"/>
                  <a:chOff x="3030" y="6825"/>
                  <a:chExt cx="270" cy="270"/>
                </a:xfrm>
              </p:grpSpPr>
              <p:sp>
                <p:nvSpPr>
                  <p:cNvPr id="49209" name="Oval 46">
                    <a:extLst>
                      <a:ext uri="{FF2B5EF4-FFF2-40B4-BE49-F238E27FC236}">
                        <a16:creationId xmlns:a16="http://schemas.microsoft.com/office/drawing/2014/main" id="{E2C1E1ED-2D3C-4956-8D9F-FEAD44BFE347}"/>
                      </a:ext>
                    </a:extLst>
                  </p:cNvPr>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210" name="Line 45">
                    <a:extLst>
                      <a:ext uri="{FF2B5EF4-FFF2-40B4-BE49-F238E27FC236}">
                        <a16:creationId xmlns:a16="http://schemas.microsoft.com/office/drawing/2014/main" id="{5A39BE89-B918-4649-AB9F-C0B5D1F158C3}"/>
                      </a:ext>
                    </a:extLst>
                  </p:cNvPr>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sp>
                <p:nvSpPr>
                  <p:cNvPr id="49211" name="Line 44">
                    <a:extLst>
                      <a:ext uri="{FF2B5EF4-FFF2-40B4-BE49-F238E27FC236}">
                        <a16:creationId xmlns:a16="http://schemas.microsoft.com/office/drawing/2014/main" id="{7109B2AB-A77A-466B-AB58-31623DE4B1D2}"/>
                      </a:ext>
                    </a:extLst>
                  </p:cNvPr>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grpSp>
            <p:grpSp>
              <p:nvGrpSpPr>
                <p:cNvPr id="49201" name="Group 39">
                  <a:extLst>
                    <a:ext uri="{FF2B5EF4-FFF2-40B4-BE49-F238E27FC236}">
                      <a16:creationId xmlns:a16="http://schemas.microsoft.com/office/drawing/2014/main" id="{29DCC6D3-3BD7-486D-8E71-5030C1AB80A0}"/>
                    </a:ext>
                  </a:extLst>
                </p:cNvPr>
                <p:cNvGrpSpPr>
                  <a:grpSpLocks/>
                </p:cNvGrpSpPr>
                <p:nvPr/>
              </p:nvGrpSpPr>
              <p:grpSpPr bwMode="auto">
                <a:xfrm>
                  <a:off x="3315" y="6855"/>
                  <a:ext cx="270" cy="270"/>
                  <a:chOff x="3030" y="6825"/>
                  <a:chExt cx="270" cy="270"/>
                </a:xfrm>
              </p:grpSpPr>
              <p:sp>
                <p:nvSpPr>
                  <p:cNvPr id="49206" name="Oval 42">
                    <a:extLst>
                      <a:ext uri="{FF2B5EF4-FFF2-40B4-BE49-F238E27FC236}">
                        <a16:creationId xmlns:a16="http://schemas.microsoft.com/office/drawing/2014/main" id="{6B54FE6C-2AB2-440F-A3D9-5D740548701A}"/>
                      </a:ext>
                    </a:extLst>
                  </p:cNvPr>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207" name="Line 41">
                    <a:extLst>
                      <a:ext uri="{FF2B5EF4-FFF2-40B4-BE49-F238E27FC236}">
                        <a16:creationId xmlns:a16="http://schemas.microsoft.com/office/drawing/2014/main" id="{058718C8-7757-4956-9055-274ACEBC90CC}"/>
                      </a:ext>
                    </a:extLst>
                  </p:cNvPr>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sp>
                <p:nvSpPr>
                  <p:cNvPr id="49208" name="Line 40">
                    <a:extLst>
                      <a:ext uri="{FF2B5EF4-FFF2-40B4-BE49-F238E27FC236}">
                        <a16:creationId xmlns:a16="http://schemas.microsoft.com/office/drawing/2014/main" id="{6259860F-8416-4BC4-AEF2-531445D2A345}"/>
                      </a:ext>
                    </a:extLst>
                  </p:cNvPr>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grpSp>
            <p:grpSp>
              <p:nvGrpSpPr>
                <p:cNvPr id="49202" name="Group 35">
                  <a:extLst>
                    <a:ext uri="{FF2B5EF4-FFF2-40B4-BE49-F238E27FC236}">
                      <a16:creationId xmlns:a16="http://schemas.microsoft.com/office/drawing/2014/main" id="{FCCAF616-ECF4-4681-A2FF-21D2644B7E6B}"/>
                    </a:ext>
                  </a:extLst>
                </p:cNvPr>
                <p:cNvGrpSpPr>
                  <a:grpSpLocks/>
                </p:cNvGrpSpPr>
                <p:nvPr/>
              </p:nvGrpSpPr>
              <p:grpSpPr bwMode="auto">
                <a:xfrm>
                  <a:off x="3630" y="6855"/>
                  <a:ext cx="270" cy="270"/>
                  <a:chOff x="3030" y="6825"/>
                  <a:chExt cx="270" cy="270"/>
                </a:xfrm>
              </p:grpSpPr>
              <p:sp>
                <p:nvSpPr>
                  <p:cNvPr id="49203" name="Oval 38">
                    <a:extLst>
                      <a:ext uri="{FF2B5EF4-FFF2-40B4-BE49-F238E27FC236}">
                        <a16:creationId xmlns:a16="http://schemas.microsoft.com/office/drawing/2014/main" id="{A67A081D-6929-42B9-A707-63435AD88132}"/>
                      </a:ext>
                    </a:extLst>
                  </p:cNvPr>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204" name="Line 37">
                    <a:extLst>
                      <a:ext uri="{FF2B5EF4-FFF2-40B4-BE49-F238E27FC236}">
                        <a16:creationId xmlns:a16="http://schemas.microsoft.com/office/drawing/2014/main" id="{0D90C4E4-E5CB-439F-AB6B-4D1AE121BA35}"/>
                      </a:ext>
                    </a:extLst>
                  </p:cNvPr>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sp>
                <p:nvSpPr>
                  <p:cNvPr id="49205" name="Line 36">
                    <a:extLst>
                      <a:ext uri="{FF2B5EF4-FFF2-40B4-BE49-F238E27FC236}">
                        <a16:creationId xmlns:a16="http://schemas.microsoft.com/office/drawing/2014/main" id="{A64C1F02-F761-4783-AAB2-320412829A47}"/>
                      </a:ext>
                    </a:extLst>
                  </p:cNvPr>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grpSp>
          </p:grpSp>
          <p:grpSp>
            <p:nvGrpSpPr>
              <p:cNvPr id="49169" name="Group 21">
                <a:extLst>
                  <a:ext uri="{FF2B5EF4-FFF2-40B4-BE49-F238E27FC236}">
                    <a16:creationId xmlns:a16="http://schemas.microsoft.com/office/drawing/2014/main" id="{70734144-26F9-4677-A493-0CB04FC91CE6}"/>
                  </a:ext>
                </a:extLst>
              </p:cNvPr>
              <p:cNvGrpSpPr>
                <a:grpSpLocks/>
              </p:cNvGrpSpPr>
              <p:nvPr/>
            </p:nvGrpSpPr>
            <p:grpSpPr bwMode="auto">
              <a:xfrm>
                <a:off x="4905" y="11199"/>
                <a:ext cx="885" cy="270"/>
                <a:chOff x="3015" y="6855"/>
                <a:chExt cx="885" cy="270"/>
              </a:xfrm>
            </p:grpSpPr>
            <p:grpSp>
              <p:nvGrpSpPr>
                <p:cNvPr id="49188" name="Group 30">
                  <a:extLst>
                    <a:ext uri="{FF2B5EF4-FFF2-40B4-BE49-F238E27FC236}">
                      <a16:creationId xmlns:a16="http://schemas.microsoft.com/office/drawing/2014/main" id="{E70E6ECB-ECE8-4E27-BAE9-EB53E2A8F55F}"/>
                    </a:ext>
                  </a:extLst>
                </p:cNvPr>
                <p:cNvGrpSpPr>
                  <a:grpSpLocks/>
                </p:cNvGrpSpPr>
                <p:nvPr/>
              </p:nvGrpSpPr>
              <p:grpSpPr bwMode="auto">
                <a:xfrm>
                  <a:off x="3015" y="6855"/>
                  <a:ext cx="270" cy="270"/>
                  <a:chOff x="3030" y="6825"/>
                  <a:chExt cx="270" cy="270"/>
                </a:xfrm>
              </p:grpSpPr>
              <p:sp>
                <p:nvSpPr>
                  <p:cNvPr id="49197" name="Oval 33">
                    <a:extLst>
                      <a:ext uri="{FF2B5EF4-FFF2-40B4-BE49-F238E27FC236}">
                        <a16:creationId xmlns:a16="http://schemas.microsoft.com/office/drawing/2014/main" id="{98D44110-559E-4898-AD17-B592E86D97CC}"/>
                      </a:ext>
                    </a:extLst>
                  </p:cNvPr>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198" name="Line 32">
                    <a:extLst>
                      <a:ext uri="{FF2B5EF4-FFF2-40B4-BE49-F238E27FC236}">
                        <a16:creationId xmlns:a16="http://schemas.microsoft.com/office/drawing/2014/main" id="{93157C24-5965-4115-B618-56F964D71707}"/>
                      </a:ext>
                    </a:extLst>
                  </p:cNvPr>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sp>
                <p:nvSpPr>
                  <p:cNvPr id="49199" name="Line 31">
                    <a:extLst>
                      <a:ext uri="{FF2B5EF4-FFF2-40B4-BE49-F238E27FC236}">
                        <a16:creationId xmlns:a16="http://schemas.microsoft.com/office/drawing/2014/main" id="{3258E4A3-1708-4F21-B2E3-CEF862F096D6}"/>
                      </a:ext>
                    </a:extLst>
                  </p:cNvPr>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grpSp>
            <p:grpSp>
              <p:nvGrpSpPr>
                <p:cNvPr id="49189" name="Group 26">
                  <a:extLst>
                    <a:ext uri="{FF2B5EF4-FFF2-40B4-BE49-F238E27FC236}">
                      <a16:creationId xmlns:a16="http://schemas.microsoft.com/office/drawing/2014/main" id="{BD11FCAA-9CDA-48D1-9BCB-B7B16F3D82B5}"/>
                    </a:ext>
                  </a:extLst>
                </p:cNvPr>
                <p:cNvGrpSpPr>
                  <a:grpSpLocks/>
                </p:cNvGrpSpPr>
                <p:nvPr/>
              </p:nvGrpSpPr>
              <p:grpSpPr bwMode="auto">
                <a:xfrm>
                  <a:off x="3315" y="6855"/>
                  <a:ext cx="270" cy="270"/>
                  <a:chOff x="3030" y="6825"/>
                  <a:chExt cx="270" cy="270"/>
                </a:xfrm>
              </p:grpSpPr>
              <p:sp>
                <p:nvSpPr>
                  <p:cNvPr id="49194" name="Oval 29">
                    <a:extLst>
                      <a:ext uri="{FF2B5EF4-FFF2-40B4-BE49-F238E27FC236}">
                        <a16:creationId xmlns:a16="http://schemas.microsoft.com/office/drawing/2014/main" id="{0E99FBD9-A43F-4305-B7D7-BB295C67AAAA}"/>
                      </a:ext>
                    </a:extLst>
                  </p:cNvPr>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195" name="Line 28">
                    <a:extLst>
                      <a:ext uri="{FF2B5EF4-FFF2-40B4-BE49-F238E27FC236}">
                        <a16:creationId xmlns:a16="http://schemas.microsoft.com/office/drawing/2014/main" id="{875353E2-F85F-4672-B128-6672BC174296}"/>
                      </a:ext>
                    </a:extLst>
                  </p:cNvPr>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sp>
                <p:nvSpPr>
                  <p:cNvPr id="49196" name="Line 27">
                    <a:extLst>
                      <a:ext uri="{FF2B5EF4-FFF2-40B4-BE49-F238E27FC236}">
                        <a16:creationId xmlns:a16="http://schemas.microsoft.com/office/drawing/2014/main" id="{A5174AF7-52C5-4F12-9723-7BD423F3FEE3}"/>
                      </a:ext>
                    </a:extLst>
                  </p:cNvPr>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grpSp>
            <p:grpSp>
              <p:nvGrpSpPr>
                <p:cNvPr id="49190" name="Group 22">
                  <a:extLst>
                    <a:ext uri="{FF2B5EF4-FFF2-40B4-BE49-F238E27FC236}">
                      <a16:creationId xmlns:a16="http://schemas.microsoft.com/office/drawing/2014/main" id="{450C4209-0087-4767-AD71-6292C36D5C48}"/>
                    </a:ext>
                  </a:extLst>
                </p:cNvPr>
                <p:cNvGrpSpPr>
                  <a:grpSpLocks/>
                </p:cNvGrpSpPr>
                <p:nvPr/>
              </p:nvGrpSpPr>
              <p:grpSpPr bwMode="auto">
                <a:xfrm>
                  <a:off x="3630" y="6855"/>
                  <a:ext cx="270" cy="270"/>
                  <a:chOff x="3030" y="6825"/>
                  <a:chExt cx="270" cy="270"/>
                </a:xfrm>
              </p:grpSpPr>
              <p:sp>
                <p:nvSpPr>
                  <p:cNvPr id="49191" name="Oval 25">
                    <a:extLst>
                      <a:ext uri="{FF2B5EF4-FFF2-40B4-BE49-F238E27FC236}">
                        <a16:creationId xmlns:a16="http://schemas.microsoft.com/office/drawing/2014/main" id="{46AC5D69-430B-4B6C-828F-300275CAFF89}"/>
                      </a:ext>
                    </a:extLst>
                  </p:cNvPr>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192" name="Line 24">
                    <a:extLst>
                      <a:ext uri="{FF2B5EF4-FFF2-40B4-BE49-F238E27FC236}">
                        <a16:creationId xmlns:a16="http://schemas.microsoft.com/office/drawing/2014/main" id="{14F38109-C1CC-4AA5-BCA4-26E2E8B47CE2}"/>
                      </a:ext>
                    </a:extLst>
                  </p:cNvPr>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sp>
                <p:nvSpPr>
                  <p:cNvPr id="49193" name="Line 23">
                    <a:extLst>
                      <a:ext uri="{FF2B5EF4-FFF2-40B4-BE49-F238E27FC236}">
                        <a16:creationId xmlns:a16="http://schemas.microsoft.com/office/drawing/2014/main" id="{02BFF776-0693-42B0-AEBE-592F5D8AF239}"/>
                      </a:ext>
                    </a:extLst>
                  </p:cNvPr>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grpSp>
          </p:grpSp>
          <p:grpSp>
            <p:nvGrpSpPr>
              <p:cNvPr id="49170" name="Group 8">
                <a:extLst>
                  <a:ext uri="{FF2B5EF4-FFF2-40B4-BE49-F238E27FC236}">
                    <a16:creationId xmlns:a16="http://schemas.microsoft.com/office/drawing/2014/main" id="{B07FCB5E-0106-45D9-8DC3-CD7180C480A9}"/>
                  </a:ext>
                </a:extLst>
              </p:cNvPr>
              <p:cNvGrpSpPr>
                <a:grpSpLocks/>
              </p:cNvGrpSpPr>
              <p:nvPr/>
            </p:nvGrpSpPr>
            <p:grpSpPr bwMode="auto">
              <a:xfrm>
                <a:off x="5850" y="11169"/>
                <a:ext cx="885" cy="270"/>
                <a:chOff x="3015" y="6855"/>
                <a:chExt cx="885" cy="270"/>
              </a:xfrm>
            </p:grpSpPr>
            <p:grpSp>
              <p:nvGrpSpPr>
                <p:cNvPr id="49176" name="Group 17">
                  <a:extLst>
                    <a:ext uri="{FF2B5EF4-FFF2-40B4-BE49-F238E27FC236}">
                      <a16:creationId xmlns:a16="http://schemas.microsoft.com/office/drawing/2014/main" id="{8FA877BA-8706-415D-B307-CE4E3009962A}"/>
                    </a:ext>
                  </a:extLst>
                </p:cNvPr>
                <p:cNvGrpSpPr>
                  <a:grpSpLocks/>
                </p:cNvGrpSpPr>
                <p:nvPr/>
              </p:nvGrpSpPr>
              <p:grpSpPr bwMode="auto">
                <a:xfrm>
                  <a:off x="3015" y="6855"/>
                  <a:ext cx="270" cy="270"/>
                  <a:chOff x="3030" y="6825"/>
                  <a:chExt cx="270" cy="270"/>
                </a:xfrm>
              </p:grpSpPr>
              <p:sp>
                <p:nvSpPr>
                  <p:cNvPr id="49185" name="Oval 20">
                    <a:extLst>
                      <a:ext uri="{FF2B5EF4-FFF2-40B4-BE49-F238E27FC236}">
                        <a16:creationId xmlns:a16="http://schemas.microsoft.com/office/drawing/2014/main" id="{121C09A7-696E-4D5B-9981-1FBD9F89FE25}"/>
                      </a:ext>
                    </a:extLst>
                  </p:cNvPr>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186" name="Line 19">
                    <a:extLst>
                      <a:ext uri="{FF2B5EF4-FFF2-40B4-BE49-F238E27FC236}">
                        <a16:creationId xmlns:a16="http://schemas.microsoft.com/office/drawing/2014/main" id="{D16300DD-9D44-48DE-997C-D5AFA5E52B1D}"/>
                      </a:ext>
                    </a:extLst>
                  </p:cNvPr>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sp>
                <p:nvSpPr>
                  <p:cNvPr id="49187" name="Line 18">
                    <a:extLst>
                      <a:ext uri="{FF2B5EF4-FFF2-40B4-BE49-F238E27FC236}">
                        <a16:creationId xmlns:a16="http://schemas.microsoft.com/office/drawing/2014/main" id="{0441BCC2-DE47-41C9-8655-98A6B05F2580}"/>
                      </a:ext>
                    </a:extLst>
                  </p:cNvPr>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grpSp>
            <p:grpSp>
              <p:nvGrpSpPr>
                <p:cNvPr id="49177" name="Group 13">
                  <a:extLst>
                    <a:ext uri="{FF2B5EF4-FFF2-40B4-BE49-F238E27FC236}">
                      <a16:creationId xmlns:a16="http://schemas.microsoft.com/office/drawing/2014/main" id="{F2A9D6F9-3AFF-4D41-8360-41A6A448C93E}"/>
                    </a:ext>
                  </a:extLst>
                </p:cNvPr>
                <p:cNvGrpSpPr>
                  <a:grpSpLocks/>
                </p:cNvGrpSpPr>
                <p:nvPr/>
              </p:nvGrpSpPr>
              <p:grpSpPr bwMode="auto">
                <a:xfrm>
                  <a:off x="3315" y="6855"/>
                  <a:ext cx="270" cy="270"/>
                  <a:chOff x="3030" y="6825"/>
                  <a:chExt cx="270" cy="270"/>
                </a:xfrm>
              </p:grpSpPr>
              <p:sp>
                <p:nvSpPr>
                  <p:cNvPr id="49182" name="Oval 16">
                    <a:extLst>
                      <a:ext uri="{FF2B5EF4-FFF2-40B4-BE49-F238E27FC236}">
                        <a16:creationId xmlns:a16="http://schemas.microsoft.com/office/drawing/2014/main" id="{D6E8D2F2-AF4F-404B-90B3-17F28A256AE2}"/>
                      </a:ext>
                    </a:extLst>
                  </p:cNvPr>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183" name="Line 15">
                    <a:extLst>
                      <a:ext uri="{FF2B5EF4-FFF2-40B4-BE49-F238E27FC236}">
                        <a16:creationId xmlns:a16="http://schemas.microsoft.com/office/drawing/2014/main" id="{3CEA436C-60B8-46CC-9C8B-C33F3DF4ECAF}"/>
                      </a:ext>
                    </a:extLst>
                  </p:cNvPr>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sp>
                <p:nvSpPr>
                  <p:cNvPr id="49184" name="Line 14">
                    <a:extLst>
                      <a:ext uri="{FF2B5EF4-FFF2-40B4-BE49-F238E27FC236}">
                        <a16:creationId xmlns:a16="http://schemas.microsoft.com/office/drawing/2014/main" id="{60E7EBBE-37B6-4013-B137-753235A72253}"/>
                      </a:ext>
                    </a:extLst>
                  </p:cNvPr>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grpSp>
            <p:grpSp>
              <p:nvGrpSpPr>
                <p:cNvPr id="49178" name="Group 9">
                  <a:extLst>
                    <a:ext uri="{FF2B5EF4-FFF2-40B4-BE49-F238E27FC236}">
                      <a16:creationId xmlns:a16="http://schemas.microsoft.com/office/drawing/2014/main" id="{FEAB893A-8997-4EDC-8A50-6B25A0740F20}"/>
                    </a:ext>
                  </a:extLst>
                </p:cNvPr>
                <p:cNvGrpSpPr>
                  <a:grpSpLocks/>
                </p:cNvGrpSpPr>
                <p:nvPr/>
              </p:nvGrpSpPr>
              <p:grpSpPr bwMode="auto">
                <a:xfrm>
                  <a:off x="3630" y="6855"/>
                  <a:ext cx="270" cy="270"/>
                  <a:chOff x="3030" y="6825"/>
                  <a:chExt cx="270" cy="270"/>
                </a:xfrm>
              </p:grpSpPr>
              <p:sp>
                <p:nvSpPr>
                  <p:cNvPr id="49179" name="Oval 12">
                    <a:extLst>
                      <a:ext uri="{FF2B5EF4-FFF2-40B4-BE49-F238E27FC236}">
                        <a16:creationId xmlns:a16="http://schemas.microsoft.com/office/drawing/2014/main" id="{F873C008-DE58-41FA-8EAF-B2C03065E44D}"/>
                      </a:ext>
                    </a:extLst>
                  </p:cNvPr>
                  <p:cNvSpPr>
                    <a:spLocks noChangeArrowheads="1"/>
                  </p:cNvSpPr>
                  <p:nvPr/>
                </p:nvSpPr>
                <p:spPr bwMode="auto">
                  <a:xfrm>
                    <a:off x="3030" y="6825"/>
                    <a:ext cx="270" cy="270"/>
                  </a:xfrm>
                  <a:prstGeom prst="ellipse">
                    <a:avLst/>
                  </a:prstGeom>
                  <a:solidFill>
                    <a:srgbClr val="3366FF"/>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180" name="Line 11">
                    <a:extLst>
                      <a:ext uri="{FF2B5EF4-FFF2-40B4-BE49-F238E27FC236}">
                        <a16:creationId xmlns:a16="http://schemas.microsoft.com/office/drawing/2014/main" id="{5BF80CE4-B232-4D1F-A1D5-DBA57F4C7837}"/>
                      </a:ext>
                    </a:extLst>
                  </p:cNvPr>
                  <p:cNvSpPr>
                    <a:spLocks noChangeShapeType="1"/>
                  </p:cNvSpPr>
                  <p:nvPr/>
                </p:nvSpPr>
                <p:spPr bwMode="auto">
                  <a:xfrm flipH="1">
                    <a:off x="3090" y="6885"/>
                    <a:ext cx="15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sp>
                <p:nvSpPr>
                  <p:cNvPr id="49181" name="Line 10">
                    <a:extLst>
                      <a:ext uri="{FF2B5EF4-FFF2-40B4-BE49-F238E27FC236}">
                        <a16:creationId xmlns:a16="http://schemas.microsoft.com/office/drawing/2014/main" id="{F3D42A15-A323-4317-B0D7-1DF36C8F9827}"/>
                      </a:ext>
                    </a:extLst>
                  </p:cNvPr>
                  <p:cNvSpPr>
                    <a:spLocks noChangeShapeType="1"/>
                  </p:cNvSpPr>
                  <p:nvPr/>
                </p:nvSpPr>
                <p:spPr bwMode="auto">
                  <a:xfrm>
                    <a:off x="3090" y="6885"/>
                    <a:ext cx="135"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grpSp>
          </p:grpSp>
          <p:sp>
            <p:nvSpPr>
              <p:cNvPr id="49171" name="Rectangle 7">
                <a:extLst>
                  <a:ext uri="{FF2B5EF4-FFF2-40B4-BE49-F238E27FC236}">
                    <a16:creationId xmlns:a16="http://schemas.microsoft.com/office/drawing/2014/main" id="{A6D8932C-DB7E-4966-B654-EB13D49A365B}"/>
                  </a:ext>
                </a:extLst>
              </p:cNvPr>
              <p:cNvSpPr>
                <a:spLocks noChangeArrowheads="1"/>
              </p:cNvSpPr>
              <p:nvPr/>
            </p:nvSpPr>
            <p:spPr bwMode="auto">
              <a:xfrm>
                <a:off x="4212" y="9435"/>
                <a:ext cx="1545" cy="108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172" name="Text Box 6">
                <a:extLst>
                  <a:ext uri="{FF2B5EF4-FFF2-40B4-BE49-F238E27FC236}">
                    <a16:creationId xmlns:a16="http://schemas.microsoft.com/office/drawing/2014/main" id="{5407A93D-C21F-4DF8-B63D-602D5C0BB7E3}"/>
                  </a:ext>
                </a:extLst>
              </p:cNvPr>
              <p:cNvSpPr txBox="1">
                <a:spLocks noChangeArrowheads="1"/>
              </p:cNvSpPr>
              <p:nvPr/>
            </p:nvSpPr>
            <p:spPr bwMode="auto">
              <a:xfrm>
                <a:off x="5730" y="10140"/>
                <a:ext cx="585" cy="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1400">
                    <a:latin typeface="Times New Roman" panose="02020603050405020304" pitchFamily="18" charset="0"/>
                    <a:cs typeface="Times New Roman" panose="02020603050405020304" pitchFamily="18" charset="0"/>
                  </a:rPr>
                  <a:t>d</a:t>
                </a:r>
                <a:endParaRPr lang="en-US" altLang="zh-CN"/>
              </a:p>
            </p:txBody>
          </p:sp>
          <p:sp>
            <p:nvSpPr>
              <p:cNvPr id="49173" name="Text Box 5">
                <a:extLst>
                  <a:ext uri="{FF2B5EF4-FFF2-40B4-BE49-F238E27FC236}">
                    <a16:creationId xmlns:a16="http://schemas.microsoft.com/office/drawing/2014/main" id="{E15ADE8D-0928-4400-8DC0-00A3F65D5438}"/>
                  </a:ext>
                </a:extLst>
              </p:cNvPr>
              <p:cNvSpPr txBox="1">
                <a:spLocks noChangeArrowheads="1"/>
              </p:cNvSpPr>
              <p:nvPr/>
            </p:nvSpPr>
            <p:spPr bwMode="auto">
              <a:xfrm>
                <a:off x="3750" y="10125"/>
                <a:ext cx="585" cy="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1400">
                    <a:latin typeface="Times New Roman" panose="02020603050405020304" pitchFamily="18" charset="0"/>
                    <a:cs typeface="Times New Roman" panose="02020603050405020304" pitchFamily="18" charset="0"/>
                  </a:rPr>
                  <a:t>a</a:t>
                </a:r>
                <a:endParaRPr lang="en-US" altLang="zh-CN"/>
              </a:p>
            </p:txBody>
          </p:sp>
          <p:sp>
            <p:nvSpPr>
              <p:cNvPr id="49174" name="Text Box 4">
                <a:extLst>
                  <a:ext uri="{FF2B5EF4-FFF2-40B4-BE49-F238E27FC236}">
                    <a16:creationId xmlns:a16="http://schemas.microsoft.com/office/drawing/2014/main" id="{C852B70A-AB24-4133-A349-AD6E70FDFF0D}"/>
                  </a:ext>
                </a:extLst>
              </p:cNvPr>
              <p:cNvSpPr txBox="1">
                <a:spLocks noChangeArrowheads="1"/>
              </p:cNvSpPr>
              <p:nvPr/>
            </p:nvSpPr>
            <p:spPr bwMode="auto">
              <a:xfrm>
                <a:off x="5685" y="8970"/>
                <a:ext cx="585" cy="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1400">
                    <a:latin typeface="Times New Roman" panose="02020603050405020304" pitchFamily="18" charset="0"/>
                    <a:cs typeface="Times New Roman" panose="02020603050405020304" pitchFamily="18" charset="0"/>
                  </a:rPr>
                  <a:t>c</a:t>
                </a:r>
                <a:endParaRPr lang="en-US" altLang="zh-CN"/>
              </a:p>
            </p:txBody>
          </p:sp>
          <p:sp>
            <p:nvSpPr>
              <p:cNvPr id="49175" name="Text Box 3">
                <a:extLst>
                  <a:ext uri="{FF2B5EF4-FFF2-40B4-BE49-F238E27FC236}">
                    <a16:creationId xmlns:a16="http://schemas.microsoft.com/office/drawing/2014/main" id="{21100783-88C5-4B58-9075-D4F09CC98C34}"/>
                  </a:ext>
                </a:extLst>
              </p:cNvPr>
              <p:cNvSpPr txBox="1">
                <a:spLocks noChangeArrowheads="1"/>
              </p:cNvSpPr>
              <p:nvPr/>
            </p:nvSpPr>
            <p:spPr bwMode="auto">
              <a:xfrm>
                <a:off x="3780" y="8985"/>
                <a:ext cx="585" cy="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1400">
                    <a:latin typeface="Times New Roman" panose="02020603050405020304" pitchFamily="18" charset="0"/>
                    <a:cs typeface="Times New Roman" panose="02020603050405020304" pitchFamily="18" charset="0"/>
                  </a:rPr>
                  <a:t>b</a:t>
                </a:r>
                <a:endParaRPr lang="en-US" altLang="zh-CN"/>
              </a:p>
            </p:txBody>
          </p:sp>
        </p:grpSp>
      </p:grpSp>
      <p:sp>
        <p:nvSpPr>
          <p:cNvPr id="40964" name="Rectangle 104">
            <a:extLst>
              <a:ext uri="{FF2B5EF4-FFF2-40B4-BE49-F238E27FC236}">
                <a16:creationId xmlns:a16="http://schemas.microsoft.com/office/drawing/2014/main" id="{CA582361-0CBF-4DBA-8F34-65069DBE4FA1}"/>
              </a:ext>
            </a:extLst>
          </p:cNvPr>
          <p:cNvSpPr>
            <a:spLocks noChangeArrowheads="1"/>
          </p:cNvSpPr>
          <p:nvPr/>
        </p:nvSpPr>
        <p:spPr bwMode="auto">
          <a:xfrm>
            <a:off x="179388" y="1362075"/>
            <a:ext cx="4799012" cy="206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endParaRPr lang="zh-CN" altLang="zh-CN" sz="1400" dirty="0">
              <a:latin typeface="Times New Roman" panose="02020603050405020304" pitchFamily="18" charset="0"/>
              <a:cs typeface="Times New Roman" panose="02020603050405020304" pitchFamily="18" charset="0"/>
            </a:endParaRPr>
          </a:p>
          <a:p>
            <a:pPr algn="l"/>
            <a:r>
              <a:rPr lang="zh-CN" altLang="zh-CN" sz="2400" b="1" dirty="0">
                <a:solidFill>
                  <a:schemeClr val="bg1"/>
                </a:solidFill>
                <a:latin typeface="Times New Roman" panose="02020603050405020304" pitchFamily="18" charset="0"/>
                <a:cs typeface="Times New Roman" panose="02020603050405020304" pitchFamily="18" charset="0"/>
              </a:rPr>
              <a:t>解：无限长螺线管可看成是无穷大的螺绕环中的一段，有螺绕环外的磁感应强度为</a:t>
            </a:r>
            <a:r>
              <a:rPr lang="en-US" altLang="zh-CN" sz="2400" b="1" dirty="0">
                <a:solidFill>
                  <a:schemeClr val="bg1"/>
                </a:solidFill>
                <a:latin typeface="Times New Roman" panose="02020603050405020304" pitchFamily="18" charset="0"/>
                <a:cs typeface="Times New Roman" panose="02020603050405020304" pitchFamily="18" charset="0"/>
              </a:rPr>
              <a:t>0</a:t>
            </a:r>
            <a:r>
              <a:rPr lang="zh-CN" altLang="en-US" sz="2400" b="1" dirty="0">
                <a:solidFill>
                  <a:schemeClr val="bg1"/>
                </a:solidFill>
                <a:latin typeface="Times New Roman" panose="02020603050405020304" pitchFamily="18" charset="0"/>
                <a:cs typeface="Times New Roman" panose="02020603050405020304" pitchFamily="18" charset="0"/>
              </a:rPr>
              <a:t>的结论可知：无限长螺线外的磁感应强度</a:t>
            </a:r>
            <a:r>
              <a:rPr lang="en-US" altLang="zh-CN" sz="2400" b="1" i="1" dirty="0">
                <a:solidFill>
                  <a:schemeClr val="bg1"/>
                </a:solidFill>
                <a:latin typeface="Times New Roman" panose="02020603050405020304" pitchFamily="18" charset="0"/>
                <a:cs typeface="Times New Roman" panose="02020603050405020304" pitchFamily="18" charset="0"/>
              </a:rPr>
              <a:t>B</a:t>
            </a:r>
            <a:r>
              <a:rPr lang="zh-CN" altLang="en-US" sz="2400" b="1" dirty="0">
                <a:solidFill>
                  <a:schemeClr val="bg1"/>
                </a:solidFill>
                <a:latin typeface="Times New Roman" panose="02020603050405020304" pitchFamily="18" charset="0"/>
                <a:cs typeface="Times New Roman" panose="02020603050405020304" pitchFamily="18" charset="0"/>
              </a:rPr>
              <a:t>＝</a:t>
            </a:r>
            <a:r>
              <a:rPr lang="en-US" altLang="zh-CN" sz="2400" b="1" dirty="0">
                <a:solidFill>
                  <a:schemeClr val="bg1"/>
                </a:solidFill>
                <a:latin typeface="Times New Roman" panose="02020603050405020304" pitchFamily="18" charset="0"/>
                <a:cs typeface="Times New Roman" panose="02020603050405020304" pitchFamily="18" charset="0"/>
              </a:rPr>
              <a:t>0</a:t>
            </a:r>
            <a:r>
              <a:rPr lang="zh-CN" altLang="en-US" sz="2400" b="1" dirty="0">
                <a:solidFill>
                  <a:schemeClr val="bg1"/>
                </a:solidFill>
                <a:latin typeface="Times New Roman" panose="02020603050405020304" pitchFamily="18" charset="0"/>
                <a:cs typeface="Times New Roman" panose="02020603050405020304" pitchFamily="18" charset="0"/>
              </a:rPr>
              <a:t>。</a:t>
            </a:r>
            <a:endParaRPr lang="zh-CN" altLang="en-US" sz="1100" b="1" dirty="0">
              <a:solidFill>
                <a:schemeClr val="bg1"/>
              </a:solidFill>
            </a:endParaRPr>
          </a:p>
          <a:p>
            <a:pPr algn="l"/>
            <a:endParaRPr lang="zh-CN" altLang="en-US" dirty="0"/>
          </a:p>
        </p:txBody>
      </p:sp>
      <p:sp>
        <p:nvSpPr>
          <p:cNvPr id="2" name="矩形 1">
            <a:extLst>
              <a:ext uri="{FF2B5EF4-FFF2-40B4-BE49-F238E27FC236}">
                <a16:creationId xmlns:a16="http://schemas.microsoft.com/office/drawing/2014/main" id="{1ED888EF-DEB7-4AAB-B9E1-4D3EE45B434A}"/>
              </a:ext>
            </a:extLst>
          </p:cNvPr>
          <p:cNvSpPr>
            <a:spLocks noChangeArrowheads="1"/>
          </p:cNvSpPr>
          <p:nvPr/>
        </p:nvSpPr>
        <p:spPr bwMode="auto">
          <a:xfrm>
            <a:off x="290513" y="3408363"/>
            <a:ext cx="5457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zh-CN" sz="2400" b="1">
                <a:solidFill>
                  <a:schemeClr val="bg1"/>
                </a:solidFill>
              </a:rPr>
              <a:t>选</a:t>
            </a:r>
            <a:r>
              <a:rPr lang="zh-CN" altLang="zh-CN" sz="2400" b="1">
                <a:solidFill>
                  <a:schemeClr val="bg1"/>
                </a:solidFill>
                <a:latin typeface="Times New Roman" panose="02020603050405020304" pitchFamily="18" charset="0"/>
                <a:cs typeface="Times New Roman" panose="02020603050405020304" pitchFamily="18" charset="0"/>
              </a:rPr>
              <a:t>安培环路</a:t>
            </a:r>
            <a:r>
              <a:rPr lang="en-US" altLang="zh-CN" sz="2400" b="1">
                <a:solidFill>
                  <a:schemeClr val="bg1"/>
                </a:solidFill>
                <a:latin typeface="Times New Roman" panose="02020603050405020304" pitchFamily="18" charset="0"/>
                <a:cs typeface="Times New Roman" panose="02020603050405020304" pitchFamily="18" charset="0"/>
              </a:rPr>
              <a:t>abcd</a:t>
            </a:r>
            <a:r>
              <a:rPr lang="zh-CN" altLang="zh-CN" sz="2400" b="1">
                <a:solidFill>
                  <a:schemeClr val="bg1"/>
                </a:solidFill>
                <a:latin typeface="Times New Roman" panose="02020603050405020304" pitchFamily="18" charset="0"/>
                <a:cs typeface="Times New Roman" panose="02020603050405020304" pitchFamily="18" charset="0"/>
              </a:rPr>
              <a:t>，根据安培环路定理：</a:t>
            </a:r>
          </a:p>
        </p:txBody>
      </p:sp>
      <p:pic>
        <p:nvPicPr>
          <p:cNvPr id="41063" name="Picture 103">
            <a:extLst>
              <a:ext uri="{FF2B5EF4-FFF2-40B4-BE49-F238E27FC236}">
                <a16:creationId xmlns:a16="http://schemas.microsoft.com/office/drawing/2014/main" id="{7B9B7D19-EA09-4321-8D80-81D6D79508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3937000"/>
            <a:ext cx="7450137" cy="968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181B5934-4DB6-48F9-9E43-F7694027F209}"/>
              </a:ext>
            </a:extLst>
          </p:cNvPr>
          <p:cNvSpPr>
            <a:spLocks noChangeArrowheads="1"/>
          </p:cNvSpPr>
          <p:nvPr/>
        </p:nvSpPr>
        <p:spPr bwMode="auto">
          <a:xfrm>
            <a:off x="325438" y="5146675"/>
            <a:ext cx="2828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zh-CN" sz="2400" b="1" dirty="0">
                <a:solidFill>
                  <a:schemeClr val="bg1"/>
                </a:solidFill>
                <a:latin typeface="Times New Roman" panose="02020603050405020304" pitchFamily="18" charset="0"/>
                <a:cs typeface="Times New Roman" panose="02020603050405020304" pitchFamily="18" charset="0"/>
              </a:rPr>
              <a:t>在</a:t>
            </a:r>
            <a:r>
              <a:rPr lang="en-US" altLang="zh-CN" sz="2400" b="1" dirty="0">
                <a:solidFill>
                  <a:schemeClr val="bg1"/>
                </a:solidFill>
                <a:latin typeface="Times New Roman" panose="02020603050405020304" pitchFamily="18" charset="0"/>
                <a:cs typeface="Times New Roman" panose="02020603050405020304" pitchFamily="18" charset="0"/>
              </a:rPr>
              <a:t>ab</a:t>
            </a:r>
            <a:r>
              <a:rPr lang="zh-CN" altLang="zh-CN" sz="2400" b="1" dirty="0">
                <a:solidFill>
                  <a:schemeClr val="bg1"/>
                </a:solidFill>
                <a:latin typeface="Times New Roman" panose="02020603050405020304" pitchFamily="18" charset="0"/>
                <a:cs typeface="Times New Roman" panose="02020603050405020304" pitchFamily="18" charset="0"/>
              </a:rPr>
              <a:t>段，</a:t>
            </a:r>
            <a:r>
              <a:rPr lang="en-US" altLang="zh-CN" sz="2400" b="1" i="1" dirty="0">
                <a:solidFill>
                  <a:schemeClr val="bg1"/>
                </a:solidFill>
                <a:latin typeface="Times New Roman" panose="02020603050405020304" pitchFamily="18" charset="0"/>
                <a:cs typeface="Times New Roman" panose="02020603050405020304" pitchFamily="18" charset="0"/>
              </a:rPr>
              <a:t>B</a:t>
            </a:r>
            <a:r>
              <a:rPr lang="zh-CN" altLang="zh-CN" sz="2400" b="1" dirty="0">
                <a:solidFill>
                  <a:schemeClr val="bg1"/>
                </a:solidFill>
                <a:latin typeface="Times New Roman" panose="02020603050405020304" pitchFamily="18" charset="0"/>
                <a:cs typeface="Times New Roman" panose="02020603050405020304" pitchFamily="18" charset="0"/>
              </a:rPr>
              <a:t>与</a:t>
            </a:r>
            <a:r>
              <a:rPr lang="en-US" altLang="zh-CN" sz="2400" b="1" dirty="0">
                <a:solidFill>
                  <a:schemeClr val="bg1"/>
                </a:solidFill>
                <a:latin typeface="Times New Roman" panose="02020603050405020304" pitchFamily="18" charset="0"/>
                <a:cs typeface="Times New Roman" panose="02020603050405020304" pitchFamily="18" charset="0"/>
              </a:rPr>
              <a:t>d</a:t>
            </a:r>
            <a:r>
              <a:rPr lang="en-US" altLang="zh-CN" sz="2400" b="1" i="1" dirty="0">
                <a:solidFill>
                  <a:schemeClr val="bg1"/>
                </a:solidFill>
                <a:latin typeface="Times New Roman" panose="02020603050405020304" pitchFamily="18" charset="0"/>
                <a:cs typeface="Times New Roman" panose="02020603050405020304" pitchFamily="18" charset="0"/>
              </a:rPr>
              <a:t>l</a:t>
            </a:r>
            <a:r>
              <a:rPr lang="zh-CN" altLang="zh-CN" sz="2400" b="1" dirty="0">
                <a:solidFill>
                  <a:schemeClr val="bg1"/>
                </a:solidFill>
                <a:latin typeface="Times New Roman" panose="02020603050405020304" pitchFamily="18" charset="0"/>
                <a:cs typeface="Times New Roman" panose="02020603050405020304" pitchFamily="18" charset="0"/>
              </a:rPr>
              <a:t>垂直</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pic>
        <p:nvPicPr>
          <p:cNvPr id="41064" name="Picture 104">
            <a:extLst>
              <a:ext uri="{FF2B5EF4-FFF2-40B4-BE49-F238E27FC236}">
                <a16:creationId xmlns:a16="http://schemas.microsoft.com/office/drawing/2014/main" id="{5960A131-5DC9-4B50-B62F-F6CE11EA7C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2963" y="5000625"/>
            <a:ext cx="1749425" cy="730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501B9064-5E09-44DF-AD4F-4F14FCAFFAE4}"/>
              </a:ext>
            </a:extLst>
          </p:cNvPr>
          <p:cNvSpPr>
            <a:spLocks noChangeArrowheads="1"/>
          </p:cNvSpPr>
          <p:nvPr/>
        </p:nvSpPr>
        <p:spPr bwMode="auto">
          <a:xfrm>
            <a:off x="311150" y="6092825"/>
            <a:ext cx="2089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zh-CN" sz="2400" b="1" dirty="0">
                <a:solidFill>
                  <a:schemeClr val="bg1"/>
                </a:solidFill>
                <a:latin typeface="Times New Roman" panose="02020603050405020304" pitchFamily="18" charset="0"/>
                <a:cs typeface="Times New Roman" panose="02020603050405020304" pitchFamily="18" charset="0"/>
              </a:rPr>
              <a:t>在</a:t>
            </a:r>
            <a:r>
              <a:rPr lang="en-US" altLang="zh-CN" sz="2400" b="1" dirty="0" err="1">
                <a:solidFill>
                  <a:schemeClr val="bg1"/>
                </a:solidFill>
                <a:latin typeface="Times New Roman" panose="02020603050405020304" pitchFamily="18" charset="0"/>
                <a:cs typeface="Times New Roman" panose="02020603050405020304" pitchFamily="18" charset="0"/>
              </a:rPr>
              <a:t>bc</a:t>
            </a:r>
            <a:r>
              <a:rPr lang="zh-CN" altLang="zh-CN" sz="2400" b="1" dirty="0">
                <a:solidFill>
                  <a:schemeClr val="bg1"/>
                </a:solidFill>
                <a:latin typeface="Times New Roman" panose="02020603050405020304" pitchFamily="18" charset="0"/>
                <a:cs typeface="Times New Roman" panose="02020603050405020304" pitchFamily="18" charset="0"/>
              </a:rPr>
              <a:t>段，</a:t>
            </a:r>
            <a:r>
              <a:rPr lang="en-US" altLang="zh-CN" sz="2400" b="1" i="1" dirty="0">
                <a:solidFill>
                  <a:schemeClr val="bg1"/>
                </a:solidFill>
                <a:latin typeface="Times New Roman" panose="02020603050405020304" pitchFamily="18" charset="0"/>
                <a:cs typeface="Times New Roman" panose="02020603050405020304" pitchFamily="18" charset="0"/>
              </a:rPr>
              <a:t>B</a:t>
            </a:r>
            <a:r>
              <a:rPr lang="zh-CN" altLang="zh-CN" sz="2400" b="1" dirty="0">
                <a:solidFill>
                  <a:schemeClr val="bg1"/>
                </a:solidFill>
                <a:latin typeface="Times New Roman" panose="02020603050405020304" pitchFamily="18" charset="0"/>
                <a:cs typeface="Times New Roman" panose="02020603050405020304" pitchFamily="18" charset="0"/>
              </a:rPr>
              <a:t>＝</a:t>
            </a:r>
            <a:r>
              <a:rPr lang="en-US" altLang="zh-CN" sz="2400" b="1" dirty="0">
                <a:solidFill>
                  <a:schemeClr val="bg1"/>
                </a:solidFill>
                <a:latin typeface="Times New Roman" panose="02020603050405020304" pitchFamily="18" charset="0"/>
                <a:cs typeface="Times New Roman" panose="02020603050405020304" pitchFamily="18" charset="0"/>
              </a:rPr>
              <a:t>0</a:t>
            </a:r>
            <a:endParaRPr lang="zh-CN" altLang="zh-CN" sz="2400" b="1" dirty="0">
              <a:solidFill>
                <a:schemeClr val="bg1"/>
              </a:solidFill>
              <a:latin typeface="Times New Roman" panose="02020603050405020304" pitchFamily="18" charset="0"/>
              <a:cs typeface="Times New Roman" panose="02020603050405020304" pitchFamily="18" charset="0"/>
            </a:endParaRPr>
          </a:p>
        </p:txBody>
      </p:sp>
      <p:pic>
        <p:nvPicPr>
          <p:cNvPr id="41065" name="Picture 105">
            <a:extLst>
              <a:ext uri="{FF2B5EF4-FFF2-40B4-BE49-F238E27FC236}">
                <a16:creationId xmlns:a16="http://schemas.microsoft.com/office/drawing/2014/main" id="{F989D723-22BA-46D1-B8B8-61EBCFE8C6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5856288"/>
            <a:ext cx="1809750" cy="7556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06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06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0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p:bldP spid="2" grpId="0"/>
      <p:bldP spid="4" grpId="0"/>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3">
            <a:extLst>
              <a:ext uri="{FF2B5EF4-FFF2-40B4-BE49-F238E27FC236}">
                <a16:creationId xmlns:a16="http://schemas.microsoft.com/office/drawing/2014/main" id="{76BDCF19-B9FB-41E4-9A69-923E180726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55563"/>
            <a:ext cx="3919537"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179" name="矩形 1">
            <a:extLst>
              <a:ext uri="{FF2B5EF4-FFF2-40B4-BE49-F238E27FC236}">
                <a16:creationId xmlns:a16="http://schemas.microsoft.com/office/drawing/2014/main" id="{EEB89F47-28FC-4AF8-A3B6-ED22053214D5}"/>
              </a:ext>
            </a:extLst>
          </p:cNvPr>
          <p:cNvSpPr>
            <a:spLocks noChangeArrowheads="1"/>
          </p:cNvSpPr>
          <p:nvPr/>
        </p:nvSpPr>
        <p:spPr bwMode="auto">
          <a:xfrm>
            <a:off x="387350" y="2189163"/>
            <a:ext cx="2895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b="1" dirty="0">
                <a:solidFill>
                  <a:schemeClr val="bg1"/>
                </a:solidFill>
              </a:rPr>
              <a:t>在</a:t>
            </a:r>
            <a:r>
              <a:rPr lang="en-US" altLang="zh-CN" sz="2400" b="1" dirty="0">
                <a:solidFill>
                  <a:schemeClr val="bg1"/>
                </a:solidFill>
              </a:rPr>
              <a:t>cd</a:t>
            </a:r>
            <a:r>
              <a:rPr lang="zh-CN" altLang="zh-CN" sz="2400" b="1" dirty="0">
                <a:solidFill>
                  <a:schemeClr val="bg1"/>
                </a:solidFill>
              </a:rPr>
              <a:t>段，</a:t>
            </a:r>
            <a:r>
              <a:rPr lang="en-US" altLang="zh-CN" sz="2400" b="1" i="1" dirty="0">
                <a:solidFill>
                  <a:schemeClr val="bg1"/>
                </a:solidFill>
                <a:latin typeface="+mn-lt"/>
              </a:rPr>
              <a:t>B</a:t>
            </a:r>
            <a:r>
              <a:rPr lang="zh-CN" altLang="zh-CN" sz="2400" b="1" dirty="0">
                <a:solidFill>
                  <a:schemeClr val="bg1"/>
                </a:solidFill>
              </a:rPr>
              <a:t>与</a:t>
            </a:r>
            <a:r>
              <a:rPr lang="en-US" altLang="zh-CN" sz="2400" b="1" dirty="0">
                <a:solidFill>
                  <a:schemeClr val="bg1"/>
                </a:solidFill>
              </a:rPr>
              <a:t>d</a:t>
            </a:r>
            <a:r>
              <a:rPr lang="en-US" altLang="zh-CN" sz="2400" b="1" i="1" dirty="0">
                <a:solidFill>
                  <a:schemeClr val="bg1"/>
                </a:solidFill>
                <a:latin typeface="+mn-lt"/>
              </a:rPr>
              <a:t>l</a:t>
            </a:r>
            <a:r>
              <a:rPr lang="zh-CN" altLang="zh-CN" sz="2400" b="1" dirty="0">
                <a:solidFill>
                  <a:schemeClr val="bg1"/>
                </a:solidFill>
              </a:rPr>
              <a:t>垂直</a:t>
            </a:r>
            <a:endParaRPr lang="zh-CN" altLang="en-US" sz="2400" b="1" dirty="0">
              <a:solidFill>
                <a:schemeClr val="bg1"/>
              </a:solidFill>
            </a:endParaRPr>
          </a:p>
        </p:txBody>
      </p:sp>
      <p:sp>
        <p:nvSpPr>
          <p:cNvPr id="50180" name="矩形 2">
            <a:extLst>
              <a:ext uri="{FF2B5EF4-FFF2-40B4-BE49-F238E27FC236}">
                <a16:creationId xmlns:a16="http://schemas.microsoft.com/office/drawing/2014/main" id="{9D9275B3-F8C1-44F6-A130-39C56FCB5C0B}"/>
              </a:ext>
            </a:extLst>
          </p:cNvPr>
          <p:cNvSpPr>
            <a:spLocks noChangeArrowheads="1"/>
          </p:cNvSpPr>
          <p:nvPr/>
        </p:nvSpPr>
        <p:spPr bwMode="auto">
          <a:xfrm>
            <a:off x="406400" y="3197225"/>
            <a:ext cx="29321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b="1" dirty="0">
                <a:solidFill>
                  <a:schemeClr val="bg1"/>
                </a:solidFill>
              </a:rPr>
              <a:t>在</a:t>
            </a:r>
            <a:r>
              <a:rPr lang="en-US" altLang="zh-CN" sz="2400" b="1" dirty="0">
                <a:solidFill>
                  <a:schemeClr val="bg1"/>
                </a:solidFill>
              </a:rPr>
              <a:t>da</a:t>
            </a:r>
            <a:r>
              <a:rPr lang="zh-CN" altLang="zh-CN" sz="2400" b="1" dirty="0">
                <a:solidFill>
                  <a:schemeClr val="bg1"/>
                </a:solidFill>
              </a:rPr>
              <a:t>段，</a:t>
            </a:r>
            <a:r>
              <a:rPr lang="en-US" altLang="zh-CN" sz="2400" b="1" i="1" dirty="0">
                <a:solidFill>
                  <a:schemeClr val="bg1"/>
                </a:solidFill>
                <a:latin typeface="+mn-lt"/>
              </a:rPr>
              <a:t>B</a:t>
            </a:r>
            <a:r>
              <a:rPr lang="zh-CN" altLang="zh-CN" sz="2400" b="1" dirty="0">
                <a:solidFill>
                  <a:schemeClr val="bg1"/>
                </a:solidFill>
              </a:rPr>
              <a:t>为恒定值</a:t>
            </a:r>
            <a:endParaRPr lang="zh-CN" altLang="en-US" sz="2400" b="1" dirty="0">
              <a:solidFill>
                <a:schemeClr val="bg1"/>
              </a:solidFill>
            </a:endParaRPr>
          </a:p>
        </p:txBody>
      </p:sp>
      <p:pic>
        <p:nvPicPr>
          <p:cNvPr id="50181" name="Picture 4">
            <a:extLst>
              <a:ext uri="{FF2B5EF4-FFF2-40B4-BE49-F238E27FC236}">
                <a16:creationId xmlns:a16="http://schemas.microsoft.com/office/drawing/2014/main" id="{5DCF2433-523B-4A98-B15F-BE2A426C43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2073275"/>
            <a:ext cx="1909763" cy="784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0182" name="Picture 5">
            <a:extLst>
              <a:ext uri="{FF2B5EF4-FFF2-40B4-BE49-F238E27FC236}">
                <a16:creationId xmlns:a16="http://schemas.microsoft.com/office/drawing/2014/main" id="{18356616-0AE7-47D7-97F2-DF3CB1A869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8738" y="3060700"/>
            <a:ext cx="3006725" cy="8969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0183" name="Picture 6">
            <a:extLst>
              <a:ext uri="{FF2B5EF4-FFF2-40B4-BE49-F238E27FC236}">
                <a16:creationId xmlns:a16="http://schemas.microsoft.com/office/drawing/2014/main" id="{A8493DF5-AC0C-4B27-A4B0-62038799D7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975" y="4276725"/>
            <a:ext cx="3455988" cy="958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0184" name="Picture 7">
            <a:extLst>
              <a:ext uri="{FF2B5EF4-FFF2-40B4-BE49-F238E27FC236}">
                <a16:creationId xmlns:a16="http://schemas.microsoft.com/office/drawing/2014/main" id="{8CC256AA-3A82-4ACD-8E49-2758876CD9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7913" y="5637213"/>
            <a:ext cx="1754187" cy="671512"/>
          </a:xfrm>
          <a:prstGeom prst="rect">
            <a:avLst/>
          </a:prstGeom>
          <a:solidFill>
            <a:schemeClr val="bg1"/>
          </a:solidFill>
          <a:ln w="57150">
            <a:solidFill>
              <a:srgbClr val="FF0000"/>
            </a:solidFill>
            <a:miter lim="800000"/>
            <a:headEnd/>
            <a:tailEnd/>
          </a:ln>
        </p:spPr>
      </p:pic>
    </p:spTree>
  </p:cSld>
  <p:clrMapOvr>
    <a:masterClrMapping/>
  </p:clrMapOvr>
  <p:transition spd="slow">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22" name="Group 2">
            <a:extLst>
              <a:ext uri="{FF2B5EF4-FFF2-40B4-BE49-F238E27FC236}">
                <a16:creationId xmlns:a16="http://schemas.microsoft.com/office/drawing/2014/main" id="{AFD3706D-9F86-48A8-84BA-37BD9B4F36A1}"/>
              </a:ext>
            </a:extLst>
          </p:cNvPr>
          <p:cNvGrpSpPr>
            <a:grpSpLocks/>
          </p:cNvGrpSpPr>
          <p:nvPr/>
        </p:nvGrpSpPr>
        <p:grpSpPr bwMode="auto">
          <a:xfrm>
            <a:off x="6134100" y="1104900"/>
            <a:ext cx="2438400" cy="2760663"/>
            <a:chOff x="864" y="336"/>
            <a:chExt cx="1536" cy="1739"/>
          </a:xfrm>
        </p:grpSpPr>
        <p:sp>
          <p:nvSpPr>
            <p:cNvPr id="133123" name="Line 3">
              <a:extLst>
                <a:ext uri="{FF2B5EF4-FFF2-40B4-BE49-F238E27FC236}">
                  <a16:creationId xmlns:a16="http://schemas.microsoft.com/office/drawing/2014/main" id="{9EDAC033-BDE2-4D7B-BF7A-0477E0B60103}"/>
                </a:ext>
              </a:extLst>
            </p:cNvPr>
            <p:cNvSpPr>
              <a:spLocks noChangeShapeType="1"/>
            </p:cNvSpPr>
            <p:nvPr/>
          </p:nvSpPr>
          <p:spPr bwMode="auto">
            <a:xfrm flipV="1">
              <a:off x="1771" y="338"/>
              <a:ext cx="0" cy="296"/>
            </a:xfrm>
            <a:prstGeom prst="line">
              <a:avLst/>
            </a:prstGeom>
            <a:noFill/>
            <a:ln w="349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24" name="AutoShape 4">
              <a:extLst>
                <a:ext uri="{FF2B5EF4-FFF2-40B4-BE49-F238E27FC236}">
                  <a16:creationId xmlns:a16="http://schemas.microsoft.com/office/drawing/2014/main" id="{2B5E9552-06DE-4CE9-9DEC-57E19CBF5F87}"/>
                </a:ext>
              </a:extLst>
            </p:cNvPr>
            <p:cNvSpPr>
              <a:spLocks noChangeArrowheads="1"/>
            </p:cNvSpPr>
            <p:nvPr/>
          </p:nvSpPr>
          <p:spPr bwMode="auto">
            <a:xfrm>
              <a:off x="907" y="674"/>
              <a:ext cx="1445" cy="1353"/>
            </a:xfrm>
            <a:custGeom>
              <a:avLst/>
              <a:gdLst>
                <a:gd name="G0" fmla="+- 3521 0 0"/>
                <a:gd name="G1" fmla="+- 21600 0 3521"/>
                <a:gd name="G2" fmla="+- 21600 0 352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521" y="10800"/>
                  </a:moveTo>
                  <a:cubicBezTo>
                    <a:pt x="3521" y="14820"/>
                    <a:pt x="6780" y="18079"/>
                    <a:pt x="10800" y="18079"/>
                  </a:cubicBezTo>
                  <a:cubicBezTo>
                    <a:pt x="14820" y="18079"/>
                    <a:pt x="18079" y="14820"/>
                    <a:pt x="18079" y="10800"/>
                  </a:cubicBezTo>
                  <a:cubicBezTo>
                    <a:pt x="18079" y="6780"/>
                    <a:pt x="14820" y="3521"/>
                    <a:pt x="10800" y="3521"/>
                  </a:cubicBezTo>
                  <a:cubicBezTo>
                    <a:pt x="6780" y="3521"/>
                    <a:pt x="3521" y="6780"/>
                    <a:pt x="3521" y="10800"/>
                  </a:cubicBezTo>
                  <a:close/>
                </a:path>
              </a:pathLst>
            </a:custGeom>
            <a:gradFill rotWithShape="0">
              <a:gsLst>
                <a:gs pos="0">
                  <a:srgbClr val="33CC33"/>
                </a:gs>
                <a:gs pos="100000">
                  <a:srgbClr val="004E00"/>
                </a:gs>
              </a:gsLst>
              <a:path path="rect">
                <a:fillToRect l="50000" t="50000" r="50000" b="50000"/>
              </a:path>
            </a:gra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3125" name="Group 5">
              <a:extLst>
                <a:ext uri="{FF2B5EF4-FFF2-40B4-BE49-F238E27FC236}">
                  <a16:creationId xmlns:a16="http://schemas.microsoft.com/office/drawing/2014/main" id="{4B467AA7-3C97-4DA2-BA79-5C1DD8D60060}"/>
                </a:ext>
              </a:extLst>
            </p:cNvPr>
            <p:cNvGrpSpPr>
              <a:grpSpLocks/>
            </p:cNvGrpSpPr>
            <p:nvPr/>
          </p:nvGrpSpPr>
          <p:grpSpPr bwMode="auto">
            <a:xfrm>
              <a:off x="1459" y="386"/>
              <a:ext cx="120" cy="543"/>
              <a:chOff x="2256" y="1200"/>
              <a:chExt cx="96" cy="769"/>
            </a:xfrm>
          </p:grpSpPr>
          <p:sp>
            <p:nvSpPr>
              <p:cNvPr id="133126" name="Line 6">
                <a:extLst>
                  <a:ext uri="{FF2B5EF4-FFF2-40B4-BE49-F238E27FC236}">
                    <a16:creationId xmlns:a16="http://schemas.microsoft.com/office/drawing/2014/main" id="{4F8E0F94-2A40-4A3C-A129-EFE481B9D1BA}"/>
                  </a:ext>
                </a:extLst>
              </p:cNvPr>
              <p:cNvSpPr>
                <a:spLocks noChangeShapeType="1"/>
              </p:cNvSpPr>
              <p:nvPr/>
            </p:nvSpPr>
            <p:spPr bwMode="auto">
              <a:xfrm>
                <a:off x="2352" y="1200"/>
                <a:ext cx="0" cy="768"/>
              </a:xfrm>
              <a:prstGeom prst="line">
                <a:avLst/>
              </a:prstGeom>
              <a:noFill/>
              <a:ln w="158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27" name="Freeform 7">
                <a:extLst>
                  <a:ext uri="{FF2B5EF4-FFF2-40B4-BE49-F238E27FC236}">
                    <a16:creationId xmlns:a16="http://schemas.microsoft.com/office/drawing/2014/main" id="{D51D0DBE-8D18-4DAB-B6DD-6A2ED1E4CDA6}"/>
                  </a:ext>
                </a:extLst>
              </p:cNvPr>
              <p:cNvSpPr>
                <a:spLocks/>
              </p:cNvSpPr>
              <p:nvPr/>
            </p:nvSpPr>
            <p:spPr bwMode="auto">
              <a:xfrm>
                <a:off x="2256" y="1968"/>
                <a:ext cx="96" cy="1"/>
              </a:xfrm>
              <a:custGeom>
                <a:avLst/>
                <a:gdLst>
                  <a:gd name="T0" fmla="*/ 96 w 96"/>
                  <a:gd name="T1" fmla="*/ 0 h 1"/>
                  <a:gd name="T2" fmla="*/ 48 w 96"/>
                  <a:gd name="T3" fmla="*/ 0 h 1"/>
                  <a:gd name="T4" fmla="*/ 0 w 96"/>
                  <a:gd name="T5" fmla="*/ 0 h 1"/>
                </a:gdLst>
                <a:ahLst/>
                <a:cxnLst>
                  <a:cxn ang="0">
                    <a:pos x="T0" y="T1"/>
                  </a:cxn>
                  <a:cxn ang="0">
                    <a:pos x="T2" y="T3"/>
                  </a:cxn>
                  <a:cxn ang="0">
                    <a:pos x="T4" y="T5"/>
                  </a:cxn>
                </a:cxnLst>
                <a:rect l="0" t="0" r="r" b="b"/>
                <a:pathLst>
                  <a:path w="96" h="1">
                    <a:moveTo>
                      <a:pt x="96" y="0"/>
                    </a:moveTo>
                    <a:cubicBezTo>
                      <a:pt x="80" y="0"/>
                      <a:pt x="64" y="0"/>
                      <a:pt x="48" y="0"/>
                    </a:cubicBezTo>
                    <a:cubicBezTo>
                      <a:pt x="32" y="0"/>
                      <a:pt x="8" y="0"/>
                      <a:pt x="0" y="0"/>
                    </a:cubicBezTo>
                  </a:path>
                </a:pathLst>
              </a:custGeom>
              <a:noFill/>
              <a:ln w="15875">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33128" name="Freeform 8">
              <a:extLst>
                <a:ext uri="{FF2B5EF4-FFF2-40B4-BE49-F238E27FC236}">
                  <a16:creationId xmlns:a16="http://schemas.microsoft.com/office/drawing/2014/main" id="{7C64FC7A-97B3-41EA-ACBC-041590E79EE3}"/>
                </a:ext>
              </a:extLst>
            </p:cNvPr>
            <p:cNvSpPr>
              <a:spLocks/>
            </p:cNvSpPr>
            <p:nvPr/>
          </p:nvSpPr>
          <p:spPr bwMode="auto">
            <a:xfrm rot="-1098446">
              <a:off x="1332" y="674"/>
              <a:ext cx="59" cy="344"/>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29" name="Freeform 9">
              <a:extLst>
                <a:ext uri="{FF2B5EF4-FFF2-40B4-BE49-F238E27FC236}">
                  <a16:creationId xmlns:a16="http://schemas.microsoft.com/office/drawing/2014/main" id="{92EAE463-150F-4114-A4F9-E3DA7FF6D913}"/>
                </a:ext>
              </a:extLst>
            </p:cNvPr>
            <p:cNvSpPr>
              <a:spLocks/>
            </p:cNvSpPr>
            <p:nvPr/>
          </p:nvSpPr>
          <p:spPr bwMode="auto">
            <a:xfrm rot="-8079844">
              <a:off x="1177" y="1588"/>
              <a:ext cx="59" cy="346"/>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30" name="Freeform 10">
              <a:extLst>
                <a:ext uri="{FF2B5EF4-FFF2-40B4-BE49-F238E27FC236}">
                  <a16:creationId xmlns:a16="http://schemas.microsoft.com/office/drawing/2014/main" id="{A183CB08-0A4D-40C5-A9D7-550D3D8BFFF8}"/>
                </a:ext>
              </a:extLst>
            </p:cNvPr>
            <p:cNvSpPr>
              <a:spLocks/>
            </p:cNvSpPr>
            <p:nvPr/>
          </p:nvSpPr>
          <p:spPr bwMode="auto">
            <a:xfrm rot="-9265042">
              <a:off x="1459" y="1731"/>
              <a:ext cx="60" cy="344"/>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31" name="Freeform 11">
              <a:extLst>
                <a:ext uri="{FF2B5EF4-FFF2-40B4-BE49-F238E27FC236}">
                  <a16:creationId xmlns:a16="http://schemas.microsoft.com/office/drawing/2014/main" id="{21C486BE-47E2-412D-88FE-B49A8F38437C}"/>
                </a:ext>
              </a:extLst>
            </p:cNvPr>
            <p:cNvSpPr>
              <a:spLocks/>
            </p:cNvSpPr>
            <p:nvPr/>
          </p:nvSpPr>
          <p:spPr bwMode="auto">
            <a:xfrm rot="-6767960">
              <a:off x="1007" y="1335"/>
              <a:ext cx="59" cy="345"/>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32" name="Freeform 12">
              <a:extLst>
                <a:ext uri="{FF2B5EF4-FFF2-40B4-BE49-F238E27FC236}">
                  <a16:creationId xmlns:a16="http://schemas.microsoft.com/office/drawing/2014/main" id="{D60B78AB-B2EC-46EA-B632-609184E0CB97}"/>
                </a:ext>
              </a:extLst>
            </p:cNvPr>
            <p:cNvSpPr>
              <a:spLocks/>
            </p:cNvSpPr>
            <p:nvPr/>
          </p:nvSpPr>
          <p:spPr bwMode="auto">
            <a:xfrm rot="-4945789">
              <a:off x="1007" y="1081"/>
              <a:ext cx="59" cy="345"/>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33" name="Freeform 13">
              <a:extLst>
                <a:ext uri="{FF2B5EF4-FFF2-40B4-BE49-F238E27FC236}">
                  <a16:creationId xmlns:a16="http://schemas.microsoft.com/office/drawing/2014/main" id="{F029CCA7-1722-464C-82FF-61CEDFD79A1A}"/>
                </a:ext>
              </a:extLst>
            </p:cNvPr>
            <p:cNvSpPr>
              <a:spLocks/>
            </p:cNvSpPr>
            <p:nvPr/>
          </p:nvSpPr>
          <p:spPr bwMode="auto">
            <a:xfrm rot="-2478324">
              <a:off x="1119" y="843"/>
              <a:ext cx="85" cy="339"/>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34" name="Freeform 14">
              <a:extLst>
                <a:ext uri="{FF2B5EF4-FFF2-40B4-BE49-F238E27FC236}">
                  <a16:creationId xmlns:a16="http://schemas.microsoft.com/office/drawing/2014/main" id="{9762FB10-A322-4BCA-840E-F795FC9BFB03}"/>
                </a:ext>
              </a:extLst>
            </p:cNvPr>
            <p:cNvSpPr>
              <a:spLocks/>
            </p:cNvSpPr>
            <p:nvPr/>
          </p:nvSpPr>
          <p:spPr bwMode="auto">
            <a:xfrm rot="-8459925">
              <a:off x="1304" y="1674"/>
              <a:ext cx="60" cy="344"/>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35" name="Freeform 15">
              <a:extLst>
                <a:ext uri="{FF2B5EF4-FFF2-40B4-BE49-F238E27FC236}">
                  <a16:creationId xmlns:a16="http://schemas.microsoft.com/office/drawing/2014/main" id="{FD766B0C-1D36-4260-8466-592A242360F1}"/>
                </a:ext>
              </a:extLst>
            </p:cNvPr>
            <p:cNvSpPr>
              <a:spLocks/>
            </p:cNvSpPr>
            <p:nvPr/>
          </p:nvSpPr>
          <p:spPr bwMode="auto">
            <a:xfrm rot="-7539041">
              <a:off x="1092" y="1461"/>
              <a:ext cx="59" cy="346"/>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36" name="Freeform 16">
              <a:extLst>
                <a:ext uri="{FF2B5EF4-FFF2-40B4-BE49-F238E27FC236}">
                  <a16:creationId xmlns:a16="http://schemas.microsoft.com/office/drawing/2014/main" id="{CE5238D2-0A5D-45E3-86BC-E0F5768E97BC}"/>
                </a:ext>
              </a:extLst>
            </p:cNvPr>
            <p:cNvSpPr>
              <a:spLocks/>
            </p:cNvSpPr>
            <p:nvPr/>
          </p:nvSpPr>
          <p:spPr bwMode="auto">
            <a:xfrm rot="-5931425">
              <a:off x="1007" y="1208"/>
              <a:ext cx="59" cy="345"/>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37" name="Freeform 17">
              <a:extLst>
                <a:ext uri="{FF2B5EF4-FFF2-40B4-BE49-F238E27FC236}">
                  <a16:creationId xmlns:a16="http://schemas.microsoft.com/office/drawing/2014/main" id="{28A2122F-D52B-43CC-9498-F4D8F78AE391}"/>
                </a:ext>
              </a:extLst>
            </p:cNvPr>
            <p:cNvSpPr>
              <a:spLocks/>
            </p:cNvSpPr>
            <p:nvPr/>
          </p:nvSpPr>
          <p:spPr bwMode="auto">
            <a:xfrm rot="-3951584">
              <a:off x="1050" y="954"/>
              <a:ext cx="59" cy="345"/>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38" name="Freeform 18">
              <a:extLst>
                <a:ext uri="{FF2B5EF4-FFF2-40B4-BE49-F238E27FC236}">
                  <a16:creationId xmlns:a16="http://schemas.microsoft.com/office/drawing/2014/main" id="{A4AFFD05-BE34-4635-A551-AA571A185CF4}"/>
                </a:ext>
              </a:extLst>
            </p:cNvPr>
            <p:cNvSpPr>
              <a:spLocks/>
            </p:cNvSpPr>
            <p:nvPr/>
          </p:nvSpPr>
          <p:spPr bwMode="auto">
            <a:xfrm rot="-1773259">
              <a:off x="1204" y="759"/>
              <a:ext cx="85" cy="338"/>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39" name="Freeform 19">
              <a:extLst>
                <a:ext uri="{FF2B5EF4-FFF2-40B4-BE49-F238E27FC236}">
                  <a16:creationId xmlns:a16="http://schemas.microsoft.com/office/drawing/2014/main" id="{F59AE444-00CC-477D-98EB-AF46F894A8C8}"/>
                </a:ext>
              </a:extLst>
            </p:cNvPr>
            <p:cNvSpPr>
              <a:spLocks/>
            </p:cNvSpPr>
            <p:nvPr/>
          </p:nvSpPr>
          <p:spPr bwMode="auto">
            <a:xfrm rot="-9998300">
              <a:off x="1629" y="1731"/>
              <a:ext cx="60" cy="344"/>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40" name="Freeform 20">
              <a:extLst>
                <a:ext uri="{FF2B5EF4-FFF2-40B4-BE49-F238E27FC236}">
                  <a16:creationId xmlns:a16="http://schemas.microsoft.com/office/drawing/2014/main" id="{3848740C-6F83-4C2B-ABE0-991204B7BF61}"/>
                </a:ext>
              </a:extLst>
            </p:cNvPr>
            <p:cNvSpPr>
              <a:spLocks/>
            </p:cNvSpPr>
            <p:nvPr/>
          </p:nvSpPr>
          <p:spPr bwMode="auto">
            <a:xfrm rot="-6440618">
              <a:off x="2155" y="912"/>
              <a:ext cx="59" cy="345"/>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41" name="Freeform 21">
              <a:extLst>
                <a:ext uri="{FF2B5EF4-FFF2-40B4-BE49-F238E27FC236}">
                  <a16:creationId xmlns:a16="http://schemas.microsoft.com/office/drawing/2014/main" id="{A023088F-C048-4086-8159-B84C15A4CB73}"/>
                </a:ext>
              </a:extLst>
            </p:cNvPr>
            <p:cNvSpPr>
              <a:spLocks/>
            </p:cNvSpPr>
            <p:nvPr/>
          </p:nvSpPr>
          <p:spPr bwMode="auto">
            <a:xfrm rot="-7694875">
              <a:off x="2055" y="800"/>
              <a:ext cx="59" cy="345"/>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42" name="Freeform 22">
              <a:extLst>
                <a:ext uri="{FF2B5EF4-FFF2-40B4-BE49-F238E27FC236}">
                  <a16:creationId xmlns:a16="http://schemas.microsoft.com/office/drawing/2014/main" id="{855F0D8A-8809-4763-832E-58DC6D438B18}"/>
                </a:ext>
              </a:extLst>
            </p:cNvPr>
            <p:cNvSpPr>
              <a:spLocks/>
            </p:cNvSpPr>
            <p:nvPr/>
          </p:nvSpPr>
          <p:spPr bwMode="auto">
            <a:xfrm rot="-8716787">
              <a:off x="1927" y="716"/>
              <a:ext cx="59" cy="344"/>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43" name="Freeform 23">
              <a:extLst>
                <a:ext uri="{FF2B5EF4-FFF2-40B4-BE49-F238E27FC236}">
                  <a16:creationId xmlns:a16="http://schemas.microsoft.com/office/drawing/2014/main" id="{886602A9-0501-42FE-BACD-543006487BEE}"/>
                </a:ext>
              </a:extLst>
            </p:cNvPr>
            <p:cNvSpPr>
              <a:spLocks/>
            </p:cNvSpPr>
            <p:nvPr/>
          </p:nvSpPr>
          <p:spPr bwMode="auto">
            <a:xfrm rot="-9198687">
              <a:off x="1799" y="674"/>
              <a:ext cx="60" cy="344"/>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44" name="Freeform 24">
              <a:extLst>
                <a:ext uri="{FF2B5EF4-FFF2-40B4-BE49-F238E27FC236}">
                  <a16:creationId xmlns:a16="http://schemas.microsoft.com/office/drawing/2014/main" id="{F30357A7-17D6-4F61-944F-85E16DACE8E4}"/>
                </a:ext>
              </a:extLst>
            </p:cNvPr>
            <p:cNvSpPr>
              <a:spLocks/>
            </p:cNvSpPr>
            <p:nvPr/>
          </p:nvSpPr>
          <p:spPr bwMode="auto">
            <a:xfrm rot="-9998300">
              <a:off x="1672" y="632"/>
              <a:ext cx="59" cy="343"/>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45" name="Freeform 25">
              <a:extLst>
                <a:ext uri="{FF2B5EF4-FFF2-40B4-BE49-F238E27FC236}">
                  <a16:creationId xmlns:a16="http://schemas.microsoft.com/office/drawing/2014/main" id="{71D0056A-5E57-4416-95AD-BF8786CBF336}"/>
                </a:ext>
              </a:extLst>
            </p:cNvPr>
            <p:cNvSpPr>
              <a:spLocks/>
            </p:cNvSpPr>
            <p:nvPr/>
          </p:nvSpPr>
          <p:spPr bwMode="auto">
            <a:xfrm rot="-2937311">
              <a:off x="2155" y="1377"/>
              <a:ext cx="59" cy="345"/>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46" name="Freeform 26">
              <a:extLst>
                <a:ext uri="{FF2B5EF4-FFF2-40B4-BE49-F238E27FC236}">
                  <a16:creationId xmlns:a16="http://schemas.microsoft.com/office/drawing/2014/main" id="{D27BA4A8-88BC-4DA1-BC5A-69E59A6FB601}"/>
                </a:ext>
              </a:extLst>
            </p:cNvPr>
            <p:cNvSpPr>
              <a:spLocks/>
            </p:cNvSpPr>
            <p:nvPr/>
          </p:nvSpPr>
          <p:spPr bwMode="auto">
            <a:xfrm rot="-2476278">
              <a:off x="2112" y="1505"/>
              <a:ext cx="59" cy="344"/>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47" name="Freeform 27">
              <a:extLst>
                <a:ext uri="{FF2B5EF4-FFF2-40B4-BE49-F238E27FC236}">
                  <a16:creationId xmlns:a16="http://schemas.microsoft.com/office/drawing/2014/main" id="{5853D376-82DD-468B-9E2D-E32F93FE2F4F}"/>
                </a:ext>
              </a:extLst>
            </p:cNvPr>
            <p:cNvSpPr>
              <a:spLocks/>
            </p:cNvSpPr>
            <p:nvPr/>
          </p:nvSpPr>
          <p:spPr bwMode="auto">
            <a:xfrm rot="-1976799">
              <a:off x="2012" y="1604"/>
              <a:ext cx="59" cy="344"/>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48" name="Freeform 28">
              <a:extLst>
                <a:ext uri="{FF2B5EF4-FFF2-40B4-BE49-F238E27FC236}">
                  <a16:creationId xmlns:a16="http://schemas.microsoft.com/office/drawing/2014/main" id="{9C68A29C-EF88-44EA-8C60-77815343E679}"/>
                </a:ext>
              </a:extLst>
            </p:cNvPr>
            <p:cNvSpPr>
              <a:spLocks/>
            </p:cNvSpPr>
            <p:nvPr/>
          </p:nvSpPr>
          <p:spPr bwMode="auto">
            <a:xfrm rot="-1054935">
              <a:off x="1884" y="1689"/>
              <a:ext cx="60" cy="344"/>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49" name="Freeform 29">
              <a:extLst>
                <a:ext uri="{FF2B5EF4-FFF2-40B4-BE49-F238E27FC236}">
                  <a16:creationId xmlns:a16="http://schemas.microsoft.com/office/drawing/2014/main" id="{3DF84D71-FC6F-455C-9E4E-79A8C630199A}"/>
                </a:ext>
              </a:extLst>
            </p:cNvPr>
            <p:cNvSpPr>
              <a:spLocks/>
            </p:cNvSpPr>
            <p:nvPr/>
          </p:nvSpPr>
          <p:spPr bwMode="auto">
            <a:xfrm rot="-259915">
              <a:off x="1757" y="1731"/>
              <a:ext cx="59" cy="344"/>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50" name="Line 30">
              <a:extLst>
                <a:ext uri="{FF2B5EF4-FFF2-40B4-BE49-F238E27FC236}">
                  <a16:creationId xmlns:a16="http://schemas.microsoft.com/office/drawing/2014/main" id="{73EA35E5-D8EC-4FDE-B84E-D10FCDF48A4B}"/>
                </a:ext>
              </a:extLst>
            </p:cNvPr>
            <p:cNvSpPr>
              <a:spLocks noChangeShapeType="1"/>
            </p:cNvSpPr>
            <p:nvPr/>
          </p:nvSpPr>
          <p:spPr bwMode="auto">
            <a:xfrm>
              <a:off x="1627" y="386"/>
              <a:ext cx="2" cy="288"/>
            </a:xfrm>
            <a:prstGeom prst="line">
              <a:avLst/>
            </a:prstGeom>
            <a:noFill/>
            <a:ln w="158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51" name="Line 31">
              <a:extLst>
                <a:ext uri="{FF2B5EF4-FFF2-40B4-BE49-F238E27FC236}">
                  <a16:creationId xmlns:a16="http://schemas.microsoft.com/office/drawing/2014/main" id="{62EFBF8B-DD45-41F8-BCEF-B736E37B4DDC}"/>
                </a:ext>
              </a:extLst>
            </p:cNvPr>
            <p:cNvSpPr>
              <a:spLocks noChangeShapeType="1"/>
            </p:cNvSpPr>
            <p:nvPr/>
          </p:nvSpPr>
          <p:spPr bwMode="auto">
            <a:xfrm>
              <a:off x="1435" y="386"/>
              <a:ext cx="0" cy="296"/>
            </a:xfrm>
            <a:prstGeom prst="line">
              <a:avLst/>
            </a:prstGeom>
            <a:noFill/>
            <a:ln w="349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52" name="Line 32">
              <a:extLst>
                <a:ext uri="{FF2B5EF4-FFF2-40B4-BE49-F238E27FC236}">
                  <a16:creationId xmlns:a16="http://schemas.microsoft.com/office/drawing/2014/main" id="{5650EB6B-06D1-4567-937A-32E3F5F7E108}"/>
                </a:ext>
              </a:extLst>
            </p:cNvPr>
            <p:cNvSpPr>
              <a:spLocks noChangeShapeType="1"/>
            </p:cNvSpPr>
            <p:nvPr/>
          </p:nvSpPr>
          <p:spPr bwMode="auto">
            <a:xfrm flipV="1">
              <a:off x="1627" y="1058"/>
              <a:ext cx="480" cy="336"/>
            </a:xfrm>
            <a:prstGeom prst="line">
              <a:avLst/>
            </a:prstGeom>
            <a:noFill/>
            <a:ln w="222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33153" name="Object 33">
              <a:extLst>
                <a:ext uri="{FF2B5EF4-FFF2-40B4-BE49-F238E27FC236}">
                  <a16:creationId xmlns:a16="http://schemas.microsoft.com/office/drawing/2014/main" id="{DB5A278A-981A-43E1-9AD9-C021F9E68AEE}"/>
                </a:ext>
              </a:extLst>
            </p:cNvPr>
            <p:cNvGraphicFramePr>
              <a:graphicFrameLocks noChangeAspect="1"/>
            </p:cNvGraphicFramePr>
            <p:nvPr/>
          </p:nvGraphicFramePr>
          <p:xfrm>
            <a:off x="1627" y="1106"/>
            <a:ext cx="212" cy="234"/>
          </p:xfrm>
          <a:graphic>
            <a:graphicData uri="http://schemas.openxmlformats.org/presentationml/2006/ole">
              <mc:AlternateContent xmlns:mc="http://schemas.openxmlformats.org/markup-compatibility/2006">
                <mc:Choice xmlns:v="urn:schemas-microsoft-com:vml" Requires="v">
                  <p:oleObj spid="_x0000_s133416" name="Equation" r:id="rId3" imgW="114120" imgH="126720" progId="Equation.3">
                    <p:embed/>
                  </p:oleObj>
                </mc:Choice>
                <mc:Fallback>
                  <p:oleObj name="Equation" r:id="rId3" imgW="114120" imgH="126720" progId="Equation.3">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7" y="1106"/>
                          <a:ext cx="212"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54" name="Object 34">
              <a:extLst>
                <a:ext uri="{FF2B5EF4-FFF2-40B4-BE49-F238E27FC236}">
                  <a16:creationId xmlns:a16="http://schemas.microsoft.com/office/drawing/2014/main" id="{89ECB542-CFDA-4850-BFD0-0888D8B37D4C}"/>
                </a:ext>
              </a:extLst>
            </p:cNvPr>
            <p:cNvGraphicFramePr>
              <a:graphicFrameLocks noChangeAspect="1"/>
            </p:cNvGraphicFramePr>
            <p:nvPr/>
          </p:nvGraphicFramePr>
          <p:xfrm>
            <a:off x="1387" y="1298"/>
            <a:ext cx="236" cy="257"/>
          </p:xfrm>
          <a:graphic>
            <a:graphicData uri="http://schemas.openxmlformats.org/presentationml/2006/ole">
              <mc:AlternateContent xmlns:mc="http://schemas.openxmlformats.org/markup-compatibility/2006">
                <mc:Choice xmlns:v="urn:schemas-microsoft-com:vml" Requires="v">
                  <p:oleObj spid="_x0000_s133417" name="Equation" r:id="rId5" imgW="126720" imgH="139680" progId="Equation.3">
                    <p:embed/>
                  </p:oleObj>
                </mc:Choice>
                <mc:Fallback>
                  <p:oleObj name="Equation" r:id="rId5" imgW="126720" imgH="139680" progId="Equation.3">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7" y="1298"/>
                          <a:ext cx="236"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55" name="Freeform 35">
              <a:extLst>
                <a:ext uri="{FF2B5EF4-FFF2-40B4-BE49-F238E27FC236}">
                  <a16:creationId xmlns:a16="http://schemas.microsoft.com/office/drawing/2014/main" id="{25702CA7-7BD9-4200-B887-01AB0FB51F25}"/>
                </a:ext>
              </a:extLst>
            </p:cNvPr>
            <p:cNvSpPr>
              <a:spLocks/>
            </p:cNvSpPr>
            <p:nvPr/>
          </p:nvSpPr>
          <p:spPr bwMode="auto">
            <a:xfrm rot="-4859785">
              <a:off x="2198" y="1081"/>
              <a:ext cx="59" cy="345"/>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56" name="Freeform 36">
              <a:extLst>
                <a:ext uri="{FF2B5EF4-FFF2-40B4-BE49-F238E27FC236}">
                  <a16:creationId xmlns:a16="http://schemas.microsoft.com/office/drawing/2014/main" id="{A4F62F2E-881C-4722-A6AF-AA8691CAF768}"/>
                </a:ext>
              </a:extLst>
            </p:cNvPr>
            <p:cNvSpPr>
              <a:spLocks/>
            </p:cNvSpPr>
            <p:nvPr/>
          </p:nvSpPr>
          <p:spPr bwMode="auto">
            <a:xfrm rot="-3853592">
              <a:off x="2198" y="1250"/>
              <a:ext cx="59" cy="345"/>
            </a:xfrm>
            <a:custGeom>
              <a:avLst/>
              <a:gdLst>
                <a:gd name="T0" fmla="*/ 52 w 67"/>
                <a:gd name="T1" fmla="*/ 37 h 390"/>
                <a:gd name="T2" fmla="*/ 0 w 67"/>
                <a:gd name="T3" fmla="*/ 45 h 390"/>
                <a:gd name="T4" fmla="*/ 67 w 67"/>
                <a:gd name="T5" fmla="*/ 307 h 390"/>
                <a:gd name="T6" fmla="*/ 8 w 67"/>
                <a:gd name="T7" fmla="*/ 359 h 390"/>
              </a:gdLst>
              <a:ahLst/>
              <a:cxnLst>
                <a:cxn ang="0">
                  <a:pos x="T0" y="T1"/>
                </a:cxn>
                <a:cxn ang="0">
                  <a:pos x="T2" y="T3"/>
                </a:cxn>
                <a:cxn ang="0">
                  <a:pos x="T4" y="T5"/>
                </a:cxn>
                <a:cxn ang="0">
                  <a:pos x="T6" y="T7"/>
                </a:cxn>
              </a:cxnLst>
              <a:rect l="0" t="0" r="r" b="b"/>
              <a:pathLst>
                <a:path w="67" h="390">
                  <a:moveTo>
                    <a:pt x="52" y="37"/>
                  </a:moveTo>
                  <a:cubicBezTo>
                    <a:pt x="28" y="0"/>
                    <a:pt x="14" y="6"/>
                    <a:pt x="0" y="45"/>
                  </a:cubicBezTo>
                  <a:cubicBezTo>
                    <a:pt x="12" y="136"/>
                    <a:pt x="46" y="218"/>
                    <a:pt x="67" y="307"/>
                  </a:cubicBezTo>
                  <a:cubicBezTo>
                    <a:pt x="56" y="390"/>
                    <a:pt x="64" y="359"/>
                    <a:pt x="8" y="359"/>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33157" name="Object 37">
              <a:extLst>
                <a:ext uri="{FF2B5EF4-FFF2-40B4-BE49-F238E27FC236}">
                  <a16:creationId xmlns:a16="http://schemas.microsoft.com/office/drawing/2014/main" id="{8949ED46-AB82-46B8-89E8-4246EC75E5CD}"/>
                </a:ext>
              </a:extLst>
            </p:cNvPr>
            <p:cNvGraphicFramePr>
              <a:graphicFrameLocks noChangeAspect="1"/>
            </p:cNvGraphicFramePr>
            <p:nvPr/>
          </p:nvGraphicFramePr>
          <p:xfrm>
            <a:off x="1119" y="336"/>
            <a:ext cx="240" cy="291"/>
          </p:xfrm>
          <a:graphic>
            <a:graphicData uri="http://schemas.openxmlformats.org/presentationml/2006/ole">
              <mc:AlternateContent xmlns:mc="http://schemas.openxmlformats.org/markup-compatibility/2006">
                <mc:Choice xmlns:v="urn:schemas-microsoft-com:vml" Requires="v">
                  <p:oleObj spid="_x0000_s133418" name="Equation" r:id="rId7" imgW="126720" imgH="164880" progId="Equation.3">
                    <p:embed/>
                  </p:oleObj>
                </mc:Choice>
                <mc:Fallback>
                  <p:oleObj name="Equation" r:id="rId7" imgW="126720" imgH="164880" progId="Equation.3">
                    <p:embed/>
                    <p:pic>
                      <p:nvPicPr>
                        <p:cNvPr id="0"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9" y="336"/>
                          <a:ext cx="240"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58" name="Object 38">
              <a:extLst>
                <a:ext uri="{FF2B5EF4-FFF2-40B4-BE49-F238E27FC236}">
                  <a16:creationId xmlns:a16="http://schemas.microsoft.com/office/drawing/2014/main" id="{A1788A42-247B-48B9-9AFD-FA4F24E8CB2F}"/>
                </a:ext>
              </a:extLst>
            </p:cNvPr>
            <p:cNvGraphicFramePr>
              <a:graphicFrameLocks noChangeAspect="1"/>
            </p:cNvGraphicFramePr>
            <p:nvPr/>
          </p:nvGraphicFramePr>
          <p:xfrm>
            <a:off x="1361" y="1036"/>
            <a:ext cx="240" cy="224"/>
          </p:xfrm>
          <a:graphic>
            <a:graphicData uri="http://schemas.openxmlformats.org/presentationml/2006/ole">
              <mc:AlternateContent xmlns:mc="http://schemas.openxmlformats.org/markup-compatibility/2006">
                <mc:Choice xmlns:v="urn:schemas-microsoft-com:vml" Requires="v">
                  <p:oleObj spid="_x0000_s133419" name="Equation" r:id="rId9" imgW="177480" imgH="177480" progId="Equation.3">
                    <p:embed/>
                  </p:oleObj>
                </mc:Choice>
                <mc:Fallback>
                  <p:oleObj name="Equation" r:id="rId9" imgW="177480" imgH="177480" progId="Equation.3">
                    <p:embed/>
                    <p:pic>
                      <p:nvPicPr>
                        <p:cNvPr id="0" name="Object 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61" y="1036"/>
                          <a:ext cx="240"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33159" name="Text Box 39">
            <a:extLst>
              <a:ext uri="{FF2B5EF4-FFF2-40B4-BE49-F238E27FC236}">
                <a16:creationId xmlns:a16="http://schemas.microsoft.com/office/drawing/2014/main" id="{0B8173F9-A674-420F-AB1E-44A3B9E32331}"/>
              </a:ext>
            </a:extLst>
          </p:cNvPr>
          <p:cNvSpPr txBox="1">
            <a:spLocks noChangeArrowheads="1"/>
          </p:cNvSpPr>
          <p:nvPr/>
        </p:nvSpPr>
        <p:spPr bwMode="auto">
          <a:xfrm>
            <a:off x="249238" y="415925"/>
            <a:ext cx="568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FFFF00"/>
                </a:solidFill>
                <a:latin typeface="Times New Roman" panose="02020603050405020304" pitchFamily="18" charset="0"/>
              </a:rPr>
              <a:t>例 </a:t>
            </a:r>
          </a:p>
        </p:txBody>
      </p:sp>
      <p:sp>
        <p:nvSpPr>
          <p:cNvPr id="133160" name="Text Box 40">
            <a:extLst>
              <a:ext uri="{FF2B5EF4-FFF2-40B4-BE49-F238E27FC236}">
                <a16:creationId xmlns:a16="http://schemas.microsoft.com/office/drawing/2014/main" id="{EA79642C-F301-42EE-ABFA-78BC08ED5F80}"/>
              </a:ext>
            </a:extLst>
          </p:cNvPr>
          <p:cNvSpPr txBox="1">
            <a:spLocks noChangeArrowheads="1"/>
          </p:cNvSpPr>
          <p:nvPr/>
        </p:nvSpPr>
        <p:spPr bwMode="auto">
          <a:xfrm>
            <a:off x="768350" y="374650"/>
            <a:ext cx="708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求螺绕环电流的磁场分布及螺绕环内的磁通量</a:t>
            </a:r>
            <a:r>
              <a:rPr kumimoji="1" lang="zh-CN" altLang="en-US" sz="2800">
                <a:solidFill>
                  <a:schemeClr val="bg1"/>
                </a:solidFill>
                <a:latin typeface="Times New Roman" panose="02020603050405020304" pitchFamily="18" charset="0"/>
              </a:rPr>
              <a:t> </a:t>
            </a:r>
          </a:p>
        </p:txBody>
      </p:sp>
      <p:sp>
        <p:nvSpPr>
          <p:cNvPr id="133161" name="Text Box 41">
            <a:extLst>
              <a:ext uri="{FF2B5EF4-FFF2-40B4-BE49-F238E27FC236}">
                <a16:creationId xmlns:a16="http://schemas.microsoft.com/office/drawing/2014/main" id="{0363EE06-AD8A-4232-9642-891D31C6C4F8}"/>
              </a:ext>
            </a:extLst>
          </p:cNvPr>
          <p:cNvSpPr txBox="1">
            <a:spLocks noChangeArrowheads="1"/>
          </p:cNvSpPr>
          <p:nvPr/>
        </p:nvSpPr>
        <p:spPr bwMode="auto">
          <a:xfrm>
            <a:off x="263525" y="814388"/>
            <a:ext cx="685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rgbClr val="FFFF00"/>
                </a:solidFill>
                <a:latin typeface="Times New Roman" panose="02020603050405020304" pitchFamily="18" charset="0"/>
              </a:rPr>
              <a:t>解</a:t>
            </a:r>
            <a:r>
              <a:rPr kumimoji="1" lang="zh-CN" altLang="en-US" sz="2800">
                <a:solidFill>
                  <a:schemeClr val="hlink"/>
                </a:solidFill>
                <a:latin typeface="Times New Roman" panose="02020603050405020304" pitchFamily="18" charset="0"/>
              </a:rPr>
              <a:t> </a:t>
            </a:r>
          </a:p>
        </p:txBody>
      </p:sp>
      <p:sp>
        <p:nvSpPr>
          <p:cNvPr id="133162" name="Oval 42">
            <a:extLst>
              <a:ext uri="{FF2B5EF4-FFF2-40B4-BE49-F238E27FC236}">
                <a16:creationId xmlns:a16="http://schemas.microsoft.com/office/drawing/2014/main" id="{F97652F8-D65C-483B-9F1F-25DD818A2E50}"/>
              </a:ext>
            </a:extLst>
          </p:cNvPr>
          <p:cNvSpPr>
            <a:spLocks noChangeArrowheads="1"/>
          </p:cNvSpPr>
          <p:nvPr/>
        </p:nvSpPr>
        <p:spPr bwMode="auto">
          <a:xfrm>
            <a:off x="6442075" y="1863725"/>
            <a:ext cx="1828800" cy="1752600"/>
          </a:xfrm>
          <a:prstGeom prst="ellipse">
            <a:avLst/>
          </a:prstGeom>
          <a:noFill/>
          <a:ln w="19050">
            <a:solidFill>
              <a:srgbClr val="00FFFF"/>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63" name="Rectangle 43">
            <a:extLst>
              <a:ext uri="{FF2B5EF4-FFF2-40B4-BE49-F238E27FC236}">
                <a16:creationId xmlns:a16="http://schemas.microsoft.com/office/drawing/2014/main" id="{4ED56E9C-624F-49AF-95DD-D64C3F22259E}"/>
              </a:ext>
            </a:extLst>
          </p:cNvPr>
          <p:cNvSpPr>
            <a:spLocks noChangeArrowheads="1"/>
          </p:cNvSpPr>
          <p:nvPr/>
        </p:nvSpPr>
        <p:spPr bwMode="auto">
          <a:xfrm>
            <a:off x="6213475" y="4454525"/>
            <a:ext cx="2286000" cy="4572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64" name="Line 44">
            <a:extLst>
              <a:ext uri="{FF2B5EF4-FFF2-40B4-BE49-F238E27FC236}">
                <a16:creationId xmlns:a16="http://schemas.microsoft.com/office/drawing/2014/main" id="{B953BFFF-FC72-452B-8B8B-0EB0E49A7FAB}"/>
              </a:ext>
            </a:extLst>
          </p:cNvPr>
          <p:cNvSpPr>
            <a:spLocks noChangeShapeType="1"/>
          </p:cNvSpPr>
          <p:nvPr/>
        </p:nvSpPr>
        <p:spPr bwMode="auto">
          <a:xfrm>
            <a:off x="6213475" y="2701925"/>
            <a:ext cx="0" cy="1752600"/>
          </a:xfrm>
          <a:prstGeom prst="line">
            <a:avLst/>
          </a:prstGeom>
          <a:noFill/>
          <a:ln w="1587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65" name="Line 45">
            <a:extLst>
              <a:ext uri="{FF2B5EF4-FFF2-40B4-BE49-F238E27FC236}">
                <a16:creationId xmlns:a16="http://schemas.microsoft.com/office/drawing/2014/main" id="{BEC95BD3-AA92-47D8-AB41-E3AEC79336FB}"/>
              </a:ext>
            </a:extLst>
          </p:cNvPr>
          <p:cNvSpPr>
            <a:spLocks noChangeShapeType="1"/>
          </p:cNvSpPr>
          <p:nvPr/>
        </p:nvSpPr>
        <p:spPr bwMode="auto">
          <a:xfrm>
            <a:off x="8499475" y="2778125"/>
            <a:ext cx="0" cy="1752600"/>
          </a:xfrm>
          <a:prstGeom prst="line">
            <a:avLst/>
          </a:prstGeom>
          <a:noFill/>
          <a:ln w="1587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66" name="Line 46">
            <a:extLst>
              <a:ext uri="{FF2B5EF4-FFF2-40B4-BE49-F238E27FC236}">
                <a16:creationId xmlns:a16="http://schemas.microsoft.com/office/drawing/2014/main" id="{9AB35E85-1C93-455D-823A-9B442EEA91F7}"/>
              </a:ext>
            </a:extLst>
          </p:cNvPr>
          <p:cNvSpPr>
            <a:spLocks noChangeShapeType="1"/>
          </p:cNvSpPr>
          <p:nvPr/>
        </p:nvSpPr>
        <p:spPr bwMode="auto">
          <a:xfrm>
            <a:off x="6594475" y="2701925"/>
            <a:ext cx="0" cy="1752600"/>
          </a:xfrm>
          <a:prstGeom prst="line">
            <a:avLst/>
          </a:prstGeom>
          <a:noFill/>
          <a:ln w="1587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67" name="Rectangle 47">
            <a:extLst>
              <a:ext uri="{FF2B5EF4-FFF2-40B4-BE49-F238E27FC236}">
                <a16:creationId xmlns:a16="http://schemas.microsoft.com/office/drawing/2014/main" id="{E90C0565-E7F1-476D-BE17-7CCDD60AF01E}"/>
              </a:ext>
            </a:extLst>
          </p:cNvPr>
          <p:cNvSpPr>
            <a:spLocks noChangeArrowheads="1"/>
          </p:cNvSpPr>
          <p:nvPr/>
        </p:nvSpPr>
        <p:spPr bwMode="auto">
          <a:xfrm>
            <a:off x="8118475" y="4454525"/>
            <a:ext cx="381000" cy="457200"/>
          </a:xfrm>
          <a:prstGeom prst="rect">
            <a:avLst/>
          </a:prstGeom>
          <a:solidFill>
            <a:srgbClr val="00FF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68" name="Line 48">
            <a:extLst>
              <a:ext uri="{FF2B5EF4-FFF2-40B4-BE49-F238E27FC236}">
                <a16:creationId xmlns:a16="http://schemas.microsoft.com/office/drawing/2014/main" id="{255F8046-6D38-44B5-92B3-D57BB2A779EB}"/>
              </a:ext>
            </a:extLst>
          </p:cNvPr>
          <p:cNvSpPr>
            <a:spLocks noChangeShapeType="1"/>
          </p:cNvSpPr>
          <p:nvPr/>
        </p:nvSpPr>
        <p:spPr bwMode="auto">
          <a:xfrm>
            <a:off x="7356475" y="2778125"/>
            <a:ext cx="0" cy="2514600"/>
          </a:xfrm>
          <a:prstGeom prst="line">
            <a:avLst/>
          </a:prstGeom>
          <a:noFill/>
          <a:ln w="1587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69" name="Rectangle 49">
            <a:extLst>
              <a:ext uri="{FF2B5EF4-FFF2-40B4-BE49-F238E27FC236}">
                <a16:creationId xmlns:a16="http://schemas.microsoft.com/office/drawing/2014/main" id="{1D7A7447-B8F6-4F9B-BE66-319C2B5BBA42}"/>
              </a:ext>
            </a:extLst>
          </p:cNvPr>
          <p:cNvSpPr>
            <a:spLocks noChangeArrowheads="1"/>
          </p:cNvSpPr>
          <p:nvPr/>
        </p:nvSpPr>
        <p:spPr bwMode="auto">
          <a:xfrm>
            <a:off x="6213475" y="4454525"/>
            <a:ext cx="381000" cy="457200"/>
          </a:xfrm>
          <a:prstGeom prst="rect">
            <a:avLst/>
          </a:prstGeom>
          <a:solidFill>
            <a:srgbClr val="00FF00"/>
          </a:solidFill>
          <a:ln w="190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33170" name="Object 50">
            <a:extLst>
              <a:ext uri="{FF2B5EF4-FFF2-40B4-BE49-F238E27FC236}">
                <a16:creationId xmlns:a16="http://schemas.microsoft.com/office/drawing/2014/main" id="{72CD6D04-E7D8-4B3B-AFBD-A1278DC83FBD}"/>
              </a:ext>
            </a:extLst>
          </p:cNvPr>
          <p:cNvGraphicFramePr>
            <a:graphicFrameLocks/>
          </p:cNvGraphicFramePr>
          <p:nvPr/>
        </p:nvGraphicFramePr>
        <p:xfrm>
          <a:off x="5943600" y="4572000"/>
          <a:ext cx="215900" cy="315913"/>
        </p:xfrm>
        <a:graphic>
          <a:graphicData uri="http://schemas.openxmlformats.org/presentationml/2006/ole">
            <mc:AlternateContent xmlns:mc="http://schemas.openxmlformats.org/markup-compatibility/2006">
              <mc:Choice xmlns:v="urn:schemas-microsoft-com:vml" Requires="v">
                <p:oleObj spid="_x0000_s133420" name="Equation" r:id="rId11" imgW="215640" imgH="317160" progId="Equation.3">
                  <p:embed/>
                </p:oleObj>
              </mc:Choice>
              <mc:Fallback>
                <p:oleObj name="Equation" r:id="rId11" imgW="215640" imgH="317160" progId="Equation.3">
                  <p:embed/>
                  <p:pic>
                    <p:nvPicPr>
                      <p:cNvPr id="0" name="Object 50"/>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43600" y="4572000"/>
                        <a:ext cx="215900"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71" name="Object 51">
            <a:extLst>
              <a:ext uri="{FF2B5EF4-FFF2-40B4-BE49-F238E27FC236}">
                <a16:creationId xmlns:a16="http://schemas.microsoft.com/office/drawing/2014/main" id="{5F81926A-6FF9-4C6B-9AEB-50D358A7C663}"/>
              </a:ext>
            </a:extLst>
          </p:cNvPr>
          <p:cNvGraphicFramePr>
            <a:graphicFrameLocks/>
          </p:cNvGraphicFramePr>
          <p:nvPr/>
        </p:nvGraphicFramePr>
        <p:xfrm>
          <a:off x="7620000" y="3962400"/>
          <a:ext cx="331788" cy="417513"/>
        </p:xfrm>
        <a:graphic>
          <a:graphicData uri="http://schemas.openxmlformats.org/presentationml/2006/ole">
            <mc:AlternateContent xmlns:mc="http://schemas.openxmlformats.org/markup-compatibility/2006">
              <mc:Choice xmlns:v="urn:schemas-microsoft-com:vml" Requires="v">
                <p:oleObj spid="_x0000_s133421" name="Equation" r:id="rId13" imgW="330120" imgH="419040" progId="Equation.3">
                  <p:embed/>
                </p:oleObj>
              </mc:Choice>
              <mc:Fallback>
                <p:oleObj name="Equation" r:id="rId13" imgW="330120" imgH="419040" progId="Equation.3">
                  <p:embed/>
                  <p:pic>
                    <p:nvPicPr>
                      <p:cNvPr id="0" name="Object 51"/>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20000" y="3962400"/>
                        <a:ext cx="331788"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72" name="Object 52">
            <a:extLst>
              <a:ext uri="{FF2B5EF4-FFF2-40B4-BE49-F238E27FC236}">
                <a16:creationId xmlns:a16="http://schemas.microsoft.com/office/drawing/2014/main" id="{EE098C4F-1BF0-4D56-9427-172DC27076F2}"/>
              </a:ext>
            </a:extLst>
          </p:cNvPr>
          <p:cNvGraphicFramePr>
            <a:graphicFrameLocks/>
          </p:cNvGraphicFramePr>
          <p:nvPr/>
        </p:nvGraphicFramePr>
        <p:xfrm>
          <a:off x="6491288" y="4992688"/>
          <a:ext cx="366712" cy="417512"/>
        </p:xfrm>
        <a:graphic>
          <a:graphicData uri="http://schemas.openxmlformats.org/presentationml/2006/ole">
            <mc:AlternateContent xmlns:mc="http://schemas.openxmlformats.org/markup-compatibility/2006">
              <mc:Choice xmlns:v="urn:schemas-microsoft-com:vml" Requires="v">
                <p:oleObj spid="_x0000_s133422" name="Equation" r:id="rId15" imgW="368280" imgH="419040" progId="Equation.3">
                  <p:embed/>
                </p:oleObj>
              </mc:Choice>
              <mc:Fallback>
                <p:oleObj name="Equation" r:id="rId15" imgW="368280" imgH="419040" progId="Equation.3">
                  <p:embed/>
                  <p:pic>
                    <p:nvPicPr>
                      <p:cNvPr id="0" name="Object 52"/>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91288" y="4992688"/>
                        <a:ext cx="366712" cy="41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73" name="Rectangle 53">
            <a:extLst>
              <a:ext uri="{FF2B5EF4-FFF2-40B4-BE49-F238E27FC236}">
                <a16:creationId xmlns:a16="http://schemas.microsoft.com/office/drawing/2014/main" id="{3E049661-4EB0-497C-81CD-55C6B3E289EE}"/>
              </a:ext>
            </a:extLst>
          </p:cNvPr>
          <p:cNvSpPr>
            <a:spLocks noChangeArrowheads="1"/>
          </p:cNvSpPr>
          <p:nvPr/>
        </p:nvSpPr>
        <p:spPr bwMode="auto">
          <a:xfrm>
            <a:off x="8118475" y="4454525"/>
            <a:ext cx="381000" cy="457200"/>
          </a:xfrm>
          <a:prstGeom prst="rect">
            <a:avLst/>
          </a:prstGeom>
          <a:pattFill prst="wdDnDiag">
            <a:fgClr>
              <a:schemeClr val="accent2"/>
            </a:fgClr>
            <a:bgClr>
              <a:srgbClr val="FFFFFF"/>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33174" name="Object 54">
            <a:extLst>
              <a:ext uri="{FF2B5EF4-FFF2-40B4-BE49-F238E27FC236}">
                <a16:creationId xmlns:a16="http://schemas.microsoft.com/office/drawing/2014/main" id="{AA85CFDE-8FDA-47C1-BBEB-14DAB9356AB0}"/>
              </a:ext>
            </a:extLst>
          </p:cNvPr>
          <p:cNvGraphicFramePr>
            <a:graphicFrameLocks/>
          </p:cNvGraphicFramePr>
          <p:nvPr/>
        </p:nvGraphicFramePr>
        <p:xfrm>
          <a:off x="8191500" y="4991100"/>
          <a:ext cx="255588" cy="315913"/>
        </p:xfrm>
        <a:graphic>
          <a:graphicData uri="http://schemas.openxmlformats.org/presentationml/2006/ole">
            <mc:AlternateContent xmlns:mc="http://schemas.openxmlformats.org/markup-compatibility/2006">
              <mc:Choice xmlns:v="urn:schemas-microsoft-com:vml" Requires="v">
                <p:oleObj spid="_x0000_s133423" name="Equation" r:id="rId17" imgW="253800" imgH="317160" progId="Equation.3">
                  <p:embed/>
                </p:oleObj>
              </mc:Choice>
              <mc:Fallback>
                <p:oleObj name="Equation" r:id="rId17" imgW="253800" imgH="317160" progId="Equation.3">
                  <p:embed/>
                  <p:pic>
                    <p:nvPicPr>
                      <p:cNvPr id="0" name="Object 54"/>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191500" y="4991100"/>
                        <a:ext cx="255588"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75" name="Rectangle 55">
            <a:extLst>
              <a:ext uri="{FF2B5EF4-FFF2-40B4-BE49-F238E27FC236}">
                <a16:creationId xmlns:a16="http://schemas.microsoft.com/office/drawing/2014/main" id="{FA58BCAF-4799-4F41-A246-8E3E405150B5}"/>
              </a:ext>
            </a:extLst>
          </p:cNvPr>
          <p:cNvSpPr>
            <a:spLocks noChangeArrowheads="1"/>
          </p:cNvSpPr>
          <p:nvPr/>
        </p:nvSpPr>
        <p:spPr bwMode="auto">
          <a:xfrm>
            <a:off x="8194675" y="4454525"/>
            <a:ext cx="152400" cy="4572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33176" name="Object 56">
            <a:extLst>
              <a:ext uri="{FF2B5EF4-FFF2-40B4-BE49-F238E27FC236}">
                <a16:creationId xmlns:a16="http://schemas.microsoft.com/office/drawing/2014/main" id="{414C62F5-6F79-4CAB-9FEB-0F25DD358D15}"/>
              </a:ext>
            </a:extLst>
          </p:cNvPr>
          <p:cNvGraphicFramePr>
            <a:graphicFrameLocks/>
          </p:cNvGraphicFramePr>
          <p:nvPr/>
        </p:nvGraphicFramePr>
        <p:xfrm>
          <a:off x="8112125" y="4056063"/>
          <a:ext cx="366713" cy="315912"/>
        </p:xfrm>
        <a:graphic>
          <a:graphicData uri="http://schemas.openxmlformats.org/presentationml/2006/ole">
            <mc:AlternateContent xmlns:mc="http://schemas.openxmlformats.org/markup-compatibility/2006">
              <mc:Choice xmlns:v="urn:schemas-microsoft-com:vml" Requires="v">
                <p:oleObj spid="_x0000_s133424" name="Equation" r:id="rId19" imgW="368280" imgH="317160" progId="Equation.3">
                  <p:embed/>
                </p:oleObj>
              </mc:Choice>
              <mc:Fallback>
                <p:oleObj name="Equation" r:id="rId19" imgW="368280" imgH="317160" progId="Equation.3">
                  <p:embed/>
                  <p:pic>
                    <p:nvPicPr>
                      <p:cNvPr id="0" name="Object 56"/>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112125" y="4056063"/>
                        <a:ext cx="366713"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77" name="Text Box 57">
            <a:extLst>
              <a:ext uri="{FF2B5EF4-FFF2-40B4-BE49-F238E27FC236}">
                <a16:creationId xmlns:a16="http://schemas.microsoft.com/office/drawing/2014/main" id="{C59F6745-4D35-43A8-8C95-BAD7A9C4F52E}"/>
              </a:ext>
            </a:extLst>
          </p:cNvPr>
          <p:cNvSpPr txBox="1">
            <a:spLocks noChangeArrowheads="1"/>
          </p:cNvSpPr>
          <p:nvPr/>
        </p:nvSpPr>
        <p:spPr bwMode="auto">
          <a:xfrm>
            <a:off x="768350" y="852488"/>
            <a:ext cx="4678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FFFF00"/>
                </a:solidFill>
                <a:latin typeface="Times New Roman" panose="02020603050405020304" pitchFamily="18" charset="0"/>
                <a:cs typeface="Times New Roman" panose="02020603050405020304" pitchFamily="18" charset="0"/>
              </a:rPr>
              <a:t>• </a:t>
            </a:r>
            <a:r>
              <a:rPr kumimoji="1" lang="zh-CN" altLang="en-US" sz="2400" b="1">
                <a:solidFill>
                  <a:schemeClr val="bg1"/>
                </a:solidFill>
                <a:latin typeface="Times New Roman" panose="02020603050405020304" pitchFamily="18" charset="0"/>
              </a:rPr>
              <a:t>在螺绕环内部做一个环路，可得</a:t>
            </a:r>
          </a:p>
        </p:txBody>
      </p:sp>
      <p:graphicFrame>
        <p:nvGraphicFramePr>
          <p:cNvPr id="133178" name="Object 58">
            <a:extLst>
              <a:ext uri="{FF2B5EF4-FFF2-40B4-BE49-F238E27FC236}">
                <a16:creationId xmlns:a16="http://schemas.microsoft.com/office/drawing/2014/main" id="{DDC8B5C0-219D-4031-BA88-E0B24C811881}"/>
              </a:ext>
            </a:extLst>
          </p:cNvPr>
          <p:cNvGraphicFramePr>
            <a:graphicFrameLocks/>
          </p:cNvGraphicFramePr>
          <p:nvPr/>
        </p:nvGraphicFramePr>
        <p:xfrm>
          <a:off x="954088" y="1354138"/>
          <a:ext cx="1460500" cy="608012"/>
        </p:xfrm>
        <a:graphic>
          <a:graphicData uri="http://schemas.openxmlformats.org/presentationml/2006/ole">
            <mc:AlternateContent xmlns:mc="http://schemas.openxmlformats.org/markup-compatibility/2006">
              <mc:Choice xmlns:v="urn:schemas-microsoft-com:vml" Requires="v">
                <p:oleObj spid="_x0000_s133425" name="Equation" r:id="rId21" imgW="1460160" imgH="609480" progId="Equation.3">
                  <p:embed/>
                </p:oleObj>
              </mc:Choice>
              <mc:Fallback>
                <p:oleObj name="Equation" r:id="rId21" imgW="1460160" imgH="609480" progId="Equation.3">
                  <p:embed/>
                  <p:pic>
                    <p:nvPicPr>
                      <p:cNvPr id="0" name="Object 58"/>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54088" y="1354138"/>
                        <a:ext cx="1460500" cy="60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79" name="Object 59">
            <a:extLst>
              <a:ext uri="{FF2B5EF4-FFF2-40B4-BE49-F238E27FC236}">
                <a16:creationId xmlns:a16="http://schemas.microsoft.com/office/drawing/2014/main" id="{575CDD3D-3B4A-4744-875B-CBD30DB33B22}"/>
              </a:ext>
            </a:extLst>
          </p:cNvPr>
          <p:cNvGraphicFramePr>
            <a:graphicFrameLocks/>
          </p:cNvGraphicFramePr>
          <p:nvPr/>
        </p:nvGraphicFramePr>
        <p:xfrm>
          <a:off x="2478088" y="1347788"/>
          <a:ext cx="1054100" cy="609600"/>
        </p:xfrm>
        <a:graphic>
          <a:graphicData uri="http://schemas.openxmlformats.org/presentationml/2006/ole">
            <mc:AlternateContent xmlns:mc="http://schemas.openxmlformats.org/markup-compatibility/2006">
              <mc:Choice xmlns:v="urn:schemas-microsoft-com:vml" Requires="v">
                <p:oleObj spid="_x0000_s133426" name="Equation" r:id="rId23" imgW="1054080" imgH="609480" progId="Equation.3">
                  <p:embed/>
                </p:oleObj>
              </mc:Choice>
              <mc:Fallback>
                <p:oleObj name="Equation" r:id="rId23" imgW="1054080" imgH="609480" progId="Equation.3">
                  <p:embed/>
                  <p:pic>
                    <p:nvPicPr>
                      <p:cNvPr id="0" name="Object 59"/>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478088" y="1347788"/>
                        <a:ext cx="10541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80" name="Object 60">
            <a:extLst>
              <a:ext uri="{FF2B5EF4-FFF2-40B4-BE49-F238E27FC236}">
                <a16:creationId xmlns:a16="http://schemas.microsoft.com/office/drawing/2014/main" id="{F9F75405-63C6-4FD1-B931-D547E23CA250}"/>
              </a:ext>
            </a:extLst>
          </p:cNvPr>
          <p:cNvGraphicFramePr>
            <a:graphicFrameLocks/>
          </p:cNvGraphicFramePr>
          <p:nvPr/>
        </p:nvGraphicFramePr>
        <p:xfrm>
          <a:off x="3621088" y="1447800"/>
          <a:ext cx="1270000" cy="315913"/>
        </p:xfrm>
        <a:graphic>
          <a:graphicData uri="http://schemas.openxmlformats.org/presentationml/2006/ole">
            <mc:AlternateContent xmlns:mc="http://schemas.openxmlformats.org/markup-compatibility/2006">
              <mc:Choice xmlns:v="urn:schemas-microsoft-com:vml" Requires="v">
                <p:oleObj spid="_x0000_s133427" name="Equation" r:id="rId25" imgW="1269720" imgH="317160" progId="Equation.3">
                  <p:embed/>
                </p:oleObj>
              </mc:Choice>
              <mc:Fallback>
                <p:oleObj name="Equation" r:id="rId25" imgW="1269720" imgH="317160" progId="Equation.3">
                  <p:embed/>
                  <p:pic>
                    <p:nvPicPr>
                      <p:cNvPr id="0" name="Object 60"/>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621088" y="1447800"/>
                        <a:ext cx="1270000"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81" name="Object 61">
            <a:extLst>
              <a:ext uri="{FF2B5EF4-FFF2-40B4-BE49-F238E27FC236}">
                <a16:creationId xmlns:a16="http://schemas.microsoft.com/office/drawing/2014/main" id="{EFC953A6-77A5-4EDC-AA24-55F3A4F167AB}"/>
              </a:ext>
            </a:extLst>
          </p:cNvPr>
          <p:cNvGraphicFramePr>
            <a:graphicFrameLocks/>
          </p:cNvGraphicFramePr>
          <p:nvPr/>
        </p:nvGraphicFramePr>
        <p:xfrm>
          <a:off x="4954588" y="1427163"/>
          <a:ext cx="1065212" cy="431800"/>
        </p:xfrm>
        <a:graphic>
          <a:graphicData uri="http://schemas.openxmlformats.org/presentationml/2006/ole">
            <mc:AlternateContent xmlns:mc="http://schemas.openxmlformats.org/markup-compatibility/2006">
              <mc:Choice xmlns:v="urn:schemas-microsoft-com:vml" Requires="v">
                <p:oleObj spid="_x0000_s133428" name="Equation" r:id="rId27" imgW="1066680" imgH="431640" progId="Equation.3">
                  <p:embed/>
                </p:oleObj>
              </mc:Choice>
              <mc:Fallback>
                <p:oleObj name="Equation" r:id="rId27" imgW="1066680" imgH="431640" progId="Equation.3">
                  <p:embed/>
                  <p:pic>
                    <p:nvPicPr>
                      <p:cNvPr id="0" name="Object 61"/>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954588" y="1427163"/>
                        <a:ext cx="1065212"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82" name="Object 62">
            <a:extLst>
              <a:ext uri="{FF2B5EF4-FFF2-40B4-BE49-F238E27FC236}">
                <a16:creationId xmlns:a16="http://schemas.microsoft.com/office/drawing/2014/main" id="{1693E4D6-7B1B-4396-82B7-37751DED3A1F}"/>
              </a:ext>
            </a:extLst>
          </p:cNvPr>
          <p:cNvGraphicFramePr>
            <a:graphicFrameLocks/>
          </p:cNvGraphicFramePr>
          <p:nvPr/>
        </p:nvGraphicFramePr>
        <p:xfrm>
          <a:off x="1905000" y="2041525"/>
          <a:ext cx="2108200" cy="431800"/>
        </p:xfrm>
        <a:graphic>
          <a:graphicData uri="http://schemas.openxmlformats.org/presentationml/2006/ole">
            <mc:AlternateContent xmlns:mc="http://schemas.openxmlformats.org/markup-compatibility/2006">
              <mc:Choice xmlns:v="urn:schemas-microsoft-com:vml" Requires="v">
                <p:oleObj spid="_x0000_s133429" name="Equation" r:id="rId29" imgW="2108160" imgH="431640" progId="Equation.3">
                  <p:embed/>
                </p:oleObj>
              </mc:Choice>
              <mc:Fallback>
                <p:oleObj name="Equation" r:id="rId29" imgW="2108160" imgH="431640" progId="Equation.3">
                  <p:embed/>
                  <p:pic>
                    <p:nvPicPr>
                      <p:cNvPr id="0" name="Object 62"/>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905000" y="2041525"/>
                        <a:ext cx="21082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83" name="Text Box 63">
            <a:extLst>
              <a:ext uri="{FF2B5EF4-FFF2-40B4-BE49-F238E27FC236}">
                <a16:creationId xmlns:a16="http://schemas.microsoft.com/office/drawing/2014/main" id="{0E9606B1-1249-44FC-8A25-D0C8D49A15FD}"/>
              </a:ext>
            </a:extLst>
          </p:cNvPr>
          <p:cNvSpPr txBox="1">
            <a:spLocks noChangeArrowheads="1"/>
          </p:cNvSpPr>
          <p:nvPr/>
        </p:nvSpPr>
        <p:spPr bwMode="auto">
          <a:xfrm>
            <a:off x="706438" y="2533650"/>
            <a:ext cx="3340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cs typeface="Times New Roman" panose="02020603050405020304" pitchFamily="18" charset="0"/>
              </a:rPr>
              <a:t> </a:t>
            </a:r>
            <a:r>
              <a:rPr kumimoji="1" lang="zh-CN" altLang="en-US" sz="2400" b="1">
                <a:solidFill>
                  <a:schemeClr val="bg1"/>
                </a:solidFill>
                <a:latin typeface="Times New Roman" panose="02020603050405020304" pitchFamily="18" charset="0"/>
              </a:rPr>
              <a:t>若螺绕环的截面很小，</a:t>
            </a:r>
          </a:p>
        </p:txBody>
      </p:sp>
      <p:graphicFrame>
        <p:nvGraphicFramePr>
          <p:cNvPr id="133184" name="Object 64">
            <a:extLst>
              <a:ext uri="{FF2B5EF4-FFF2-40B4-BE49-F238E27FC236}">
                <a16:creationId xmlns:a16="http://schemas.microsoft.com/office/drawing/2014/main" id="{378EAE8C-FA51-43A5-BFCB-68A04458D5E5}"/>
              </a:ext>
            </a:extLst>
          </p:cNvPr>
          <p:cNvGraphicFramePr>
            <a:graphicFrameLocks/>
          </p:cNvGraphicFramePr>
          <p:nvPr/>
        </p:nvGraphicFramePr>
        <p:xfrm>
          <a:off x="3906838" y="2630488"/>
          <a:ext cx="738187" cy="241300"/>
        </p:xfrm>
        <a:graphic>
          <a:graphicData uri="http://schemas.openxmlformats.org/presentationml/2006/ole">
            <mc:AlternateContent xmlns:mc="http://schemas.openxmlformats.org/markup-compatibility/2006">
              <mc:Choice xmlns:v="urn:schemas-microsoft-com:vml" Requires="v">
                <p:oleObj spid="_x0000_s133430" name="Equation" r:id="rId31" imgW="736560" imgH="241200" progId="Equation.3">
                  <p:embed/>
                </p:oleObj>
              </mc:Choice>
              <mc:Fallback>
                <p:oleObj name="Equation" r:id="rId31" imgW="736560" imgH="241200" progId="Equation.3">
                  <p:embed/>
                  <p:pic>
                    <p:nvPicPr>
                      <p:cNvPr id="0" name="Object 64"/>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906838" y="2630488"/>
                        <a:ext cx="738187"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85" name="Object 65">
            <a:extLst>
              <a:ext uri="{FF2B5EF4-FFF2-40B4-BE49-F238E27FC236}">
                <a16:creationId xmlns:a16="http://schemas.microsoft.com/office/drawing/2014/main" id="{CF024036-B9CA-43B7-828F-148E49D5C5EC}"/>
              </a:ext>
            </a:extLst>
          </p:cNvPr>
          <p:cNvGraphicFramePr>
            <a:graphicFrameLocks/>
          </p:cNvGraphicFramePr>
          <p:nvPr/>
        </p:nvGraphicFramePr>
        <p:xfrm>
          <a:off x="1589088" y="2986088"/>
          <a:ext cx="1993900" cy="823912"/>
        </p:xfrm>
        <a:graphic>
          <a:graphicData uri="http://schemas.openxmlformats.org/presentationml/2006/ole">
            <mc:AlternateContent xmlns:mc="http://schemas.openxmlformats.org/markup-compatibility/2006">
              <mc:Choice xmlns:v="urn:schemas-microsoft-com:vml" Requires="v">
                <p:oleObj spid="_x0000_s133431" name="Equation" r:id="rId33" imgW="1993680" imgH="825480" progId="Equation.3">
                  <p:embed/>
                </p:oleObj>
              </mc:Choice>
              <mc:Fallback>
                <p:oleObj name="Equation" r:id="rId33" imgW="1993680" imgH="825480" progId="Equation.3">
                  <p:embed/>
                  <p:pic>
                    <p:nvPicPr>
                      <p:cNvPr id="0" name="Object 65"/>
                      <p:cNvPicPr>
                        <a:picLocks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589088" y="2986088"/>
                        <a:ext cx="1993900"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86" name="Object 66">
            <a:extLst>
              <a:ext uri="{FF2B5EF4-FFF2-40B4-BE49-F238E27FC236}">
                <a16:creationId xmlns:a16="http://schemas.microsoft.com/office/drawing/2014/main" id="{822C202C-BA49-4B3E-941B-D911552999FE}"/>
              </a:ext>
            </a:extLst>
          </p:cNvPr>
          <p:cNvGraphicFramePr>
            <a:graphicFrameLocks/>
          </p:cNvGraphicFramePr>
          <p:nvPr/>
        </p:nvGraphicFramePr>
        <p:xfrm>
          <a:off x="3659188" y="3225800"/>
          <a:ext cx="989012" cy="431800"/>
        </p:xfrm>
        <a:graphic>
          <a:graphicData uri="http://schemas.openxmlformats.org/presentationml/2006/ole">
            <mc:AlternateContent xmlns:mc="http://schemas.openxmlformats.org/markup-compatibility/2006">
              <mc:Choice xmlns:v="urn:schemas-microsoft-com:vml" Requires="v">
                <p:oleObj spid="_x0000_s133432" name="Equation" r:id="rId35" imgW="990360" imgH="431640" progId="Equation.3">
                  <p:embed/>
                </p:oleObj>
              </mc:Choice>
              <mc:Fallback>
                <p:oleObj name="Equation" r:id="rId35" imgW="990360" imgH="431640" progId="Equation.3">
                  <p:embed/>
                  <p:pic>
                    <p:nvPicPr>
                      <p:cNvPr id="0" name="Object 66"/>
                      <p:cNvPicPr>
                        <a:picLocks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659188" y="3225800"/>
                        <a:ext cx="989012"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87" name="Text Box 67">
            <a:extLst>
              <a:ext uri="{FF2B5EF4-FFF2-40B4-BE49-F238E27FC236}">
                <a16:creationId xmlns:a16="http://schemas.microsoft.com/office/drawing/2014/main" id="{41DCA720-1BA4-4450-94CE-B9EEA1DBA75F}"/>
              </a:ext>
            </a:extLst>
          </p:cNvPr>
          <p:cNvSpPr txBox="1">
            <a:spLocks noChangeArrowheads="1"/>
          </p:cNvSpPr>
          <p:nvPr/>
        </p:nvSpPr>
        <p:spPr bwMode="auto">
          <a:xfrm>
            <a:off x="768350" y="3886200"/>
            <a:ext cx="4446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FFFF00"/>
                </a:solidFill>
                <a:latin typeface="Times New Roman" panose="02020603050405020304" pitchFamily="18" charset="0"/>
                <a:cs typeface="Times New Roman" panose="02020603050405020304" pitchFamily="18" charset="0"/>
              </a:rPr>
              <a:t>• </a:t>
            </a:r>
            <a:r>
              <a:rPr kumimoji="1" lang="en-US" altLang="zh-CN" sz="2400" b="1">
                <a:solidFill>
                  <a:schemeClr val="bg1"/>
                </a:solidFill>
                <a:latin typeface="Times New Roman" panose="02020603050405020304" pitchFamily="18" charset="0"/>
                <a:cs typeface="Times New Roman" panose="02020603050405020304" pitchFamily="18" charset="0"/>
              </a:rPr>
              <a:t> </a:t>
            </a:r>
            <a:r>
              <a:rPr kumimoji="1" lang="zh-CN" altLang="en-US" sz="2400" b="1">
                <a:solidFill>
                  <a:schemeClr val="bg1"/>
                </a:solidFill>
                <a:latin typeface="Times New Roman" panose="02020603050405020304" pitchFamily="18" charset="0"/>
              </a:rPr>
              <a:t>若在外部再做一个环路，可得</a:t>
            </a:r>
          </a:p>
        </p:txBody>
      </p:sp>
      <p:graphicFrame>
        <p:nvGraphicFramePr>
          <p:cNvPr id="133188" name="Object 68">
            <a:extLst>
              <a:ext uri="{FF2B5EF4-FFF2-40B4-BE49-F238E27FC236}">
                <a16:creationId xmlns:a16="http://schemas.microsoft.com/office/drawing/2014/main" id="{BF57A97C-4A64-4ECE-BF8B-CCAE84C429B0}"/>
              </a:ext>
            </a:extLst>
          </p:cNvPr>
          <p:cNvGraphicFramePr>
            <a:graphicFrameLocks/>
          </p:cNvGraphicFramePr>
          <p:nvPr/>
        </p:nvGraphicFramePr>
        <p:xfrm>
          <a:off x="1676400" y="4521200"/>
          <a:ext cx="1220788" cy="508000"/>
        </p:xfrm>
        <a:graphic>
          <a:graphicData uri="http://schemas.openxmlformats.org/presentationml/2006/ole">
            <mc:AlternateContent xmlns:mc="http://schemas.openxmlformats.org/markup-compatibility/2006">
              <mc:Choice xmlns:v="urn:schemas-microsoft-com:vml" Requires="v">
                <p:oleObj spid="_x0000_s133433" name="Equation" r:id="rId37" imgW="1218960" imgH="507960" progId="Equation.3">
                  <p:embed/>
                </p:oleObj>
              </mc:Choice>
              <mc:Fallback>
                <p:oleObj name="Equation" r:id="rId37" imgW="1218960" imgH="507960" progId="Equation.3">
                  <p:embed/>
                  <p:pic>
                    <p:nvPicPr>
                      <p:cNvPr id="0" name="Object 68"/>
                      <p:cNvPicPr>
                        <a:picLocks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676400" y="4521200"/>
                        <a:ext cx="1220788"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89" name="AutoShape 69">
            <a:extLst>
              <a:ext uri="{FF2B5EF4-FFF2-40B4-BE49-F238E27FC236}">
                <a16:creationId xmlns:a16="http://schemas.microsoft.com/office/drawing/2014/main" id="{9D78946C-5741-41C7-A9E7-83440F5EB35E}"/>
              </a:ext>
            </a:extLst>
          </p:cNvPr>
          <p:cNvSpPr>
            <a:spLocks noChangeArrowheads="1"/>
          </p:cNvSpPr>
          <p:nvPr/>
        </p:nvSpPr>
        <p:spPr bwMode="auto">
          <a:xfrm>
            <a:off x="3048000" y="4597400"/>
            <a:ext cx="685800" cy="304800"/>
          </a:xfrm>
          <a:prstGeom prst="rightArrow">
            <a:avLst>
              <a:gd name="adj1" fmla="val 50000"/>
              <a:gd name="adj2" fmla="val 56250"/>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33190" name="Object 70">
            <a:extLst>
              <a:ext uri="{FF2B5EF4-FFF2-40B4-BE49-F238E27FC236}">
                <a16:creationId xmlns:a16="http://schemas.microsoft.com/office/drawing/2014/main" id="{49C3DFFE-0C05-4D25-B0A8-25CAE03B7879}"/>
              </a:ext>
            </a:extLst>
          </p:cNvPr>
          <p:cNvGraphicFramePr>
            <a:graphicFrameLocks/>
          </p:cNvGraphicFramePr>
          <p:nvPr/>
        </p:nvGraphicFramePr>
        <p:xfrm>
          <a:off x="3886200" y="4540250"/>
          <a:ext cx="1014413" cy="457200"/>
        </p:xfrm>
        <a:graphic>
          <a:graphicData uri="http://schemas.openxmlformats.org/presentationml/2006/ole">
            <mc:AlternateContent xmlns:mc="http://schemas.openxmlformats.org/markup-compatibility/2006">
              <mc:Choice xmlns:v="urn:schemas-microsoft-com:vml" Requires="v">
                <p:oleObj spid="_x0000_s133434" name="Equation" r:id="rId39" imgW="1015920" imgH="457200" progId="Equation.3">
                  <p:embed/>
                </p:oleObj>
              </mc:Choice>
              <mc:Fallback>
                <p:oleObj name="Equation" r:id="rId39" imgW="1015920" imgH="457200" progId="Equation.3">
                  <p:embed/>
                  <p:pic>
                    <p:nvPicPr>
                      <p:cNvPr id="0" name="Object 70"/>
                      <p:cNvPicPr>
                        <a:picLocks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886200" y="4540250"/>
                        <a:ext cx="10144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91" name="Rectangle 71">
            <a:extLst>
              <a:ext uri="{FF2B5EF4-FFF2-40B4-BE49-F238E27FC236}">
                <a16:creationId xmlns:a16="http://schemas.microsoft.com/office/drawing/2014/main" id="{D511511F-C352-40C0-9BC0-7ABC35DA7025}"/>
              </a:ext>
            </a:extLst>
          </p:cNvPr>
          <p:cNvSpPr>
            <a:spLocks noChangeArrowheads="1"/>
          </p:cNvSpPr>
          <p:nvPr/>
        </p:nvSpPr>
        <p:spPr bwMode="auto">
          <a:xfrm>
            <a:off x="838200" y="5143500"/>
            <a:ext cx="2955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chemeClr val="bg1"/>
                </a:solidFill>
                <a:latin typeface="Times New Roman" panose="02020603050405020304" pitchFamily="18" charset="0"/>
              </a:rPr>
              <a:t>螺绕环内的磁通量为</a:t>
            </a:r>
          </a:p>
        </p:txBody>
      </p:sp>
      <p:sp>
        <p:nvSpPr>
          <p:cNvPr id="133192" name="Line 72">
            <a:extLst>
              <a:ext uri="{FF2B5EF4-FFF2-40B4-BE49-F238E27FC236}">
                <a16:creationId xmlns:a16="http://schemas.microsoft.com/office/drawing/2014/main" id="{341A02B2-8C2F-4D43-9840-8BACCDDA5E2C}"/>
              </a:ext>
            </a:extLst>
          </p:cNvPr>
          <p:cNvSpPr>
            <a:spLocks noChangeShapeType="1"/>
          </p:cNvSpPr>
          <p:nvPr/>
        </p:nvSpPr>
        <p:spPr bwMode="auto">
          <a:xfrm>
            <a:off x="8118475" y="2663825"/>
            <a:ext cx="0" cy="1752600"/>
          </a:xfrm>
          <a:prstGeom prst="line">
            <a:avLst/>
          </a:prstGeom>
          <a:noFill/>
          <a:ln w="1587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33193" name="Object 73">
            <a:extLst>
              <a:ext uri="{FF2B5EF4-FFF2-40B4-BE49-F238E27FC236}">
                <a16:creationId xmlns:a16="http://schemas.microsoft.com/office/drawing/2014/main" id="{12AB5C37-FAFF-4706-8B14-329596A90D53}"/>
              </a:ext>
            </a:extLst>
          </p:cNvPr>
          <p:cNvGraphicFramePr>
            <a:graphicFrameLocks/>
          </p:cNvGraphicFramePr>
          <p:nvPr/>
        </p:nvGraphicFramePr>
        <p:xfrm>
          <a:off x="1722438" y="5697538"/>
          <a:ext cx="2108200" cy="738187"/>
        </p:xfrm>
        <a:graphic>
          <a:graphicData uri="http://schemas.openxmlformats.org/presentationml/2006/ole">
            <mc:AlternateContent xmlns:mc="http://schemas.openxmlformats.org/markup-compatibility/2006">
              <mc:Choice xmlns:v="urn:schemas-microsoft-com:vml" Requires="v">
                <p:oleObj spid="_x0000_s133435" name="Equation" r:id="rId41" imgW="2108160" imgH="736560" progId="Equation.3">
                  <p:embed/>
                </p:oleObj>
              </mc:Choice>
              <mc:Fallback>
                <p:oleObj name="Equation" r:id="rId41" imgW="2108160" imgH="736560" progId="Equation.3">
                  <p:embed/>
                  <p:pic>
                    <p:nvPicPr>
                      <p:cNvPr id="0" name="Object 73"/>
                      <p:cNvPicPr>
                        <a:picLocks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1722438" y="5697538"/>
                        <a:ext cx="2108200" cy="738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94" name="Object 74">
            <a:extLst>
              <a:ext uri="{FF2B5EF4-FFF2-40B4-BE49-F238E27FC236}">
                <a16:creationId xmlns:a16="http://schemas.microsoft.com/office/drawing/2014/main" id="{40F92DDF-830C-4E1F-B899-5B8D9ED56B24}"/>
              </a:ext>
            </a:extLst>
          </p:cNvPr>
          <p:cNvGraphicFramePr>
            <a:graphicFrameLocks/>
          </p:cNvGraphicFramePr>
          <p:nvPr/>
        </p:nvGraphicFramePr>
        <p:xfrm>
          <a:off x="3924300" y="5638800"/>
          <a:ext cx="2019300" cy="823913"/>
        </p:xfrm>
        <a:graphic>
          <a:graphicData uri="http://schemas.openxmlformats.org/presentationml/2006/ole">
            <mc:AlternateContent xmlns:mc="http://schemas.openxmlformats.org/markup-compatibility/2006">
              <mc:Choice xmlns:v="urn:schemas-microsoft-com:vml" Requires="v">
                <p:oleObj spid="_x0000_s133436" name="Equation" r:id="rId43" imgW="2019240" imgH="825480" progId="Equation.3">
                  <p:embed/>
                </p:oleObj>
              </mc:Choice>
              <mc:Fallback>
                <p:oleObj name="Equation" r:id="rId43" imgW="2019240" imgH="825480" progId="Equation.3">
                  <p:embed/>
                  <p:pic>
                    <p:nvPicPr>
                      <p:cNvPr id="0" name="Object 74"/>
                      <p:cNvPicPr>
                        <a:picLocks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924300" y="5638800"/>
                        <a:ext cx="2019300"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95" name="Object 75">
            <a:extLst>
              <a:ext uri="{FF2B5EF4-FFF2-40B4-BE49-F238E27FC236}">
                <a16:creationId xmlns:a16="http://schemas.microsoft.com/office/drawing/2014/main" id="{B0C522F8-38A6-4542-B94B-9B8A3BB3802C}"/>
              </a:ext>
            </a:extLst>
          </p:cNvPr>
          <p:cNvGraphicFramePr>
            <a:graphicFrameLocks/>
          </p:cNvGraphicFramePr>
          <p:nvPr/>
        </p:nvGraphicFramePr>
        <p:xfrm>
          <a:off x="6083300" y="5638800"/>
          <a:ext cx="1993900" cy="914400"/>
        </p:xfrm>
        <a:graphic>
          <a:graphicData uri="http://schemas.openxmlformats.org/presentationml/2006/ole">
            <mc:AlternateContent xmlns:mc="http://schemas.openxmlformats.org/markup-compatibility/2006">
              <mc:Choice xmlns:v="urn:schemas-microsoft-com:vml" Requires="v">
                <p:oleObj spid="_x0000_s133437" name="Equation" r:id="rId45" imgW="1993680" imgH="914400" progId="Equation.3">
                  <p:embed/>
                </p:oleObj>
              </mc:Choice>
              <mc:Fallback>
                <p:oleObj name="Equation" r:id="rId45" imgW="1993680" imgH="914400" progId="Equation.3">
                  <p:embed/>
                  <p:pic>
                    <p:nvPicPr>
                      <p:cNvPr id="0" name="Object 75"/>
                      <p:cNvPicPr>
                        <a:picLocks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6083300" y="5638800"/>
                        <a:ext cx="19939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59"/>
                                        </p:tgtEl>
                                        <p:attrNameLst>
                                          <p:attrName>style.visibility</p:attrName>
                                        </p:attrNameLst>
                                      </p:cBhvr>
                                      <p:to>
                                        <p:strVal val="visible"/>
                                      </p:to>
                                    </p:set>
                                    <p:animEffect transition="in" filter="wipe(left)">
                                      <p:cBhvr>
                                        <p:cTn id="7" dur="500"/>
                                        <p:tgtEl>
                                          <p:spTgt spid="1331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60"/>
                                        </p:tgtEl>
                                        <p:attrNameLst>
                                          <p:attrName>style.visibility</p:attrName>
                                        </p:attrNameLst>
                                      </p:cBhvr>
                                      <p:to>
                                        <p:strVal val="visible"/>
                                      </p:to>
                                    </p:set>
                                    <p:animEffect transition="in" filter="wipe(left)">
                                      <p:cBhvr>
                                        <p:cTn id="12" dur="500"/>
                                        <p:tgtEl>
                                          <p:spTgt spid="1331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33122"/>
                                        </p:tgtEl>
                                        <p:attrNameLst>
                                          <p:attrName>style.visibility</p:attrName>
                                        </p:attrNameLst>
                                      </p:cBhvr>
                                      <p:to>
                                        <p:strVal val="visible"/>
                                      </p:to>
                                    </p:set>
                                    <p:animEffect transition="in" filter="dissolve">
                                      <p:cBhvr>
                                        <p:cTn id="17" dur="500"/>
                                        <p:tgtEl>
                                          <p:spTgt spid="1331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161"/>
                                        </p:tgtEl>
                                        <p:attrNameLst>
                                          <p:attrName>style.visibility</p:attrName>
                                        </p:attrNameLst>
                                      </p:cBhvr>
                                      <p:to>
                                        <p:strVal val="visible"/>
                                      </p:to>
                                    </p:set>
                                    <p:animEffect transition="in" filter="wipe(left)">
                                      <p:cBhvr>
                                        <p:cTn id="22" dur="500"/>
                                        <p:tgtEl>
                                          <p:spTgt spid="1331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3177"/>
                                        </p:tgtEl>
                                        <p:attrNameLst>
                                          <p:attrName>style.visibility</p:attrName>
                                        </p:attrNameLst>
                                      </p:cBhvr>
                                      <p:to>
                                        <p:strVal val="visible"/>
                                      </p:to>
                                    </p:set>
                                    <p:animEffect transition="in" filter="wipe(left)">
                                      <p:cBhvr>
                                        <p:cTn id="27" dur="500"/>
                                        <p:tgtEl>
                                          <p:spTgt spid="133177"/>
                                        </p:tgtEl>
                                      </p:cBhvr>
                                    </p:animEffect>
                                  </p:childTnLst>
                                </p:cTn>
                              </p:par>
                            </p:childTnLst>
                          </p:cTn>
                        </p:par>
                        <p:par>
                          <p:cTn id="28" fill="hold" nodeType="afterGroup">
                            <p:stCondLst>
                              <p:cond delay="500"/>
                            </p:stCondLst>
                            <p:childTnLst>
                              <p:par>
                                <p:cTn id="29" presetID="23" presetClass="entr" presetSubtype="16" fill="hold" nodeType="afterEffect">
                                  <p:stCondLst>
                                    <p:cond delay="1000"/>
                                  </p:stCondLst>
                                  <p:childTnLst>
                                    <p:set>
                                      <p:cBhvr>
                                        <p:cTn id="30" dur="1" fill="hold">
                                          <p:stCondLst>
                                            <p:cond delay="0"/>
                                          </p:stCondLst>
                                        </p:cTn>
                                        <p:tgtEl>
                                          <p:spTgt spid="133162"/>
                                        </p:tgtEl>
                                        <p:attrNameLst>
                                          <p:attrName>style.visibility</p:attrName>
                                        </p:attrNameLst>
                                      </p:cBhvr>
                                      <p:to>
                                        <p:strVal val="visible"/>
                                      </p:to>
                                    </p:set>
                                    <p:anim calcmode="lin" valueType="num">
                                      <p:cBhvr>
                                        <p:cTn id="31" dur="500" fill="hold"/>
                                        <p:tgtEl>
                                          <p:spTgt spid="133162"/>
                                        </p:tgtEl>
                                        <p:attrNameLst>
                                          <p:attrName>ppt_w</p:attrName>
                                        </p:attrNameLst>
                                      </p:cBhvr>
                                      <p:tavLst>
                                        <p:tav tm="0">
                                          <p:val>
                                            <p:fltVal val="0"/>
                                          </p:val>
                                        </p:tav>
                                        <p:tav tm="100000">
                                          <p:val>
                                            <p:strVal val="#ppt_w"/>
                                          </p:val>
                                        </p:tav>
                                      </p:tavLst>
                                    </p:anim>
                                    <p:anim calcmode="lin" valueType="num">
                                      <p:cBhvr>
                                        <p:cTn id="32" dur="500" fill="hold"/>
                                        <p:tgtEl>
                                          <p:spTgt spid="133162"/>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33178"/>
                                        </p:tgtEl>
                                        <p:attrNameLst>
                                          <p:attrName>style.visibility</p:attrName>
                                        </p:attrNameLst>
                                      </p:cBhvr>
                                      <p:to>
                                        <p:strVal val="visible"/>
                                      </p:to>
                                    </p:set>
                                    <p:animEffect transition="in" filter="wipe(left)">
                                      <p:cBhvr>
                                        <p:cTn id="37" dur="500"/>
                                        <p:tgtEl>
                                          <p:spTgt spid="13317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33179"/>
                                        </p:tgtEl>
                                        <p:attrNameLst>
                                          <p:attrName>style.visibility</p:attrName>
                                        </p:attrNameLst>
                                      </p:cBhvr>
                                      <p:to>
                                        <p:strVal val="visible"/>
                                      </p:to>
                                    </p:set>
                                    <p:animEffect transition="in" filter="wipe(left)">
                                      <p:cBhvr>
                                        <p:cTn id="42" dur="500"/>
                                        <p:tgtEl>
                                          <p:spTgt spid="13317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33180"/>
                                        </p:tgtEl>
                                        <p:attrNameLst>
                                          <p:attrName>style.visibility</p:attrName>
                                        </p:attrNameLst>
                                      </p:cBhvr>
                                      <p:to>
                                        <p:strVal val="visible"/>
                                      </p:to>
                                    </p:set>
                                    <p:animEffect transition="in" filter="wipe(left)">
                                      <p:cBhvr>
                                        <p:cTn id="47" dur="500"/>
                                        <p:tgtEl>
                                          <p:spTgt spid="13318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33181"/>
                                        </p:tgtEl>
                                        <p:attrNameLst>
                                          <p:attrName>style.visibility</p:attrName>
                                        </p:attrNameLst>
                                      </p:cBhvr>
                                      <p:to>
                                        <p:strVal val="visible"/>
                                      </p:to>
                                    </p:set>
                                    <p:animEffect transition="in" filter="wipe(left)">
                                      <p:cBhvr>
                                        <p:cTn id="52" dur="500"/>
                                        <p:tgtEl>
                                          <p:spTgt spid="13318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33182"/>
                                        </p:tgtEl>
                                        <p:attrNameLst>
                                          <p:attrName>style.visibility</p:attrName>
                                        </p:attrNameLst>
                                      </p:cBhvr>
                                      <p:to>
                                        <p:strVal val="visible"/>
                                      </p:to>
                                    </p:set>
                                    <p:animEffect transition="in" filter="wipe(left)">
                                      <p:cBhvr>
                                        <p:cTn id="57" dur="500"/>
                                        <p:tgtEl>
                                          <p:spTgt spid="13318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33183"/>
                                        </p:tgtEl>
                                        <p:attrNameLst>
                                          <p:attrName>style.visibility</p:attrName>
                                        </p:attrNameLst>
                                      </p:cBhvr>
                                      <p:to>
                                        <p:strVal val="visible"/>
                                      </p:to>
                                    </p:set>
                                    <p:animEffect transition="in" filter="wipe(left)">
                                      <p:cBhvr>
                                        <p:cTn id="62" dur="500"/>
                                        <p:tgtEl>
                                          <p:spTgt spid="13318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33184"/>
                                        </p:tgtEl>
                                        <p:attrNameLst>
                                          <p:attrName>style.visibility</p:attrName>
                                        </p:attrNameLst>
                                      </p:cBhvr>
                                      <p:to>
                                        <p:strVal val="visible"/>
                                      </p:to>
                                    </p:set>
                                    <p:animEffect transition="in" filter="wipe(left)">
                                      <p:cBhvr>
                                        <p:cTn id="67" dur="500"/>
                                        <p:tgtEl>
                                          <p:spTgt spid="13318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133185"/>
                                        </p:tgtEl>
                                        <p:attrNameLst>
                                          <p:attrName>style.visibility</p:attrName>
                                        </p:attrNameLst>
                                      </p:cBhvr>
                                      <p:to>
                                        <p:strVal val="visible"/>
                                      </p:to>
                                    </p:set>
                                    <p:animEffect transition="in" filter="wipe(left)">
                                      <p:cBhvr>
                                        <p:cTn id="72" dur="500"/>
                                        <p:tgtEl>
                                          <p:spTgt spid="13318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133186"/>
                                        </p:tgtEl>
                                        <p:attrNameLst>
                                          <p:attrName>style.visibility</p:attrName>
                                        </p:attrNameLst>
                                      </p:cBhvr>
                                      <p:to>
                                        <p:strVal val="visible"/>
                                      </p:to>
                                    </p:set>
                                    <p:animEffect transition="in" filter="wipe(left)">
                                      <p:cBhvr>
                                        <p:cTn id="77" dur="500"/>
                                        <p:tgtEl>
                                          <p:spTgt spid="13318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33187"/>
                                        </p:tgtEl>
                                        <p:attrNameLst>
                                          <p:attrName>style.visibility</p:attrName>
                                        </p:attrNameLst>
                                      </p:cBhvr>
                                      <p:to>
                                        <p:strVal val="visible"/>
                                      </p:to>
                                    </p:set>
                                    <p:animEffect transition="in" filter="wipe(left)">
                                      <p:cBhvr>
                                        <p:cTn id="82" dur="500"/>
                                        <p:tgtEl>
                                          <p:spTgt spid="13318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133188"/>
                                        </p:tgtEl>
                                        <p:attrNameLst>
                                          <p:attrName>style.visibility</p:attrName>
                                        </p:attrNameLst>
                                      </p:cBhvr>
                                      <p:to>
                                        <p:strVal val="visible"/>
                                      </p:to>
                                    </p:set>
                                    <p:animEffect transition="in" filter="wipe(left)">
                                      <p:cBhvr>
                                        <p:cTn id="87" dur="500"/>
                                        <p:tgtEl>
                                          <p:spTgt spid="133188"/>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133189"/>
                                        </p:tgtEl>
                                        <p:attrNameLst>
                                          <p:attrName>style.visibility</p:attrName>
                                        </p:attrNameLst>
                                      </p:cBhvr>
                                      <p:to>
                                        <p:strVal val="visible"/>
                                      </p:to>
                                    </p:set>
                                    <p:animEffect transition="in" filter="wipe(left)">
                                      <p:cBhvr>
                                        <p:cTn id="92" dur="500"/>
                                        <p:tgtEl>
                                          <p:spTgt spid="133189"/>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133190"/>
                                        </p:tgtEl>
                                        <p:attrNameLst>
                                          <p:attrName>style.visibility</p:attrName>
                                        </p:attrNameLst>
                                      </p:cBhvr>
                                      <p:to>
                                        <p:strVal val="visible"/>
                                      </p:to>
                                    </p:set>
                                    <p:animEffect transition="in" filter="wipe(left)">
                                      <p:cBhvr>
                                        <p:cTn id="97" dur="500"/>
                                        <p:tgtEl>
                                          <p:spTgt spid="133190"/>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33191"/>
                                        </p:tgtEl>
                                        <p:attrNameLst>
                                          <p:attrName>style.visibility</p:attrName>
                                        </p:attrNameLst>
                                      </p:cBhvr>
                                      <p:to>
                                        <p:strVal val="visible"/>
                                      </p:to>
                                    </p:set>
                                    <p:animEffect transition="in" filter="wipe(left)">
                                      <p:cBhvr>
                                        <p:cTn id="102" dur="500"/>
                                        <p:tgtEl>
                                          <p:spTgt spid="133191"/>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499"/>
                                          </p:stCondLst>
                                        </p:cTn>
                                        <p:tgtEl>
                                          <p:spTgt spid="133168"/>
                                        </p:tgtEl>
                                        <p:attrNameLst>
                                          <p:attrName>style.visibility</p:attrName>
                                        </p:attrNameLst>
                                      </p:cBhvr>
                                      <p:to>
                                        <p:strVal val="visible"/>
                                      </p:to>
                                    </p:set>
                                  </p:childTnLst>
                                </p:cTn>
                              </p:par>
                            </p:childTnLst>
                          </p:cTn>
                        </p:par>
                        <p:par>
                          <p:cTn id="107" fill="hold" nodeType="afterGroup">
                            <p:stCondLst>
                              <p:cond delay="500"/>
                            </p:stCondLst>
                            <p:childTnLst>
                              <p:par>
                                <p:cTn id="108" presetID="1" presetClass="entr" presetSubtype="0" fill="hold" nodeType="afterEffect">
                                  <p:stCondLst>
                                    <p:cond delay="0"/>
                                  </p:stCondLst>
                                  <p:childTnLst>
                                    <p:set>
                                      <p:cBhvr>
                                        <p:cTn id="109" dur="1" fill="hold">
                                          <p:stCondLst>
                                            <p:cond delay="499"/>
                                          </p:stCondLst>
                                        </p:cTn>
                                        <p:tgtEl>
                                          <p:spTgt spid="133164"/>
                                        </p:tgtEl>
                                        <p:attrNameLst>
                                          <p:attrName>style.visibility</p:attrName>
                                        </p:attrNameLst>
                                      </p:cBhvr>
                                      <p:to>
                                        <p:strVal val="visible"/>
                                      </p:to>
                                    </p:set>
                                  </p:childTnLst>
                                </p:cTn>
                              </p:par>
                            </p:childTnLst>
                          </p:cTn>
                        </p:par>
                        <p:par>
                          <p:cTn id="110" fill="hold" nodeType="afterGroup">
                            <p:stCondLst>
                              <p:cond delay="1000"/>
                            </p:stCondLst>
                            <p:childTnLst>
                              <p:par>
                                <p:cTn id="111" presetID="1" presetClass="entr" presetSubtype="0" fill="hold" nodeType="afterEffect">
                                  <p:stCondLst>
                                    <p:cond delay="0"/>
                                  </p:stCondLst>
                                  <p:childTnLst>
                                    <p:set>
                                      <p:cBhvr>
                                        <p:cTn id="112" dur="1" fill="hold">
                                          <p:stCondLst>
                                            <p:cond delay="499"/>
                                          </p:stCondLst>
                                        </p:cTn>
                                        <p:tgtEl>
                                          <p:spTgt spid="133166"/>
                                        </p:tgtEl>
                                        <p:attrNameLst>
                                          <p:attrName>style.visibility</p:attrName>
                                        </p:attrNameLst>
                                      </p:cBhvr>
                                      <p:to>
                                        <p:strVal val="visible"/>
                                      </p:to>
                                    </p:set>
                                  </p:childTnLst>
                                </p:cTn>
                              </p:par>
                            </p:childTnLst>
                          </p:cTn>
                        </p:par>
                        <p:par>
                          <p:cTn id="113" fill="hold" nodeType="afterGroup">
                            <p:stCondLst>
                              <p:cond delay="1500"/>
                            </p:stCondLst>
                            <p:childTnLst>
                              <p:par>
                                <p:cTn id="114" presetID="1" presetClass="entr" presetSubtype="0" fill="hold" nodeType="afterEffect">
                                  <p:stCondLst>
                                    <p:cond delay="0"/>
                                  </p:stCondLst>
                                  <p:childTnLst>
                                    <p:set>
                                      <p:cBhvr>
                                        <p:cTn id="115" dur="1" fill="hold">
                                          <p:stCondLst>
                                            <p:cond delay="499"/>
                                          </p:stCondLst>
                                        </p:cTn>
                                        <p:tgtEl>
                                          <p:spTgt spid="133192"/>
                                        </p:tgtEl>
                                        <p:attrNameLst>
                                          <p:attrName>style.visibility</p:attrName>
                                        </p:attrNameLst>
                                      </p:cBhvr>
                                      <p:to>
                                        <p:strVal val="visible"/>
                                      </p:to>
                                    </p:set>
                                  </p:childTnLst>
                                </p:cTn>
                              </p:par>
                            </p:childTnLst>
                          </p:cTn>
                        </p:par>
                        <p:par>
                          <p:cTn id="116" fill="hold" nodeType="afterGroup">
                            <p:stCondLst>
                              <p:cond delay="2000"/>
                            </p:stCondLst>
                            <p:childTnLst>
                              <p:par>
                                <p:cTn id="117" presetID="1" presetClass="entr" presetSubtype="0" fill="hold" nodeType="afterEffect">
                                  <p:stCondLst>
                                    <p:cond delay="0"/>
                                  </p:stCondLst>
                                  <p:childTnLst>
                                    <p:set>
                                      <p:cBhvr>
                                        <p:cTn id="118" dur="1" fill="hold">
                                          <p:stCondLst>
                                            <p:cond delay="499"/>
                                          </p:stCondLst>
                                        </p:cTn>
                                        <p:tgtEl>
                                          <p:spTgt spid="133165"/>
                                        </p:tgtEl>
                                        <p:attrNameLst>
                                          <p:attrName>style.visibility</p:attrName>
                                        </p:attrNameLst>
                                      </p:cBhvr>
                                      <p:to>
                                        <p:strVal val="visible"/>
                                      </p:to>
                                    </p:set>
                                  </p:childTnLst>
                                </p:cTn>
                              </p:par>
                            </p:childTnLst>
                          </p:cTn>
                        </p:par>
                        <p:par>
                          <p:cTn id="119" fill="hold" nodeType="afterGroup">
                            <p:stCondLst>
                              <p:cond delay="2500"/>
                            </p:stCondLst>
                            <p:childTnLst>
                              <p:par>
                                <p:cTn id="120" presetID="1" presetClass="entr" presetSubtype="0" fill="hold" nodeType="afterEffect">
                                  <p:stCondLst>
                                    <p:cond delay="0"/>
                                  </p:stCondLst>
                                  <p:childTnLst>
                                    <p:set>
                                      <p:cBhvr>
                                        <p:cTn id="121" dur="1" fill="hold">
                                          <p:stCondLst>
                                            <p:cond delay="499"/>
                                          </p:stCondLst>
                                        </p:cTn>
                                        <p:tgtEl>
                                          <p:spTgt spid="133163"/>
                                        </p:tgtEl>
                                        <p:attrNameLst>
                                          <p:attrName>style.visibility</p:attrName>
                                        </p:attrNameLst>
                                      </p:cBhvr>
                                      <p:to>
                                        <p:strVal val="visible"/>
                                      </p:to>
                                    </p:set>
                                  </p:childTnLst>
                                </p:cTn>
                              </p:par>
                            </p:childTnLst>
                          </p:cTn>
                        </p:par>
                        <p:par>
                          <p:cTn id="122" fill="hold" nodeType="afterGroup">
                            <p:stCondLst>
                              <p:cond delay="3000"/>
                            </p:stCondLst>
                            <p:childTnLst>
                              <p:par>
                                <p:cTn id="123" presetID="1" presetClass="entr" presetSubtype="0" fill="hold" nodeType="afterEffect">
                                  <p:stCondLst>
                                    <p:cond delay="0"/>
                                  </p:stCondLst>
                                  <p:childTnLst>
                                    <p:set>
                                      <p:cBhvr>
                                        <p:cTn id="124" dur="1" fill="hold">
                                          <p:stCondLst>
                                            <p:cond delay="499"/>
                                          </p:stCondLst>
                                        </p:cTn>
                                        <p:tgtEl>
                                          <p:spTgt spid="133171"/>
                                        </p:tgtEl>
                                        <p:attrNameLst>
                                          <p:attrName>style.visibility</p:attrName>
                                        </p:attrNameLst>
                                      </p:cBhvr>
                                      <p:to>
                                        <p:strVal val="visible"/>
                                      </p:to>
                                    </p:set>
                                  </p:childTnLst>
                                </p:cTn>
                              </p:par>
                            </p:childTnLst>
                          </p:cTn>
                        </p:par>
                        <p:par>
                          <p:cTn id="125" fill="hold" nodeType="afterGroup">
                            <p:stCondLst>
                              <p:cond delay="3500"/>
                            </p:stCondLst>
                            <p:childTnLst>
                              <p:par>
                                <p:cTn id="126" presetID="1" presetClass="entr" presetSubtype="0" fill="hold" nodeType="afterEffect">
                                  <p:stCondLst>
                                    <p:cond delay="0"/>
                                  </p:stCondLst>
                                  <p:childTnLst>
                                    <p:set>
                                      <p:cBhvr>
                                        <p:cTn id="127" dur="1" fill="hold">
                                          <p:stCondLst>
                                            <p:cond delay="499"/>
                                          </p:stCondLst>
                                        </p:cTn>
                                        <p:tgtEl>
                                          <p:spTgt spid="133172"/>
                                        </p:tgtEl>
                                        <p:attrNameLst>
                                          <p:attrName>style.visibility</p:attrName>
                                        </p:attrNameLst>
                                      </p:cBhvr>
                                      <p:to>
                                        <p:strVal val="visible"/>
                                      </p:to>
                                    </p:set>
                                  </p:childTnLst>
                                </p:cTn>
                              </p:par>
                            </p:childTnLst>
                          </p:cTn>
                        </p:par>
                        <p:par>
                          <p:cTn id="128" fill="hold" nodeType="afterGroup">
                            <p:stCondLst>
                              <p:cond delay="4000"/>
                            </p:stCondLst>
                            <p:childTnLst>
                              <p:par>
                                <p:cTn id="129" presetID="1" presetClass="entr" presetSubtype="0" fill="hold" nodeType="afterEffect">
                                  <p:stCondLst>
                                    <p:cond delay="0"/>
                                  </p:stCondLst>
                                  <p:childTnLst>
                                    <p:set>
                                      <p:cBhvr>
                                        <p:cTn id="130" dur="1" fill="hold">
                                          <p:stCondLst>
                                            <p:cond delay="499"/>
                                          </p:stCondLst>
                                        </p:cTn>
                                        <p:tgtEl>
                                          <p:spTgt spid="133170"/>
                                        </p:tgtEl>
                                        <p:attrNameLst>
                                          <p:attrName>style.visibility</p:attrName>
                                        </p:attrNameLst>
                                      </p:cBhvr>
                                      <p:to>
                                        <p:strVal val="visible"/>
                                      </p:to>
                                    </p:set>
                                  </p:childTnLst>
                                </p:cTn>
                              </p:par>
                            </p:childTnLst>
                          </p:cTn>
                        </p:par>
                        <p:par>
                          <p:cTn id="131" fill="hold" nodeType="afterGroup">
                            <p:stCondLst>
                              <p:cond delay="4500"/>
                            </p:stCondLst>
                            <p:childTnLst>
                              <p:par>
                                <p:cTn id="132" presetID="9" presetClass="entr" presetSubtype="0" fill="hold" nodeType="afterEffect">
                                  <p:stCondLst>
                                    <p:cond delay="0"/>
                                  </p:stCondLst>
                                  <p:childTnLst>
                                    <p:set>
                                      <p:cBhvr>
                                        <p:cTn id="133" dur="1" fill="hold">
                                          <p:stCondLst>
                                            <p:cond delay="0"/>
                                          </p:stCondLst>
                                        </p:cTn>
                                        <p:tgtEl>
                                          <p:spTgt spid="133169"/>
                                        </p:tgtEl>
                                        <p:attrNameLst>
                                          <p:attrName>style.visibility</p:attrName>
                                        </p:attrNameLst>
                                      </p:cBhvr>
                                      <p:to>
                                        <p:strVal val="visible"/>
                                      </p:to>
                                    </p:set>
                                    <p:animEffect transition="in" filter="dissolve">
                                      <p:cBhvr>
                                        <p:cTn id="134" dur="500"/>
                                        <p:tgtEl>
                                          <p:spTgt spid="133169"/>
                                        </p:tgtEl>
                                      </p:cBhvr>
                                    </p:animEffect>
                                  </p:childTnLst>
                                </p:cTn>
                              </p:par>
                            </p:childTnLst>
                          </p:cTn>
                        </p:par>
                        <p:par>
                          <p:cTn id="135" fill="hold" nodeType="afterGroup">
                            <p:stCondLst>
                              <p:cond delay="5000"/>
                            </p:stCondLst>
                            <p:childTnLst>
                              <p:par>
                                <p:cTn id="136" presetID="1" presetClass="entr" presetSubtype="0" fill="hold" nodeType="afterEffect">
                                  <p:stCondLst>
                                    <p:cond delay="0"/>
                                  </p:stCondLst>
                                  <p:childTnLst>
                                    <p:set>
                                      <p:cBhvr>
                                        <p:cTn id="137" dur="1" fill="hold">
                                          <p:stCondLst>
                                            <p:cond delay="499"/>
                                          </p:stCondLst>
                                        </p:cTn>
                                        <p:tgtEl>
                                          <p:spTgt spid="133167"/>
                                        </p:tgtEl>
                                        <p:attrNameLst>
                                          <p:attrName>style.visibility</p:attrName>
                                        </p:attrNameLst>
                                      </p:cBhvr>
                                      <p:to>
                                        <p:strVal val="visible"/>
                                      </p:to>
                                    </p:se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 presetClass="entr" presetSubtype="0" fill="hold" nodeType="clickEffect">
                                  <p:stCondLst>
                                    <p:cond delay="0"/>
                                  </p:stCondLst>
                                  <p:childTnLst>
                                    <p:set>
                                      <p:cBhvr>
                                        <p:cTn id="141" dur="1" fill="hold">
                                          <p:stCondLst>
                                            <p:cond delay="499"/>
                                          </p:stCondLst>
                                        </p:cTn>
                                        <p:tgtEl>
                                          <p:spTgt spid="133173"/>
                                        </p:tgtEl>
                                        <p:attrNameLst>
                                          <p:attrName>style.visibility</p:attrName>
                                        </p:attrNameLst>
                                      </p:cBhvr>
                                      <p:to>
                                        <p:strVal val="visible"/>
                                      </p:to>
                                    </p:set>
                                  </p:childTnLst>
                                </p:cTn>
                              </p:par>
                            </p:childTnLst>
                          </p:cTn>
                        </p:par>
                        <p:par>
                          <p:cTn id="142" fill="hold" nodeType="afterGroup">
                            <p:stCondLst>
                              <p:cond delay="500"/>
                            </p:stCondLst>
                            <p:childTnLst>
                              <p:par>
                                <p:cTn id="143" presetID="1" presetClass="entr" presetSubtype="0" fill="hold" nodeType="afterEffect">
                                  <p:stCondLst>
                                    <p:cond delay="0"/>
                                  </p:stCondLst>
                                  <p:childTnLst>
                                    <p:set>
                                      <p:cBhvr>
                                        <p:cTn id="144" dur="1" fill="hold">
                                          <p:stCondLst>
                                            <p:cond delay="499"/>
                                          </p:stCondLst>
                                        </p:cTn>
                                        <p:tgtEl>
                                          <p:spTgt spid="133174"/>
                                        </p:tgtEl>
                                        <p:attrNameLst>
                                          <p:attrName>style.visibility</p:attrName>
                                        </p:attrNameLst>
                                      </p:cBhvr>
                                      <p:to>
                                        <p:strVal val="visible"/>
                                      </p:to>
                                    </p:se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 presetClass="entr" presetSubtype="0" fill="hold" nodeType="clickEffect">
                                  <p:stCondLst>
                                    <p:cond delay="0"/>
                                  </p:stCondLst>
                                  <p:childTnLst>
                                    <p:set>
                                      <p:cBhvr>
                                        <p:cTn id="148" dur="1" fill="hold">
                                          <p:stCondLst>
                                            <p:cond delay="499"/>
                                          </p:stCondLst>
                                        </p:cTn>
                                        <p:tgtEl>
                                          <p:spTgt spid="133175"/>
                                        </p:tgtEl>
                                        <p:attrNameLst>
                                          <p:attrName>style.visibility</p:attrName>
                                        </p:attrNameLst>
                                      </p:cBhvr>
                                      <p:to>
                                        <p:strVal val="visible"/>
                                      </p:to>
                                    </p:set>
                                  </p:childTnLst>
                                </p:cTn>
                              </p:par>
                            </p:childTnLst>
                          </p:cTn>
                        </p:par>
                        <p:par>
                          <p:cTn id="149" fill="hold" nodeType="afterGroup">
                            <p:stCondLst>
                              <p:cond delay="500"/>
                            </p:stCondLst>
                            <p:childTnLst>
                              <p:par>
                                <p:cTn id="150" presetID="1" presetClass="entr" presetSubtype="0" fill="hold" nodeType="afterEffect">
                                  <p:stCondLst>
                                    <p:cond delay="0"/>
                                  </p:stCondLst>
                                  <p:childTnLst>
                                    <p:set>
                                      <p:cBhvr>
                                        <p:cTn id="151" dur="1" fill="hold">
                                          <p:stCondLst>
                                            <p:cond delay="499"/>
                                          </p:stCondLst>
                                        </p:cTn>
                                        <p:tgtEl>
                                          <p:spTgt spid="133176"/>
                                        </p:tgtEl>
                                        <p:attrNameLst>
                                          <p:attrName>style.visibility</p:attrName>
                                        </p:attrNameLst>
                                      </p:cBhvr>
                                      <p:to>
                                        <p:strVal val="visible"/>
                                      </p:to>
                                    </p:se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22" presetClass="entr" presetSubtype="8" fill="hold" nodeType="clickEffect">
                                  <p:stCondLst>
                                    <p:cond delay="0"/>
                                  </p:stCondLst>
                                  <p:childTnLst>
                                    <p:set>
                                      <p:cBhvr>
                                        <p:cTn id="155" dur="1" fill="hold">
                                          <p:stCondLst>
                                            <p:cond delay="0"/>
                                          </p:stCondLst>
                                        </p:cTn>
                                        <p:tgtEl>
                                          <p:spTgt spid="133193"/>
                                        </p:tgtEl>
                                        <p:attrNameLst>
                                          <p:attrName>style.visibility</p:attrName>
                                        </p:attrNameLst>
                                      </p:cBhvr>
                                      <p:to>
                                        <p:strVal val="visible"/>
                                      </p:to>
                                    </p:set>
                                    <p:animEffect transition="in" filter="wipe(left)">
                                      <p:cBhvr>
                                        <p:cTn id="156" dur="500"/>
                                        <p:tgtEl>
                                          <p:spTgt spid="133193"/>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2" presetClass="entr" presetSubtype="8" fill="hold" nodeType="clickEffect">
                                  <p:stCondLst>
                                    <p:cond delay="0"/>
                                  </p:stCondLst>
                                  <p:childTnLst>
                                    <p:set>
                                      <p:cBhvr>
                                        <p:cTn id="160" dur="1" fill="hold">
                                          <p:stCondLst>
                                            <p:cond delay="0"/>
                                          </p:stCondLst>
                                        </p:cTn>
                                        <p:tgtEl>
                                          <p:spTgt spid="133194"/>
                                        </p:tgtEl>
                                        <p:attrNameLst>
                                          <p:attrName>style.visibility</p:attrName>
                                        </p:attrNameLst>
                                      </p:cBhvr>
                                      <p:to>
                                        <p:strVal val="visible"/>
                                      </p:to>
                                    </p:set>
                                    <p:animEffect transition="in" filter="wipe(left)">
                                      <p:cBhvr>
                                        <p:cTn id="161" dur="500"/>
                                        <p:tgtEl>
                                          <p:spTgt spid="133194"/>
                                        </p:tgtEl>
                                      </p:cBhvr>
                                    </p:animEffec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22" presetClass="entr" presetSubtype="8" fill="hold" nodeType="clickEffect">
                                  <p:stCondLst>
                                    <p:cond delay="0"/>
                                  </p:stCondLst>
                                  <p:childTnLst>
                                    <p:set>
                                      <p:cBhvr>
                                        <p:cTn id="165" dur="1" fill="hold">
                                          <p:stCondLst>
                                            <p:cond delay="0"/>
                                          </p:stCondLst>
                                        </p:cTn>
                                        <p:tgtEl>
                                          <p:spTgt spid="133195"/>
                                        </p:tgtEl>
                                        <p:attrNameLst>
                                          <p:attrName>style.visibility</p:attrName>
                                        </p:attrNameLst>
                                      </p:cBhvr>
                                      <p:to>
                                        <p:strVal val="visible"/>
                                      </p:to>
                                    </p:set>
                                    <p:animEffect transition="in" filter="wipe(left)">
                                      <p:cBhvr>
                                        <p:cTn id="166" dur="500"/>
                                        <p:tgtEl>
                                          <p:spTgt spid="133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9" grpId="0" autoUpdateAnimBg="0"/>
      <p:bldP spid="133160" grpId="0" autoUpdateAnimBg="0"/>
      <p:bldP spid="133161" grpId="0" autoUpdateAnimBg="0"/>
      <p:bldP spid="133177" grpId="0" autoUpdateAnimBg="0"/>
      <p:bldP spid="133183" grpId="0" autoUpdateAnimBg="0"/>
      <p:bldP spid="133187" grpId="0" autoUpdateAnimBg="0"/>
      <p:bldP spid="133191"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a:extLst>
              <a:ext uri="{FF2B5EF4-FFF2-40B4-BE49-F238E27FC236}">
                <a16:creationId xmlns:a16="http://schemas.microsoft.com/office/drawing/2014/main" id="{13C969AF-A7F8-4986-B610-EBF33F972DDA}"/>
              </a:ext>
            </a:extLst>
          </p:cNvPr>
          <p:cNvSpPr txBox="1">
            <a:spLocks noChangeArrowheads="1"/>
          </p:cNvSpPr>
          <p:nvPr/>
        </p:nvSpPr>
        <p:spPr bwMode="auto">
          <a:xfrm>
            <a:off x="160263" y="103609"/>
            <a:ext cx="568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FFFF00"/>
                </a:solidFill>
                <a:latin typeface="Times New Roman" panose="02020603050405020304" pitchFamily="18" charset="0"/>
              </a:rPr>
              <a:t>例</a:t>
            </a:r>
            <a:r>
              <a:rPr kumimoji="1" lang="zh-CN" altLang="en-US" sz="2400" b="1">
                <a:solidFill>
                  <a:schemeClr val="bg1"/>
                </a:solidFill>
                <a:latin typeface="Times New Roman" panose="02020603050405020304" pitchFamily="18" charset="0"/>
              </a:rPr>
              <a:t> </a:t>
            </a:r>
          </a:p>
        </p:txBody>
      </p:sp>
      <p:sp>
        <p:nvSpPr>
          <p:cNvPr id="134147" name="Text Box 3">
            <a:extLst>
              <a:ext uri="{FF2B5EF4-FFF2-40B4-BE49-F238E27FC236}">
                <a16:creationId xmlns:a16="http://schemas.microsoft.com/office/drawing/2014/main" id="{E06AC13A-F923-4C54-B780-2A990A2D63A4}"/>
              </a:ext>
            </a:extLst>
          </p:cNvPr>
          <p:cNvSpPr txBox="1">
            <a:spLocks noChangeArrowheads="1"/>
          </p:cNvSpPr>
          <p:nvPr/>
        </p:nvSpPr>
        <p:spPr bwMode="auto">
          <a:xfrm>
            <a:off x="671438" y="55984"/>
            <a:ext cx="373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chemeClr val="bg1"/>
                </a:solidFill>
                <a:latin typeface="Times New Roman" panose="02020603050405020304" pitchFamily="18" charset="0"/>
              </a:rPr>
              <a:t>求无限大平面电流的磁场</a:t>
            </a:r>
            <a:r>
              <a:rPr kumimoji="1" lang="zh-CN" altLang="en-US" sz="2800">
                <a:solidFill>
                  <a:srgbClr val="00FF00"/>
                </a:solidFill>
                <a:latin typeface="Times New Roman" panose="02020603050405020304" pitchFamily="18" charset="0"/>
              </a:rPr>
              <a:t> </a:t>
            </a:r>
          </a:p>
        </p:txBody>
      </p:sp>
      <p:sp>
        <p:nvSpPr>
          <p:cNvPr id="134148" name="Text Box 4">
            <a:extLst>
              <a:ext uri="{FF2B5EF4-FFF2-40B4-BE49-F238E27FC236}">
                <a16:creationId xmlns:a16="http://schemas.microsoft.com/office/drawing/2014/main" id="{C542A92D-F23F-4342-9D8B-7F4777946BDC}"/>
              </a:ext>
            </a:extLst>
          </p:cNvPr>
          <p:cNvSpPr txBox="1">
            <a:spLocks noChangeArrowheads="1"/>
          </p:cNvSpPr>
          <p:nvPr/>
        </p:nvSpPr>
        <p:spPr bwMode="auto">
          <a:xfrm>
            <a:off x="165026" y="513184"/>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a:solidFill>
                  <a:srgbClr val="FFFF00"/>
                </a:solidFill>
                <a:latin typeface="Times New Roman" panose="02020603050405020304" pitchFamily="18" charset="0"/>
              </a:rPr>
              <a:t>解</a:t>
            </a:r>
            <a:r>
              <a:rPr kumimoji="1" lang="zh-CN" altLang="en-US" sz="2800">
                <a:solidFill>
                  <a:schemeClr val="hlink"/>
                </a:solidFill>
                <a:latin typeface="Times New Roman" panose="02020603050405020304" pitchFamily="18" charset="0"/>
              </a:rPr>
              <a:t> </a:t>
            </a:r>
          </a:p>
        </p:txBody>
      </p:sp>
      <p:sp>
        <p:nvSpPr>
          <p:cNvPr id="134149" name="Text Box 5">
            <a:extLst>
              <a:ext uri="{FF2B5EF4-FFF2-40B4-BE49-F238E27FC236}">
                <a16:creationId xmlns:a16="http://schemas.microsoft.com/office/drawing/2014/main" id="{CB60AC1B-2866-470D-A07C-E039C488BB0F}"/>
              </a:ext>
            </a:extLst>
          </p:cNvPr>
          <p:cNvSpPr txBox="1">
            <a:spLocks noChangeArrowheads="1"/>
          </p:cNvSpPr>
          <p:nvPr/>
        </p:nvSpPr>
        <p:spPr bwMode="auto">
          <a:xfrm>
            <a:off x="669851" y="548109"/>
            <a:ext cx="1184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chemeClr val="bg1"/>
                </a:solidFill>
                <a:latin typeface="Times New Roman" panose="02020603050405020304" pitchFamily="18" charset="0"/>
              </a:rPr>
              <a:t>面对称 </a:t>
            </a:r>
          </a:p>
        </p:txBody>
      </p:sp>
      <p:sp>
        <p:nvSpPr>
          <p:cNvPr id="134150" name="AutoShape 6">
            <a:extLst>
              <a:ext uri="{FF2B5EF4-FFF2-40B4-BE49-F238E27FC236}">
                <a16:creationId xmlns:a16="http://schemas.microsoft.com/office/drawing/2014/main" id="{319C06AA-3F89-4FDC-A8F5-0E1227FE7659}"/>
              </a:ext>
            </a:extLst>
          </p:cNvPr>
          <p:cNvSpPr>
            <a:spLocks noChangeArrowheads="1"/>
          </p:cNvSpPr>
          <p:nvPr/>
        </p:nvSpPr>
        <p:spPr bwMode="auto">
          <a:xfrm>
            <a:off x="4576688" y="513184"/>
            <a:ext cx="4114800" cy="914400"/>
          </a:xfrm>
          <a:prstGeom prst="cube">
            <a:avLst>
              <a:gd name="adj" fmla="val 87329"/>
            </a:avLst>
          </a:prstGeom>
          <a:gradFill rotWithShape="0">
            <a:gsLst>
              <a:gs pos="0">
                <a:srgbClr val="969696"/>
              </a:gs>
              <a:gs pos="100000">
                <a:srgbClr val="969696">
                  <a:gamma/>
                  <a:shade val="46275"/>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4151" name="Group 7">
            <a:extLst>
              <a:ext uri="{FF2B5EF4-FFF2-40B4-BE49-F238E27FC236}">
                <a16:creationId xmlns:a16="http://schemas.microsoft.com/office/drawing/2014/main" id="{2A4570FD-F6E3-45C9-86F4-BFAB9F330024}"/>
              </a:ext>
            </a:extLst>
          </p:cNvPr>
          <p:cNvGrpSpPr>
            <a:grpSpLocks/>
          </p:cNvGrpSpPr>
          <p:nvPr/>
        </p:nvGrpSpPr>
        <p:grpSpPr bwMode="auto">
          <a:xfrm>
            <a:off x="4995788" y="665584"/>
            <a:ext cx="3367088" cy="457200"/>
            <a:chOff x="3264" y="336"/>
            <a:chExt cx="1920" cy="288"/>
          </a:xfrm>
        </p:grpSpPr>
        <p:sp>
          <p:nvSpPr>
            <p:cNvPr id="134152" name="Line 8">
              <a:extLst>
                <a:ext uri="{FF2B5EF4-FFF2-40B4-BE49-F238E27FC236}">
                  <a16:creationId xmlns:a16="http://schemas.microsoft.com/office/drawing/2014/main" id="{C46EA428-8EBB-4F8F-B235-6DE6F044684F}"/>
                </a:ext>
              </a:extLst>
            </p:cNvPr>
            <p:cNvSpPr>
              <a:spLocks noChangeShapeType="1"/>
            </p:cNvSpPr>
            <p:nvPr/>
          </p:nvSpPr>
          <p:spPr bwMode="auto">
            <a:xfrm flipH="1">
              <a:off x="3984" y="336"/>
              <a:ext cx="240" cy="288"/>
            </a:xfrm>
            <a:prstGeom prst="line">
              <a:avLst/>
            </a:prstGeom>
            <a:noFill/>
            <a:ln w="254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53" name="Line 9">
              <a:extLst>
                <a:ext uri="{FF2B5EF4-FFF2-40B4-BE49-F238E27FC236}">
                  <a16:creationId xmlns:a16="http://schemas.microsoft.com/office/drawing/2014/main" id="{9491EBFE-EC70-46AF-B279-D00233A80272}"/>
                </a:ext>
              </a:extLst>
            </p:cNvPr>
            <p:cNvSpPr>
              <a:spLocks noChangeShapeType="1"/>
            </p:cNvSpPr>
            <p:nvPr/>
          </p:nvSpPr>
          <p:spPr bwMode="auto">
            <a:xfrm flipH="1">
              <a:off x="3264" y="336"/>
              <a:ext cx="240" cy="288"/>
            </a:xfrm>
            <a:prstGeom prst="line">
              <a:avLst/>
            </a:prstGeom>
            <a:noFill/>
            <a:ln w="254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54" name="Line 10">
              <a:extLst>
                <a:ext uri="{FF2B5EF4-FFF2-40B4-BE49-F238E27FC236}">
                  <a16:creationId xmlns:a16="http://schemas.microsoft.com/office/drawing/2014/main" id="{C5EE3A4C-29A6-4AF1-A301-892A5DEEDD9E}"/>
                </a:ext>
              </a:extLst>
            </p:cNvPr>
            <p:cNvSpPr>
              <a:spLocks noChangeShapeType="1"/>
            </p:cNvSpPr>
            <p:nvPr/>
          </p:nvSpPr>
          <p:spPr bwMode="auto">
            <a:xfrm flipH="1">
              <a:off x="3504" y="336"/>
              <a:ext cx="240" cy="288"/>
            </a:xfrm>
            <a:prstGeom prst="line">
              <a:avLst/>
            </a:prstGeom>
            <a:noFill/>
            <a:ln w="254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55" name="Line 11">
              <a:extLst>
                <a:ext uri="{FF2B5EF4-FFF2-40B4-BE49-F238E27FC236}">
                  <a16:creationId xmlns:a16="http://schemas.microsoft.com/office/drawing/2014/main" id="{BCE68523-4251-4CB5-819A-D47670ED61C5}"/>
                </a:ext>
              </a:extLst>
            </p:cNvPr>
            <p:cNvSpPr>
              <a:spLocks noChangeShapeType="1"/>
            </p:cNvSpPr>
            <p:nvPr/>
          </p:nvSpPr>
          <p:spPr bwMode="auto">
            <a:xfrm flipH="1">
              <a:off x="3744" y="336"/>
              <a:ext cx="240" cy="288"/>
            </a:xfrm>
            <a:prstGeom prst="line">
              <a:avLst/>
            </a:prstGeom>
            <a:noFill/>
            <a:ln w="254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56" name="Line 12">
              <a:extLst>
                <a:ext uri="{FF2B5EF4-FFF2-40B4-BE49-F238E27FC236}">
                  <a16:creationId xmlns:a16="http://schemas.microsoft.com/office/drawing/2014/main" id="{32FA39FE-1510-4C2F-A99E-B4AFAD38EB1F}"/>
                </a:ext>
              </a:extLst>
            </p:cNvPr>
            <p:cNvSpPr>
              <a:spLocks noChangeShapeType="1"/>
            </p:cNvSpPr>
            <p:nvPr/>
          </p:nvSpPr>
          <p:spPr bwMode="auto">
            <a:xfrm flipH="1">
              <a:off x="4224" y="336"/>
              <a:ext cx="240" cy="288"/>
            </a:xfrm>
            <a:prstGeom prst="line">
              <a:avLst/>
            </a:prstGeom>
            <a:noFill/>
            <a:ln w="254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57" name="Line 13">
              <a:extLst>
                <a:ext uri="{FF2B5EF4-FFF2-40B4-BE49-F238E27FC236}">
                  <a16:creationId xmlns:a16="http://schemas.microsoft.com/office/drawing/2014/main" id="{4B5974EB-4CBD-455D-B459-5C9DA9E2A20C}"/>
                </a:ext>
              </a:extLst>
            </p:cNvPr>
            <p:cNvSpPr>
              <a:spLocks noChangeShapeType="1"/>
            </p:cNvSpPr>
            <p:nvPr/>
          </p:nvSpPr>
          <p:spPr bwMode="auto">
            <a:xfrm flipH="1">
              <a:off x="4464" y="336"/>
              <a:ext cx="240" cy="288"/>
            </a:xfrm>
            <a:prstGeom prst="line">
              <a:avLst/>
            </a:prstGeom>
            <a:noFill/>
            <a:ln w="254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58" name="Line 14">
              <a:extLst>
                <a:ext uri="{FF2B5EF4-FFF2-40B4-BE49-F238E27FC236}">
                  <a16:creationId xmlns:a16="http://schemas.microsoft.com/office/drawing/2014/main" id="{0D9AD8BC-254F-4B84-8FED-09DD280D5CB8}"/>
                </a:ext>
              </a:extLst>
            </p:cNvPr>
            <p:cNvSpPr>
              <a:spLocks noChangeShapeType="1"/>
            </p:cNvSpPr>
            <p:nvPr/>
          </p:nvSpPr>
          <p:spPr bwMode="auto">
            <a:xfrm flipH="1">
              <a:off x="4704" y="336"/>
              <a:ext cx="240" cy="288"/>
            </a:xfrm>
            <a:prstGeom prst="line">
              <a:avLst/>
            </a:prstGeom>
            <a:noFill/>
            <a:ln w="254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59" name="Line 15">
              <a:extLst>
                <a:ext uri="{FF2B5EF4-FFF2-40B4-BE49-F238E27FC236}">
                  <a16:creationId xmlns:a16="http://schemas.microsoft.com/office/drawing/2014/main" id="{96C22A21-9B50-4500-8708-04C5EA001B57}"/>
                </a:ext>
              </a:extLst>
            </p:cNvPr>
            <p:cNvSpPr>
              <a:spLocks noChangeShapeType="1"/>
            </p:cNvSpPr>
            <p:nvPr/>
          </p:nvSpPr>
          <p:spPr bwMode="auto">
            <a:xfrm flipH="1">
              <a:off x="4944" y="336"/>
              <a:ext cx="240" cy="288"/>
            </a:xfrm>
            <a:prstGeom prst="line">
              <a:avLst/>
            </a:prstGeom>
            <a:noFill/>
            <a:ln w="254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34160" name="Object 16">
            <a:extLst>
              <a:ext uri="{FF2B5EF4-FFF2-40B4-BE49-F238E27FC236}">
                <a16:creationId xmlns:a16="http://schemas.microsoft.com/office/drawing/2014/main" id="{0C4C930A-F548-4A0A-8D8C-537B843557E1}"/>
              </a:ext>
            </a:extLst>
          </p:cNvPr>
          <p:cNvGraphicFramePr>
            <a:graphicFrameLocks noChangeAspect="1"/>
          </p:cNvGraphicFramePr>
          <p:nvPr>
            <p:extLst>
              <p:ext uri="{D42A27DB-BD31-4B8C-83A1-F6EECF244321}">
                <p14:modId xmlns:p14="http://schemas.microsoft.com/office/powerpoint/2010/main" val="1734223711"/>
              </p:ext>
            </p:extLst>
          </p:nvPr>
        </p:nvGraphicFramePr>
        <p:xfrm>
          <a:off x="6214988" y="589384"/>
          <a:ext cx="257175" cy="482600"/>
        </p:xfrm>
        <a:graphic>
          <a:graphicData uri="http://schemas.openxmlformats.org/presentationml/2006/ole">
            <mc:AlternateContent xmlns:mc="http://schemas.openxmlformats.org/markup-compatibility/2006">
              <mc:Choice xmlns:v="urn:schemas-microsoft-com:vml" Requires="v">
                <p:oleObj spid="_x0000_s134397" name="Equation" r:id="rId3" imgW="88560" imgH="164880" progId="Equation.3">
                  <p:embed/>
                </p:oleObj>
              </mc:Choice>
              <mc:Fallback>
                <p:oleObj name="Equation" r:id="rId3" imgW="88560" imgH="16488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4988" y="589384"/>
                        <a:ext cx="257175"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4161" name="Group 17">
            <a:extLst>
              <a:ext uri="{FF2B5EF4-FFF2-40B4-BE49-F238E27FC236}">
                <a16:creationId xmlns:a16="http://schemas.microsoft.com/office/drawing/2014/main" id="{ADA12328-B2B3-492F-ABF2-85DE70AD38A7}"/>
              </a:ext>
            </a:extLst>
          </p:cNvPr>
          <p:cNvGrpSpPr>
            <a:grpSpLocks/>
          </p:cNvGrpSpPr>
          <p:nvPr/>
        </p:nvGrpSpPr>
        <p:grpSpPr bwMode="auto">
          <a:xfrm>
            <a:off x="4862438" y="2762672"/>
            <a:ext cx="3657600" cy="228600"/>
            <a:chOff x="2880" y="1344"/>
            <a:chExt cx="2208" cy="144"/>
          </a:xfrm>
        </p:grpSpPr>
        <p:sp>
          <p:nvSpPr>
            <p:cNvPr id="134162" name="Rectangle 18">
              <a:extLst>
                <a:ext uri="{FF2B5EF4-FFF2-40B4-BE49-F238E27FC236}">
                  <a16:creationId xmlns:a16="http://schemas.microsoft.com/office/drawing/2014/main" id="{ADDC4134-B70F-4ADB-92F9-28DB4ABFEC3C}"/>
                </a:ext>
              </a:extLst>
            </p:cNvPr>
            <p:cNvSpPr>
              <a:spLocks noChangeArrowheads="1"/>
            </p:cNvSpPr>
            <p:nvPr/>
          </p:nvSpPr>
          <p:spPr bwMode="auto">
            <a:xfrm>
              <a:off x="2880" y="1344"/>
              <a:ext cx="2208" cy="144"/>
            </a:xfrm>
            <a:prstGeom prst="rect">
              <a:avLst/>
            </a:prstGeom>
            <a:solidFill>
              <a:srgbClr val="6666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3" name="Oval 19">
              <a:extLst>
                <a:ext uri="{FF2B5EF4-FFF2-40B4-BE49-F238E27FC236}">
                  <a16:creationId xmlns:a16="http://schemas.microsoft.com/office/drawing/2014/main" id="{EB0CF912-75A9-4CF9-8718-060A3792FAF9}"/>
                </a:ext>
              </a:extLst>
            </p:cNvPr>
            <p:cNvSpPr>
              <a:spLocks noChangeArrowheads="1"/>
            </p:cNvSpPr>
            <p:nvPr/>
          </p:nvSpPr>
          <p:spPr bwMode="auto">
            <a:xfrm>
              <a:off x="2976" y="1392"/>
              <a:ext cx="48" cy="4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4" name="Oval 20">
              <a:extLst>
                <a:ext uri="{FF2B5EF4-FFF2-40B4-BE49-F238E27FC236}">
                  <a16:creationId xmlns:a16="http://schemas.microsoft.com/office/drawing/2014/main" id="{88EC39F6-3F03-4880-B8C4-E6AC164730A7}"/>
                </a:ext>
              </a:extLst>
            </p:cNvPr>
            <p:cNvSpPr>
              <a:spLocks noChangeArrowheads="1"/>
            </p:cNvSpPr>
            <p:nvPr/>
          </p:nvSpPr>
          <p:spPr bwMode="auto">
            <a:xfrm>
              <a:off x="3168" y="1392"/>
              <a:ext cx="48" cy="4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5" name="Oval 21">
              <a:extLst>
                <a:ext uri="{FF2B5EF4-FFF2-40B4-BE49-F238E27FC236}">
                  <a16:creationId xmlns:a16="http://schemas.microsoft.com/office/drawing/2014/main" id="{D300D53F-9A8F-45EB-BDFC-F2410188D36E}"/>
                </a:ext>
              </a:extLst>
            </p:cNvPr>
            <p:cNvSpPr>
              <a:spLocks noChangeArrowheads="1"/>
            </p:cNvSpPr>
            <p:nvPr/>
          </p:nvSpPr>
          <p:spPr bwMode="auto">
            <a:xfrm>
              <a:off x="3984" y="1392"/>
              <a:ext cx="48" cy="4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6" name="Oval 22">
              <a:extLst>
                <a:ext uri="{FF2B5EF4-FFF2-40B4-BE49-F238E27FC236}">
                  <a16:creationId xmlns:a16="http://schemas.microsoft.com/office/drawing/2014/main" id="{0F00894D-CE71-49F7-9499-BF68D6D5D3A7}"/>
                </a:ext>
              </a:extLst>
            </p:cNvPr>
            <p:cNvSpPr>
              <a:spLocks noChangeArrowheads="1"/>
            </p:cNvSpPr>
            <p:nvPr/>
          </p:nvSpPr>
          <p:spPr bwMode="auto">
            <a:xfrm>
              <a:off x="4176" y="1392"/>
              <a:ext cx="48" cy="4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7" name="Oval 23">
              <a:extLst>
                <a:ext uri="{FF2B5EF4-FFF2-40B4-BE49-F238E27FC236}">
                  <a16:creationId xmlns:a16="http://schemas.microsoft.com/office/drawing/2014/main" id="{DA17B020-F8D9-4986-8263-E1756A52B7D5}"/>
                </a:ext>
              </a:extLst>
            </p:cNvPr>
            <p:cNvSpPr>
              <a:spLocks noChangeArrowheads="1"/>
            </p:cNvSpPr>
            <p:nvPr/>
          </p:nvSpPr>
          <p:spPr bwMode="auto">
            <a:xfrm>
              <a:off x="4368" y="1392"/>
              <a:ext cx="48" cy="4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8" name="Oval 24">
              <a:extLst>
                <a:ext uri="{FF2B5EF4-FFF2-40B4-BE49-F238E27FC236}">
                  <a16:creationId xmlns:a16="http://schemas.microsoft.com/office/drawing/2014/main" id="{21C7AF01-2275-46E3-8AC7-FA2B8FDE0E46}"/>
                </a:ext>
              </a:extLst>
            </p:cNvPr>
            <p:cNvSpPr>
              <a:spLocks noChangeArrowheads="1"/>
            </p:cNvSpPr>
            <p:nvPr/>
          </p:nvSpPr>
          <p:spPr bwMode="auto">
            <a:xfrm>
              <a:off x="4560" y="1392"/>
              <a:ext cx="48" cy="4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9" name="Oval 25">
              <a:extLst>
                <a:ext uri="{FF2B5EF4-FFF2-40B4-BE49-F238E27FC236}">
                  <a16:creationId xmlns:a16="http://schemas.microsoft.com/office/drawing/2014/main" id="{CFF81348-162E-4183-B2C7-3EAC8E200550}"/>
                </a:ext>
              </a:extLst>
            </p:cNvPr>
            <p:cNvSpPr>
              <a:spLocks noChangeArrowheads="1"/>
            </p:cNvSpPr>
            <p:nvPr/>
          </p:nvSpPr>
          <p:spPr bwMode="auto">
            <a:xfrm>
              <a:off x="4752" y="1392"/>
              <a:ext cx="48" cy="4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70" name="Oval 26">
              <a:extLst>
                <a:ext uri="{FF2B5EF4-FFF2-40B4-BE49-F238E27FC236}">
                  <a16:creationId xmlns:a16="http://schemas.microsoft.com/office/drawing/2014/main" id="{39D2A995-2DEA-47DC-AD98-0E219480F18E}"/>
                </a:ext>
              </a:extLst>
            </p:cNvPr>
            <p:cNvSpPr>
              <a:spLocks noChangeArrowheads="1"/>
            </p:cNvSpPr>
            <p:nvPr/>
          </p:nvSpPr>
          <p:spPr bwMode="auto">
            <a:xfrm>
              <a:off x="4944" y="1392"/>
              <a:ext cx="48" cy="4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71" name="Oval 27">
              <a:extLst>
                <a:ext uri="{FF2B5EF4-FFF2-40B4-BE49-F238E27FC236}">
                  <a16:creationId xmlns:a16="http://schemas.microsoft.com/office/drawing/2014/main" id="{E19DE120-39F3-4EEC-8265-319A976C43D2}"/>
                </a:ext>
              </a:extLst>
            </p:cNvPr>
            <p:cNvSpPr>
              <a:spLocks noChangeArrowheads="1"/>
            </p:cNvSpPr>
            <p:nvPr/>
          </p:nvSpPr>
          <p:spPr bwMode="auto">
            <a:xfrm>
              <a:off x="3408" y="1392"/>
              <a:ext cx="48" cy="4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72" name="Oval 28">
              <a:extLst>
                <a:ext uri="{FF2B5EF4-FFF2-40B4-BE49-F238E27FC236}">
                  <a16:creationId xmlns:a16="http://schemas.microsoft.com/office/drawing/2014/main" id="{64CD99E7-156A-4527-A780-847F0F5D46F6}"/>
                </a:ext>
              </a:extLst>
            </p:cNvPr>
            <p:cNvSpPr>
              <a:spLocks noChangeArrowheads="1"/>
            </p:cNvSpPr>
            <p:nvPr/>
          </p:nvSpPr>
          <p:spPr bwMode="auto">
            <a:xfrm>
              <a:off x="3600" y="1392"/>
              <a:ext cx="48" cy="4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73" name="Oval 29">
              <a:extLst>
                <a:ext uri="{FF2B5EF4-FFF2-40B4-BE49-F238E27FC236}">
                  <a16:creationId xmlns:a16="http://schemas.microsoft.com/office/drawing/2014/main" id="{39EC48A2-D1D2-45C9-8E0D-911A273E7908}"/>
                </a:ext>
              </a:extLst>
            </p:cNvPr>
            <p:cNvSpPr>
              <a:spLocks noChangeArrowheads="1"/>
            </p:cNvSpPr>
            <p:nvPr/>
          </p:nvSpPr>
          <p:spPr bwMode="auto">
            <a:xfrm>
              <a:off x="3792" y="1392"/>
              <a:ext cx="48" cy="4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4174" name="Line 30">
            <a:extLst>
              <a:ext uri="{FF2B5EF4-FFF2-40B4-BE49-F238E27FC236}">
                <a16:creationId xmlns:a16="http://schemas.microsoft.com/office/drawing/2014/main" id="{BCA292A4-0393-4F94-A311-25F934DDEB79}"/>
              </a:ext>
            </a:extLst>
          </p:cNvPr>
          <p:cNvSpPr>
            <a:spLocks noChangeShapeType="1"/>
          </p:cNvSpPr>
          <p:nvPr/>
        </p:nvSpPr>
        <p:spPr bwMode="auto">
          <a:xfrm>
            <a:off x="4938638" y="3219872"/>
            <a:ext cx="3581400" cy="0"/>
          </a:xfrm>
          <a:prstGeom prst="line">
            <a:avLst/>
          </a:prstGeom>
          <a:noFill/>
          <a:ln w="158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75" name="Line 31">
            <a:extLst>
              <a:ext uri="{FF2B5EF4-FFF2-40B4-BE49-F238E27FC236}">
                <a16:creationId xmlns:a16="http://schemas.microsoft.com/office/drawing/2014/main" id="{08FB85CB-28D7-4A89-A4EC-10EF460BA735}"/>
              </a:ext>
            </a:extLst>
          </p:cNvPr>
          <p:cNvSpPr>
            <a:spLocks noChangeShapeType="1"/>
          </p:cNvSpPr>
          <p:nvPr/>
        </p:nvSpPr>
        <p:spPr bwMode="auto">
          <a:xfrm>
            <a:off x="4938638" y="3448472"/>
            <a:ext cx="3581400" cy="0"/>
          </a:xfrm>
          <a:prstGeom prst="line">
            <a:avLst/>
          </a:prstGeom>
          <a:noFill/>
          <a:ln w="158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76" name="Line 32">
            <a:extLst>
              <a:ext uri="{FF2B5EF4-FFF2-40B4-BE49-F238E27FC236}">
                <a16:creationId xmlns:a16="http://schemas.microsoft.com/office/drawing/2014/main" id="{1B3A2806-D12E-44B4-BF23-CBFA5BE07813}"/>
              </a:ext>
            </a:extLst>
          </p:cNvPr>
          <p:cNvSpPr>
            <a:spLocks noChangeShapeType="1"/>
          </p:cNvSpPr>
          <p:nvPr/>
        </p:nvSpPr>
        <p:spPr bwMode="auto">
          <a:xfrm>
            <a:off x="4938638" y="3677072"/>
            <a:ext cx="3581400" cy="0"/>
          </a:xfrm>
          <a:prstGeom prst="line">
            <a:avLst/>
          </a:prstGeom>
          <a:noFill/>
          <a:ln w="158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77" name="Line 33">
            <a:extLst>
              <a:ext uri="{FF2B5EF4-FFF2-40B4-BE49-F238E27FC236}">
                <a16:creationId xmlns:a16="http://schemas.microsoft.com/office/drawing/2014/main" id="{981D99DC-6E4A-424E-A9EC-6F6B19B6F7DB}"/>
              </a:ext>
            </a:extLst>
          </p:cNvPr>
          <p:cNvSpPr>
            <a:spLocks noChangeShapeType="1"/>
          </p:cNvSpPr>
          <p:nvPr/>
        </p:nvSpPr>
        <p:spPr bwMode="auto">
          <a:xfrm flipH="1" flipV="1">
            <a:off x="4862438" y="2076872"/>
            <a:ext cx="3581400" cy="0"/>
          </a:xfrm>
          <a:prstGeom prst="line">
            <a:avLst/>
          </a:prstGeom>
          <a:noFill/>
          <a:ln w="158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78" name="Line 34">
            <a:extLst>
              <a:ext uri="{FF2B5EF4-FFF2-40B4-BE49-F238E27FC236}">
                <a16:creationId xmlns:a16="http://schemas.microsoft.com/office/drawing/2014/main" id="{35D74387-C81B-4785-8D1E-E4B89A392A8B}"/>
              </a:ext>
            </a:extLst>
          </p:cNvPr>
          <p:cNvSpPr>
            <a:spLocks noChangeShapeType="1"/>
          </p:cNvSpPr>
          <p:nvPr/>
        </p:nvSpPr>
        <p:spPr bwMode="auto">
          <a:xfrm flipH="1" flipV="1">
            <a:off x="4862438" y="2534072"/>
            <a:ext cx="3581400" cy="0"/>
          </a:xfrm>
          <a:prstGeom prst="line">
            <a:avLst/>
          </a:prstGeom>
          <a:noFill/>
          <a:ln w="158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79" name="Line 35">
            <a:extLst>
              <a:ext uri="{FF2B5EF4-FFF2-40B4-BE49-F238E27FC236}">
                <a16:creationId xmlns:a16="http://schemas.microsoft.com/office/drawing/2014/main" id="{B413AE13-1806-40E3-8204-ED5C74C9DAC9}"/>
              </a:ext>
            </a:extLst>
          </p:cNvPr>
          <p:cNvSpPr>
            <a:spLocks noChangeShapeType="1"/>
          </p:cNvSpPr>
          <p:nvPr/>
        </p:nvSpPr>
        <p:spPr bwMode="auto">
          <a:xfrm flipH="1" flipV="1">
            <a:off x="4862438" y="2305472"/>
            <a:ext cx="3581400" cy="0"/>
          </a:xfrm>
          <a:prstGeom prst="line">
            <a:avLst/>
          </a:prstGeom>
          <a:noFill/>
          <a:ln w="158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34180" name="Object 36">
            <a:extLst>
              <a:ext uri="{FF2B5EF4-FFF2-40B4-BE49-F238E27FC236}">
                <a16:creationId xmlns:a16="http://schemas.microsoft.com/office/drawing/2014/main" id="{1B333F76-B4D4-4974-9FA0-290CBD1097FF}"/>
              </a:ext>
            </a:extLst>
          </p:cNvPr>
          <p:cNvGraphicFramePr>
            <a:graphicFrameLocks noChangeAspect="1"/>
          </p:cNvGraphicFramePr>
          <p:nvPr>
            <p:extLst>
              <p:ext uri="{D42A27DB-BD31-4B8C-83A1-F6EECF244321}">
                <p14:modId xmlns:p14="http://schemas.microsoft.com/office/powerpoint/2010/main" val="3698504540"/>
              </p:ext>
            </p:extLst>
          </p:nvPr>
        </p:nvGraphicFramePr>
        <p:xfrm>
          <a:off x="5870501" y="1695872"/>
          <a:ext cx="298450" cy="342900"/>
        </p:xfrm>
        <a:graphic>
          <a:graphicData uri="http://schemas.openxmlformats.org/presentationml/2006/ole">
            <mc:AlternateContent xmlns:mc="http://schemas.openxmlformats.org/markup-compatibility/2006">
              <mc:Choice xmlns:v="urn:schemas-microsoft-com:vml" Requires="v">
                <p:oleObj spid="_x0000_s134398" name="Equation" r:id="rId5" imgW="279360" imgH="342720" progId="Equation.3">
                  <p:embed/>
                </p:oleObj>
              </mc:Choice>
              <mc:Fallback>
                <p:oleObj name="Equation" r:id="rId5" imgW="279360" imgH="342720" progId="Equation.3">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0501" y="1695872"/>
                        <a:ext cx="29845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81" name="Object 37">
            <a:extLst>
              <a:ext uri="{FF2B5EF4-FFF2-40B4-BE49-F238E27FC236}">
                <a16:creationId xmlns:a16="http://schemas.microsoft.com/office/drawing/2014/main" id="{F019DDD2-E87E-48D1-847E-4724ADE4B81A}"/>
              </a:ext>
            </a:extLst>
          </p:cNvPr>
          <p:cNvGraphicFramePr>
            <a:graphicFrameLocks noChangeAspect="1"/>
          </p:cNvGraphicFramePr>
          <p:nvPr>
            <p:extLst>
              <p:ext uri="{D42A27DB-BD31-4B8C-83A1-F6EECF244321}">
                <p14:modId xmlns:p14="http://schemas.microsoft.com/office/powerpoint/2010/main" val="1167837855"/>
              </p:ext>
            </p:extLst>
          </p:nvPr>
        </p:nvGraphicFramePr>
        <p:xfrm>
          <a:off x="8080301" y="3753272"/>
          <a:ext cx="352425" cy="341312"/>
        </p:xfrm>
        <a:graphic>
          <a:graphicData uri="http://schemas.openxmlformats.org/presentationml/2006/ole">
            <mc:AlternateContent xmlns:mc="http://schemas.openxmlformats.org/markup-compatibility/2006">
              <mc:Choice xmlns:v="urn:schemas-microsoft-com:vml" Requires="v">
                <p:oleObj spid="_x0000_s134399" name="Equation" r:id="rId7" imgW="330120" imgH="342720" progId="Equation.3">
                  <p:embed/>
                </p:oleObj>
              </mc:Choice>
              <mc:Fallback>
                <p:oleObj name="Equation" r:id="rId7" imgW="330120" imgH="342720" progId="Equation.3">
                  <p:embed/>
                  <p:pic>
                    <p:nvPicPr>
                      <p:cNvPr id="0"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80301" y="3753272"/>
                        <a:ext cx="352425"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182" name="Oval 38">
            <a:extLst>
              <a:ext uri="{FF2B5EF4-FFF2-40B4-BE49-F238E27FC236}">
                <a16:creationId xmlns:a16="http://schemas.microsoft.com/office/drawing/2014/main" id="{40AB53F3-339C-441A-BADC-C805F07B25BC}"/>
              </a:ext>
            </a:extLst>
          </p:cNvPr>
          <p:cNvSpPr>
            <a:spLocks noChangeArrowheads="1"/>
          </p:cNvSpPr>
          <p:nvPr/>
        </p:nvSpPr>
        <p:spPr bwMode="auto">
          <a:xfrm>
            <a:off x="6615038" y="222927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34183" name="Object 39">
            <a:extLst>
              <a:ext uri="{FF2B5EF4-FFF2-40B4-BE49-F238E27FC236}">
                <a16:creationId xmlns:a16="http://schemas.microsoft.com/office/drawing/2014/main" id="{E64FADC0-68A6-4B66-B809-2CF1448B949F}"/>
              </a:ext>
            </a:extLst>
          </p:cNvPr>
          <p:cNvGraphicFramePr>
            <a:graphicFrameLocks/>
          </p:cNvGraphicFramePr>
          <p:nvPr>
            <p:extLst>
              <p:ext uri="{D42A27DB-BD31-4B8C-83A1-F6EECF244321}">
                <p14:modId xmlns:p14="http://schemas.microsoft.com/office/powerpoint/2010/main" val="3692219366"/>
              </p:ext>
            </p:extLst>
          </p:nvPr>
        </p:nvGraphicFramePr>
        <p:xfrm>
          <a:off x="6656313" y="1878434"/>
          <a:ext cx="280988" cy="292100"/>
        </p:xfrm>
        <a:graphic>
          <a:graphicData uri="http://schemas.openxmlformats.org/presentationml/2006/ole">
            <mc:AlternateContent xmlns:mc="http://schemas.openxmlformats.org/markup-compatibility/2006">
              <mc:Choice xmlns:v="urn:schemas-microsoft-com:vml" Requires="v">
                <p:oleObj spid="_x0000_s134400" name="Equation" r:id="rId9" imgW="279360" imgH="291960" progId="Equation.3">
                  <p:embed/>
                </p:oleObj>
              </mc:Choice>
              <mc:Fallback>
                <p:oleObj name="Equation" r:id="rId9" imgW="279360" imgH="291960" progId="Equation.3">
                  <p:embed/>
                  <p:pic>
                    <p:nvPicPr>
                      <p:cNvPr id="0" name="Object 3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56313" y="1878434"/>
                        <a:ext cx="280988"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184" name="Line 40">
            <a:extLst>
              <a:ext uri="{FF2B5EF4-FFF2-40B4-BE49-F238E27FC236}">
                <a16:creationId xmlns:a16="http://schemas.microsoft.com/office/drawing/2014/main" id="{440BF9F3-A348-4789-949C-BD65796D8914}"/>
              </a:ext>
            </a:extLst>
          </p:cNvPr>
          <p:cNvSpPr>
            <a:spLocks noChangeShapeType="1"/>
          </p:cNvSpPr>
          <p:nvPr/>
        </p:nvSpPr>
        <p:spPr bwMode="auto">
          <a:xfrm flipV="1">
            <a:off x="5395838" y="2305472"/>
            <a:ext cx="1295400" cy="53340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85" name="Line 41">
            <a:extLst>
              <a:ext uri="{FF2B5EF4-FFF2-40B4-BE49-F238E27FC236}">
                <a16:creationId xmlns:a16="http://schemas.microsoft.com/office/drawing/2014/main" id="{B4C98483-0E05-45FD-AF13-236DE570ABE8}"/>
              </a:ext>
            </a:extLst>
          </p:cNvPr>
          <p:cNvSpPr>
            <a:spLocks noChangeShapeType="1"/>
          </p:cNvSpPr>
          <p:nvPr/>
        </p:nvSpPr>
        <p:spPr bwMode="auto">
          <a:xfrm flipH="1" flipV="1">
            <a:off x="6691238" y="2305472"/>
            <a:ext cx="1295400" cy="53340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86" name="Line 42">
            <a:extLst>
              <a:ext uri="{FF2B5EF4-FFF2-40B4-BE49-F238E27FC236}">
                <a16:creationId xmlns:a16="http://schemas.microsoft.com/office/drawing/2014/main" id="{45C8FF64-E8F9-4FC8-9466-D44DB44A263A}"/>
              </a:ext>
            </a:extLst>
          </p:cNvPr>
          <p:cNvSpPr>
            <a:spLocks noChangeShapeType="1"/>
          </p:cNvSpPr>
          <p:nvPr/>
        </p:nvSpPr>
        <p:spPr bwMode="auto">
          <a:xfrm flipH="1" flipV="1">
            <a:off x="6386438" y="1848272"/>
            <a:ext cx="304800" cy="4572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87" name="Line 43">
            <a:extLst>
              <a:ext uri="{FF2B5EF4-FFF2-40B4-BE49-F238E27FC236}">
                <a16:creationId xmlns:a16="http://schemas.microsoft.com/office/drawing/2014/main" id="{2862165B-4200-43AD-888C-814BDD4F3006}"/>
              </a:ext>
            </a:extLst>
          </p:cNvPr>
          <p:cNvSpPr>
            <a:spLocks noChangeShapeType="1"/>
          </p:cNvSpPr>
          <p:nvPr/>
        </p:nvSpPr>
        <p:spPr bwMode="auto">
          <a:xfrm flipH="1">
            <a:off x="6386438" y="2305472"/>
            <a:ext cx="304800" cy="4572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88" name="Rectangle 44">
            <a:extLst>
              <a:ext uri="{FF2B5EF4-FFF2-40B4-BE49-F238E27FC236}">
                <a16:creationId xmlns:a16="http://schemas.microsoft.com/office/drawing/2014/main" id="{5085FFA0-7892-4E3B-9333-623FB8E03479}"/>
              </a:ext>
            </a:extLst>
          </p:cNvPr>
          <p:cNvSpPr>
            <a:spLocks noChangeArrowheads="1"/>
          </p:cNvSpPr>
          <p:nvPr/>
        </p:nvSpPr>
        <p:spPr bwMode="auto">
          <a:xfrm>
            <a:off x="5700638" y="2305472"/>
            <a:ext cx="1828800" cy="1143000"/>
          </a:xfrm>
          <a:prstGeom prst="rect">
            <a:avLst/>
          </a:prstGeom>
          <a:noFill/>
          <a:ln w="38100">
            <a:solidFill>
              <a:srgbClr val="66FF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34189" name="Object 45">
            <a:extLst>
              <a:ext uri="{FF2B5EF4-FFF2-40B4-BE49-F238E27FC236}">
                <a16:creationId xmlns:a16="http://schemas.microsoft.com/office/drawing/2014/main" id="{46FAF298-DD28-4ABB-9F50-5A31BA0370C8}"/>
              </a:ext>
            </a:extLst>
          </p:cNvPr>
          <p:cNvGraphicFramePr>
            <a:graphicFrameLocks/>
          </p:cNvGraphicFramePr>
          <p:nvPr>
            <p:extLst>
              <p:ext uri="{D42A27DB-BD31-4B8C-83A1-F6EECF244321}">
                <p14:modId xmlns:p14="http://schemas.microsoft.com/office/powerpoint/2010/main" val="4010462398"/>
              </p:ext>
            </p:extLst>
          </p:nvPr>
        </p:nvGraphicFramePr>
        <p:xfrm>
          <a:off x="7621513" y="2092747"/>
          <a:ext cx="230188" cy="230187"/>
        </p:xfrm>
        <a:graphic>
          <a:graphicData uri="http://schemas.openxmlformats.org/presentationml/2006/ole">
            <mc:AlternateContent xmlns:mc="http://schemas.openxmlformats.org/markup-compatibility/2006">
              <mc:Choice xmlns:v="urn:schemas-microsoft-com:vml" Requires="v">
                <p:oleObj spid="_x0000_s134401" name="Equation" r:id="rId11" imgW="228600" imgH="228600" progId="Equation.3">
                  <p:embed/>
                </p:oleObj>
              </mc:Choice>
              <mc:Fallback>
                <p:oleObj name="Equation" r:id="rId11" imgW="228600" imgH="228600" progId="Equation.3">
                  <p:embed/>
                  <p:pic>
                    <p:nvPicPr>
                      <p:cNvPr id="0" name="Object 45"/>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21513" y="2092747"/>
                        <a:ext cx="230188" cy="230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90" name="Object 46">
            <a:extLst>
              <a:ext uri="{FF2B5EF4-FFF2-40B4-BE49-F238E27FC236}">
                <a16:creationId xmlns:a16="http://schemas.microsoft.com/office/drawing/2014/main" id="{63DD65C3-F79E-4C39-B5AE-3CFC6B58820B}"/>
              </a:ext>
            </a:extLst>
          </p:cNvPr>
          <p:cNvGraphicFramePr>
            <a:graphicFrameLocks/>
          </p:cNvGraphicFramePr>
          <p:nvPr>
            <p:extLst>
              <p:ext uri="{D42A27DB-BD31-4B8C-83A1-F6EECF244321}">
                <p14:modId xmlns:p14="http://schemas.microsoft.com/office/powerpoint/2010/main" val="1170985786"/>
              </p:ext>
            </p:extLst>
          </p:nvPr>
        </p:nvGraphicFramePr>
        <p:xfrm>
          <a:off x="5364088" y="2083222"/>
          <a:ext cx="201613" cy="315912"/>
        </p:xfrm>
        <a:graphic>
          <a:graphicData uri="http://schemas.openxmlformats.org/presentationml/2006/ole">
            <mc:AlternateContent xmlns:mc="http://schemas.openxmlformats.org/markup-compatibility/2006">
              <mc:Choice xmlns:v="urn:schemas-microsoft-com:vml" Requires="v">
                <p:oleObj spid="_x0000_s134402" name="Equation" r:id="rId13" imgW="203040" imgH="317160" progId="Equation.3">
                  <p:embed/>
                </p:oleObj>
              </mc:Choice>
              <mc:Fallback>
                <p:oleObj name="Equation" r:id="rId13" imgW="203040" imgH="317160" progId="Equation.3">
                  <p:embed/>
                  <p:pic>
                    <p:nvPicPr>
                      <p:cNvPr id="0" name="Object 46"/>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64088" y="2083222"/>
                        <a:ext cx="201613"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91" name="Object 47">
            <a:extLst>
              <a:ext uri="{FF2B5EF4-FFF2-40B4-BE49-F238E27FC236}">
                <a16:creationId xmlns:a16="http://schemas.microsoft.com/office/drawing/2014/main" id="{D18F4E10-BF18-40D3-9E67-8640330DA183}"/>
              </a:ext>
            </a:extLst>
          </p:cNvPr>
          <p:cNvGraphicFramePr>
            <a:graphicFrameLocks/>
          </p:cNvGraphicFramePr>
          <p:nvPr>
            <p:extLst>
              <p:ext uri="{D42A27DB-BD31-4B8C-83A1-F6EECF244321}">
                <p14:modId xmlns:p14="http://schemas.microsoft.com/office/powerpoint/2010/main" val="2271948058"/>
              </p:ext>
            </p:extLst>
          </p:nvPr>
        </p:nvGraphicFramePr>
        <p:xfrm>
          <a:off x="5451401" y="3464347"/>
          <a:ext cx="190500" cy="230187"/>
        </p:xfrm>
        <a:graphic>
          <a:graphicData uri="http://schemas.openxmlformats.org/presentationml/2006/ole">
            <mc:AlternateContent xmlns:mc="http://schemas.openxmlformats.org/markup-compatibility/2006">
              <mc:Choice xmlns:v="urn:schemas-microsoft-com:vml" Requires="v">
                <p:oleObj spid="_x0000_s134403" name="Equation" r:id="rId15" imgW="190440" imgH="228600" progId="Equation.3">
                  <p:embed/>
                </p:oleObj>
              </mc:Choice>
              <mc:Fallback>
                <p:oleObj name="Equation" r:id="rId15" imgW="190440" imgH="228600" progId="Equation.3">
                  <p:embed/>
                  <p:pic>
                    <p:nvPicPr>
                      <p:cNvPr id="0" name="Object 47"/>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51401" y="3464347"/>
                        <a:ext cx="190500" cy="230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92" name="Object 48">
            <a:extLst>
              <a:ext uri="{FF2B5EF4-FFF2-40B4-BE49-F238E27FC236}">
                <a16:creationId xmlns:a16="http://schemas.microsoft.com/office/drawing/2014/main" id="{D26975C9-CD87-4CCE-AFB8-DAF5C5FA1C9E}"/>
              </a:ext>
            </a:extLst>
          </p:cNvPr>
          <p:cNvGraphicFramePr>
            <a:graphicFrameLocks/>
          </p:cNvGraphicFramePr>
          <p:nvPr>
            <p:extLst>
              <p:ext uri="{D42A27DB-BD31-4B8C-83A1-F6EECF244321}">
                <p14:modId xmlns:p14="http://schemas.microsoft.com/office/powerpoint/2010/main" val="1659074803"/>
              </p:ext>
            </p:extLst>
          </p:nvPr>
        </p:nvGraphicFramePr>
        <p:xfrm>
          <a:off x="7596113" y="3378622"/>
          <a:ext cx="255588" cy="315912"/>
        </p:xfrm>
        <a:graphic>
          <a:graphicData uri="http://schemas.openxmlformats.org/presentationml/2006/ole">
            <mc:AlternateContent xmlns:mc="http://schemas.openxmlformats.org/markup-compatibility/2006">
              <mc:Choice xmlns:v="urn:schemas-microsoft-com:vml" Requires="v">
                <p:oleObj spid="_x0000_s134404" name="Equation" r:id="rId17" imgW="253800" imgH="317160" progId="Equation.3">
                  <p:embed/>
                </p:oleObj>
              </mc:Choice>
              <mc:Fallback>
                <p:oleObj name="Equation" r:id="rId17" imgW="253800" imgH="317160" progId="Equation.3">
                  <p:embed/>
                  <p:pic>
                    <p:nvPicPr>
                      <p:cNvPr id="0" name="Object 48"/>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596113" y="3378622"/>
                        <a:ext cx="255588"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93" name="Object 49">
            <a:extLst>
              <a:ext uri="{FF2B5EF4-FFF2-40B4-BE49-F238E27FC236}">
                <a16:creationId xmlns:a16="http://schemas.microsoft.com/office/drawing/2014/main" id="{6E0A61CE-784D-4792-A8DC-6C69F5941B31}"/>
              </a:ext>
            </a:extLst>
          </p:cNvPr>
          <p:cNvGraphicFramePr>
            <a:graphicFrameLocks/>
          </p:cNvGraphicFramePr>
          <p:nvPr>
            <p:extLst>
              <p:ext uri="{D42A27DB-BD31-4B8C-83A1-F6EECF244321}">
                <p14:modId xmlns:p14="http://schemas.microsoft.com/office/powerpoint/2010/main" val="3697381470"/>
              </p:ext>
            </p:extLst>
          </p:nvPr>
        </p:nvGraphicFramePr>
        <p:xfrm>
          <a:off x="785738" y="1103734"/>
          <a:ext cx="3517900" cy="1219200"/>
        </p:xfrm>
        <a:graphic>
          <a:graphicData uri="http://schemas.openxmlformats.org/presentationml/2006/ole">
            <mc:AlternateContent xmlns:mc="http://schemas.openxmlformats.org/markup-compatibility/2006">
              <mc:Choice xmlns:v="urn:schemas-microsoft-com:vml" Requires="v">
                <p:oleObj spid="_x0000_s134405" name="Equation" r:id="rId19" imgW="3619440" imgH="1346040" progId="Equation.3">
                  <p:embed/>
                </p:oleObj>
              </mc:Choice>
              <mc:Fallback>
                <p:oleObj name="Equation" r:id="rId19" imgW="3619440" imgH="1346040" progId="Equation.3">
                  <p:embed/>
                  <p:pic>
                    <p:nvPicPr>
                      <p:cNvPr id="0" name="Object 49"/>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85738" y="1103734"/>
                        <a:ext cx="35179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94" name="Object 50">
            <a:extLst>
              <a:ext uri="{FF2B5EF4-FFF2-40B4-BE49-F238E27FC236}">
                <a16:creationId xmlns:a16="http://schemas.microsoft.com/office/drawing/2014/main" id="{0A9A26E4-9EC4-41DD-8881-A11B086A56A5}"/>
              </a:ext>
            </a:extLst>
          </p:cNvPr>
          <p:cNvGraphicFramePr>
            <a:graphicFrameLocks/>
          </p:cNvGraphicFramePr>
          <p:nvPr>
            <p:extLst>
              <p:ext uri="{D42A27DB-BD31-4B8C-83A1-F6EECF244321}">
                <p14:modId xmlns:p14="http://schemas.microsoft.com/office/powerpoint/2010/main" val="3476026621"/>
              </p:ext>
            </p:extLst>
          </p:nvPr>
        </p:nvGraphicFramePr>
        <p:xfrm>
          <a:off x="728588" y="2494384"/>
          <a:ext cx="2360613" cy="687388"/>
        </p:xfrm>
        <a:graphic>
          <a:graphicData uri="http://schemas.openxmlformats.org/presentationml/2006/ole">
            <mc:AlternateContent xmlns:mc="http://schemas.openxmlformats.org/markup-compatibility/2006">
              <mc:Choice xmlns:v="urn:schemas-microsoft-com:vml" Requires="v">
                <p:oleObj spid="_x0000_s134406" name="Equation" r:id="rId21" imgW="2361960" imgH="685800" progId="Equation.3">
                  <p:embed/>
                </p:oleObj>
              </mc:Choice>
              <mc:Fallback>
                <p:oleObj name="Equation" r:id="rId21" imgW="2361960" imgH="685800" progId="Equation.3">
                  <p:embed/>
                  <p:pic>
                    <p:nvPicPr>
                      <p:cNvPr id="0" name="Object 50"/>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28588" y="2494384"/>
                        <a:ext cx="2360613" cy="687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95" name="Object 51">
            <a:extLst>
              <a:ext uri="{FF2B5EF4-FFF2-40B4-BE49-F238E27FC236}">
                <a16:creationId xmlns:a16="http://schemas.microsoft.com/office/drawing/2014/main" id="{CF8F6275-4DEE-4B29-A5D2-B5705BD2898F}"/>
              </a:ext>
            </a:extLst>
          </p:cNvPr>
          <p:cNvGraphicFramePr>
            <a:graphicFrameLocks/>
          </p:cNvGraphicFramePr>
          <p:nvPr>
            <p:extLst>
              <p:ext uri="{D42A27DB-BD31-4B8C-83A1-F6EECF244321}">
                <p14:modId xmlns:p14="http://schemas.microsoft.com/office/powerpoint/2010/main" val="375900936"/>
              </p:ext>
            </p:extLst>
          </p:nvPr>
        </p:nvGraphicFramePr>
        <p:xfrm>
          <a:off x="728588" y="3370684"/>
          <a:ext cx="1079500" cy="315913"/>
        </p:xfrm>
        <a:graphic>
          <a:graphicData uri="http://schemas.openxmlformats.org/presentationml/2006/ole">
            <mc:AlternateContent xmlns:mc="http://schemas.openxmlformats.org/markup-compatibility/2006">
              <mc:Choice xmlns:v="urn:schemas-microsoft-com:vml" Requires="v">
                <p:oleObj spid="_x0000_s134407" name="Equation" r:id="rId23" imgW="1079280" imgH="317160" progId="Equation.3">
                  <p:embed/>
                </p:oleObj>
              </mc:Choice>
              <mc:Fallback>
                <p:oleObj name="Equation" r:id="rId23" imgW="1079280" imgH="317160" progId="Equation.3">
                  <p:embed/>
                  <p:pic>
                    <p:nvPicPr>
                      <p:cNvPr id="0" name="Object 51"/>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28588" y="3370684"/>
                        <a:ext cx="1079500"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96" name="Object 52">
            <a:extLst>
              <a:ext uri="{FF2B5EF4-FFF2-40B4-BE49-F238E27FC236}">
                <a16:creationId xmlns:a16="http://schemas.microsoft.com/office/drawing/2014/main" id="{1399950A-C861-40F7-9575-2656B5C4DA3B}"/>
              </a:ext>
            </a:extLst>
          </p:cNvPr>
          <p:cNvGraphicFramePr>
            <a:graphicFrameLocks/>
          </p:cNvGraphicFramePr>
          <p:nvPr>
            <p:extLst>
              <p:ext uri="{D42A27DB-BD31-4B8C-83A1-F6EECF244321}">
                <p14:modId xmlns:p14="http://schemas.microsoft.com/office/powerpoint/2010/main" val="3748427181"/>
              </p:ext>
            </p:extLst>
          </p:nvPr>
        </p:nvGraphicFramePr>
        <p:xfrm>
          <a:off x="1909688" y="3332584"/>
          <a:ext cx="1116013" cy="431800"/>
        </p:xfrm>
        <a:graphic>
          <a:graphicData uri="http://schemas.openxmlformats.org/presentationml/2006/ole">
            <mc:AlternateContent xmlns:mc="http://schemas.openxmlformats.org/markup-compatibility/2006">
              <mc:Choice xmlns:v="urn:schemas-microsoft-com:vml" Requires="v">
                <p:oleObj spid="_x0000_s134408" name="Equation" r:id="rId25" imgW="1117440" imgH="431640" progId="Equation.3">
                  <p:embed/>
                </p:oleObj>
              </mc:Choice>
              <mc:Fallback>
                <p:oleObj name="Equation" r:id="rId25" imgW="1117440" imgH="431640" progId="Equation.3">
                  <p:embed/>
                  <p:pic>
                    <p:nvPicPr>
                      <p:cNvPr id="0" name="Object 52"/>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909688" y="3332584"/>
                        <a:ext cx="111601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97" name="Object 53">
            <a:extLst>
              <a:ext uri="{FF2B5EF4-FFF2-40B4-BE49-F238E27FC236}">
                <a16:creationId xmlns:a16="http://schemas.microsoft.com/office/drawing/2014/main" id="{FC3BEC56-B65E-42C4-B1A3-D77F27A1DA38}"/>
              </a:ext>
            </a:extLst>
          </p:cNvPr>
          <p:cNvGraphicFramePr>
            <a:graphicFrameLocks/>
          </p:cNvGraphicFramePr>
          <p:nvPr>
            <p:extLst>
              <p:ext uri="{D42A27DB-BD31-4B8C-83A1-F6EECF244321}">
                <p14:modId xmlns:p14="http://schemas.microsoft.com/office/powerpoint/2010/main" val="2709710848"/>
              </p:ext>
            </p:extLst>
          </p:nvPr>
        </p:nvGraphicFramePr>
        <p:xfrm>
          <a:off x="1147688" y="3891384"/>
          <a:ext cx="1436688" cy="431800"/>
        </p:xfrm>
        <a:graphic>
          <a:graphicData uri="http://schemas.openxmlformats.org/presentationml/2006/ole">
            <mc:AlternateContent xmlns:mc="http://schemas.openxmlformats.org/markup-compatibility/2006">
              <mc:Choice xmlns:v="urn:schemas-microsoft-com:vml" Requires="v">
                <p:oleObj spid="_x0000_s134409" name="Equation" r:id="rId27" imgW="1434960" imgH="431640" progId="Equation.3">
                  <p:embed/>
                </p:oleObj>
              </mc:Choice>
              <mc:Fallback>
                <p:oleObj name="Equation" r:id="rId27" imgW="1434960" imgH="431640" progId="Equation.3">
                  <p:embed/>
                  <p:pic>
                    <p:nvPicPr>
                      <p:cNvPr id="0" name="Object 53"/>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147688" y="3891384"/>
                        <a:ext cx="1436688"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198" name="Rectangle 54">
            <a:extLst>
              <a:ext uri="{FF2B5EF4-FFF2-40B4-BE49-F238E27FC236}">
                <a16:creationId xmlns:a16="http://schemas.microsoft.com/office/drawing/2014/main" id="{E4C3AC40-D0B5-43AB-BB62-7899BF4D3D2A}"/>
              </a:ext>
            </a:extLst>
          </p:cNvPr>
          <p:cNvSpPr>
            <a:spLocks noChangeArrowheads="1"/>
          </p:cNvSpPr>
          <p:nvPr/>
        </p:nvSpPr>
        <p:spPr bwMode="auto">
          <a:xfrm>
            <a:off x="5364088" y="5085184"/>
            <a:ext cx="3160713" cy="615950"/>
          </a:xfrm>
          <a:prstGeom prst="rect">
            <a:avLst/>
          </a:prstGeom>
          <a:solidFill>
            <a:srgbClr val="6666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4199" name="Group 55">
            <a:extLst>
              <a:ext uri="{FF2B5EF4-FFF2-40B4-BE49-F238E27FC236}">
                <a16:creationId xmlns:a16="http://schemas.microsoft.com/office/drawing/2014/main" id="{F79123D7-92D0-454F-B6C6-BE4BA885588F}"/>
              </a:ext>
            </a:extLst>
          </p:cNvPr>
          <p:cNvGrpSpPr>
            <a:grpSpLocks/>
          </p:cNvGrpSpPr>
          <p:nvPr/>
        </p:nvGrpSpPr>
        <p:grpSpPr bwMode="auto">
          <a:xfrm flipV="1">
            <a:off x="5421238" y="5389984"/>
            <a:ext cx="3078163" cy="74613"/>
            <a:chOff x="3316" y="3712"/>
            <a:chExt cx="2104" cy="208"/>
          </a:xfrm>
        </p:grpSpPr>
        <p:sp>
          <p:nvSpPr>
            <p:cNvPr id="134200" name="Oval 56">
              <a:extLst>
                <a:ext uri="{FF2B5EF4-FFF2-40B4-BE49-F238E27FC236}">
                  <a16:creationId xmlns:a16="http://schemas.microsoft.com/office/drawing/2014/main" id="{F64D9331-1F93-4400-8514-AD8F5E095BE9}"/>
                </a:ext>
              </a:extLst>
            </p:cNvPr>
            <p:cNvSpPr>
              <a:spLocks noChangeArrowheads="1"/>
            </p:cNvSpPr>
            <p:nvPr/>
          </p:nvSpPr>
          <p:spPr bwMode="auto">
            <a:xfrm>
              <a:off x="3316" y="3712"/>
              <a:ext cx="50" cy="20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201" name="Oval 57">
              <a:extLst>
                <a:ext uri="{FF2B5EF4-FFF2-40B4-BE49-F238E27FC236}">
                  <a16:creationId xmlns:a16="http://schemas.microsoft.com/office/drawing/2014/main" id="{A9A1E9FA-8E47-4452-8B0F-BDA3A8C8F880}"/>
                </a:ext>
              </a:extLst>
            </p:cNvPr>
            <p:cNvSpPr>
              <a:spLocks noChangeArrowheads="1"/>
            </p:cNvSpPr>
            <p:nvPr/>
          </p:nvSpPr>
          <p:spPr bwMode="auto">
            <a:xfrm>
              <a:off x="3517" y="3712"/>
              <a:ext cx="50" cy="20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202" name="Oval 58">
              <a:extLst>
                <a:ext uri="{FF2B5EF4-FFF2-40B4-BE49-F238E27FC236}">
                  <a16:creationId xmlns:a16="http://schemas.microsoft.com/office/drawing/2014/main" id="{0C0A7AA1-AED5-402D-BD4F-A493C617349F}"/>
                </a:ext>
              </a:extLst>
            </p:cNvPr>
            <p:cNvSpPr>
              <a:spLocks noChangeArrowheads="1"/>
            </p:cNvSpPr>
            <p:nvPr/>
          </p:nvSpPr>
          <p:spPr bwMode="auto">
            <a:xfrm>
              <a:off x="4368" y="3712"/>
              <a:ext cx="50" cy="20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203" name="Oval 59">
              <a:extLst>
                <a:ext uri="{FF2B5EF4-FFF2-40B4-BE49-F238E27FC236}">
                  <a16:creationId xmlns:a16="http://schemas.microsoft.com/office/drawing/2014/main" id="{7DB6FBDC-BF76-4821-B644-41E3F603515A}"/>
                </a:ext>
              </a:extLst>
            </p:cNvPr>
            <p:cNvSpPr>
              <a:spLocks noChangeArrowheads="1"/>
            </p:cNvSpPr>
            <p:nvPr/>
          </p:nvSpPr>
          <p:spPr bwMode="auto">
            <a:xfrm>
              <a:off x="4568" y="3712"/>
              <a:ext cx="50" cy="20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204" name="Oval 60">
              <a:extLst>
                <a:ext uri="{FF2B5EF4-FFF2-40B4-BE49-F238E27FC236}">
                  <a16:creationId xmlns:a16="http://schemas.microsoft.com/office/drawing/2014/main" id="{2BE3E76E-1996-4FFB-8821-057EA1E7DEDB}"/>
                </a:ext>
              </a:extLst>
            </p:cNvPr>
            <p:cNvSpPr>
              <a:spLocks noChangeArrowheads="1"/>
            </p:cNvSpPr>
            <p:nvPr/>
          </p:nvSpPr>
          <p:spPr bwMode="auto">
            <a:xfrm>
              <a:off x="4769" y="3712"/>
              <a:ext cx="50" cy="20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205" name="Oval 61">
              <a:extLst>
                <a:ext uri="{FF2B5EF4-FFF2-40B4-BE49-F238E27FC236}">
                  <a16:creationId xmlns:a16="http://schemas.microsoft.com/office/drawing/2014/main" id="{79E3D3A8-036D-4E08-87FE-5FC30C5AE7AA}"/>
                </a:ext>
              </a:extLst>
            </p:cNvPr>
            <p:cNvSpPr>
              <a:spLocks noChangeArrowheads="1"/>
            </p:cNvSpPr>
            <p:nvPr/>
          </p:nvSpPr>
          <p:spPr bwMode="auto">
            <a:xfrm>
              <a:off x="4969" y="3712"/>
              <a:ext cx="50" cy="20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206" name="Oval 62">
              <a:extLst>
                <a:ext uri="{FF2B5EF4-FFF2-40B4-BE49-F238E27FC236}">
                  <a16:creationId xmlns:a16="http://schemas.microsoft.com/office/drawing/2014/main" id="{770F9182-7A00-426F-A345-19ADFFCD062A}"/>
                </a:ext>
              </a:extLst>
            </p:cNvPr>
            <p:cNvSpPr>
              <a:spLocks noChangeArrowheads="1"/>
            </p:cNvSpPr>
            <p:nvPr/>
          </p:nvSpPr>
          <p:spPr bwMode="auto">
            <a:xfrm>
              <a:off x="5169" y="3712"/>
              <a:ext cx="50" cy="20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207" name="Oval 63">
              <a:extLst>
                <a:ext uri="{FF2B5EF4-FFF2-40B4-BE49-F238E27FC236}">
                  <a16:creationId xmlns:a16="http://schemas.microsoft.com/office/drawing/2014/main" id="{16E15FC2-29AB-4730-B703-5F94EA9EAECF}"/>
                </a:ext>
              </a:extLst>
            </p:cNvPr>
            <p:cNvSpPr>
              <a:spLocks noChangeArrowheads="1"/>
            </p:cNvSpPr>
            <p:nvPr/>
          </p:nvSpPr>
          <p:spPr bwMode="auto">
            <a:xfrm>
              <a:off x="5370" y="3712"/>
              <a:ext cx="50" cy="20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208" name="Oval 64">
              <a:extLst>
                <a:ext uri="{FF2B5EF4-FFF2-40B4-BE49-F238E27FC236}">
                  <a16:creationId xmlns:a16="http://schemas.microsoft.com/office/drawing/2014/main" id="{947BC3FA-0AD0-441B-94E5-9BF54BE1A684}"/>
                </a:ext>
              </a:extLst>
            </p:cNvPr>
            <p:cNvSpPr>
              <a:spLocks noChangeArrowheads="1"/>
            </p:cNvSpPr>
            <p:nvPr/>
          </p:nvSpPr>
          <p:spPr bwMode="auto">
            <a:xfrm>
              <a:off x="3767" y="3712"/>
              <a:ext cx="50" cy="20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209" name="Oval 65">
              <a:extLst>
                <a:ext uri="{FF2B5EF4-FFF2-40B4-BE49-F238E27FC236}">
                  <a16:creationId xmlns:a16="http://schemas.microsoft.com/office/drawing/2014/main" id="{6C475E4E-1369-4B6C-A2DD-C885711D6C71}"/>
                </a:ext>
              </a:extLst>
            </p:cNvPr>
            <p:cNvSpPr>
              <a:spLocks noChangeArrowheads="1"/>
            </p:cNvSpPr>
            <p:nvPr/>
          </p:nvSpPr>
          <p:spPr bwMode="auto">
            <a:xfrm>
              <a:off x="3967" y="3712"/>
              <a:ext cx="50" cy="20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210" name="Oval 66">
              <a:extLst>
                <a:ext uri="{FF2B5EF4-FFF2-40B4-BE49-F238E27FC236}">
                  <a16:creationId xmlns:a16="http://schemas.microsoft.com/office/drawing/2014/main" id="{9B7F25AC-7FBC-4A21-ACE6-3C91BBE95980}"/>
                </a:ext>
              </a:extLst>
            </p:cNvPr>
            <p:cNvSpPr>
              <a:spLocks noChangeArrowheads="1"/>
            </p:cNvSpPr>
            <p:nvPr/>
          </p:nvSpPr>
          <p:spPr bwMode="auto">
            <a:xfrm>
              <a:off x="4168" y="3712"/>
              <a:ext cx="50" cy="20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4211" name="Text Box 67">
            <a:extLst>
              <a:ext uri="{FF2B5EF4-FFF2-40B4-BE49-F238E27FC236}">
                <a16:creationId xmlns:a16="http://schemas.microsoft.com/office/drawing/2014/main" id="{749663CD-B21A-49F9-827D-F7C26034437C}"/>
              </a:ext>
            </a:extLst>
          </p:cNvPr>
          <p:cNvSpPr txBox="1">
            <a:spLocks noChangeArrowheads="1"/>
          </p:cNvSpPr>
          <p:nvPr/>
        </p:nvSpPr>
        <p:spPr bwMode="auto">
          <a:xfrm>
            <a:off x="646038" y="4475584"/>
            <a:ext cx="4565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FFFF00"/>
                </a:solidFill>
                <a:latin typeface="Times New Roman" panose="02020603050405020304" pitchFamily="18" charset="0"/>
              </a:rPr>
              <a:t>推广：</a:t>
            </a:r>
            <a:r>
              <a:rPr kumimoji="1" lang="zh-CN" altLang="en-US" sz="2400" b="1">
                <a:solidFill>
                  <a:schemeClr val="bg1"/>
                </a:solidFill>
                <a:latin typeface="Times New Roman" panose="02020603050405020304" pitchFamily="18" charset="0"/>
              </a:rPr>
              <a:t>有厚度的无限大平面电流 </a:t>
            </a:r>
          </a:p>
        </p:txBody>
      </p:sp>
      <p:graphicFrame>
        <p:nvGraphicFramePr>
          <p:cNvPr id="134212" name="Object 68">
            <a:extLst>
              <a:ext uri="{FF2B5EF4-FFF2-40B4-BE49-F238E27FC236}">
                <a16:creationId xmlns:a16="http://schemas.microsoft.com/office/drawing/2014/main" id="{06656A17-EA3F-49E6-B080-345AC040EED2}"/>
              </a:ext>
            </a:extLst>
          </p:cNvPr>
          <p:cNvGraphicFramePr>
            <a:graphicFrameLocks/>
          </p:cNvGraphicFramePr>
          <p:nvPr>
            <p:extLst>
              <p:ext uri="{D42A27DB-BD31-4B8C-83A1-F6EECF244321}">
                <p14:modId xmlns:p14="http://schemas.microsoft.com/office/powerpoint/2010/main" val="1415133062"/>
              </p:ext>
            </p:extLst>
          </p:nvPr>
        </p:nvGraphicFramePr>
        <p:xfrm>
          <a:off x="5497438" y="5237584"/>
          <a:ext cx="198438" cy="328613"/>
        </p:xfrm>
        <a:graphic>
          <a:graphicData uri="http://schemas.openxmlformats.org/presentationml/2006/ole">
            <mc:AlternateContent xmlns:mc="http://schemas.openxmlformats.org/markup-compatibility/2006">
              <mc:Choice xmlns:v="urn:schemas-microsoft-com:vml" Requires="v">
                <p:oleObj spid="_x0000_s134410" name="Equation" r:id="rId29" imgW="215640" imgH="368280" progId="Equation.3">
                  <p:embed/>
                </p:oleObj>
              </mc:Choice>
              <mc:Fallback>
                <p:oleObj name="Equation" r:id="rId29" imgW="215640" imgH="368280" progId="Equation.3">
                  <p:embed/>
                  <p:pic>
                    <p:nvPicPr>
                      <p:cNvPr id="0" name="Object 68"/>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497438" y="5237584"/>
                        <a:ext cx="198438" cy="328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213" name="Line 69">
            <a:extLst>
              <a:ext uri="{FF2B5EF4-FFF2-40B4-BE49-F238E27FC236}">
                <a16:creationId xmlns:a16="http://schemas.microsoft.com/office/drawing/2014/main" id="{B316ABE7-7726-4300-A382-A54E28655FF4}"/>
              </a:ext>
            </a:extLst>
          </p:cNvPr>
          <p:cNvSpPr>
            <a:spLocks noChangeShapeType="1"/>
          </p:cNvSpPr>
          <p:nvPr/>
        </p:nvSpPr>
        <p:spPr bwMode="auto">
          <a:xfrm>
            <a:off x="4964038" y="5085184"/>
            <a:ext cx="3651250" cy="1588"/>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214" name="Line 70">
            <a:extLst>
              <a:ext uri="{FF2B5EF4-FFF2-40B4-BE49-F238E27FC236}">
                <a16:creationId xmlns:a16="http://schemas.microsoft.com/office/drawing/2014/main" id="{FDB993E2-2F23-477A-8D70-D1DC037BDEE2}"/>
              </a:ext>
            </a:extLst>
          </p:cNvPr>
          <p:cNvSpPr>
            <a:spLocks noChangeShapeType="1"/>
          </p:cNvSpPr>
          <p:nvPr/>
        </p:nvSpPr>
        <p:spPr bwMode="auto">
          <a:xfrm>
            <a:off x="5040238" y="5713834"/>
            <a:ext cx="353695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215" name="Line 71">
            <a:extLst>
              <a:ext uri="{FF2B5EF4-FFF2-40B4-BE49-F238E27FC236}">
                <a16:creationId xmlns:a16="http://schemas.microsoft.com/office/drawing/2014/main" id="{BF16B199-A18A-436E-8C32-793DA8C45E26}"/>
              </a:ext>
            </a:extLst>
          </p:cNvPr>
          <p:cNvSpPr>
            <a:spLocks noChangeShapeType="1"/>
          </p:cNvSpPr>
          <p:nvPr/>
        </p:nvSpPr>
        <p:spPr bwMode="auto">
          <a:xfrm>
            <a:off x="5116438" y="5085184"/>
            <a:ext cx="1588" cy="615950"/>
          </a:xfrm>
          <a:prstGeom prst="line">
            <a:avLst/>
          </a:prstGeom>
          <a:noFill/>
          <a:ln w="28575">
            <a:solidFill>
              <a:schemeClr val="bg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34216" name="Object 72">
            <a:extLst>
              <a:ext uri="{FF2B5EF4-FFF2-40B4-BE49-F238E27FC236}">
                <a16:creationId xmlns:a16="http://schemas.microsoft.com/office/drawing/2014/main" id="{D7140205-AC60-4A40-8EFF-DF41191E6872}"/>
              </a:ext>
            </a:extLst>
          </p:cNvPr>
          <p:cNvGraphicFramePr>
            <a:graphicFrameLocks/>
          </p:cNvGraphicFramePr>
          <p:nvPr>
            <p:extLst>
              <p:ext uri="{D42A27DB-BD31-4B8C-83A1-F6EECF244321}">
                <p14:modId xmlns:p14="http://schemas.microsoft.com/office/powerpoint/2010/main" val="49766876"/>
              </p:ext>
            </p:extLst>
          </p:nvPr>
        </p:nvGraphicFramePr>
        <p:xfrm>
          <a:off x="4735438" y="5313784"/>
          <a:ext cx="234950" cy="282575"/>
        </p:xfrm>
        <a:graphic>
          <a:graphicData uri="http://schemas.openxmlformats.org/presentationml/2006/ole">
            <mc:AlternateContent xmlns:mc="http://schemas.openxmlformats.org/markup-compatibility/2006">
              <mc:Choice xmlns:v="urn:schemas-microsoft-com:vml" Requires="v">
                <p:oleObj spid="_x0000_s134411" name="Equation" r:id="rId31" imgW="253800" imgH="317160" progId="Equation.3">
                  <p:embed/>
                </p:oleObj>
              </mc:Choice>
              <mc:Fallback>
                <p:oleObj name="Equation" r:id="rId31" imgW="253800" imgH="317160" progId="Equation.3">
                  <p:embed/>
                  <p:pic>
                    <p:nvPicPr>
                      <p:cNvPr id="0" name="Object 72"/>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735438" y="5313784"/>
                        <a:ext cx="234950" cy="28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217" name="Object 73">
            <a:extLst>
              <a:ext uri="{FF2B5EF4-FFF2-40B4-BE49-F238E27FC236}">
                <a16:creationId xmlns:a16="http://schemas.microsoft.com/office/drawing/2014/main" id="{BED46D52-7C99-42AE-8B0B-F28322C51FF6}"/>
              </a:ext>
            </a:extLst>
          </p:cNvPr>
          <p:cNvGraphicFramePr>
            <a:graphicFrameLocks/>
          </p:cNvGraphicFramePr>
          <p:nvPr>
            <p:extLst>
              <p:ext uri="{D42A27DB-BD31-4B8C-83A1-F6EECF244321}">
                <p14:modId xmlns:p14="http://schemas.microsoft.com/office/powerpoint/2010/main" val="2961219556"/>
              </p:ext>
            </p:extLst>
          </p:nvPr>
        </p:nvGraphicFramePr>
        <p:xfrm>
          <a:off x="2404988" y="5161384"/>
          <a:ext cx="1727200" cy="431800"/>
        </p:xfrm>
        <a:graphic>
          <a:graphicData uri="http://schemas.openxmlformats.org/presentationml/2006/ole">
            <mc:AlternateContent xmlns:mc="http://schemas.openxmlformats.org/markup-compatibility/2006">
              <mc:Choice xmlns:v="urn:schemas-microsoft-com:vml" Requires="v">
                <p:oleObj spid="_x0000_s134412" name="Equation" r:id="rId33" imgW="1726920" imgH="431640" progId="Equation.3">
                  <p:embed/>
                </p:oleObj>
              </mc:Choice>
              <mc:Fallback>
                <p:oleObj name="Equation" r:id="rId33" imgW="1726920" imgH="431640" progId="Equation.3">
                  <p:embed/>
                  <p:pic>
                    <p:nvPicPr>
                      <p:cNvPr id="0" name="Object 73"/>
                      <p:cNvPicPr>
                        <a:picLocks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404988" y="5161384"/>
                        <a:ext cx="17272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218" name="Rectangle 74">
            <a:extLst>
              <a:ext uri="{FF2B5EF4-FFF2-40B4-BE49-F238E27FC236}">
                <a16:creationId xmlns:a16="http://schemas.microsoft.com/office/drawing/2014/main" id="{A65B54CE-AEB3-465E-B61E-D0AF1040829A}"/>
              </a:ext>
            </a:extLst>
          </p:cNvPr>
          <p:cNvSpPr>
            <a:spLocks noChangeArrowheads="1"/>
          </p:cNvSpPr>
          <p:nvPr/>
        </p:nvSpPr>
        <p:spPr bwMode="auto">
          <a:xfrm>
            <a:off x="5954638" y="4780384"/>
            <a:ext cx="2317750" cy="1162050"/>
          </a:xfrm>
          <a:prstGeom prst="rect">
            <a:avLst/>
          </a:prstGeom>
          <a:noFill/>
          <a:ln w="28575">
            <a:solidFill>
              <a:srgbClr val="66FF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219" name="Rectangle 75">
            <a:extLst>
              <a:ext uri="{FF2B5EF4-FFF2-40B4-BE49-F238E27FC236}">
                <a16:creationId xmlns:a16="http://schemas.microsoft.com/office/drawing/2014/main" id="{01F7E7DD-5BCA-4ABA-88DA-852FE4F588DC}"/>
              </a:ext>
            </a:extLst>
          </p:cNvPr>
          <p:cNvSpPr>
            <a:spLocks noChangeArrowheads="1"/>
          </p:cNvSpPr>
          <p:nvPr/>
        </p:nvSpPr>
        <p:spPr bwMode="auto">
          <a:xfrm>
            <a:off x="6183238" y="5237584"/>
            <a:ext cx="1616075" cy="341313"/>
          </a:xfrm>
          <a:prstGeom prst="rect">
            <a:avLst/>
          </a:prstGeom>
          <a:noFill/>
          <a:ln w="28575">
            <a:solidFill>
              <a:srgbClr val="66FF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34220" name="Object 76">
            <a:extLst>
              <a:ext uri="{FF2B5EF4-FFF2-40B4-BE49-F238E27FC236}">
                <a16:creationId xmlns:a16="http://schemas.microsoft.com/office/drawing/2014/main" id="{3965B98E-FFAB-41DC-AD8E-D94205BE8482}"/>
              </a:ext>
            </a:extLst>
          </p:cNvPr>
          <p:cNvGraphicFramePr>
            <a:graphicFrameLocks/>
          </p:cNvGraphicFramePr>
          <p:nvPr>
            <p:extLst>
              <p:ext uri="{D42A27DB-BD31-4B8C-83A1-F6EECF244321}">
                <p14:modId xmlns:p14="http://schemas.microsoft.com/office/powerpoint/2010/main" val="627743971"/>
              </p:ext>
            </p:extLst>
          </p:nvPr>
        </p:nvGraphicFramePr>
        <p:xfrm>
          <a:off x="2519288" y="5751934"/>
          <a:ext cx="1306513" cy="431800"/>
        </p:xfrm>
        <a:graphic>
          <a:graphicData uri="http://schemas.openxmlformats.org/presentationml/2006/ole">
            <mc:AlternateContent xmlns:mc="http://schemas.openxmlformats.org/markup-compatibility/2006">
              <mc:Choice xmlns:v="urn:schemas-microsoft-com:vml" Requires="v">
                <p:oleObj spid="_x0000_s134413" name="Equation" r:id="rId35" imgW="1307880" imgH="431640" progId="Equation.3">
                  <p:embed/>
                </p:oleObj>
              </mc:Choice>
              <mc:Fallback>
                <p:oleObj name="Equation" r:id="rId35" imgW="1307880" imgH="431640" progId="Equation.3">
                  <p:embed/>
                  <p:pic>
                    <p:nvPicPr>
                      <p:cNvPr id="0" name="Object 76"/>
                      <p:cNvPicPr>
                        <a:picLocks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519288" y="5751934"/>
                        <a:ext cx="130651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221" name="Text Box 77">
            <a:extLst>
              <a:ext uri="{FF2B5EF4-FFF2-40B4-BE49-F238E27FC236}">
                <a16:creationId xmlns:a16="http://schemas.microsoft.com/office/drawing/2014/main" id="{4F93859E-8BF8-44B5-99EF-4FF7E5E5C056}"/>
              </a:ext>
            </a:extLst>
          </p:cNvPr>
          <p:cNvSpPr txBox="1">
            <a:spLocks noChangeArrowheads="1"/>
          </p:cNvSpPr>
          <p:nvPr/>
        </p:nvSpPr>
        <p:spPr bwMode="auto">
          <a:xfrm>
            <a:off x="657151" y="5147097"/>
            <a:ext cx="1366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FFFF00"/>
                </a:solidFill>
                <a:latin typeface="Times New Roman" panose="02020603050405020304" pitchFamily="18" charset="0"/>
                <a:cs typeface="Times New Roman" panose="02020603050405020304" pitchFamily="18" charset="0"/>
              </a:rPr>
              <a:t>•  </a:t>
            </a:r>
            <a:r>
              <a:rPr kumimoji="1" lang="zh-CN" altLang="en-US" sz="2400" b="1">
                <a:solidFill>
                  <a:srgbClr val="66FFFF"/>
                </a:solidFill>
                <a:latin typeface="Times New Roman" panose="02020603050405020304" pitchFamily="18" charset="0"/>
              </a:rPr>
              <a:t>在外部</a:t>
            </a:r>
            <a:endParaRPr kumimoji="1" lang="zh-CN" altLang="en-US" sz="2400" b="1">
              <a:solidFill>
                <a:schemeClr val="bg1"/>
              </a:solidFill>
              <a:latin typeface="Times New Roman" panose="02020603050405020304" pitchFamily="18" charset="0"/>
            </a:endParaRPr>
          </a:p>
        </p:txBody>
      </p:sp>
      <p:sp>
        <p:nvSpPr>
          <p:cNvPr id="134222" name="Text Box 78">
            <a:extLst>
              <a:ext uri="{FF2B5EF4-FFF2-40B4-BE49-F238E27FC236}">
                <a16:creationId xmlns:a16="http://schemas.microsoft.com/office/drawing/2014/main" id="{95398DA4-00FA-4A73-88EF-10EB099AEAED}"/>
              </a:ext>
            </a:extLst>
          </p:cNvPr>
          <p:cNvSpPr txBox="1">
            <a:spLocks noChangeArrowheads="1"/>
          </p:cNvSpPr>
          <p:nvPr/>
        </p:nvSpPr>
        <p:spPr bwMode="auto">
          <a:xfrm>
            <a:off x="658738" y="5713834"/>
            <a:ext cx="1443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FFFF00"/>
                </a:solidFill>
                <a:latin typeface="Times New Roman" panose="02020603050405020304" pitchFamily="18" charset="0"/>
                <a:cs typeface="Times New Roman" panose="02020603050405020304" pitchFamily="18" charset="0"/>
              </a:rPr>
              <a:t>• </a:t>
            </a:r>
            <a:r>
              <a:rPr kumimoji="1" lang="en-US" altLang="zh-CN" sz="2400" b="1">
                <a:solidFill>
                  <a:schemeClr val="hlink"/>
                </a:solidFill>
                <a:latin typeface="Times New Roman" panose="02020603050405020304" pitchFamily="18" charset="0"/>
                <a:cs typeface="Times New Roman" panose="02020603050405020304" pitchFamily="18" charset="0"/>
              </a:rPr>
              <a:t> </a:t>
            </a:r>
            <a:r>
              <a:rPr kumimoji="1" lang="zh-CN" altLang="en-US" sz="2400" b="1">
                <a:solidFill>
                  <a:srgbClr val="66FFFF"/>
                </a:solidFill>
                <a:latin typeface="Times New Roman" panose="02020603050405020304" pitchFamily="18" charset="0"/>
              </a:rPr>
              <a:t>在内部</a:t>
            </a:r>
            <a:r>
              <a:rPr kumimoji="1" lang="zh-CN" altLang="en-US" sz="2400" b="1">
                <a:solidFill>
                  <a:schemeClr val="bg1"/>
                </a:solidFill>
                <a:latin typeface="Times New Roman" panose="02020603050405020304" pitchFamily="18" charset="0"/>
              </a:rPr>
              <a:t> </a:t>
            </a:r>
          </a:p>
        </p:txBody>
      </p:sp>
      <p:grpSp>
        <p:nvGrpSpPr>
          <p:cNvPr id="134223" name="Group 79">
            <a:extLst>
              <a:ext uri="{FF2B5EF4-FFF2-40B4-BE49-F238E27FC236}">
                <a16:creationId xmlns:a16="http://schemas.microsoft.com/office/drawing/2014/main" id="{28ED226A-304F-442D-A5CF-4017F5986270}"/>
              </a:ext>
            </a:extLst>
          </p:cNvPr>
          <p:cNvGrpSpPr>
            <a:grpSpLocks/>
          </p:cNvGrpSpPr>
          <p:nvPr/>
        </p:nvGrpSpPr>
        <p:grpSpPr bwMode="auto">
          <a:xfrm>
            <a:off x="6840463" y="4185072"/>
            <a:ext cx="336550" cy="1212850"/>
            <a:chOff x="4032" y="288"/>
            <a:chExt cx="229" cy="852"/>
          </a:xfrm>
        </p:grpSpPr>
        <p:sp>
          <p:nvSpPr>
            <p:cNvPr id="134224" name="Line 80">
              <a:extLst>
                <a:ext uri="{FF2B5EF4-FFF2-40B4-BE49-F238E27FC236}">
                  <a16:creationId xmlns:a16="http://schemas.microsoft.com/office/drawing/2014/main" id="{B144CBD5-4828-4816-B934-7055599C757E}"/>
                </a:ext>
              </a:extLst>
            </p:cNvPr>
            <p:cNvSpPr>
              <a:spLocks noChangeShapeType="1"/>
            </p:cNvSpPr>
            <p:nvPr/>
          </p:nvSpPr>
          <p:spPr bwMode="auto">
            <a:xfrm flipV="1">
              <a:off x="4140" y="564"/>
              <a:ext cx="0" cy="576"/>
            </a:xfrm>
            <a:prstGeom prst="line">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225" name="Text Box 81">
              <a:extLst>
                <a:ext uri="{FF2B5EF4-FFF2-40B4-BE49-F238E27FC236}">
                  <a16:creationId xmlns:a16="http://schemas.microsoft.com/office/drawing/2014/main" id="{0871E76C-9D84-4FA0-858A-9B108F9536A3}"/>
                </a:ext>
              </a:extLst>
            </p:cNvPr>
            <p:cNvSpPr txBox="1">
              <a:spLocks noChangeArrowheads="1"/>
            </p:cNvSpPr>
            <p:nvPr/>
          </p:nvSpPr>
          <p:spPr bwMode="auto">
            <a:xfrm>
              <a:off x="4032" y="288"/>
              <a:ext cx="229"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solidFill>
                    <a:srgbClr val="FFFF66"/>
                  </a:solidFill>
                  <a:latin typeface="Times New Roman" panose="02020603050405020304" pitchFamily="18" charset="0"/>
                </a:rPr>
                <a:t>x</a:t>
              </a:r>
            </a:p>
          </p:txBody>
        </p:sp>
      </p:grpSp>
      <p:sp>
        <p:nvSpPr>
          <p:cNvPr id="134226" name="Line 82">
            <a:extLst>
              <a:ext uri="{FF2B5EF4-FFF2-40B4-BE49-F238E27FC236}">
                <a16:creationId xmlns:a16="http://schemas.microsoft.com/office/drawing/2014/main" id="{B8606BB2-A6C7-42A7-9271-6F6637C2481C}"/>
              </a:ext>
            </a:extLst>
          </p:cNvPr>
          <p:cNvSpPr>
            <a:spLocks noChangeShapeType="1"/>
          </p:cNvSpPr>
          <p:nvPr/>
        </p:nvSpPr>
        <p:spPr bwMode="auto">
          <a:xfrm>
            <a:off x="6118151" y="5426497"/>
            <a:ext cx="1728787"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4146"/>
                                        </p:tgtEl>
                                        <p:attrNameLst>
                                          <p:attrName>style.visibility</p:attrName>
                                        </p:attrNameLst>
                                      </p:cBhvr>
                                      <p:to>
                                        <p:strVal val="visible"/>
                                      </p:to>
                                    </p:set>
                                    <p:animEffect transition="in" filter="wipe(left)">
                                      <p:cBhvr>
                                        <p:cTn id="7" dur="500"/>
                                        <p:tgtEl>
                                          <p:spTgt spid="1341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4147"/>
                                        </p:tgtEl>
                                        <p:attrNameLst>
                                          <p:attrName>style.visibility</p:attrName>
                                        </p:attrNameLst>
                                      </p:cBhvr>
                                      <p:to>
                                        <p:strVal val="visible"/>
                                      </p:to>
                                    </p:set>
                                    <p:animEffect transition="in" filter="wipe(left)">
                                      <p:cBhvr>
                                        <p:cTn id="12" dur="500"/>
                                        <p:tgtEl>
                                          <p:spTgt spid="1341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13415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134151"/>
                                        </p:tgtEl>
                                        <p:attrNameLst>
                                          <p:attrName>style.visibility</p:attrName>
                                        </p:attrNameLst>
                                      </p:cBhvr>
                                      <p:to>
                                        <p:strVal val="visible"/>
                                      </p:to>
                                    </p:set>
                                    <p:animEffect transition="in" filter="wipe(up)">
                                      <p:cBhvr>
                                        <p:cTn id="21" dur="500"/>
                                        <p:tgtEl>
                                          <p:spTgt spid="134151"/>
                                        </p:tgtEl>
                                      </p:cBhvr>
                                    </p:animEffect>
                                  </p:childTnLst>
                                </p:cTn>
                              </p:par>
                            </p:childTnLst>
                          </p:cTn>
                        </p:par>
                        <p:par>
                          <p:cTn id="22" fill="hold" nodeType="afterGroup">
                            <p:stCondLst>
                              <p:cond delay="500"/>
                            </p:stCondLst>
                            <p:childTnLst>
                              <p:par>
                                <p:cTn id="23" presetID="1" presetClass="entr" presetSubtype="0" fill="hold" nodeType="afterEffect">
                                  <p:stCondLst>
                                    <p:cond delay="0"/>
                                  </p:stCondLst>
                                  <p:childTnLst>
                                    <p:set>
                                      <p:cBhvr>
                                        <p:cTn id="24" dur="1" fill="hold">
                                          <p:stCondLst>
                                            <p:cond delay="499"/>
                                          </p:stCondLst>
                                        </p:cTn>
                                        <p:tgtEl>
                                          <p:spTgt spid="13416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34148"/>
                                        </p:tgtEl>
                                        <p:attrNameLst>
                                          <p:attrName>style.visibility</p:attrName>
                                        </p:attrNameLst>
                                      </p:cBhvr>
                                      <p:to>
                                        <p:strVal val="visible"/>
                                      </p:to>
                                    </p:set>
                                    <p:animEffect transition="in" filter="wipe(left)">
                                      <p:cBhvr>
                                        <p:cTn id="29" dur="500"/>
                                        <p:tgtEl>
                                          <p:spTgt spid="13414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34149"/>
                                        </p:tgtEl>
                                        <p:attrNameLst>
                                          <p:attrName>style.visibility</p:attrName>
                                        </p:attrNameLst>
                                      </p:cBhvr>
                                      <p:to>
                                        <p:strVal val="visible"/>
                                      </p:to>
                                    </p:set>
                                    <p:animEffect transition="in" filter="wipe(left)">
                                      <p:cBhvr>
                                        <p:cTn id="34" dur="500"/>
                                        <p:tgtEl>
                                          <p:spTgt spid="13414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4" fill="hold" nodeType="clickEffect">
                                  <p:stCondLst>
                                    <p:cond delay="0"/>
                                  </p:stCondLst>
                                  <p:childTnLst>
                                    <p:set>
                                      <p:cBhvr>
                                        <p:cTn id="38" dur="1" fill="hold">
                                          <p:stCondLst>
                                            <p:cond delay="0"/>
                                          </p:stCondLst>
                                        </p:cTn>
                                        <p:tgtEl>
                                          <p:spTgt spid="134161"/>
                                        </p:tgtEl>
                                        <p:attrNameLst>
                                          <p:attrName>style.visibility</p:attrName>
                                        </p:attrNameLst>
                                      </p:cBhvr>
                                      <p:to>
                                        <p:strVal val="visible"/>
                                      </p:to>
                                    </p:set>
                                    <p:animEffect transition="in" filter="slide(fromBottom)">
                                      <p:cBhvr>
                                        <p:cTn id="39" dur="500"/>
                                        <p:tgtEl>
                                          <p:spTgt spid="13416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499"/>
                                          </p:stCondLst>
                                        </p:cTn>
                                        <p:tgtEl>
                                          <p:spTgt spid="134182"/>
                                        </p:tgtEl>
                                        <p:attrNameLst>
                                          <p:attrName>style.visibility</p:attrName>
                                        </p:attrNameLst>
                                      </p:cBhvr>
                                      <p:to>
                                        <p:strVal val="visible"/>
                                      </p:to>
                                    </p:set>
                                  </p:childTnLst>
                                </p:cTn>
                              </p:par>
                            </p:childTnLst>
                          </p:cTn>
                        </p:par>
                        <p:par>
                          <p:cTn id="44" fill="hold" nodeType="afterGroup">
                            <p:stCondLst>
                              <p:cond delay="500"/>
                            </p:stCondLst>
                            <p:childTnLst>
                              <p:par>
                                <p:cTn id="45" presetID="1" presetClass="entr" presetSubtype="0" fill="hold" nodeType="afterEffect">
                                  <p:stCondLst>
                                    <p:cond delay="0"/>
                                  </p:stCondLst>
                                  <p:childTnLst>
                                    <p:set>
                                      <p:cBhvr>
                                        <p:cTn id="46" dur="1" fill="hold">
                                          <p:stCondLst>
                                            <p:cond delay="499"/>
                                          </p:stCondLst>
                                        </p:cTn>
                                        <p:tgtEl>
                                          <p:spTgt spid="13418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nodeType="clickEffect">
                                  <p:stCondLst>
                                    <p:cond delay="0"/>
                                  </p:stCondLst>
                                  <p:childTnLst>
                                    <p:set>
                                      <p:cBhvr>
                                        <p:cTn id="50" dur="1" fill="hold">
                                          <p:stCondLst>
                                            <p:cond delay="0"/>
                                          </p:stCondLst>
                                        </p:cTn>
                                        <p:tgtEl>
                                          <p:spTgt spid="134184"/>
                                        </p:tgtEl>
                                        <p:attrNameLst>
                                          <p:attrName>style.visibility</p:attrName>
                                        </p:attrNameLst>
                                      </p:cBhvr>
                                      <p:to>
                                        <p:strVal val="visible"/>
                                      </p:to>
                                    </p:set>
                                    <p:animEffect transition="in" filter="wipe(up)">
                                      <p:cBhvr>
                                        <p:cTn id="51" dur="500"/>
                                        <p:tgtEl>
                                          <p:spTgt spid="13418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nodeType="clickEffect">
                                  <p:stCondLst>
                                    <p:cond delay="0"/>
                                  </p:stCondLst>
                                  <p:childTnLst>
                                    <p:set>
                                      <p:cBhvr>
                                        <p:cTn id="55" dur="1" fill="hold">
                                          <p:stCondLst>
                                            <p:cond delay="0"/>
                                          </p:stCondLst>
                                        </p:cTn>
                                        <p:tgtEl>
                                          <p:spTgt spid="134185"/>
                                        </p:tgtEl>
                                        <p:attrNameLst>
                                          <p:attrName>style.visibility</p:attrName>
                                        </p:attrNameLst>
                                      </p:cBhvr>
                                      <p:to>
                                        <p:strVal val="visible"/>
                                      </p:to>
                                    </p:set>
                                    <p:animEffect transition="in" filter="wipe(up)">
                                      <p:cBhvr>
                                        <p:cTn id="56" dur="500"/>
                                        <p:tgtEl>
                                          <p:spTgt spid="13418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nodeType="clickEffect">
                                  <p:stCondLst>
                                    <p:cond delay="0"/>
                                  </p:stCondLst>
                                  <p:childTnLst>
                                    <p:set>
                                      <p:cBhvr>
                                        <p:cTn id="60" dur="1" fill="hold">
                                          <p:stCondLst>
                                            <p:cond delay="0"/>
                                          </p:stCondLst>
                                        </p:cTn>
                                        <p:tgtEl>
                                          <p:spTgt spid="134186"/>
                                        </p:tgtEl>
                                        <p:attrNameLst>
                                          <p:attrName>style.visibility</p:attrName>
                                        </p:attrNameLst>
                                      </p:cBhvr>
                                      <p:to>
                                        <p:strVal val="visible"/>
                                      </p:to>
                                    </p:set>
                                    <p:animEffect transition="in" filter="dissolve">
                                      <p:cBhvr>
                                        <p:cTn id="61" dur="500"/>
                                        <p:tgtEl>
                                          <p:spTgt spid="134186"/>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2" presetClass="entr" presetSubtype="4" fill="hold" nodeType="clickEffect">
                                  <p:stCondLst>
                                    <p:cond delay="0"/>
                                  </p:stCondLst>
                                  <p:childTnLst>
                                    <p:set>
                                      <p:cBhvr>
                                        <p:cTn id="65" dur="1" fill="hold">
                                          <p:stCondLst>
                                            <p:cond delay="0"/>
                                          </p:stCondLst>
                                        </p:cTn>
                                        <p:tgtEl>
                                          <p:spTgt spid="134187"/>
                                        </p:tgtEl>
                                        <p:attrNameLst>
                                          <p:attrName>style.visibility</p:attrName>
                                        </p:attrNameLst>
                                      </p:cBhvr>
                                      <p:to>
                                        <p:strVal val="visible"/>
                                      </p:to>
                                    </p:set>
                                    <p:animEffect transition="in" filter="slide(fromBottom)">
                                      <p:cBhvr>
                                        <p:cTn id="66" dur="500"/>
                                        <p:tgtEl>
                                          <p:spTgt spid="134187"/>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2" fill="hold" nodeType="clickEffect">
                                  <p:stCondLst>
                                    <p:cond delay="0"/>
                                  </p:stCondLst>
                                  <p:childTnLst>
                                    <p:set>
                                      <p:cBhvr>
                                        <p:cTn id="70" dur="1" fill="hold">
                                          <p:stCondLst>
                                            <p:cond delay="0"/>
                                          </p:stCondLst>
                                        </p:cTn>
                                        <p:tgtEl>
                                          <p:spTgt spid="134179"/>
                                        </p:tgtEl>
                                        <p:attrNameLst>
                                          <p:attrName>style.visibility</p:attrName>
                                        </p:attrNameLst>
                                      </p:cBhvr>
                                      <p:to>
                                        <p:strVal val="visible"/>
                                      </p:to>
                                    </p:set>
                                    <p:animEffect transition="in" filter="wipe(right)">
                                      <p:cBhvr>
                                        <p:cTn id="71" dur="500"/>
                                        <p:tgtEl>
                                          <p:spTgt spid="13417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134175"/>
                                        </p:tgtEl>
                                        <p:attrNameLst>
                                          <p:attrName>style.visibility</p:attrName>
                                        </p:attrNameLst>
                                      </p:cBhvr>
                                      <p:to>
                                        <p:strVal val="visible"/>
                                      </p:to>
                                    </p:set>
                                    <p:animEffect transition="in" filter="wipe(left)">
                                      <p:cBhvr>
                                        <p:cTn id="76" dur="500"/>
                                        <p:tgtEl>
                                          <p:spTgt spid="134175"/>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2" fill="hold" nodeType="clickEffect">
                                  <p:stCondLst>
                                    <p:cond delay="0"/>
                                  </p:stCondLst>
                                  <p:childTnLst>
                                    <p:set>
                                      <p:cBhvr>
                                        <p:cTn id="80" dur="1" fill="hold">
                                          <p:stCondLst>
                                            <p:cond delay="0"/>
                                          </p:stCondLst>
                                        </p:cTn>
                                        <p:tgtEl>
                                          <p:spTgt spid="134178"/>
                                        </p:tgtEl>
                                        <p:attrNameLst>
                                          <p:attrName>style.visibility</p:attrName>
                                        </p:attrNameLst>
                                      </p:cBhvr>
                                      <p:to>
                                        <p:strVal val="visible"/>
                                      </p:to>
                                    </p:set>
                                    <p:animEffect transition="in" filter="wipe(right)">
                                      <p:cBhvr>
                                        <p:cTn id="81" dur="500"/>
                                        <p:tgtEl>
                                          <p:spTgt spid="134178"/>
                                        </p:tgtEl>
                                      </p:cBhvr>
                                    </p:animEffect>
                                  </p:childTnLst>
                                </p:cTn>
                              </p:par>
                            </p:childTnLst>
                          </p:cTn>
                        </p:par>
                        <p:par>
                          <p:cTn id="82" fill="hold" nodeType="afterGroup">
                            <p:stCondLst>
                              <p:cond delay="500"/>
                            </p:stCondLst>
                            <p:childTnLst>
                              <p:par>
                                <p:cTn id="83" presetID="22" presetClass="entr" presetSubtype="2" fill="hold" nodeType="afterEffect">
                                  <p:stCondLst>
                                    <p:cond delay="0"/>
                                  </p:stCondLst>
                                  <p:childTnLst>
                                    <p:set>
                                      <p:cBhvr>
                                        <p:cTn id="84" dur="1" fill="hold">
                                          <p:stCondLst>
                                            <p:cond delay="0"/>
                                          </p:stCondLst>
                                        </p:cTn>
                                        <p:tgtEl>
                                          <p:spTgt spid="134177"/>
                                        </p:tgtEl>
                                        <p:attrNameLst>
                                          <p:attrName>style.visibility</p:attrName>
                                        </p:attrNameLst>
                                      </p:cBhvr>
                                      <p:to>
                                        <p:strVal val="visible"/>
                                      </p:to>
                                    </p:set>
                                    <p:animEffect transition="in" filter="wipe(right)">
                                      <p:cBhvr>
                                        <p:cTn id="85" dur="500"/>
                                        <p:tgtEl>
                                          <p:spTgt spid="134177"/>
                                        </p:tgtEl>
                                      </p:cBhvr>
                                    </p:animEffect>
                                  </p:childTnLst>
                                </p:cTn>
                              </p:par>
                            </p:childTnLst>
                          </p:cTn>
                        </p:par>
                        <p:par>
                          <p:cTn id="86" fill="hold" nodeType="afterGroup">
                            <p:stCondLst>
                              <p:cond delay="1000"/>
                            </p:stCondLst>
                            <p:childTnLst>
                              <p:par>
                                <p:cTn id="87" presetID="1" presetClass="entr" presetSubtype="0" fill="hold" nodeType="afterEffect">
                                  <p:stCondLst>
                                    <p:cond delay="0"/>
                                  </p:stCondLst>
                                  <p:childTnLst>
                                    <p:set>
                                      <p:cBhvr>
                                        <p:cTn id="88" dur="1" fill="hold">
                                          <p:stCondLst>
                                            <p:cond delay="499"/>
                                          </p:stCondLst>
                                        </p:cTn>
                                        <p:tgtEl>
                                          <p:spTgt spid="134180"/>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nodeType="clickEffect">
                                  <p:stCondLst>
                                    <p:cond delay="0"/>
                                  </p:stCondLst>
                                  <p:childTnLst>
                                    <p:set>
                                      <p:cBhvr>
                                        <p:cTn id="92" dur="1" fill="hold">
                                          <p:stCondLst>
                                            <p:cond delay="0"/>
                                          </p:stCondLst>
                                        </p:cTn>
                                        <p:tgtEl>
                                          <p:spTgt spid="134174"/>
                                        </p:tgtEl>
                                        <p:attrNameLst>
                                          <p:attrName>style.visibility</p:attrName>
                                        </p:attrNameLst>
                                      </p:cBhvr>
                                      <p:to>
                                        <p:strVal val="visible"/>
                                      </p:to>
                                    </p:set>
                                    <p:animEffect transition="in" filter="wipe(left)">
                                      <p:cBhvr>
                                        <p:cTn id="93" dur="500"/>
                                        <p:tgtEl>
                                          <p:spTgt spid="134174"/>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nodeType="clickEffect">
                                  <p:stCondLst>
                                    <p:cond delay="0"/>
                                  </p:stCondLst>
                                  <p:childTnLst>
                                    <p:set>
                                      <p:cBhvr>
                                        <p:cTn id="97" dur="1" fill="hold">
                                          <p:stCondLst>
                                            <p:cond delay="0"/>
                                          </p:stCondLst>
                                        </p:cTn>
                                        <p:tgtEl>
                                          <p:spTgt spid="134176"/>
                                        </p:tgtEl>
                                        <p:attrNameLst>
                                          <p:attrName>style.visibility</p:attrName>
                                        </p:attrNameLst>
                                      </p:cBhvr>
                                      <p:to>
                                        <p:strVal val="visible"/>
                                      </p:to>
                                    </p:set>
                                    <p:animEffect transition="in" filter="wipe(left)">
                                      <p:cBhvr>
                                        <p:cTn id="98" dur="500"/>
                                        <p:tgtEl>
                                          <p:spTgt spid="134176"/>
                                        </p:tgtEl>
                                      </p:cBhvr>
                                    </p:animEffect>
                                  </p:childTnLst>
                                </p:cTn>
                              </p:par>
                            </p:childTnLst>
                          </p:cTn>
                        </p:par>
                        <p:par>
                          <p:cTn id="99" fill="hold" nodeType="afterGroup">
                            <p:stCondLst>
                              <p:cond delay="500"/>
                            </p:stCondLst>
                            <p:childTnLst>
                              <p:par>
                                <p:cTn id="100" presetID="1" presetClass="entr" presetSubtype="0" fill="hold" nodeType="afterEffect">
                                  <p:stCondLst>
                                    <p:cond delay="0"/>
                                  </p:stCondLst>
                                  <p:childTnLst>
                                    <p:set>
                                      <p:cBhvr>
                                        <p:cTn id="101" dur="1" fill="hold">
                                          <p:stCondLst>
                                            <p:cond delay="499"/>
                                          </p:stCondLst>
                                        </p:cTn>
                                        <p:tgtEl>
                                          <p:spTgt spid="134181"/>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3" presetClass="entr" presetSubtype="16" fill="hold" nodeType="clickEffect">
                                  <p:stCondLst>
                                    <p:cond delay="0"/>
                                  </p:stCondLst>
                                  <p:childTnLst>
                                    <p:set>
                                      <p:cBhvr>
                                        <p:cTn id="105" dur="1" fill="hold">
                                          <p:stCondLst>
                                            <p:cond delay="0"/>
                                          </p:stCondLst>
                                        </p:cTn>
                                        <p:tgtEl>
                                          <p:spTgt spid="134188"/>
                                        </p:tgtEl>
                                        <p:attrNameLst>
                                          <p:attrName>style.visibility</p:attrName>
                                        </p:attrNameLst>
                                      </p:cBhvr>
                                      <p:to>
                                        <p:strVal val="visible"/>
                                      </p:to>
                                    </p:set>
                                    <p:anim calcmode="lin" valueType="num">
                                      <p:cBhvr>
                                        <p:cTn id="106" dur="500" fill="hold"/>
                                        <p:tgtEl>
                                          <p:spTgt spid="134188"/>
                                        </p:tgtEl>
                                        <p:attrNameLst>
                                          <p:attrName>ppt_w</p:attrName>
                                        </p:attrNameLst>
                                      </p:cBhvr>
                                      <p:tavLst>
                                        <p:tav tm="0">
                                          <p:val>
                                            <p:fltVal val="0"/>
                                          </p:val>
                                        </p:tav>
                                        <p:tav tm="100000">
                                          <p:val>
                                            <p:strVal val="#ppt_w"/>
                                          </p:val>
                                        </p:tav>
                                      </p:tavLst>
                                    </p:anim>
                                    <p:anim calcmode="lin" valueType="num">
                                      <p:cBhvr>
                                        <p:cTn id="107" dur="500" fill="hold"/>
                                        <p:tgtEl>
                                          <p:spTgt spid="134188"/>
                                        </p:tgtEl>
                                        <p:attrNameLst>
                                          <p:attrName>ppt_h</p:attrName>
                                        </p:attrNameLst>
                                      </p:cBhvr>
                                      <p:tavLst>
                                        <p:tav tm="0">
                                          <p:val>
                                            <p:fltVal val="0"/>
                                          </p:val>
                                        </p:tav>
                                        <p:tav tm="100000">
                                          <p:val>
                                            <p:strVal val="#ppt_h"/>
                                          </p:val>
                                        </p:tav>
                                      </p:tavLst>
                                    </p:anim>
                                  </p:childTnLst>
                                </p:cTn>
                              </p:par>
                            </p:childTnLst>
                          </p:cTn>
                        </p:par>
                        <p:par>
                          <p:cTn id="108" fill="hold" nodeType="afterGroup">
                            <p:stCondLst>
                              <p:cond delay="500"/>
                            </p:stCondLst>
                            <p:childTnLst>
                              <p:par>
                                <p:cTn id="109" presetID="1" presetClass="entr" presetSubtype="0" fill="hold" nodeType="afterEffect">
                                  <p:stCondLst>
                                    <p:cond delay="0"/>
                                  </p:stCondLst>
                                  <p:childTnLst>
                                    <p:set>
                                      <p:cBhvr>
                                        <p:cTn id="110" dur="1" fill="hold">
                                          <p:stCondLst>
                                            <p:cond delay="499"/>
                                          </p:stCondLst>
                                        </p:cTn>
                                        <p:tgtEl>
                                          <p:spTgt spid="134189"/>
                                        </p:tgtEl>
                                        <p:attrNameLst>
                                          <p:attrName>style.visibility</p:attrName>
                                        </p:attrNameLst>
                                      </p:cBhvr>
                                      <p:to>
                                        <p:strVal val="visible"/>
                                      </p:to>
                                    </p:set>
                                  </p:childTnLst>
                                </p:cTn>
                              </p:par>
                            </p:childTnLst>
                          </p:cTn>
                        </p:par>
                        <p:par>
                          <p:cTn id="111" fill="hold" nodeType="afterGroup">
                            <p:stCondLst>
                              <p:cond delay="1000"/>
                            </p:stCondLst>
                            <p:childTnLst>
                              <p:par>
                                <p:cTn id="112" presetID="1" presetClass="entr" presetSubtype="0" fill="hold" nodeType="afterEffect">
                                  <p:stCondLst>
                                    <p:cond delay="0"/>
                                  </p:stCondLst>
                                  <p:childTnLst>
                                    <p:set>
                                      <p:cBhvr>
                                        <p:cTn id="113" dur="1" fill="hold">
                                          <p:stCondLst>
                                            <p:cond delay="499"/>
                                          </p:stCondLst>
                                        </p:cTn>
                                        <p:tgtEl>
                                          <p:spTgt spid="134190"/>
                                        </p:tgtEl>
                                        <p:attrNameLst>
                                          <p:attrName>style.visibility</p:attrName>
                                        </p:attrNameLst>
                                      </p:cBhvr>
                                      <p:to>
                                        <p:strVal val="visible"/>
                                      </p:to>
                                    </p:set>
                                  </p:childTnLst>
                                </p:cTn>
                              </p:par>
                            </p:childTnLst>
                          </p:cTn>
                        </p:par>
                        <p:par>
                          <p:cTn id="114" fill="hold" nodeType="afterGroup">
                            <p:stCondLst>
                              <p:cond delay="1500"/>
                            </p:stCondLst>
                            <p:childTnLst>
                              <p:par>
                                <p:cTn id="115" presetID="1" presetClass="entr" presetSubtype="0" fill="hold" nodeType="afterEffect">
                                  <p:stCondLst>
                                    <p:cond delay="0"/>
                                  </p:stCondLst>
                                  <p:childTnLst>
                                    <p:set>
                                      <p:cBhvr>
                                        <p:cTn id="116" dur="1" fill="hold">
                                          <p:stCondLst>
                                            <p:cond delay="499"/>
                                          </p:stCondLst>
                                        </p:cTn>
                                        <p:tgtEl>
                                          <p:spTgt spid="134191"/>
                                        </p:tgtEl>
                                        <p:attrNameLst>
                                          <p:attrName>style.visibility</p:attrName>
                                        </p:attrNameLst>
                                      </p:cBhvr>
                                      <p:to>
                                        <p:strVal val="visible"/>
                                      </p:to>
                                    </p:set>
                                  </p:childTnLst>
                                </p:cTn>
                              </p:par>
                            </p:childTnLst>
                          </p:cTn>
                        </p:par>
                        <p:par>
                          <p:cTn id="117" fill="hold" nodeType="afterGroup">
                            <p:stCondLst>
                              <p:cond delay="2000"/>
                            </p:stCondLst>
                            <p:childTnLst>
                              <p:par>
                                <p:cTn id="118" presetID="1" presetClass="entr" presetSubtype="0" fill="hold" nodeType="afterEffect">
                                  <p:stCondLst>
                                    <p:cond delay="0"/>
                                  </p:stCondLst>
                                  <p:childTnLst>
                                    <p:set>
                                      <p:cBhvr>
                                        <p:cTn id="119" dur="1" fill="hold">
                                          <p:stCondLst>
                                            <p:cond delay="499"/>
                                          </p:stCondLst>
                                        </p:cTn>
                                        <p:tgtEl>
                                          <p:spTgt spid="134192"/>
                                        </p:tgtEl>
                                        <p:attrNameLst>
                                          <p:attrName>style.visibility</p:attrName>
                                        </p:attrNameLst>
                                      </p:cBhvr>
                                      <p:to>
                                        <p:strVal val="visible"/>
                                      </p:to>
                                    </p:se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8" fill="hold" nodeType="clickEffect">
                                  <p:stCondLst>
                                    <p:cond delay="0"/>
                                  </p:stCondLst>
                                  <p:childTnLst>
                                    <p:set>
                                      <p:cBhvr>
                                        <p:cTn id="123" dur="1" fill="hold">
                                          <p:stCondLst>
                                            <p:cond delay="0"/>
                                          </p:stCondLst>
                                        </p:cTn>
                                        <p:tgtEl>
                                          <p:spTgt spid="134193"/>
                                        </p:tgtEl>
                                        <p:attrNameLst>
                                          <p:attrName>style.visibility</p:attrName>
                                        </p:attrNameLst>
                                      </p:cBhvr>
                                      <p:to>
                                        <p:strVal val="visible"/>
                                      </p:to>
                                    </p:set>
                                    <p:animEffect transition="in" filter="wipe(left)">
                                      <p:cBhvr>
                                        <p:cTn id="124" dur="500"/>
                                        <p:tgtEl>
                                          <p:spTgt spid="134193"/>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2" presetClass="entr" presetSubtype="8" fill="hold" nodeType="clickEffect">
                                  <p:stCondLst>
                                    <p:cond delay="0"/>
                                  </p:stCondLst>
                                  <p:childTnLst>
                                    <p:set>
                                      <p:cBhvr>
                                        <p:cTn id="128" dur="1" fill="hold">
                                          <p:stCondLst>
                                            <p:cond delay="0"/>
                                          </p:stCondLst>
                                        </p:cTn>
                                        <p:tgtEl>
                                          <p:spTgt spid="134194"/>
                                        </p:tgtEl>
                                        <p:attrNameLst>
                                          <p:attrName>style.visibility</p:attrName>
                                        </p:attrNameLst>
                                      </p:cBhvr>
                                      <p:to>
                                        <p:strVal val="visible"/>
                                      </p:to>
                                    </p:set>
                                    <p:animEffect transition="in" filter="wipe(left)">
                                      <p:cBhvr>
                                        <p:cTn id="129" dur="500"/>
                                        <p:tgtEl>
                                          <p:spTgt spid="134194"/>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2" presetClass="entr" presetSubtype="8" fill="hold" nodeType="clickEffect">
                                  <p:stCondLst>
                                    <p:cond delay="0"/>
                                  </p:stCondLst>
                                  <p:childTnLst>
                                    <p:set>
                                      <p:cBhvr>
                                        <p:cTn id="133" dur="1" fill="hold">
                                          <p:stCondLst>
                                            <p:cond delay="0"/>
                                          </p:stCondLst>
                                        </p:cTn>
                                        <p:tgtEl>
                                          <p:spTgt spid="134195"/>
                                        </p:tgtEl>
                                        <p:attrNameLst>
                                          <p:attrName>style.visibility</p:attrName>
                                        </p:attrNameLst>
                                      </p:cBhvr>
                                      <p:to>
                                        <p:strVal val="visible"/>
                                      </p:to>
                                    </p:set>
                                    <p:animEffect transition="in" filter="wipe(left)">
                                      <p:cBhvr>
                                        <p:cTn id="134" dur="500"/>
                                        <p:tgtEl>
                                          <p:spTgt spid="134195"/>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2" presetClass="entr" presetSubtype="8" fill="hold" nodeType="clickEffect">
                                  <p:stCondLst>
                                    <p:cond delay="0"/>
                                  </p:stCondLst>
                                  <p:childTnLst>
                                    <p:set>
                                      <p:cBhvr>
                                        <p:cTn id="138" dur="1" fill="hold">
                                          <p:stCondLst>
                                            <p:cond delay="0"/>
                                          </p:stCondLst>
                                        </p:cTn>
                                        <p:tgtEl>
                                          <p:spTgt spid="134196"/>
                                        </p:tgtEl>
                                        <p:attrNameLst>
                                          <p:attrName>style.visibility</p:attrName>
                                        </p:attrNameLst>
                                      </p:cBhvr>
                                      <p:to>
                                        <p:strVal val="visible"/>
                                      </p:to>
                                    </p:set>
                                    <p:animEffect transition="in" filter="wipe(left)">
                                      <p:cBhvr>
                                        <p:cTn id="139" dur="500"/>
                                        <p:tgtEl>
                                          <p:spTgt spid="134196"/>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2" presetClass="entr" presetSubtype="8" fill="hold" nodeType="clickEffect">
                                  <p:stCondLst>
                                    <p:cond delay="0"/>
                                  </p:stCondLst>
                                  <p:childTnLst>
                                    <p:set>
                                      <p:cBhvr>
                                        <p:cTn id="143" dur="1" fill="hold">
                                          <p:stCondLst>
                                            <p:cond delay="0"/>
                                          </p:stCondLst>
                                        </p:cTn>
                                        <p:tgtEl>
                                          <p:spTgt spid="134197"/>
                                        </p:tgtEl>
                                        <p:attrNameLst>
                                          <p:attrName>style.visibility</p:attrName>
                                        </p:attrNameLst>
                                      </p:cBhvr>
                                      <p:to>
                                        <p:strVal val="visible"/>
                                      </p:to>
                                    </p:set>
                                    <p:animEffect transition="in" filter="wipe(left)">
                                      <p:cBhvr>
                                        <p:cTn id="144" dur="500"/>
                                        <p:tgtEl>
                                          <p:spTgt spid="134197"/>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134211"/>
                                        </p:tgtEl>
                                        <p:attrNameLst>
                                          <p:attrName>style.visibility</p:attrName>
                                        </p:attrNameLst>
                                      </p:cBhvr>
                                      <p:to>
                                        <p:strVal val="visible"/>
                                      </p:to>
                                    </p:set>
                                    <p:animEffect transition="in" filter="wipe(left)">
                                      <p:cBhvr>
                                        <p:cTn id="149" dur="500"/>
                                        <p:tgtEl>
                                          <p:spTgt spid="134211"/>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22" presetClass="entr" presetSubtype="8" fill="hold" nodeType="clickEffect">
                                  <p:stCondLst>
                                    <p:cond delay="0"/>
                                  </p:stCondLst>
                                  <p:childTnLst>
                                    <p:set>
                                      <p:cBhvr>
                                        <p:cTn id="153" dur="1" fill="hold">
                                          <p:stCondLst>
                                            <p:cond delay="0"/>
                                          </p:stCondLst>
                                        </p:cTn>
                                        <p:tgtEl>
                                          <p:spTgt spid="134198"/>
                                        </p:tgtEl>
                                        <p:attrNameLst>
                                          <p:attrName>style.visibility</p:attrName>
                                        </p:attrNameLst>
                                      </p:cBhvr>
                                      <p:to>
                                        <p:strVal val="visible"/>
                                      </p:to>
                                    </p:set>
                                    <p:animEffect transition="in" filter="wipe(left)">
                                      <p:cBhvr>
                                        <p:cTn id="154" dur="500"/>
                                        <p:tgtEl>
                                          <p:spTgt spid="134198"/>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3" presetClass="entr" presetSubtype="16" fill="hold" nodeType="clickEffect">
                                  <p:stCondLst>
                                    <p:cond delay="0"/>
                                  </p:stCondLst>
                                  <p:childTnLst>
                                    <p:set>
                                      <p:cBhvr>
                                        <p:cTn id="158" dur="1" fill="hold">
                                          <p:stCondLst>
                                            <p:cond delay="0"/>
                                          </p:stCondLst>
                                        </p:cTn>
                                        <p:tgtEl>
                                          <p:spTgt spid="134199"/>
                                        </p:tgtEl>
                                        <p:attrNameLst>
                                          <p:attrName>style.visibility</p:attrName>
                                        </p:attrNameLst>
                                      </p:cBhvr>
                                      <p:to>
                                        <p:strVal val="visible"/>
                                      </p:to>
                                    </p:set>
                                    <p:anim calcmode="lin" valueType="num">
                                      <p:cBhvr>
                                        <p:cTn id="159" dur="500" fill="hold"/>
                                        <p:tgtEl>
                                          <p:spTgt spid="134199"/>
                                        </p:tgtEl>
                                        <p:attrNameLst>
                                          <p:attrName>ppt_w</p:attrName>
                                        </p:attrNameLst>
                                      </p:cBhvr>
                                      <p:tavLst>
                                        <p:tav tm="0">
                                          <p:val>
                                            <p:fltVal val="0"/>
                                          </p:val>
                                        </p:tav>
                                        <p:tav tm="100000">
                                          <p:val>
                                            <p:strVal val="#ppt_w"/>
                                          </p:val>
                                        </p:tav>
                                      </p:tavLst>
                                    </p:anim>
                                    <p:anim calcmode="lin" valueType="num">
                                      <p:cBhvr>
                                        <p:cTn id="160" dur="500" fill="hold"/>
                                        <p:tgtEl>
                                          <p:spTgt spid="134199"/>
                                        </p:tgtEl>
                                        <p:attrNameLst>
                                          <p:attrName>ppt_h</p:attrName>
                                        </p:attrNameLst>
                                      </p:cBhvr>
                                      <p:tavLst>
                                        <p:tav tm="0">
                                          <p:val>
                                            <p:fltVal val="0"/>
                                          </p:val>
                                        </p:tav>
                                        <p:tav tm="100000">
                                          <p:val>
                                            <p:strVal val="#ppt_h"/>
                                          </p:val>
                                        </p:tav>
                                      </p:tavLst>
                                    </p:anim>
                                  </p:childTnLst>
                                </p:cTn>
                              </p:par>
                            </p:childTnLst>
                          </p:cTn>
                        </p:par>
                        <p:par>
                          <p:cTn id="161" fill="hold" nodeType="afterGroup">
                            <p:stCondLst>
                              <p:cond delay="500"/>
                            </p:stCondLst>
                            <p:childTnLst>
                              <p:par>
                                <p:cTn id="162" presetID="1" presetClass="entr" presetSubtype="0" fill="hold" nodeType="afterEffect">
                                  <p:stCondLst>
                                    <p:cond delay="0"/>
                                  </p:stCondLst>
                                  <p:childTnLst>
                                    <p:set>
                                      <p:cBhvr>
                                        <p:cTn id="163" dur="1" fill="hold">
                                          <p:stCondLst>
                                            <p:cond delay="499"/>
                                          </p:stCondLst>
                                        </p:cTn>
                                        <p:tgtEl>
                                          <p:spTgt spid="134212"/>
                                        </p:tgtEl>
                                        <p:attrNameLst>
                                          <p:attrName>style.visibility</p:attrName>
                                        </p:attrNameLst>
                                      </p:cBhvr>
                                      <p:to>
                                        <p:strVal val="visible"/>
                                      </p:to>
                                    </p:se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1" presetClass="entr" presetSubtype="0" fill="hold" nodeType="clickEffect">
                                  <p:stCondLst>
                                    <p:cond delay="0"/>
                                  </p:stCondLst>
                                  <p:childTnLst>
                                    <p:set>
                                      <p:cBhvr>
                                        <p:cTn id="167" dur="1" fill="hold">
                                          <p:stCondLst>
                                            <p:cond delay="499"/>
                                          </p:stCondLst>
                                        </p:cTn>
                                        <p:tgtEl>
                                          <p:spTgt spid="134213"/>
                                        </p:tgtEl>
                                        <p:attrNameLst>
                                          <p:attrName>style.visibility</p:attrName>
                                        </p:attrNameLst>
                                      </p:cBhvr>
                                      <p:to>
                                        <p:strVal val="visible"/>
                                      </p:to>
                                    </p:set>
                                  </p:childTnLst>
                                </p:cTn>
                              </p:par>
                            </p:childTnLst>
                          </p:cTn>
                        </p:par>
                        <p:par>
                          <p:cTn id="168" fill="hold" nodeType="afterGroup">
                            <p:stCondLst>
                              <p:cond delay="500"/>
                            </p:stCondLst>
                            <p:childTnLst>
                              <p:par>
                                <p:cTn id="169" presetID="1" presetClass="entr" presetSubtype="0" fill="hold" nodeType="afterEffect">
                                  <p:stCondLst>
                                    <p:cond delay="0"/>
                                  </p:stCondLst>
                                  <p:childTnLst>
                                    <p:set>
                                      <p:cBhvr>
                                        <p:cTn id="170" dur="1" fill="hold">
                                          <p:stCondLst>
                                            <p:cond delay="499"/>
                                          </p:stCondLst>
                                        </p:cTn>
                                        <p:tgtEl>
                                          <p:spTgt spid="134214"/>
                                        </p:tgtEl>
                                        <p:attrNameLst>
                                          <p:attrName>style.visibility</p:attrName>
                                        </p:attrNameLst>
                                      </p:cBhvr>
                                      <p:to>
                                        <p:strVal val="visible"/>
                                      </p:to>
                                    </p:se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ntr" presetSubtype="0" fill="hold" nodeType="clickEffect">
                                  <p:stCondLst>
                                    <p:cond delay="0"/>
                                  </p:stCondLst>
                                  <p:childTnLst>
                                    <p:set>
                                      <p:cBhvr>
                                        <p:cTn id="174" dur="1" fill="hold">
                                          <p:stCondLst>
                                            <p:cond delay="499"/>
                                          </p:stCondLst>
                                        </p:cTn>
                                        <p:tgtEl>
                                          <p:spTgt spid="134215"/>
                                        </p:tgtEl>
                                        <p:attrNameLst>
                                          <p:attrName>style.visibility</p:attrName>
                                        </p:attrNameLst>
                                      </p:cBhvr>
                                      <p:to>
                                        <p:strVal val="visible"/>
                                      </p:to>
                                    </p:set>
                                  </p:childTnLst>
                                </p:cTn>
                              </p:par>
                            </p:childTnLst>
                          </p:cTn>
                        </p:par>
                        <p:par>
                          <p:cTn id="175" fill="hold" nodeType="afterGroup">
                            <p:stCondLst>
                              <p:cond delay="500"/>
                            </p:stCondLst>
                            <p:childTnLst>
                              <p:par>
                                <p:cTn id="176" presetID="1" presetClass="entr" presetSubtype="0" fill="hold" nodeType="afterEffect">
                                  <p:stCondLst>
                                    <p:cond delay="0"/>
                                  </p:stCondLst>
                                  <p:childTnLst>
                                    <p:set>
                                      <p:cBhvr>
                                        <p:cTn id="177" dur="1" fill="hold">
                                          <p:stCondLst>
                                            <p:cond delay="499"/>
                                          </p:stCondLst>
                                        </p:cTn>
                                        <p:tgtEl>
                                          <p:spTgt spid="134216"/>
                                        </p:tgtEl>
                                        <p:attrNameLst>
                                          <p:attrName>style.visibility</p:attrName>
                                        </p:attrNameLst>
                                      </p:cBhvr>
                                      <p:to>
                                        <p:strVal val="visible"/>
                                      </p:to>
                                    </p:se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22" presetClass="entr" presetSubtype="8" fill="hold" grpId="0" nodeType="clickEffect">
                                  <p:stCondLst>
                                    <p:cond delay="0"/>
                                  </p:stCondLst>
                                  <p:childTnLst>
                                    <p:set>
                                      <p:cBhvr>
                                        <p:cTn id="181" dur="1" fill="hold">
                                          <p:stCondLst>
                                            <p:cond delay="0"/>
                                          </p:stCondLst>
                                        </p:cTn>
                                        <p:tgtEl>
                                          <p:spTgt spid="134221"/>
                                        </p:tgtEl>
                                        <p:attrNameLst>
                                          <p:attrName>style.visibility</p:attrName>
                                        </p:attrNameLst>
                                      </p:cBhvr>
                                      <p:to>
                                        <p:strVal val="visible"/>
                                      </p:to>
                                    </p:set>
                                    <p:animEffect transition="in" filter="wipe(left)">
                                      <p:cBhvr>
                                        <p:cTn id="182" dur="500"/>
                                        <p:tgtEl>
                                          <p:spTgt spid="134221"/>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9" presetClass="entr" presetSubtype="0" fill="hold" nodeType="clickEffect">
                                  <p:stCondLst>
                                    <p:cond delay="0"/>
                                  </p:stCondLst>
                                  <p:childTnLst>
                                    <p:set>
                                      <p:cBhvr>
                                        <p:cTn id="186" dur="1" fill="hold">
                                          <p:stCondLst>
                                            <p:cond delay="0"/>
                                          </p:stCondLst>
                                        </p:cTn>
                                        <p:tgtEl>
                                          <p:spTgt spid="134218"/>
                                        </p:tgtEl>
                                        <p:attrNameLst>
                                          <p:attrName>style.visibility</p:attrName>
                                        </p:attrNameLst>
                                      </p:cBhvr>
                                      <p:to>
                                        <p:strVal val="visible"/>
                                      </p:to>
                                    </p:set>
                                    <p:animEffect transition="in" filter="dissolve">
                                      <p:cBhvr>
                                        <p:cTn id="187" dur="500"/>
                                        <p:tgtEl>
                                          <p:spTgt spid="134218"/>
                                        </p:tgtEl>
                                      </p:cBhvr>
                                    </p:animEffec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22" presetClass="entr" presetSubtype="8" fill="hold" nodeType="clickEffect">
                                  <p:stCondLst>
                                    <p:cond delay="0"/>
                                  </p:stCondLst>
                                  <p:childTnLst>
                                    <p:set>
                                      <p:cBhvr>
                                        <p:cTn id="191" dur="1" fill="hold">
                                          <p:stCondLst>
                                            <p:cond delay="0"/>
                                          </p:stCondLst>
                                        </p:cTn>
                                        <p:tgtEl>
                                          <p:spTgt spid="134217"/>
                                        </p:tgtEl>
                                        <p:attrNameLst>
                                          <p:attrName>style.visibility</p:attrName>
                                        </p:attrNameLst>
                                      </p:cBhvr>
                                      <p:to>
                                        <p:strVal val="visible"/>
                                      </p:to>
                                    </p:set>
                                    <p:animEffect transition="in" filter="wipe(left)">
                                      <p:cBhvr>
                                        <p:cTn id="192" dur="500"/>
                                        <p:tgtEl>
                                          <p:spTgt spid="134217"/>
                                        </p:tgtEl>
                                      </p:cBhvr>
                                    </p:animEffec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22" presetClass="entr" presetSubtype="8" fill="hold" grpId="0" nodeType="clickEffect">
                                  <p:stCondLst>
                                    <p:cond delay="0"/>
                                  </p:stCondLst>
                                  <p:childTnLst>
                                    <p:set>
                                      <p:cBhvr>
                                        <p:cTn id="196" dur="1" fill="hold">
                                          <p:stCondLst>
                                            <p:cond delay="0"/>
                                          </p:stCondLst>
                                        </p:cTn>
                                        <p:tgtEl>
                                          <p:spTgt spid="134222"/>
                                        </p:tgtEl>
                                        <p:attrNameLst>
                                          <p:attrName>style.visibility</p:attrName>
                                        </p:attrNameLst>
                                      </p:cBhvr>
                                      <p:to>
                                        <p:strVal val="visible"/>
                                      </p:to>
                                    </p:set>
                                    <p:animEffect transition="in" filter="wipe(left)">
                                      <p:cBhvr>
                                        <p:cTn id="197" dur="500"/>
                                        <p:tgtEl>
                                          <p:spTgt spid="134222"/>
                                        </p:tgtEl>
                                      </p:cBhvr>
                                    </p:animEffec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23" presetClass="entr" presetSubtype="16" fill="hold" nodeType="clickEffect">
                                  <p:stCondLst>
                                    <p:cond delay="0"/>
                                  </p:stCondLst>
                                  <p:childTnLst>
                                    <p:set>
                                      <p:cBhvr>
                                        <p:cTn id="201" dur="1" fill="hold">
                                          <p:stCondLst>
                                            <p:cond delay="0"/>
                                          </p:stCondLst>
                                        </p:cTn>
                                        <p:tgtEl>
                                          <p:spTgt spid="134219"/>
                                        </p:tgtEl>
                                        <p:attrNameLst>
                                          <p:attrName>style.visibility</p:attrName>
                                        </p:attrNameLst>
                                      </p:cBhvr>
                                      <p:to>
                                        <p:strVal val="visible"/>
                                      </p:to>
                                    </p:set>
                                    <p:anim calcmode="lin" valueType="num">
                                      <p:cBhvr>
                                        <p:cTn id="202" dur="500" fill="hold"/>
                                        <p:tgtEl>
                                          <p:spTgt spid="134219"/>
                                        </p:tgtEl>
                                        <p:attrNameLst>
                                          <p:attrName>ppt_w</p:attrName>
                                        </p:attrNameLst>
                                      </p:cBhvr>
                                      <p:tavLst>
                                        <p:tav tm="0">
                                          <p:val>
                                            <p:fltVal val="0"/>
                                          </p:val>
                                        </p:tav>
                                        <p:tav tm="100000">
                                          <p:val>
                                            <p:strVal val="#ppt_w"/>
                                          </p:val>
                                        </p:tav>
                                      </p:tavLst>
                                    </p:anim>
                                    <p:anim calcmode="lin" valueType="num">
                                      <p:cBhvr>
                                        <p:cTn id="203" dur="500" fill="hold"/>
                                        <p:tgtEl>
                                          <p:spTgt spid="134219"/>
                                        </p:tgtEl>
                                        <p:attrNameLst>
                                          <p:attrName>ppt_h</p:attrName>
                                        </p:attrNameLst>
                                      </p:cBhvr>
                                      <p:tavLst>
                                        <p:tav tm="0">
                                          <p:val>
                                            <p:fltVal val="0"/>
                                          </p:val>
                                        </p:tav>
                                        <p:tav tm="100000">
                                          <p:val>
                                            <p:strVal val="#ppt_h"/>
                                          </p:val>
                                        </p:tav>
                                      </p:tavLst>
                                    </p:anim>
                                  </p:childTnLst>
                                </p:cTn>
                              </p:par>
                            </p:childTnLst>
                          </p:cTn>
                        </p:par>
                      </p:childTnLst>
                    </p:cTn>
                  </p:par>
                  <p:par>
                    <p:cTn id="204" fill="hold" nodeType="clickPar">
                      <p:stCondLst>
                        <p:cond delay="indefinite"/>
                      </p:stCondLst>
                      <p:childTnLst>
                        <p:par>
                          <p:cTn id="205" fill="hold" nodeType="withGroup">
                            <p:stCondLst>
                              <p:cond delay="0"/>
                            </p:stCondLst>
                            <p:childTnLst>
                              <p:par>
                                <p:cTn id="206" presetID="22" presetClass="entr" presetSubtype="8" fill="hold" nodeType="clickEffect">
                                  <p:stCondLst>
                                    <p:cond delay="0"/>
                                  </p:stCondLst>
                                  <p:childTnLst>
                                    <p:set>
                                      <p:cBhvr>
                                        <p:cTn id="207" dur="1" fill="hold">
                                          <p:stCondLst>
                                            <p:cond delay="0"/>
                                          </p:stCondLst>
                                        </p:cTn>
                                        <p:tgtEl>
                                          <p:spTgt spid="134226"/>
                                        </p:tgtEl>
                                        <p:attrNameLst>
                                          <p:attrName>style.visibility</p:attrName>
                                        </p:attrNameLst>
                                      </p:cBhvr>
                                      <p:to>
                                        <p:strVal val="visible"/>
                                      </p:to>
                                    </p:set>
                                    <p:animEffect transition="in" filter="wipe(left)">
                                      <p:cBhvr>
                                        <p:cTn id="208" dur="500"/>
                                        <p:tgtEl>
                                          <p:spTgt spid="134226"/>
                                        </p:tgtEl>
                                      </p:cBhvr>
                                    </p:animEffec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22" presetClass="entr" presetSubtype="4" fill="hold" nodeType="clickEffect">
                                  <p:stCondLst>
                                    <p:cond delay="0"/>
                                  </p:stCondLst>
                                  <p:childTnLst>
                                    <p:set>
                                      <p:cBhvr>
                                        <p:cTn id="212" dur="1" fill="hold">
                                          <p:stCondLst>
                                            <p:cond delay="0"/>
                                          </p:stCondLst>
                                        </p:cTn>
                                        <p:tgtEl>
                                          <p:spTgt spid="134223"/>
                                        </p:tgtEl>
                                        <p:attrNameLst>
                                          <p:attrName>style.visibility</p:attrName>
                                        </p:attrNameLst>
                                      </p:cBhvr>
                                      <p:to>
                                        <p:strVal val="visible"/>
                                      </p:to>
                                    </p:set>
                                    <p:animEffect transition="in" filter="wipe(down)">
                                      <p:cBhvr>
                                        <p:cTn id="213" dur="500"/>
                                        <p:tgtEl>
                                          <p:spTgt spid="134223"/>
                                        </p:tgtEl>
                                      </p:cBhvr>
                                    </p:animEffec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22" presetClass="entr" presetSubtype="8" fill="hold" nodeType="clickEffect">
                                  <p:stCondLst>
                                    <p:cond delay="0"/>
                                  </p:stCondLst>
                                  <p:childTnLst>
                                    <p:set>
                                      <p:cBhvr>
                                        <p:cTn id="217" dur="1" fill="hold">
                                          <p:stCondLst>
                                            <p:cond delay="0"/>
                                          </p:stCondLst>
                                        </p:cTn>
                                        <p:tgtEl>
                                          <p:spTgt spid="134220"/>
                                        </p:tgtEl>
                                        <p:attrNameLst>
                                          <p:attrName>style.visibility</p:attrName>
                                        </p:attrNameLst>
                                      </p:cBhvr>
                                      <p:to>
                                        <p:strVal val="visible"/>
                                      </p:to>
                                    </p:set>
                                    <p:animEffect transition="in" filter="wipe(left)">
                                      <p:cBhvr>
                                        <p:cTn id="218" dur="500"/>
                                        <p:tgtEl>
                                          <p:spTgt spid="134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autoUpdateAnimBg="0"/>
      <p:bldP spid="134147" grpId="0" autoUpdateAnimBg="0"/>
      <p:bldP spid="134148" grpId="0" autoUpdateAnimBg="0"/>
      <p:bldP spid="134149" grpId="0" autoUpdateAnimBg="0"/>
      <p:bldP spid="134211" grpId="0" autoUpdateAnimBg="0"/>
      <p:bldP spid="134221" grpId="0" autoUpdateAnimBg="0"/>
      <p:bldP spid="134222"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2">
            <a:extLst>
              <a:ext uri="{FF2B5EF4-FFF2-40B4-BE49-F238E27FC236}">
                <a16:creationId xmlns:a16="http://schemas.microsoft.com/office/drawing/2014/main" id="{D1536186-2522-4475-97B2-B868FF94627C}"/>
              </a:ext>
            </a:extLst>
          </p:cNvPr>
          <p:cNvSpPr>
            <a:spLocks noChangeArrowheads="1"/>
          </p:cNvSpPr>
          <p:nvPr/>
        </p:nvSpPr>
        <p:spPr bwMode="auto">
          <a:xfrm>
            <a:off x="250825" y="44450"/>
            <a:ext cx="32496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FFFF00"/>
                </a:solidFill>
                <a:latin typeface="Times New Roman" panose="02020603050405020304" pitchFamily="18" charset="0"/>
              </a:rPr>
              <a:t>二</a:t>
            </a:r>
            <a:r>
              <a:rPr kumimoji="1" lang="en-US" altLang="zh-CN" sz="2800" b="1">
                <a:solidFill>
                  <a:srgbClr val="FFFF00"/>
                </a:solidFill>
                <a:latin typeface="Times New Roman" panose="02020603050405020304" pitchFamily="18" charset="0"/>
              </a:rPr>
              <a:t>. </a:t>
            </a:r>
            <a:r>
              <a:rPr kumimoji="1" lang="zh-CN" altLang="en-US" sz="2800" b="1">
                <a:solidFill>
                  <a:srgbClr val="FFFF00"/>
                </a:solidFill>
                <a:latin typeface="Times New Roman" panose="02020603050405020304" pitchFamily="18" charset="0"/>
              </a:rPr>
              <a:t>电流连续性方程</a:t>
            </a:r>
          </a:p>
        </p:txBody>
      </p:sp>
      <p:pic>
        <p:nvPicPr>
          <p:cNvPr id="6147" name="Picture 3">
            <a:extLst>
              <a:ext uri="{FF2B5EF4-FFF2-40B4-BE49-F238E27FC236}">
                <a16:creationId xmlns:a16="http://schemas.microsoft.com/office/drawing/2014/main" id="{74CD6EC8-BF34-4543-A02A-4982C7735F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5263" y="1998663"/>
            <a:ext cx="3673475" cy="992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48" name="TextBox 3">
            <a:extLst>
              <a:ext uri="{FF2B5EF4-FFF2-40B4-BE49-F238E27FC236}">
                <a16:creationId xmlns:a16="http://schemas.microsoft.com/office/drawing/2014/main" id="{6832C366-EFC5-4125-A2D0-013C227F3366}"/>
              </a:ext>
            </a:extLst>
          </p:cNvPr>
          <p:cNvSpPr txBox="1">
            <a:spLocks noChangeArrowheads="1"/>
          </p:cNvSpPr>
          <p:nvPr/>
        </p:nvSpPr>
        <p:spPr bwMode="auto">
          <a:xfrm>
            <a:off x="255588" y="517525"/>
            <a:ext cx="86375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b="1">
                <a:solidFill>
                  <a:schemeClr val="bg1"/>
                </a:solidFill>
              </a:rPr>
              <a:t>由电荷守恒定律和电流定义，取任意闭合曲面</a:t>
            </a:r>
            <a:r>
              <a:rPr lang="en-US" altLang="zh-CN" sz="2400" b="1">
                <a:solidFill>
                  <a:schemeClr val="bg1"/>
                </a:solidFill>
              </a:rPr>
              <a:t>S</a:t>
            </a:r>
            <a:r>
              <a:rPr lang="zh-CN" altLang="en-US" sz="2400" b="1">
                <a:solidFill>
                  <a:schemeClr val="bg1"/>
                </a:solidFill>
              </a:rPr>
              <a:t>，其包围空间体积为</a:t>
            </a:r>
            <a:r>
              <a:rPr lang="en-US" altLang="zh-CN" sz="2400" b="1">
                <a:solidFill>
                  <a:schemeClr val="bg1"/>
                </a:solidFill>
              </a:rPr>
              <a:t>V</a:t>
            </a:r>
            <a:r>
              <a:rPr lang="zh-CN" altLang="en-US" sz="2400" b="1">
                <a:solidFill>
                  <a:schemeClr val="bg1"/>
                </a:solidFill>
              </a:rPr>
              <a:t>，那么某段时间内流出曲面</a:t>
            </a:r>
            <a:r>
              <a:rPr lang="en-US" altLang="zh-CN" sz="2400" b="1">
                <a:solidFill>
                  <a:schemeClr val="bg1"/>
                </a:solidFill>
              </a:rPr>
              <a:t>S</a:t>
            </a:r>
            <a:r>
              <a:rPr lang="zh-CN" altLang="en-US" sz="2400" b="1">
                <a:solidFill>
                  <a:schemeClr val="bg1"/>
                </a:solidFill>
              </a:rPr>
              <a:t>的电量应当等于这个区域</a:t>
            </a:r>
            <a:r>
              <a:rPr lang="en-US" altLang="zh-CN" sz="2400" b="1">
                <a:solidFill>
                  <a:schemeClr val="bg1"/>
                </a:solidFill>
              </a:rPr>
              <a:t>V</a:t>
            </a:r>
            <a:r>
              <a:rPr lang="zh-CN" altLang="en-US" sz="2400" b="1">
                <a:solidFill>
                  <a:schemeClr val="bg1"/>
                </a:solidFill>
              </a:rPr>
              <a:t>中电量的减少，由通量积分可得：</a:t>
            </a:r>
          </a:p>
        </p:txBody>
      </p:sp>
      <p:pic>
        <p:nvPicPr>
          <p:cNvPr id="6149" name="Picture 4">
            <a:extLst>
              <a:ext uri="{FF2B5EF4-FFF2-40B4-BE49-F238E27FC236}">
                <a16:creationId xmlns:a16="http://schemas.microsoft.com/office/drawing/2014/main" id="{130EDA52-EFBF-4EF6-8AC5-4D01E749A8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4860925"/>
            <a:ext cx="2197100" cy="86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TextBox 4">
            <a:extLst>
              <a:ext uri="{FF2B5EF4-FFF2-40B4-BE49-F238E27FC236}">
                <a16:creationId xmlns:a16="http://schemas.microsoft.com/office/drawing/2014/main" id="{A5ABA3AC-E66A-4174-B69B-E2E7D782FD72}"/>
              </a:ext>
            </a:extLst>
          </p:cNvPr>
          <p:cNvSpPr txBox="1">
            <a:spLocks noChangeArrowheads="1"/>
          </p:cNvSpPr>
          <p:nvPr/>
        </p:nvSpPr>
        <p:spPr bwMode="auto">
          <a:xfrm>
            <a:off x="296863" y="4235450"/>
            <a:ext cx="88471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b="1">
                <a:solidFill>
                  <a:schemeClr val="bg1"/>
                </a:solidFill>
              </a:rPr>
              <a:t>由曲线曲面积分的高斯定理可得，电流连续性方程的微分形式：</a:t>
            </a:r>
          </a:p>
        </p:txBody>
      </p:sp>
      <p:sp>
        <p:nvSpPr>
          <p:cNvPr id="6151" name="TextBox 9">
            <a:extLst>
              <a:ext uri="{FF2B5EF4-FFF2-40B4-BE49-F238E27FC236}">
                <a16:creationId xmlns:a16="http://schemas.microsoft.com/office/drawing/2014/main" id="{18C634AB-8A7D-4BD1-9600-DC4E24957F12}"/>
              </a:ext>
            </a:extLst>
          </p:cNvPr>
          <p:cNvSpPr txBox="1">
            <a:spLocks noChangeArrowheads="1"/>
          </p:cNvSpPr>
          <p:nvPr/>
        </p:nvSpPr>
        <p:spPr bwMode="auto">
          <a:xfrm>
            <a:off x="679450" y="3281363"/>
            <a:ext cx="80295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b="1">
                <a:solidFill>
                  <a:schemeClr val="bg1"/>
                </a:solidFill>
              </a:rPr>
              <a:t>称为</a:t>
            </a:r>
            <a:r>
              <a:rPr lang="zh-CN" altLang="en-US" sz="2400" b="1">
                <a:solidFill>
                  <a:srgbClr val="FFC000"/>
                </a:solidFill>
              </a:rPr>
              <a:t>电流连续性方程</a:t>
            </a:r>
            <a:r>
              <a:rPr lang="zh-CN" altLang="en-US" sz="2400" b="1">
                <a:solidFill>
                  <a:schemeClr val="bg1"/>
                </a:solidFill>
              </a:rPr>
              <a:t>，反映电流分布和电荷运动变化之间的普遍关系，是电荷守恒定律的数学表达式。</a:t>
            </a:r>
          </a:p>
        </p:txBody>
      </p:sp>
      <p:sp>
        <p:nvSpPr>
          <p:cNvPr id="6152" name="TextBox 4">
            <a:extLst>
              <a:ext uri="{FF2B5EF4-FFF2-40B4-BE49-F238E27FC236}">
                <a16:creationId xmlns:a16="http://schemas.microsoft.com/office/drawing/2014/main" id="{D74CE63F-C405-4048-BA95-1EA1B4EEC250}"/>
              </a:ext>
            </a:extLst>
          </p:cNvPr>
          <p:cNvSpPr txBox="1">
            <a:spLocks noChangeArrowheads="1"/>
          </p:cNvSpPr>
          <p:nvPr/>
        </p:nvSpPr>
        <p:spPr bwMode="auto">
          <a:xfrm>
            <a:off x="395288" y="6021388"/>
            <a:ext cx="79200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b="1">
                <a:solidFill>
                  <a:schemeClr val="bg1"/>
                </a:solidFill>
              </a:rPr>
              <a:t>该方程表明，</a:t>
            </a:r>
            <a:r>
              <a:rPr lang="zh-CN" altLang="en-US" sz="2400" b="1">
                <a:solidFill>
                  <a:srgbClr val="FFC000"/>
                </a:solidFill>
              </a:rPr>
              <a:t>电流线只始末于空间中电荷随时间变化的点</a:t>
            </a:r>
          </a:p>
        </p:txBody>
      </p:sp>
      <p:sp>
        <p:nvSpPr>
          <p:cNvPr id="6153" name="文本框 1">
            <a:extLst>
              <a:ext uri="{FF2B5EF4-FFF2-40B4-BE49-F238E27FC236}">
                <a16:creationId xmlns:a16="http://schemas.microsoft.com/office/drawing/2014/main" id="{D5E13808-94D6-4007-964D-E75B22C8D4E7}"/>
              </a:ext>
            </a:extLst>
          </p:cNvPr>
          <p:cNvSpPr txBox="1">
            <a:spLocks noChangeArrowheads="1"/>
          </p:cNvSpPr>
          <p:nvPr/>
        </p:nvSpPr>
        <p:spPr bwMode="auto">
          <a:xfrm>
            <a:off x="3635375" y="4860925"/>
            <a:ext cx="42497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en-US" sz="2400" b="1">
                <a:solidFill>
                  <a:schemeClr val="bg1"/>
                </a:solidFill>
              </a:rPr>
              <a:t>电流密度的散度等于电荷对时间导数的负值。</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p:bldP spid="6152" grpId="0"/>
      <p:bldP spid="615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C5AA2FB-63C5-776E-0A06-EC3764CB7C38}"/>
              </a:ext>
            </a:extLst>
          </p:cNvPr>
          <p:cNvPicPr>
            <a:picLocks noChangeAspect="1"/>
          </p:cNvPicPr>
          <p:nvPr/>
        </p:nvPicPr>
        <p:blipFill>
          <a:blip r:embed="rId2"/>
          <a:stretch>
            <a:fillRect/>
          </a:stretch>
        </p:blipFill>
        <p:spPr>
          <a:xfrm>
            <a:off x="2483768" y="68351"/>
            <a:ext cx="6453406" cy="3578773"/>
          </a:xfrm>
          <a:prstGeom prst="rect">
            <a:avLst/>
          </a:prstGeom>
        </p:spPr>
      </p:pic>
      <p:pic>
        <p:nvPicPr>
          <p:cNvPr id="3" name="图片 2">
            <a:extLst>
              <a:ext uri="{FF2B5EF4-FFF2-40B4-BE49-F238E27FC236}">
                <a16:creationId xmlns:a16="http://schemas.microsoft.com/office/drawing/2014/main" id="{CFC57BFC-1C60-B42D-9711-C48028B0D6BC}"/>
              </a:ext>
            </a:extLst>
          </p:cNvPr>
          <p:cNvPicPr>
            <a:picLocks noChangeAspect="1"/>
          </p:cNvPicPr>
          <p:nvPr/>
        </p:nvPicPr>
        <p:blipFill>
          <a:blip r:embed="rId3"/>
          <a:stretch>
            <a:fillRect/>
          </a:stretch>
        </p:blipFill>
        <p:spPr>
          <a:xfrm>
            <a:off x="2499360" y="3752351"/>
            <a:ext cx="6408712" cy="3116614"/>
          </a:xfrm>
          <a:prstGeom prst="rect">
            <a:avLst/>
          </a:prstGeom>
        </p:spPr>
      </p:pic>
      <p:sp>
        <p:nvSpPr>
          <p:cNvPr id="4" name="文本框 3">
            <a:extLst>
              <a:ext uri="{FF2B5EF4-FFF2-40B4-BE49-F238E27FC236}">
                <a16:creationId xmlns:a16="http://schemas.microsoft.com/office/drawing/2014/main" id="{693AE3E8-048D-EBD1-E706-F288DF14E9B7}"/>
              </a:ext>
            </a:extLst>
          </p:cNvPr>
          <p:cNvSpPr txBox="1"/>
          <p:nvPr/>
        </p:nvSpPr>
        <p:spPr>
          <a:xfrm>
            <a:off x="226730" y="332656"/>
            <a:ext cx="1107997" cy="461665"/>
          </a:xfrm>
          <a:prstGeom prst="rect">
            <a:avLst/>
          </a:prstGeom>
          <a:noFill/>
        </p:spPr>
        <p:txBody>
          <a:bodyPr wrap="none" rtlCol="0">
            <a:spAutoFit/>
          </a:bodyPr>
          <a:lstStyle/>
          <a:p>
            <a:r>
              <a:rPr lang="zh-CN" altLang="en-US" sz="2400" b="1" dirty="0">
                <a:solidFill>
                  <a:schemeClr val="bg1"/>
                </a:solidFill>
              </a:rPr>
              <a:t>思考题</a:t>
            </a:r>
          </a:p>
        </p:txBody>
      </p:sp>
    </p:spTree>
    <p:extLst>
      <p:ext uri="{BB962C8B-B14F-4D97-AF65-F5344CB8AC3E}">
        <p14:creationId xmlns:p14="http://schemas.microsoft.com/office/powerpoint/2010/main" val="2709809722"/>
      </p:ext>
    </p:extLst>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8">
            <a:extLst>
              <a:ext uri="{FF2B5EF4-FFF2-40B4-BE49-F238E27FC236}">
                <a16:creationId xmlns:a16="http://schemas.microsoft.com/office/drawing/2014/main" id="{A7DE0DB6-20BF-4C6D-9E8E-80ADA19521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2200275"/>
            <a:ext cx="1943100"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71" name="矩形 14">
            <a:extLst>
              <a:ext uri="{FF2B5EF4-FFF2-40B4-BE49-F238E27FC236}">
                <a16:creationId xmlns:a16="http://schemas.microsoft.com/office/drawing/2014/main" id="{4586B0BB-B5F3-4C46-B5DA-6A141C47AFE4}"/>
              </a:ext>
            </a:extLst>
          </p:cNvPr>
          <p:cNvSpPr>
            <a:spLocks noChangeArrowheads="1"/>
          </p:cNvSpPr>
          <p:nvPr/>
        </p:nvSpPr>
        <p:spPr bwMode="auto">
          <a:xfrm>
            <a:off x="467544" y="479943"/>
            <a:ext cx="2041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a:solidFill>
                  <a:srgbClr val="66FFFF"/>
                </a:solidFill>
                <a:latin typeface="Times New Roman" panose="02020603050405020304" pitchFamily="18" charset="0"/>
              </a:rPr>
              <a:t>稳恒电流条件</a:t>
            </a:r>
          </a:p>
        </p:txBody>
      </p:sp>
      <p:sp>
        <p:nvSpPr>
          <p:cNvPr id="7172" name="TextBox 17">
            <a:extLst>
              <a:ext uri="{FF2B5EF4-FFF2-40B4-BE49-F238E27FC236}">
                <a16:creationId xmlns:a16="http://schemas.microsoft.com/office/drawing/2014/main" id="{D4D20524-DC6C-4399-BE8E-ECE9D83255FF}"/>
              </a:ext>
            </a:extLst>
          </p:cNvPr>
          <p:cNvSpPr txBox="1">
            <a:spLocks noChangeArrowheads="1"/>
          </p:cNvSpPr>
          <p:nvPr/>
        </p:nvSpPr>
        <p:spPr bwMode="auto">
          <a:xfrm>
            <a:off x="557213" y="3365500"/>
            <a:ext cx="80295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b="1" dirty="0">
                <a:solidFill>
                  <a:schemeClr val="bg1"/>
                </a:solidFill>
              </a:rPr>
              <a:t>对稳恒电流，任意封闭曲面内的电量保持不变；空间任意一点流失的电荷必然被别处流来的电荷补充，电流流动过程是电荷替代的过程，电荷分布不因电流的存在而随时间变换，它产生的电场也不随时间变化。</a:t>
            </a:r>
          </a:p>
        </p:txBody>
      </p:sp>
      <p:pic>
        <p:nvPicPr>
          <p:cNvPr id="7173" name="Picture 9">
            <a:extLst>
              <a:ext uri="{FF2B5EF4-FFF2-40B4-BE49-F238E27FC236}">
                <a16:creationId xmlns:a16="http://schemas.microsoft.com/office/drawing/2014/main" id="{D75BCC1B-8951-4340-A07E-07F7B3E508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2382838"/>
            <a:ext cx="1439863" cy="49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74" name="TextBox 19">
            <a:extLst>
              <a:ext uri="{FF2B5EF4-FFF2-40B4-BE49-F238E27FC236}">
                <a16:creationId xmlns:a16="http://schemas.microsoft.com/office/drawing/2014/main" id="{811060CD-D5F0-466B-9390-BA11F065AA89}"/>
              </a:ext>
            </a:extLst>
          </p:cNvPr>
          <p:cNvSpPr txBox="1">
            <a:spLocks noChangeArrowheads="1"/>
          </p:cNvSpPr>
          <p:nvPr/>
        </p:nvSpPr>
        <p:spPr bwMode="auto">
          <a:xfrm>
            <a:off x="579438" y="5187950"/>
            <a:ext cx="71215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l" eaLnBrk="1" hangingPunct="1">
              <a:buFont typeface="Arial" panose="020B0604020202020204" pitchFamily="34" charset="0"/>
              <a:buChar char="•"/>
            </a:pPr>
            <a:r>
              <a:rPr lang="zh-CN" altLang="en-US" sz="2400" b="1" dirty="0">
                <a:solidFill>
                  <a:schemeClr val="bg1"/>
                </a:solidFill>
              </a:rPr>
              <a:t>稳恒电流的电流线是无头无尾的闭合曲线。</a:t>
            </a:r>
            <a:endParaRPr lang="en-US" altLang="zh-CN" sz="2400" b="1" dirty="0">
              <a:solidFill>
                <a:schemeClr val="bg1"/>
              </a:solidFill>
            </a:endParaRPr>
          </a:p>
          <a:p>
            <a:pPr marL="342900" indent="-342900" algn="l" eaLnBrk="1" hangingPunct="1">
              <a:buFont typeface="Arial" panose="020B0604020202020204" pitchFamily="34" charset="0"/>
              <a:buChar char="•"/>
            </a:pPr>
            <a:r>
              <a:rPr lang="zh-CN" altLang="en-US" sz="2400" b="1" dirty="0">
                <a:solidFill>
                  <a:schemeClr val="bg1"/>
                </a:solidFill>
              </a:rPr>
              <a:t>沿任意电流管的各截面电流强度都相等。</a:t>
            </a:r>
          </a:p>
        </p:txBody>
      </p:sp>
      <p:sp>
        <p:nvSpPr>
          <p:cNvPr id="7175" name="TextBox 4">
            <a:extLst>
              <a:ext uri="{FF2B5EF4-FFF2-40B4-BE49-F238E27FC236}">
                <a16:creationId xmlns:a16="http://schemas.microsoft.com/office/drawing/2014/main" id="{BB56403B-2305-4058-8C7A-0AD7F658E96D}"/>
              </a:ext>
            </a:extLst>
          </p:cNvPr>
          <p:cNvSpPr txBox="1">
            <a:spLocks noChangeArrowheads="1"/>
          </p:cNvSpPr>
          <p:nvPr/>
        </p:nvSpPr>
        <p:spPr bwMode="auto">
          <a:xfrm>
            <a:off x="552730" y="1068112"/>
            <a:ext cx="80295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b="1" dirty="0">
                <a:solidFill>
                  <a:schemeClr val="bg1"/>
                </a:solidFill>
              </a:rPr>
              <a:t>该方程还表明，</a:t>
            </a:r>
            <a:r>
              <a:rPr lang="zh-CN" altLang="en-US" sz="2400" b="1" dirty="0">
                <a:solidFill>
                  <a:srgbClr val="FFC000"/>
                </a:solidFill>
              </a:rPr>
              <a:t>如果空间中电荷不随时间变化，那么电流线将是无头无尾的闭合曲线。</a:t>
            </a:r>
          </a:p>
        </p:txBody>
      </p:sp>
    </p:spTree>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2">
            <a:extLst>
              <a:ext uri="{FF2B5EF4-FFF2-40B4-BE49-F238E27FC236}">
                <a16:creationId xmlns:a16="http://schemas.microsoft.com/office/drawing/2014/main" id="{A5520A39-4028-4604-913E-45DFCEF63EB3}"/>
              </a:ext>
            </a:extLst>
          </p:cNvPr>
          <p:cNvSpPr>
            <a:spLocks noChangeArrowheads="1"/>
          </p:cNvSpPr>
          <p:nvPr/>
        </p:nvSpPr>
        <p:spPr bwMode="auto">
          <a:xfrm>
            <a:off x="250825" y="44450"/>
            <a:ext cx="2166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FFFF00"/>
                </a:solidFill>
                <a:latin typeface="Times New Roman" panose="02020603050405020304" pitchFamily="18" charset="0"/>
              </a:rPr>
              <a:t>三</a:t>
            </a:r>
            <a:r>
              <a:rPr kumimoji="1" lang="en-US" altLang="zh-CN" sz="2800" b="1">
                <a:solidFill>
                  <a:srgbClr val="FFFF00"/>
                </a:solidFill>
                <a:latin typeface="Times New Roman" panose="02020603050405020304" pitchFamily="18" charset="0"/>
              </a:rPr>
              <a:t>. </a:t>
            </a:r>
            <a:r>
              <a:rPr kumimoji="1" lang="zh-CN" altLang="en-US" sz="2800" b="1">
                <a:solidFill>
                  <a:srgbClr val="FFFF00"/>
                </a:solidFill>
                <a:latin typeface="Times New Roman" panose="02020603050405020304" pitchFamily="18" charset="0"/>
              </a:rPr>
              <a:t>欧姆定律</a:t>
            </a:r>
          </a:p>
        </p:txBody>
      </p:sp>
      <p:sp>
        <p:nvSpPr>
          <p:cNvPr id="8195" name="文本框 1">
            <a:extLst>
              <a:ext uri="{FF2B5EF4-FFF2-40B4-BE49-F238E27FC236}">
                <a16:creationId xmlns:a16="http://schemas.microsoft.com/office/drawing/2014/main" id="{99A33CD8-D42C-416A-AE92-3C87ACD96979}"/>
              </a:ext>
            </a:extLst>
          </p:cNvPr>
          <p:cNvSpPr txBox="1">
            <a:spLocks noChangeArrowheads="1"/>
          </p:cNvSpPr>
          <p:nvPr/>
        </p:nvSpPr>
        <p:spPr bwMode="auto">
          <a:xfrm>
            <a:off x="511175" y="2917825"/>
            <a:ext cx="77755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en-US" sz="2400" b="1" dirty="0">
                <a:solidFill>
                  <a:schemeClr val="bg1"/>
                </a:solidFill>
              </a:rPr>
              <a:t>实验表明，大部分情况下，导体中存在的电场与电流密度成正比，称为</a:t>
            </a:r>
            <a:r>
              <a:rPr lang="zh-CN" altLang="en-US" sz="2400" b="1" dirty="0">
                <a:solidFill>
                  <a:srgbClr val="FFC000"/>
                </a:solidFill>
              </a:rPr>
              <a:t>欧姆定律的微分形式</a:t>
            </a:r>
            <a:r>
              <a:rPr lang="zh-CN" altLang="en-US" sz="2400" b="1" dirty="0">
                <a:solidFill>
                  <a:schemeClr val="bg1"/>
                </a:solidFill>
              </a:rPr>
              <a:t>：</a:t>
            </a:r>
          </a:p>
        </p:txBody>
      </p:sp>
      <p:pic>
        <p:nvPicPr>
          <p:cNvPr id="8196" name="图片 3">
            <a:extLst>
              <a:ext uri="{FF2B5EF4-FFF2-40B4-BE49-F238E27FC236}">
                <a16:creationId xmlns:a16="http://schemas.microsoft.com/office/drawing/2014/main" id="{8255C31B-645B-4A71-A42A-1613EB2396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7263" y="3930650"/>
            <a:ext cx="10080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7233172B-CBA4-4276-B70B-887B637D5593}"/>
              </a:ext>
            </a:extLst>
          </p:cNvPr>
          <p:cNvSpPr txBox="1">
            <a:spLocks noRot="1" noChangeAspect="1" noMove="1" noResize="1" noEditPoints="1" noAdjustHandles="1" noChangeArrowheads="1" noChangeShapeType="1" noTextEdit="1"/>
          </p:cNvSpPr>
          <p:nvPr/>
        </p:nvSpPr>
        <p:spPr>
          <a:xfrm>
            <a:off x="433469" y="4609683"/>
            <a:ext cx="7776864" cy="830997"/>
          </a:xfrm>
          <a:prstGeom prst="rect">
            <a:avLst/>
          </a:prstGeom>
          <a:blipFill>
            <a:blip r:embed="rId3"/>
            <a:stretch>
              <a:fillRect l="-1176" t="-8029" b="-16058"/>
            </a:stretch>
          </a:blipFill>
        </p:spPr>
        <p:txBody>
          <a:bodyPr/>
          <a:lstStyle/>
          <a:p>
            <a:pPr>
              <a:defRPr/>
            </a:pPr>
            <a:r>
              <a:rPr lang="zh-CN" altLang="en-US">
                <a:noFill/>
              </a:rPr>
              <a:t> </a:t>
            </a:r>
          </a:p>
        </p:txBody>
      </p:sp>
      <p:pic>
        <p:nvPicPr>
          <p:cNvPr id="8198" name="图片 6">
            <a:extLst>
              <a:ext uri="{FF2B5EF4-FFF2-40B4-BE49-F238E27FC236}">
                <a16:creationId xmlns:a16="http://schemas.microsoft.com/office/drawing/2014/main" id="{31F721EC-D21F-4237-8D22-A3EE561F2C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3138" y="5567363"/>
            <a:ext cx="858837"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文本框 10">
            <a:extLst>
              <a:ext uri="{FF2B5EF4-FFF2-40B4-BE49-F238E27FC236}">
                <a16:creationId xmlns:a16="http://schemas.microsoft.com/office/drawing/2014/main" id="{2661FE5E-5422-4351-B101-9A65E5B75C55}"/>
              </a:ext>
            </a:extLst>
          </p:cNvPr>
          <p:cNvSpPr txBox="1">
            <a:spLocks noChangeArrowheads="1"/>
          </p:cNvSpPr>
          <p:nvPr/>
        </p:nvSpPr>
        <p:spPr bwMode="auto">
          <a:xfrm>
            <a:off x="539750" y="425450"/>
            <a:ext cx="65532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000" dirty="0">
              <a:solidFill>
                <a:srgbClr val="000000"/>
              </a:solidFill>
              <a:latin typeface="黑体" panose="02010609060101010101" pitchFamily="49" charset="-122"/>
              <a:ea typeface="黑体" panose="02010609060101010101" pitchFamily="49" charset="-122"/>
            </a:endParaRPr>
          </a:p>
          <a:p>
            <a:pPr algn="l"/>
            <a:r>
              <a:rPr lang="zh-CN" altLang="en-US" sz="2400" b="1" dirty="0">
                <a:solidFill>
                  <a:schemeClr val="bg1"/>
                </a:solidFill>
              </a:rPr>
              <a:t>金属导电的经典解释： </a:t>
            </a:r>
          </a:p>
          <a:p>
            <a:pPr algn="l"/>
            <a:r>
              <a:rPr lang="zh-CN" altLang="en-US" sz="2400" b="1" dirty="0">
                <a:solidFill>
                  <a:schemeClr val="bg1"/>
                </a:solidFill>
              </a:rPr>
              <a:t>自由电子运动</a:t>
            </a:r>
            <a:r>
              <a:rPr lang="en-US" altLang="zh-CN" sz="2400" b="1" dirty="0">
                <a:solidFill>
                  <a:schemeClr val="bg1"/>
                </a:solidFill>
              </a:rPr>
              <a:t>= </a:t>
            </a:r>
            <a:r>
              <a:rPr lang="zh-CN" altLang="en-US" sz="2400" b="1" dirty="0">
                <a:solidFill>
                  <a:schemeClr val="bg1"/>
                </a:solidFill>
              </a:rPr>
              <a:t>热运动</a:t>
            </a:r>
            <a:r>
              <a:rPr lang="en-US" altLang="zh-CN" sz="2400" b="1" dirty="0">
                <a:solidFill>
                  <a:schemeClr val="bg1"/>
                </a:solidFill>
              </a:rPr>
              <a:t>+ </a:t>
            </a:r>
            <a:r>
              <a:rPr lang="zh-CN" altLang="en-US" sz="2400" b="1" dirty="0">
                <a:solidFill>
                  <a:schemeClr val="bg1"/>
                </a:solidFill>
              </a:rPr>
              <a:t>定向加速运动。</a:t>
            </a:r>
          </a:p>
        </p:txBody>
      </p:sp>
      <p:pic>
        <p:nvPicPr>
          <p:cNvPr id="8200" name="图片 11">
            <a:extLst>
              <a:ext uri="{FF2B5EF4-FFF2-40B4-BE49-F238E27FC236}">
                <a16:creationId xmlns:a16="http://schemas.microsoft.com/office/drawing/2014/main" id="{9D375625-13FA-4B65-B234-AD43C9C630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1863" y="4900613"/>
            <a:ext cx="2900362" cy="133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1" name="文本框 16">
            <a:extLst>
              <a:ext uri="{FF2B5EF4-FFF2-40B4-BE49-F238E27FC236}">
                <a16:creationId xmlns:a16="http://schemas.microsoft.com/office/drawing/2014/main" id="{DEE84890-8131-46DF-A5EB-C708AE5D622B}"/>
              </a:ext>
            </a:extLst>
          </p:cNvPr>
          <p:cNvSpPr txBox="1">
            <a:spLocks noChangeArrowheads="1"/>
          </p:cNvSpPr>
          <p:nvPr/>
        </p:nvSpPr>
        <p:spPr bwMode="auto">
          <a:xfrm>
            <a:off x="539750" y="1560513"/>
            <a:ext cx="5580063" cy="98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000" dirty="0">
              <a:solidFill>
                <a:srgbClr val="000000"/>
              </a:solidFill>
              <a:latin typeface="黑体" panose="02010609060101010101" pitchFamily="49" charset="-122"/>
              <a:ea typeface="黑体" panose="02010609060101010101" pitchFamily="49" charset="-122"/>
            </a:endParaRPr>
          </a:p>
          <a:p>
            <a:pPr algn="l"/>
            <a:r>
              <a:rPr lang="zh-CN" altLang="en-US" sz="2400" b="1" dirty="0">
                <a:solidFill>
                  <a:schemeClr val="bg1"/>
                </a:solidFill>
              </a:rPr>
              <a:t>频繁热运动碰撞使加速运动间断进行，其平均效果为定向匀速运动。</a:t>
            </a:r>
          </a:p>
        </p:txBody>
      </p:sp>
      <p:pic>
        <p:nvPicPr>
          <p:cNvPr id="8202" name="图片 17">
            <a:extLst>
              <a:ext uri="{FF2B5EF4-FFF2-40B4-BE49-F238E27FC236}">
                <a16:creationId xmlns:a16="http://schemas.microsoft.com/office/drawing/2014/main" id="{FF1B5F30-6FCC-458B-A44F-A2E88C89B4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2225" y="606425"/>
            <a:ext cx="2620963"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2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2">
            <a:extLst>
              <a:ext uri="{FF2B5EF4-FFF2-40B4-BE49-F238E27FC236}">
                <a16:creationId xmlns:a16="http://schemas.microsoft.com/office/drawing/2014/main" id="{264B43B9-B13C-4CB6-ABAE-A0DA86C1FA9D}"/>
              </a:ext>
            </a:extLst>
          </p:cNvPr>
          <p:cNvSpPr>
            <a:spLocks noChangeArrowheads="1"/>
          </p:cNvSpPr>
          <p:nvPr/>
        </p:nvSpPr>
        <p:spPr bwMode="auto">
          <a:xfrm>
            <a:off x="250825" y="44450"/>
            <a:ext cx="2166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FFFF00"/>
                </a:solidFill>
                <a:latin typeface="Times New Roman" panose="02020603050405020304" pitchFamily="18" charset="0"/>
              </a:rPr>
              <a:t>三</a:t>
            </a:r>
            <a:r>
              <a:rPr kumimoji="1" lang="en-US" altLang="zh-CN" sz="2800" b="1">
                <a:solidFill>
                  <a:srgbClr val="FFFF00"/>
                </a:solidFill>
                <a:latin typeface="Times New Roman" panose="02020603050405020304" pitchFamily="18" charset="0"/>
              </a:rPr>
              <a:t>. </a:t>
            </a:r>
            <a:r>
              <a:rPr kumimoji="1" lang="zh-CN" altLang="en-US" sz="2800" b="1">
                <a:solidFill>
                  <a:srgbClr val="FFFF00"/>
                </a:solidFill>
                <a:latin typeface="Times New Roman" panose="02020603050405020304" pitchFamily="18" charset="0"/>
              </a:rPr>
              <a:t>欧姆定律</a:t>
            </a:r>
          </a:p>
        </p:txBody>
      </p:sp>
      <p:sp>
        <p:nvSpPr>
          <p:cNvPr id="9219" name="文本框 13">
            <a:extLst>
              <a:ext uri="{FF2B5EF4-FFF2-40B4-BE49-F238E27FC236}">
                <a16:creationId xmlns:a16="http://schemas.microsoft.com/office/drawing/2014/main" id="{9A0210C8-024A-4D24-AA70-3FC05BC2CB16}"/>
              </a:ext>
            </a:extLst>
          </p:cNvPr>
          <p:cNvSpPr txBox="1">
            <a:spLocks noChangeArrowheads="1"/>
          </p:cNvSpPr>
          <p:nvPr/>
        </p:nvSpPr>
        <p:spPr bwMode="auto">
          <a:xfrm>
            <a:off x="539750" y="595313"/>
            <a:ext cx="4968875" cy="135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000" dirty="0">
              <a:solidFill>
                <a:srgbClr val="000000"/>
              </a:solidFill>
              <a:latin typeface="黑体" panose="02010609060101010101" pitchFamily="49" charset="-122"/>
              <a:ea typeface="黑体" panose="02010609060101010101" pitchFamily="49" charset="-122"/>
            </a:endParaRPr>
          </a:p>
          <a:p>
            <a:pPr algn="just"/>
            <a:r>
              <a:rPr lang="zh-CN" altLang="en-US" sz="2400" b="1" dirty="0">
                <a:solidFill>
                  <a:schemeClr val="bg1"/>
                </a:solidFill>
              </a:rPr>
              <a:t>设电荷数密度为</a:t>
            </a:r>
            <a:r>
              <a:rPr lang="en-US" altLang="zh-CN" sz="2400" b="1" i="1" dirty="0">
                <a:solidFill>
                  <a:schemeClr val="bg1"/>
                </a:solidFill>
                <a:latin typeface="Times New Roman" panose="02020603050405020304" pitchFamily="18" charset="0"/>
              </a:rPr>
              <a:t>N</a:t>
            </a:r>
            <a:r>
              <a:rPr lang="zh-CN" altLang="en-US" sz="2400" b="1" dirty="0">
                <a:solidFill>
                  <a:schemeClr val="bg1"/>
                </a:solidFill>
              </a:rPr>
              <a:t>，电荷</a:t>
            </a:r>
            <a:r>
              <a:rPr lang="en-US" altLang="zh-CN" sz="2400" b="1" i="1" dirty="0">
                <a:solidFill>
                  <a:schemeClr val="bg1"/>
                </a:solidFill>
                <a:latin typeface="Times New Roman" panose="02020603050405020304" pitchFamily="18" charset="0"/>
              </a:rPr>
              <a:t>q</a:t>
            </a:r>
            <a:r>
              <a:rPr lang="zh-CN" altLang="en-US" sz="2400" b="1" dirty="0">
                <a:solidFill>
                  <a:schemeClr val="bg1"/>
                </a:solidFill>
              </a:rPr>
              <a:t>以速率</a:t>
            </a:r>
            <a:r>
              <a:rPr lang="en-US" altLang="zh-CN" sz="2400" b="1" i="1" dirty="0">
                <a:solidFill>
                  <a:schemeClr val="bg1"/>
                </a:solidFill>
                <a:latin typeface="Times New Roman" panose="02020603050405020304" pitchFamily="18" charset="0"/>
              </a:rPr>
              <a:t>u</a:t>
            </a:r>
            <a:r>
              <a:rPr lang="zh-CN" altLang="en-US" sz="2400" b="1" dirty="0">
                <a:solidFill>
                  <a:schemeClr val="bg1"/>
                </a:solidFill>
              </a:rPr>
              <a:t>定向匀速运动</a:t>
            </a:r>
            <a:r>
              <a:rPr lang="en-US" altLang="zh-CN" sz="2400" b="1" dirty="0">
                <a:solidFill>
                  <a:schemeClr val="bg1"/>
                </a:solidFill>
              </a:rPr>
              <a:t>, </a:t>
            </a:r>
            <a:r>
              <a:rPr lang="zh-CN" altLang="en-US" sz="2400" b="1" dirty="0">
                <a:solidFill>
                  <a:schemeClr val="bg1"/>
                </a:solidFill>
              </a:rPr>
              <a:t>单位时间内通过截面</a:t>
            </a:r>
            <a:r>
              <a:rPr lang="en-US" altLang="zh-CN" sz="2400" b="1" i="1" dirty="0">
                <a:solidFill>
                  <a:schemeClr val="bg1"/>
                </a:solidFill>
                <a:latin typeface="Times New Roman" panose="02020603050405020304" pitchFamily="18" charset="0"/>
              </a:rPr>
              <a:t>S</a:t>
            </a:r>
            <a:r>
              <a:rPr lang="zh-CN" altLang="en-US" sz="2400" b="1" dirty="0">
                <a:solidFill>
                  <a:schemeClr val="bg1"/>
                </a:solidFill>
              </a:rPr>
              <a:t>的电量</a:t>
            </a:r>
            <a:r>
              <a:rPr lang="en-US" altLang="zh-CN" sz="2400" b="1" i="1" dirty="0">
                <a:solidFill>
                  <a:schemeClr val="bg1"/>
                </a:solidFill>
                <a:latin typeface="+mn-lt"/>
              </a:rPr>
              <a:t>Q</a:t>
            </a:r>
            <a:r>
              <a:rPr lang="zh-CN" altLang="en-US" sz="2400" b="1" dirty="0">
                <a:solidFill>
                  <a:schemeClr val="bg1"/>
                </a:solidFill>
              </a:rPr>
              <a:t>，即电流强度</a:t>
            </a:r>
            <a:r>
              <a:rPr lang="en-US" altLang="zh-CN" sz="2400" b="1" i="1" dirty="0">
                <a:solidFill>
                  <a:schemeClr val="bg1"/>
                </a:solidFill>
                <a:latin typeface="Times New Roman" panose="02020603050405020304" pitchFamily="18" charset="0"/>
              </a:rPr>
              <a:t>I</a:t>
            </a:r>
            <a:endParaRPr lang="zh-CN" altLang="en-US" sz="2400" b="1" i="1" dirty="0">
              <a:solidFill>
                <a:schemeClr val="bg1"/>
              </a:solidFill>
              <a:latin typeface="Times New Roman" panose="02020603050405020304" pitchFamily="18" charset="0"/>
            </a:endParaRPr>
          </a:p>
        </p:txBody>
      </p:sp>
      <p:pic>
        <p:nvPicPr>
          <p:cNvPr id="9220" name="图片 14">
            <a:extLst>
              <a:ext uri="{FF2B5EF4-FFF2-40B4-BE49-F238E27FC236}">
                <a16:creationId xmlns:a16="http://schemas.microsoft.com/office/drawing/2014/main" id="{4437760C-C4F2-48A5-8114-E6B1AA2191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1863" y="774700"/>
            <a:ext cx="2900362"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文本框 2">
            <a:extLst>
              <a:ext uri="{FF2B5EF4-FFF2-40B4-BE49-F238E27FC236}">
                <a16:creationId xmlns:a16="http://schemas.microsoft.com/office/drawing/2014/main" id="{6918CA7C-954E-471B-9FE4-15AB1F6F5ECE}"/>
              </a:ext>
            </a:extLst>
          </p:cNvPr>
          <p:cNvSpPr txBox="1">
            <a:spLocks noChangeArrowheads="1"/>
          </p:cNvSpPr>
          <p:nvPr/>
        </p:nvSpPr>
        <p:spPr bwMode="auto">
          <a:xfrm>
            <a:off x="690563" y="2967037"/>
            <a:ext cx="45148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dirty="0">
                <a:solidFill>
                  <a:schemeClr val="bg1"/>
                </a:solidFill>
              </a:rPr>
              <a:t>这就是电流的经典微观表达式。</a:t>
            </a:r>
          </a:p>
        </p:txBody>
      </p:sp>
      <p:pic>
        <p:nvPicPr>
          <p:cNvPr id="9222" name="图片 7">
            <a:extLst>
              <a:ext uri="{FF2B5EF4-FFF2-40B4-BE49-F238E27FC236}">
                <a16:creationId xmlns:a16="http://schemas.microsoft.com/office/drawing/2014/main" id="{C293E6CE-2656-474F-AD60-1B0DA0E69E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4364038"/>
            <a:ext cx="1443038"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文本框 8">
            <a:extLst>
              <a:ext uri="{FF2B5EF4-FFF2-40B4-BE49-F238E27FC236}">
                <a16:creationId xmlns:a16="http://schemas.microsoft.com/office/drawing/2014/main" id="{8558942E-3859-4353-948B-A244B8641332}"/>
              </a:ext>
            </a:extLst>
          </p:cNvPr>
          <p:cNvSpPr txBox="1">
            <a:spLocks noChangeArrowheads="1"/>
          </p:cNvSpPr>
          <p:nvPr/>
        </p:nvSpPr>
        <p:spPr bwMode="auto">
          <a:xfrm>
            <a:off x="658264" y="3702881"/>
            <a:ext cx="5753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chemeClr val="bg1"/>
                </a:solidFill>
              </a:rPr>
              <a:t>与之对应，电导率的经典微观表达式为：</a:t>
            </a:r>
          </a:p>
        </p:txBody>
      </p:sp>
      <p:sp>
        <p:nvSpPr>
          <p:cNvPr id="10" name="文本框 9">
            <a:extLst>
              <a:ext uri="{FF2B5EF4-FFF2-40B4-BE49-F238E27FC236}">
                <a16:creationId xmlns:a16="http://schemas.microsoft.com/office/drawing/2014/main" id="{716E0063-8000-41CE-B8A7-82A15122CBB0}"/>
              </a:ext>
            </a:extLst>
          </p:cNvPr>
          <p:cNvSpPr txBox="1">
            <a:spLocks noRot="1" noChangeAspect="1" noMove="1" noResize="1" noEditPoints="1" noAdjustHandles="1" noChangeArrowheads="1" noChangeShapeType="1" noTextEdit="1"/>
          </p:cNvSpPr>
          <p:nvPr/>
        </p:nvSpPr>
        <p:spPr>
          <a:xfrm>
            <a:off x="725220" y="5314988"/>
            <a:ext cx="6624736" cy="830997"/>
          </a:xfrm>
          <a:prstGeom prst="rect">
            <a:avLst/>
          </a:prstGeom>
          <a:blipFill>
            <a:blip r:embed="rId5"/>
            <a:stretch>
              <a:fillRect l="-1472" t="-8088" b="-16912"/>
            </a:stretch>
          </a:blipFill>
        </p:spPr>
        <p:txBody>
          <a:bodyPr/>
          <a:lstStyle/>
          <a:p>
            <a:pPr>
              <a:defRPr/>
            </a:pPr>
            <a:r>
              <a:rPr lang="zh-CN" altLang="en-US">
                <a:noFill/>
              </a:rPr>
              <a:t> </a:t>
            </a:r>
          </a:p>
        </p:txBody>
      </p:sp>
      <p:graphicFrame>
        <p:nvGraphicFramePr>
          <p:cNvPr id="20" name="Object 14">
            <a:extLst>
              <a:ext uri="{FF2B5EF4-FFF2-40B4-BE49-F238E27FC236}">
                <a16:creationId xmlns:a16="http://schemas.microsoft.com/office/drawing/2014/main" id="{E25209E3-D253-4624-AE3E-EA209C09DD32}"/>
              </a:ext>
            </a:extLst>
          </p:cNvPr>
          <p:cNvGraphicFramePr>
            <a:graphicFrameLocks noChangeAspect="1"/>
          </p:cNvGraphicFramePr>
          <p:nvPr>
            <p:extLst>
              <p:ext uri="{D42A27DB-BD31-4B8C-83A1-F6EECF244321}">
                <p14:modId xmlns:p14="http://schemas.microsoft.com/office/powerpoint/2010/main" val="3004449662"/>
              </p:ext>
            </p:extLst>
          </p:nvPr>
        </p:nvGraphicFramePr>
        <p:xfrm>
          <a:off x="2681288" y="2009775"/>
          <a:ext cx="2022475" cy="831850"/>
        </p:xfrm>
        <a:graphic>
          <a:graphicData uri="http://schemas.openxmlformats.org/presentationml/2006/ole">
            <mc:AlternateContent xmlns:mc="http://schemas.openxmlformats.org/markup-compatibility/2006">
              <mc:Choice xmlns:v="urn:schemas-microsoft-com:vml" Requires="v">
                <p:oleObj spid="_x0000_s172044" name="Equation" r:id="rId6" imgW="977760" imgH="393480" progId="Equation.DSMT4">
                  <p:embed/>
                </p:oleObj>
              </mc:Choice>
              <mc:Fallback>
                <p:oleObj name="Equation" r:id="rId6" imgW="977760" imgH="393480" progId="Equation.DSMT4">
                  <p:embed/>
                  <p:pic>
                    <p:nvPicPr>
                      <p:cNvPr id="20" name="Object 14">
                        <a:extLst>
                          <a:ext uri="{FF2B5EF4-FFF2-40B4-BE49-F238E27FC236}">
                            <a16:creationId xmlns:a16="http://schemas.microsoft.com/office/drawing/2014/main" id="{E25209E3-D253-4624-AE3E-EA209C09DD32}"/>
                          </a:ext>
                        </a:extLst>
                      </p:cNvPr>
                      <p:cNvPicPr>
                        <a:picLocks noChangeAspect="1" noChangeArrowheads="1"/>
                      </p:cNvPicPr>
                      <p:nvPr/>
                    </p:nvPicPr>
                    <p:blipFill>
                      <a:blip r:embed="rId7"/>
                      <a:srcRect/>
                      <a:stretch>
                        <a:fillRect/>
                      </a:stretch>
                    </p:blipFill>
                    <p:spPr bwMode="auto">
                      <a:xfrm>
                        <a:off x="2681288" y="2009775"/>
                        <a:ext cx="20224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3" grpId="0"/>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2">
            <a:extLst>
              <a:ext uri="{FF2B5EF4-FFF2-40B4-BE49-F238E27FC236}">
                <a16:creationId xmlns:a16="http://schemas.microsoft.com/office/drawing/2014/main" id="{2BE5D7F0-032F-4C2A-95BF-ED37C0CE22F5}"/>
              </a:ext>
            </a:extLst>
          </p:cNvPr>
          <p:cNvSpPr>
            <a:spLocks noChangeArrowheads="1"/>
          </p:cNvSpPr>
          <p:nvPr/>
        </p:nvSpPr>
        <p:spPr bwMode="auto">
          <a:xfrm>
            <a:off x="250825" y="44450"/>
            <a:ext cx="2166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FFFF00"/>
                </a:solidFill>
                <a:latin typeface="Times New Roman" panose="02020603050405020304" pitchFamily="18" charset="0"/>
              </a:rPr>
              <a:t>三</a:t>
            </a:r>
            <a:r>
              <a:rPr kumimoji="1" lang="en-US" altLang="zh-CN" sz="2800" b="1">
                <a:solidFill>
                  <a:srgbClr val="FFFF00"/>
                </a:solidFill>
                <a:latin typeface="Times New Roman" panose="02020603050405020304" pitchFamily="18" charset="0"/>
              </a:rPr>
              <a:t>. </a:t>
            </a:r>
            <a:r>
              <a:rPr kumimoji="1" lang="zh-CN" altLang="en-US" sz="2800" b="1">
                <a:solidFill>
                  <a:srgbClr val="FFFF00"/>
                </a:solidFill>
                <a:latin typeface="Times New Roman" panose="02020603050405020304" pitchFamily="18" charset="0"/>
              </a:rPr>
              <a:t>欧姆定律</a:t>
            </a:r>
          </a:p>
        </p:txBody>
      </p:sp>
      <p:sp>
        <p:nvSpPr>
          <p:cNvPr id="11" name="文本框 10">
            <a:extLst>
              <a:ext uri="{FF2B5EF4-FFF2-40B4-BE49-F238E27FC236}">
                <a16:creationId xmlns:a16="http://schemas.microsoft.com/office/drawing/2014/main" id="{9D05753D-482D-4122-BCAC-82065E030A1A}"/>
              </a:ext>
            </a:extLst>
          </p:cNvPr>
          <p:cNvSpPr txBox="1"/>
          <p:nvPr/>
        </p:nvSpPr>
        <p:spPr>
          <a:xfrm>
            <a:off x="719138" y="692150"/>
            <a:ext cx="7705725" cy="1200150"/>
          </a:xfrm>
          <a:prstGeom prst="rect">
            <a:avLst/>
          </a:prstGeom>
          <a:noFill/>
        </p:spPr>
        <p:txBody>
          <a:bodyPr>
            <a:spAutoFit/>
          </a:bodyPr>
          <a:lstStyle/>
          <a:p>
            <a:pPr algn="l">
              <a:defRPr/>
            </a:pPr>
            <a:r>
              <a:rPr lang="zh-CN" altLang="en-US" sz="2400" b="1" dirty="0">
                <a:solidFill>
                  <a:schemeClr val="bg1"/>
                </a:solidFill>
                <a:latin typeface="+mn-lt"/>
                <a:ea typeface="+mn-ea"/>
              </a:rPr>
              <a:t>由于稳恒电流的闭合性，通过导体任意截面的电流都相等，导线上每一截面都是等势面，则两个相距为</a:t>
            </a:r>
            <a:r>
              <a:rPr lang="en-US" altLang="zh-CN" sz="2400" b="1" i="1" dirty="0">
                <a:solidFill>
                  <a:schemeClr val="bg1"/>
                </a:solidFill>
                <a:latin typeface="+mn-lt"/>
                <a:ea typeface="+mn-ea"/>
              </a:rPr>
              <a:t>l</a:t>
            </a:r>
            <a:r>
              <a:rPr lang="zh-CN" altLang="en-US" sz="2400" b="1" dirty="0">
                <a:solidFill>
                  <a:schemeClr val="bg1"/>
                </a:solidFill>
                <a:latin typeface="+mn-lt"/>
                <a:ea typeface="+mn-ea"/>
              </a:rPr>
              <a:t>的截面的电势差为：</a:t>
            </a:r>
            <a:endParaRPr lang="zh-CN" altLang="en-US" sz="2400" b="1" i="1" dirty="0">
              <a:solidFill>
                <a:schemeClr val="bg1"/>
              </a:solidFill>
              <a:latin typeface="+mn-lt"/>
              <a:ea typeface="+mn-ea"/>
            </a:endParaRPr>
          </a:p>
        </p:txBody>
      </p:sp>
      <p:graphicFrame>
        <p:nvGraphicFramePr>
          <p:cNvPr id="12" name="Object 46">
            <a:extLst>
              <a:ext uri="{FF2B5EF4-FFF2-40B4-BE49-F238E27FC236}">
                <a16:creationId xmlns:a16="http://schemas.microsoft.com/office/drawing/2014/main" id="{11556CF2-CA51-46D2-93AD-C0D3602AF845}"/>
              </a:ext>
            </a:extLst>
          </p:cNvPr>
          <p:cNvGraphicFramePr>
            <a:graphicFrameLocks/>
          </p:cNvGraphicFramePr>
          <p:nvPr/>
        </p:nvGraphicFramePr>
        <p:xfrm>
          <a:off x="1619250" y="2120900"/>
          <a:ext cx="6340475" cy="996950"/>
        </p:xfrm>
        <a:graphic>
          <a:graphicData uri="http://schemas.openxmlformats.org/presentationml/2006/ole">
            <mc:AlternateContent xmlns:mc="http://schemas.openxmlformats.org/markup-compatibility/2006">
              <mc:Choice xmlns:v="urn:schemas-microsoft-com:vml" Requires="v">
                <p:oleObj spid="_x0000_s173078" name="Equation" r:id="rId3" imgW="2743200" imgH="419040" progId="Equation.DSMT4">
                  <p:embed/>
                </p:oleObj>
              </mc:Choice>
              <mc:Fallback>
                <p:oleObj name="Equation" r:id="rId3" imgW="2743200" imgH="419040" progId="Equation.DSMT4">
                  <p:embed/>
                  <p:pic>
                    <p:nvPicPr>
                      <p:cNvPr id="12" name="Object 46">
                        <a:extLst>
                          <a:ext uri="{FF2B5EF4-FFF2-40B4-BE49-F238E27FC236}">
                            <a16:creationId xmlns:a16="http://schemas.microsoft.com/office/drawing/2014/main" id="{11556CF2-CA51-46D2-93AD-C0D3602AF845}"/>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120900"/>
                        <a:ext cx="6340475" cy="9969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46">
            <a:extLst>
              <a:ext uri="{FF2B5EF4-FFF2-40B4-BE49-F238E27FC236}">
                <a16:creationId xmlns:a16="http://schemas.microsoft.com/office/drawing/2014/main" id="{DB1D3BBE-7FDC-40B6-98BA-7244F7375DEE}"/>
              </a:ext>
            </a:extLst>
          </p:cNvPr>
          <p:cNvGraphicFramePr>
            <a:graphicFrameLocks/>
          </p:cNvGraphicFramePr>
          <p:nvPr>
            <p:extLst>
              <p:ext uri="{D42A27DB-BD31-4B8C-83A1-F6EECF244321}">
                <p14:modId xmlns:p14="http://schemas.microsoft.com/office/powerpoint/2010/main" val="2696827460"/>
              </p:ext>
            </p:extLst>
          </p:nvPr>
        </p:nvGraphicFramePr>
        <p:xfrm>
          <a:off x="3708400" y="3452813"/>
          <a:ext cx="1350963" cy="935037"/>
        </p:xfrm>
        <a:graphic>
          <a:graphicData uri="http://schemas.openxmlformats.org/presentationml/2006/ole">
            <mc:AlternateContent xmlns:mc="http://schemas.openxmlformats.org/markup-compatibility/2006">
              <mc:Choice xmlns:v="urn:schemas-microsoft-com:vml" Requires="v">
                <p:oleObj spid="_x0000_s173079" name="Equation" r:id="rId5" imgW="583920" imgH="393480" progId="Equation.DSMT4">
                  <p:embed/>
                </p:oleObj>
              </mc:Choice>
              <mc:Fallback>
                <p:oleObj name="Equation" r:id="rId5" imgW="583920" imgH="393480" progId="Equation.DSMT4">
                  <p:embed/>
                  <p:pic>
                    <p:nvPicPr>
                      <p:cNvPr id="14" name="Object 46">
                        <a:extLst>
                          <a:ext uri="{FF2B5EF4-FFF2-40B4-BE49-F238E27FC236}">
                            <a16:creationId xmlns:a16="http://schemas.microsoft.com/office/drawing/2014/main" id="{DB1D3BBE-7FDC-40B6-98BA-7244F7375DEE}"/>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400" y="3452813"/>
                        <a:ext cx="1350963" cy="9350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文本框 14">
            <a:extLst>
              <a:ext uri="{FF2B5EF4-FFF2-40B4-BE49-F238E27FC236}">
                <a16:creationId xmlns:a16="http://schemas.microsoft.com/office/drawing/2014/main" id="{653E03C8-CCC2-4CA3-AB5D-F5AA86C52218}"/>
              </a:ext>
            </a:extLst>
          </p:cNvPr>
          <p:cNvSpPr txBox="1"/>
          <p:nvPr/>
        </p:nvSpPr>
        <p:spPr>
          <a:xfrm>
            <a:off x="719138" y="4727575"/>
            <a:ext cx="7416800" cy="584200"/>
          </a:xfrm>
          <a:prstGeom prst="rect">
            <a:avLst/>
          </a:prstGeom>
          <a:noFill/>
        </p:spPr>
        <p:txBody>
          <a:bodyPr>
            <a:spAutoFit/>
          </a:bodyPr>
          <a:lstStyle/>
          <a:p>
            <a:pPr algn="l">
              <a:defRPr/>
            </a:pPr>
            <a:r>
              <a:rPr lang="zh-CN" altLang="en-US" sz="2400" b="1" dirty="0">
                <a:solidFill>
                  <a:schemeClr val="bg1"/>
                </a:solidFill>
                <a:latin typeface="+mn-lt"/>
                <a:ea typeface="+mn-ea"/>
              </a:rPr>
              <a:t>得到欧姆定律：      </a:t>
            </a:r>
            <a:r>
              <a:rPr lang="en-US" altLang="zh-CN" sz="3200" b="1" i="1" dirty="0">
                <a:solidFill>
                  <a:schemeClr val="bg1"/>
                </a:solidFill>
                <a:latin typeface="+mn-lt"/>
                <a:ea typeface="+mn-ea"/>
              </a:rPr>
              <a:t>U</a:t>
            </a:r>
            <a:r>
              <a:rPr lang="en-US" altLang="zh-CN" sz="3200" b="1" dirty="0">
                <a:solidFill>
                  <a:schemeClr val="bg1"/>
                </a:solidFill>
                <a:latin typeface="+mn-lt"/>
                <a:ea typeface="+mn-ea"/>
              </a:rPr>
              <a:t>=</a:t>
            </a:r>
            <a:r>
              <a:rPr lang="en-US" altLang="zh-CN" sz="3200" b="1" i="1" dirty="0">
                <a:solidFill>
                  <a:schemeClr val="bg1"/>
                </a:solidFill>
                <a:latin typeface="+mn-lt"/>
                <a:ea typeface="+mn-ea"/>
              </a:rPr>
              <a:t>IR</a:t>
            </a:r>
            <a:endParaRPr lang="zh-CN" altLang="en-US" sz="2400" b="1" i="1" dirty="0">
              <a:solidFill>
                <a:schemeClr val="bg1"/>
              </a:solidFill>
              <a:latin typeface="+mn-lt"/>
              <a:ea typeface="+mn-ea"/>
            </a:endParaRPr>
          </a:p>
        </p:txBody>
      </p:sp>
      <p:sp>
        <p:nvSpPr>
          <p:cNvPr id="2" name="文本框 1">
            <a:extLst>
              <a:ext uri="{FF2B5EF4-FFF2-40B4-BE49-F238E27FC236}">
                <a16:creationId xmlns:a16="http://schemas.microsoft.com/office/drawing/2014/main" id="{67B7B86A-411F-4DC9-98C8-27EB7779A948}"/>
              </a:ext>
            </a:extLst>
          </p:cNvPr>
          <p:cNvSpPr txBox="1"/>
          <p:nvPr/>
        </p:nvSpPr>
        <p:spPr>
          <a:xfrm flipH="1">
            <a:off x="719138" y="3689349"/>
            <a:ext cx="2808288" cy="461963"/>
          </a:xfrm>
          <a:prstGeom prst="rect">
            <a:avLst/>
          </a:prstGeom>
          <a:noFill/>
        </p:spPr>
        <p:txBody>
          <a:bodyPr>
            <a:spAutoFit/>
          </a:bodyPr>
          <a:lstStyle/>
          <a:p>
            <a:pPr algn="l">
              <a:defRPr/>
            </a:pPr>
            <a:r>
              <a:rPr lang="zh-CN" altLang="en-US" sz="2400" b="1" dirty="0">
                <a:solidFill>
                  <a:schemeClr val="bg1"/>
                </a:solidFill>
                <a:latin typeface="+mn-lt"/>
                <a:ea typeface="+mn-ea"/>
              </a:rPr>
              <a:t>这段导线的电阻为</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534</TotalTime>
  <Words>2328</Words>
  <Application>Microsoft Office PowerPoint</Application>
  <PresentationFormat>全屏显示(4:3)</PresentationFormat>
  <Paragraphs>388</Paragraphs>
  <Slides>50</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50</vt:i4>
      </vt:variant>
    </vt:vector>
  </HeadingPairs>
  <TitlesOfParts>
    <vt:vector size="59" baseType="lpstr">
      <vt:lpstr>黑体</vt:lpstr>
      <vt:lpstr>楷体_GB2312</vt:lpstr>
      <vt:lpstr>隶书</vt:lpstr>
      <vt:lpstr>宋体</vt:lpstr>
      <vt:lpstr>Arial</vt:lpstr>
      <vt:lpstr>Times New Roman</vt:lpstr>
      <vt:lpstr>1_默认设计模板</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xjtu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大学物理电子教案</dc:title>
  <dc:subject>CH1-1</dc:subject>
  <dc:creator>喻有理</dc:creator>
  <cp:lastModifiedBy>fan fei</cp:lastModifiedBy>
  <cp:revision>60</cp:revision>
  <dcterms:created xsi:type="dcterms:W3CDTF">2002-06-18T00:43:24Z</dcterms:created>
  <dcterms:modified xsi:type="dcterms:W3CDTF">2022-05-19T11:50:18Z</dcterms:modified>
</cp:coreProperties>
</file>