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3"/>
  </p:notesMasterIdLst>
  <p:sldIdLst>
    <p:sldId id="498" r:id="rId2"/>
    <p:sldId id="415" r:id="rId3"/>
    <p:sldId id="416" r:id="rId4"/>
    <p:sldId id="499" r:id="rId5"/>
    <p:sldId id="500" r:id="rId6"/>
    <p:sldId id="502" r:id="rId7"/>
    <p:sldId id="438" r:id="rId8"/>
    <p:sldId id="503" r:id="rId9"/>
    <p:sldId id="418" r:id="rId10"/>
    <p:sldId id="504" r:id="rId11"/>
    <p:sldId id="506" r:id="rId12"/>
    <p:sldId id="420" r:id="rId13"/>
    <p:sldId id="421" r:id="rId14"/>
    <p:sldId id="467" r:id="rId15"/>
    <p:sldId id="468" r:id="rId16"/>
    <p:sldId id="508" r:id="rId17"/>
    <p:sldId id="509" r:id="rId18"/>
    <p:sldId id="510" r:id="rId19"/>
    <p:sldId id="512" r:id="rId20"/>
    <p:sldId id="513" r:id="rId21"/>
    <p:sldId id="457" r:id="rId22"/>
    <p:sldId id="458" r:id="rId23"/>
    <p:sldId id="459" r:id="rId24"/>
    <p:sldId id="460" r:id="rId25"/>
    <p:sldId id="469" r:id="rId26"/>
    <p:sldId id="461" r:id="rId27"/>
    <p:sldId id="462" r:id="rId28"/>
    <p:sldId id="470" r:id="rId29"/>
    <p:sldId id="463" r:id="rId30"/>
    <p:sldId id="464" r:id="rId31"/>
    <p:sldId id="507" r:id="rId3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836">
          <p15:clr>
            <a:srgbClr val="A4A3A4"/>
          </p15:clr>
        </p15:guide>
        <p15:guide id="2" pos="469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a:srgbClr val="000066"/>
    <a:srgbClr val="0000CC"/>
    <a:srgbClr val="080808"/>
    <a:srgbClr val="000000"/>
    <a:srgbClr val="FFCCFF"/>
    <a:srgbClr val="0033CC"/>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83" autoAdjust="0"/>
  </p:normalViewPr>
  <p:slideViewPr>
    <p:cSldViewPr>
      <p:cViewPr varScale="1">
        <p:scale>
          <a:sx n="155" d="100"/>
          <a:sy n="155" d="100"/>
        </p:scale>
        <p:origin x="1974" y="144"/>
      </p:cViewPr>
      <p:guideLst>
        <p:guide orient="horz" pos="1836"/>
        <p:guide pos="4694"/>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1FBB93-0FE5-4B1E-9343-114BFB2F2756}" type="datetimeFigureOut">
              <a:rPr lang="zh-CN" altLang="en-US" smtClean="0"/>
              <a:t>2023/4/17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984E8-E958-4636-8A91-A1A39CE2E7C6}" type="slidenum">
              <a:rPr lang="zh-CN" altLang="en-US" smtClean="0"/>
              <a:t>‹#›</a:t>
            </a:fld>
            <a:endParaRPr lang="zh-CN" altLang="en-US"/>
          </a:p>
        </p:txBody>
      </p:sp>
    </p:spTree>
    <p:extLst>
      <p:ext uri="{BB962C8B-B14F-4D97-AF65-F5344CB8AC3E}">
        <p14:creationId xmlns:p14="http://schemas.microsoft.com/office/powerpoint/2010/main" val="593969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03984E8-E958-4636-8A91-A1A39CE2E7C6}" type="slidenum">
              <a:rPr lang="zh-CN" altLang="en-US" smtClean="0"/>
              <a:t>17</a:t>
            </a:fld>
            <a:endParaRPr lang="zh-CN" altLang="en-US"/>
          </a:p>
        </p:txBody>
      </p:sp>
    </p:spTree>
    <p:extLst>
      <p:ext uri="{BB962C8B-B14F-4D97-AF65-F5344CB8AC3E}">
        <p14:creationId xmlns:p14="http://schemas.microsoft.com/office/powerpoint/2010/main" val="3421293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2693928"/>
      </p:ext>
    </p:extLst>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5226569"/>
      </p:ext>
    </p:extLst>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6699"/>
        </a:solidFill>
        <a:effectLst/>
      </p:bgPr>
    </p:bg>
    <p:spTree>
      <p:nvGrpSpPr>
        <p:cNvPr id="1" name=""/>
        <p:cNvGrpSpPr/>
        <p:nvPr/>
      </p:nvGrpSpPr>
      <p:grpSpPr>
        <a:xfrm>
          <a:off x="0" y="0"/>
          <a:ext cx="0" cy="0"/>
          <a:chOff x="0" y="0"/>
          <a:chExt cx="0" cy="0"/>
        </a:xfrm>
      </p:grpSpPr>
      <p:sp>
        <p:nvSpPr>
          <p:cNvPr id="1026" name="AutoShape 4">
            <a:hlinkClick r:id="" action="ppaction://hlinkshowjump?jump=previousslide" highlightClick="1"/>
            <a:extLst>
              <a:ext uri="{FF2B5EF4-FFF2-40B4-BE49-F238E27FC236}">
                <a16:creationId xmlns:a16="http://schemas.microsoft.com/office/drawing/2014/main" id="{16D06663-E566-42B0-841D-DC059475A179}"/>
              </a:ext>
            </a:extLst>
          </p:cNvPr>
          <p:cNvSpPr>
            <a:spLocks noChangeAspect="1" noChangeArrowheads="1"/>
          </p:cNvSpPr>
          <p:nvPr userDrawn="1"/>
        </p:nvSpPr>
        <p:spPr bwMode="auto">
          <a:xfrm>
            <a:off x="7345363" y="6675438"/>
            <a:ext cx="395287" cy="127000"/>
          </a:xfrm>
          <a:prstGeom prst="actionButtonBackPrevious">
            <a:avLst/>
          </a:prstGeom>
          <a:gradFill rotWithShape="1">
            <a:gsLst>
              <a:gs pos="0">
                <a:srgbClr val="FFFFFF">
                  <a:alpha val="62000"/>
                </a:srgbClr>
              </a:gs>
              <a:gs pos="100000">
                <a:srgbClr val="336699">
                  <a:alpha val="89000"/>
                </a:srgbClr>
              </a:gs>
            </a:gsLst>
            <a:lin ang="5400000" scaled="1"/>
          </a:gradFill>
          <a:ln w="0">
            <a:solidFill>
              <a:srgbClr val="339966">
                <a:alpha val="52156"/>
              </a:srgbClr>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27" name="AutoShape 5">
            <a:hlinkClick r:id="" action="ppaction://hlinkshowjump?jump=firstslide" highlightClick="1"/>
            <a:extLst>
              <a:ext uri="{FF2B5EF4-FFF2-40B4-BE49-F238E27FC236}">
                <a16:creationId xmlns:a16="http://schemas.microsoft.com/office/drawing/2014/main" id="{58A0D6B7-D0E2-46AE-A076-AA6B16C8B27B}"/>
              </a:ext>
            </a:extLst>
          </p:cNvPr>
          <p:cNvSpPr>
            <a:spLocks noChangeAspect="1" noChangeArrowheads="1"/>
          </p:cNvSpPr>
          <p:nvPr userDrawn="1"/>
        </p:nvSpPr>
        <p:spPr bwMode="auto">
          <a:xfrm>
            <a:off x="7812088" y="6675438"/>
            <a:ext cx="395287" cy="127000"/>
          </a:xfrm>
          <a:prstGeom prst="actionButtonHome">
            <a:avLst/>
          </a:prstGeom>
          <a:gradFill rotWithShape="1">
            <a:gsLst>
              <a:gs pos="0">
                <a:srgbClr val="FFFFFF">
                  <a:alpha val="62000"/>
                </a:srgbClr>
              </a:gs>
              <a:gs pos="100000">
                <a:srgbClr val="336699">
                  <a:alpha val="89000"/>
                </a:srgbClr>
              </a:gs>
            </a:gsLst>
            <a:lin ang="5400000" scaled="1"/>
          </a:gradFill>
          <a:ln w="0">
            <a:solidFill>
              <a:srgbClr val="339966">
                <a:alpha val="52156"/>
              </a:srgbClr>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28" name="AutoShape 6">
            <a:hlinkClick r:id="" action="ppaction://hlinkshowjump?jump=nextslide" highlightClick="1"/>
            <a:extLst>
              <a:ext uri="{FF2B5EF4-FFF2-40B4-BE49-F238E27FC236}">
                <a16:creationId xmlns:a16="http://schemas.microsoft.com/office/drawing/2014/main" id="{F61B37D4-48D8-458F-BF62-2FC6D635862A}"/>
              </a:ext>
            </a:extLst>
          </p:cNvPr>
          <p:cNvSpPr>
            <a:spLocks noChangeAspect="1" noChangeArrowheads="1"/>
          </p:cNvSpPr>
          <p:nvPr userDrawn="1"/>
        </p:nvSpPr>
        <p:spPr bwMode="auto">
          <a:xfrm>
            <a:off x="8280400" y="6675438"/>
            <a:ext cx="395288" cy="127000"/>
          </a:xfrm>
          <a:prstGeom prst="actionButtonForwardNext">
            <a:avLst/>
          </a:prstGeom>
          <a:gradFill rotWithShape="1">
            <a:gsLst>
              <a:gs pos="0">
                <a:srgbClr val="FFFFFF">
                  <a:alpha val="62000"/>
                </a:srgbClr>
              </a:gs>
              <a:gs pos="100000">
                <a:srgbClr val="336699">
                  <a:alpha val="89000"/>
                </a:srgbClr>
              </a:gs>
            </a:gsLst>
            <a:lin ang="5400000" scaled="1"/>
          </a:gradFill>
          <a:ln w="0">
            <a:solidFill>
              <a:srgbClr val="339966">
                <a:alpha val="52156"/>
              </a:srgbClr>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29" name="Rectangle 10">
            <a:extLst>
              <a:ext uri="{FF2B5EF4-FFF2-40B4-BE49-F238E27FC236}">
                <a16:creationId xmlns:a16="http://schemas.microsoft.com/office/drawing/2014/main" id="{F34928DC-43E8-4E5D-9632-EA787739B3E4}"/>
              </a:ext>
            </a:extLst>
          </p:cNvPr>
          <p:cNvSpPr>
            <a:spLocks noChangeArrowheads="1"/>
          </p:cNvSpPr>
          <p:nvPr userDrawn="1"/>
        </p:nvSpPr>
        <p:spPr bwMode="auto">
          <a:xfrm>
            <a:off x="1116013" y="3495675"/>
            <a:ext cx="7777162" cy="438150"/>
          </a:xfrm>
          <a:prstGeom prst="rect">
            <a:avLst/>
          </a:prstGeom>
          <a:noFill/>
          <a:ln>
            <a:noFill/>
          </a:ln>
          <a:effectLst/>
        </p:spPr>
        <p:txBody>
          <a:bodyPr lIns="90000" tIns="46800" rIns="90000" bIns="46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defRPr/>
            </a:pPr>
            <a:endParaRPr lang="zh-CN" altLang="en-US" sz="800">
              <a:latin typeface="Times New Roman" panose="02020603050405020304" pitchFamily="18" charset="0"/>
            </a:endParaRPr>
          </a:p>
        </p:txBody>
      </p:sp>
      <p:grpSp>
        <p:nvGrpSpPr>
          <p:cNvPr id="1030" name="Group 25">
            <a:extLst>
              <a:ext uri="{FF2B5EF4-FFF2-40B4-BE49-F238E27FC236}">
                <a16:creationId xmlns:a16="http://schemas.microsoft.com/office/drawing/2014/main" id="{FB0BD81F-F347-4AEA-BB29-A51A1AAEE57D}"/>
              </a:ext>
            </a:extLst>
          </p:cNvPr>
          <p:cNvGrpSpPr>
            <a:grpSpLocks/>
          </p:cNvGrpSpPr>
          <p:nvPr userDrawn="1"/>
        </p:nvGrpSpPr>
        <p:grpSpPr bwMode="auto">
          <a:xfrm>
            <a:off x="7938" y="6604000"/>
            <a:ext cx="9086850" cy="4763"/>
            <a:chOff x="-23" y="4160"/>
            <a:chExt cx="5783" cy="3"/>
          </a:xfrm>
        </p:grpSpPr>
        <p:sp>
          <p:nvSpPr>
            <p:cNvPr id="1031" name="Line 7">
              <a:extLst>
                <a:ext uri="{FF2B5EF4-FFF2-40B4-BE49-F238E27FC236}">
                  <a16:creationId xmlns:a16="http://schemas.microsoft.com/office/drawing/2014/main" id="{7A730E23-495B-423F-8E2D-2EFED1A8C62E}"/>
                </a:ext>
              </a:extLst>
            </p:cNvPr>
            <p:cNvSpPr>
              <a:spLocks noChangeShapeType="1"/>
            </p:cNvSpPr>
            <p:nvPr userDrawn="1"/>
          </p:nvSpPr>
          <p:spPr bwMode="auto">
            <a:xfrm>
              <a:off x="-23" y="4163"/>
              <a:ext cx="5783" cy="0"/>
            </a:xfrm>
            <a:prstGeom prst="line">
              <a:avLst/>
            </a:prstGeom>
            <a:noFill/>
            <a:ln w="3175">
              <a:solidFill>
                <a:srgbClr val="B2B2B2">
                  <a:alpha val="89803"/>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2" name="Line 6">
              <a:extLst>
                <a:ext uri="{FF2B5EF4-FFF2-40B4-BE49-F238E27FC236}">
                  <a16:creationId xmlns:a16="http://schemas.microsoft.com/office/drawing/2014/main" id="{B1103815-65A5-4503-902B-F460DC1A5B8F}"/>
                </a:ext>
              </a:extLst>
            </p:cNvPr>
            <p:cNvSpPr>
              <a:spLocks noChangeShapeType="1"/>
            </p:cNvSpPr>
            <p:nvPr userDrawn="1"/>
          </p:nvSpPr>
          <p:spPr bwMode="auto">
            <a:xfrm>
              <a:off x="0" y="4160"/>
              <a:ext cx="5760" cy="0"/>
            </a:xfrm>
            <a:prstGeom prst="line">
              <a:avLst/>
            </a:prstGeom>
            <a:noFill/>
            <a:ln w="63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Lst>
  <p:transition spd="slow">
    <p:wipe dir="d"/>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fontAlgn="base">
        <a:spcBef>
          <a:spcPct val="0"/>
        </a:spcBef>
        <a:spcAft>
          <a:spcPct val="0"/>
        </a:spcAft>
        <a:defRPr sz="4400">
          <a:solidFill>
            <a:schemeClr val="tx2"/>
          </a:solidFill>
          <a:latin typeface="Times New Roman" pitchFamily="18" charset="0"/>
          <a:ea typeface="宋体" pitchFamily="2" charset="-122"/>
        </a:defRPr>
      </a:lvl6pPr>
      <a:lvl7pPr marL="914400" algn="ctr" rtl="0" fontAlgn="base">
        <a:spcBef>
          <a:spcPct val="0"/>
        </a:spcBef>
        <a:spcAft>
          <a:spcPct val="0"/>
        </a:spcAft>
        <a:defRPr sz="4400">
          <a:solidFill>
            <a:schemeClr val="tx2"/>
          </a:solidFill>
          <a:latin typeface="Times New Roman" pitchFamily="18" charset="0"/>
          <a:ea typeface="宋体" pitchFamily="2" charset="-122"/>
        </a:defRPr>
      </a:lvl7pPr>
      <a:lvl8pPr marL="1371600" algn="ctr" rtl="0" fontAlgn="base">
        <a:spcBef>
          <a:spcPct val="0"/>
        </a:spcBef>
        <a:spcAft>
          <a:spcPct val="0"/>
        </a:spcAft>
        <a:defRPr sz="4400">
          <a:solidFill>
            <a:schemeClr val="tx2"/>
          </a:solidFill>
          <a:latin typeface="Times New Roman" pitchFamily="18" charset="0"/>
          <a:ea typeface="宋体" pitchFamily="2" charset="-122"/>
        </a:defRPr>
      </a:lvl8pPr>
      <a:lvl9pPr marL="1828800" algn="ctr" rtl="0" fontAlgn="base">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6.emf"/><Relationship Id="rId1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3.emf"/><Relationship Id="rId12" Type="http://schemas.openxmlformats.org/officeDocument/2006/relationships/oleObject" Target="../embeddings/oleObject5.bin"/><Relationship Id="rId17" Type="http://schemas.openxmlformats.org/officeDocument/2006/relationships/image" Target="../media/image9.png"/><Relationship Id="rId2" Type="http://schemas.openxmlformats.org/officeDocument/2006/relationships/audio" Target="../media/audio1.wav"/><Relationship Id="rId16"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oleObject" Target="../embeddings/oleObject2.bin"/><Relationship Id="rId11" Type="http://schemas.openxmlformats.org/officeDocument/2006/relationships/image" Target="../media/image5.emf"/><Relationship Id="rId5" Type="http://schemas.openxmlformats.org/officeDocument/2006/relationships/image" Target="../media/image2.emf"/><Relationship Id="rId15" Type="http://schemas.openxmlformats.org/officeDocument/2006/relationships/image" Target="../media/image7.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emf"/><Relationship Id="rId14" Type="http://schemas.openxmlformats.org/officeDocument/2006/relationships/oleObject" Target="../embeddings/oleObject6.bin"/></Relationships>
</file>

<file path=ppt/slides/_rels/slide1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image" Target="../media/image60.wmf"/><Relationship Id="rId18" Type="http://schemas.openxmlformats.org/officeDocument/2006/relationships/oleObject" Target="../embeddings/oleObject50.bin"/><Relationship Id="rId26" Type="http://schemas.openxmlformats.org/officeDocument/2006/relationships/oleObject" Target="../embeddings/oleObject54.bin"/><Relationship Id="rId3" Type="http://schemas.openxmlformats.org/officeDocument/2006/relationships/image" Target="../media/image55.wmf"/><Relationship Id="rId21" Type="http://schemas.openxmlformats.org/officeDocument/2006/relationships/image" Target="../media/image64.wmf"/><Relationship Id="rId7" Type="http://schemas.openxmlformats.org/officeDocument/2006/relationships/image" Target="../media/image57.wmf"/><Relationship Id="rId12" Type="http://schemas.openxmlformats.org/officeDocument/2006/relationships/oleObject" Target="../embeddings/oleObject47.bin"/><Relationship Id="rId17" Type="http://schemas.openxmlformats.org/officeDocument/2006/relationships/image" Target="../media/image62.wmf"/><Relationship Id="rId25" Type="http://schemas.openxmlformats.org/officeDocument/2006/relationships/image" Target="../media/image66.wmf"/><Relationship Id="rId2" Type="http://schemas.openxmlformats.org/officeDocument/2006/relationships/oleObject" Target="../embeddings/oleObject42.bin"/><Relationship Id="rId16" Type="http://schemas.openxmlformats.org/officeDocument/2006/relationships/oleObject" Target="../embeddings/oleObject49.bin"/><Relationship Id="rId20" Type="http://schemas.openxmlformats.org/officeDocument/2006/relationships/oleObject" Target="../embeddings/oleObject51.bin"/><Relationship Id="rId1" Type="http://schemas.openxmlformats.org/officeDocument/2006/relationships/slideLayout" Target="../slideLayouts/slideLayout2.xml"/><Relationship Id="rId6" Type="http://schemas.openxmlformats.org/officeDocument/2006/relationships/oleObject" Target="../embeddings/oleObject44.bin"/><Relationship Id="rId11" Type="http://schemas.openxmlformats.org/officeDocument/2006/relationships/image" Target="../media/image59.wmf"/><Relationship Id="rId24" Type="http://schemas.openxmlformats.org/officeDocument/2006/relationships/oleObject" Target="../embeddings/oleObject53.bin"/><Relationship Id="rId5" Type="http://schemas.openxmlformats.org/officeDocument/2006/relationships/image" Target="../media/image56.wmf"/><Relationship Id="rId15" Type="http://schemas.openxmlformats.org/officeDocument/2006/relationships/image" Target="../media/image61.wmf"/><Relationship Id="rId23" Type="http://schemas.openxmlformats.org/officeDocument/2006/relationships/image" Target="../media/image65.wmf"/><Relationship Id="rId10" Type="http://schemas.openxmlformats.org/officeDocument/2006/relationships/oleObject" Target="../embeddings/oleObject46.bin"/><Relationship Id="rId19" Type="http://schemas.openxmlformats.org/officeDocument/2006/relationships/image" Target="../media/image63.wmf"/><Relationship Id="rId4" Type="http://schemas.openxmlformats.org/officeDocument/2006/relationships/oleObject" Target="../embeddings/oleObject43.bin"/><Relationship Id="rId9" Type="http://schemas.openxmlformats.org/officeDocument/2006/relationships/image" Target="../media/image58.wmf"/><Relationship Id="rId14" Type="http://schemas.openxmlformats.org/officeDocument/2006/relationships/oleObject" Target="../embeddings/oleObject48.bin"/><Relationship Id="rId22" Type="http://schemas.openxmlformats.org/officeDocument/2006/relationships/oleObject" Target="../embeddings/oleObject52.bin"/><Relationship Id="rId27" Type="http://schemas.openxmlformats.org/officeDocument/2006/relationships/image" Target="../media/image67.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58.bin"/><Relationship Id="rId13" Type="http://schemas.openxmlformats.org/officeDocument/2006/relationships/image" Target="../media/image73.emf"/><Relationship Id="rId18" Type="http://schemas.openxmlformats.org/officeDocument/2006/relationships/oleObject" Target="../embeddings/oleObject63.bin"/><Relationship Id="rId3" Type="http://schemas.openxmlformats.org/officeDocument/2006/relationships/image" Target="../media/image68.emf"/><Relationship Id="rId21" Type="http://schemas.openxmlformats.org/officeDocument/2006/relationships/image" Target="../media/image77.emf"/><Relationship Id="rId7" Type="http://schemas.openxmlformats.org/officeDocument/2006/relationships/image" Target="../media/image70.emf"/><Relationship Id="rId12" Type="http://schemas.openxmlformats.org/officeDocument/2006/relationships/oleObject" Target="../embeddings/oleObject60.bin"/><Relationship Id="rId17" Type="http://schemas.openxmlformats.org/officeDocument/2006/relationships/image" Target="../media/image75.emf"/><Relationship Id="rId2" Type="http://schemas.openxmlformats.org/officeDocument/2006/relationships/oleObject" Target="../embeddings/oleObject55.bin"/><Relationship Id="rId16" Type="http://schemas.openxmlformats.org/officeDocument/2006/relationships/oleObject" Target="../embeddings/oleObject62.bin"/><Relationship Id="rId20" Type="http://schemas.openxmlformats.org/officeDocument/2006/relationships/oleObject" Target="../embeddings/oleObject64.bin"/><Relationship Id="rId1" Type="http://schemas.openxmlformats.org/officeDocument/2006/relationships/slideLayout" Target="../slideLayouts/slideLayout2.xml"/><Relationship Id="rId6" Type="http://schemas.openxmlformats.org/officeDocument/2006/relationships/oleObject" Target="../embeddings/oleObject57.bin"/><Relationship Id="rId11" Type="http://schemas.openxmlformats.org/officeDocument/2006/relationships/image" Target="../media/image72.emf"/><Relationship Id="rId24" Type="http://schemas.openxmlformats.org/officeDocument/2006/relationships/image" Target="../media/image79.emf"/><Relationship Id="rId5" Type="http://schemas.openxmlformats.org/officeDocument/2006/relationships/image" Target="../media/image69.emf"/><Relationship Id="rId15" Type="http://schemas.openxmlformats.org/officeDocument/2006/relationships/image" Target="../media/image74.emf"/><Relationship Id="rId23" Type="http://schemas.openxmlformats.org/officeDocument/2006/relationships/image" Target="../media/image78.emf"/><Relationship Id="rId10" Type="http://schemas.openxmlformats.org/officeDocument/2006/relationships/oleObject" Target="../embeddings/oleObject59.bin"/><Relationship Id="rId19" Type="http://schemas.openxmlformats.org/officeDocument/2006/relationships/image" Target="../media/image76.emf"/><Relationship Id="rId4" Type="http://schemas.openxmlformats.org/officeDocument/2006/relationships/oleObject" Target="../embeddings/oleObject56.bin"/><Relationship Id="rId9" Type="http://schemas.openxmlformats.org/officeDocument/2006/relationships/image" Target="../media/image71.emf"/><Relationship Id="rId14" Type="http://schemas.openxmlformats.org/officeDocument/2006/relationships/oleObject" Target="../embeddings/oleObject61.bin"/><Relationship Id="rId22" Type="http://schemas.openxmlformats.org/officeDocument/2006/relationships/oleObject" Target="../embeddings/oleObject65.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69.bin"/><Relationship Id="rId3" Type="http://schemas.openxmlformats.org/officeDocument/2006/relationships/image" Target="../media/image80.emf"/><Relationship Id="rId7" Type="http://schemas.openxmlformats.org/officeDocument/2006/relationships/image" Target="../media/image82.emf"/><Relationship Id="rId2" Type="http://schemas.openxmlformats.org/officeDocument/2006/relationships/oleObject" Target="../embeddings/oleObject66.bin"/><Relationship Id="rId1" Type="http://schemas.openxmlformats.org/officeDocument/2006/relationships/slideLayout" Target="../slideLayouts/slideLayout2.xml"/><Relationship Id="rId6" Type="http://schemas.openxmlformats.org/officeDocument/2006/relationships/oleObject" Target="../embeddings/oleObject68.bin"/><Relationship Id="rId11" Type="http://schemas.openxmlformats.org/officeDocument/2006/relationships/image" Target="../media/image84.emf"/><Relationship Id="rId5" Type="http://schemas.openxmlformats.org/officeDocument/2006/relationships/image" Target="../media/image81.emf"/><Relationship Id="rId10" Type="http://schemas.openxmlformats.org/officeDocument/2006/relationships/oleObject" Target="../embeddings/oleObject70.bin"/><Relationship Id="rId4" Type="http://schemas.openxmlformats.org/officeDocument/2006/relationships/oleObject" Target="../embeddings/oleObject67.bin"/><Relationship Id="rId9" Type="http://schemas.openxmlformats.org/officeDocument/2006/relationships/image" Target="../media/image83.emf"/></Relationships>
</file>

<file path=ppt/slides/_rels/slide14.xml.rels><?xml version="1.0" encoding="UTF-8" standalone="yes"?>
<Relationships xmlns="http://schemas.openxmlformats.org/package/2006/relationships"><Relationship Id="rId8" Type="http://schemas.openxmlformats.org/officeDocument/2006/relationships/image" Target="../media/image88.emf"/><Relationship Id="rId3" Type="http://schemas.openxmlformats.org/officeDocument/2006/relationships/image" Target="../media/image85.emf"/><Relationship Id="rId7" Type="http://schemas.openxmlformats.org/officeDocument/2006/relationships/image" Target="../media/image87.emf"/><Relationship Id="rId2" Type="http://schemas.openxmlformats.org/officeDocument/2006/relationships/oleObject" Target="../embeddings/oleObject71.bin"/><Relationship Id="rId1" Type="http://schemas.openxmlformats.org/officeDocument/2006/relationships/slideLayout" Target="../slideLayouts/slideLayout2.xml"/><Relationship Id="rId6" Type="http://schemas.openxmlformats.org/officeDocument/2006/relationships/oleObject" Target="../embeddings/oleObject73.bin"/><Relationship Id="rId5" Type="http://schemas.openxmlformats.org/officeDocument/2006/relationships/image" Target="../media/image86.emf"/><Relationship Id="rId4" Type="http://schemas.openxmlformats.org/officeDocument/2006/relationships/oleObject" Target="../embeddings/oleObject72.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77.bin"/><Relationship Id="rId13" Type="http://schemas.openxmlformats.org/officeDocument/2006/relationships/image" Target="../media/image94.wmf"/><Relationship Id="rId3" Type="http://schemas.openxmlformats.org/officeDocument/2006/relationships/image" Target="../media/image89.wmf"/><Relationship Id="rId7" Type="http://schemas.openxmlformats.org/officeDocument/2006/relationships/image" Target="../media/image91.wmf"/><Relationship Id="rId12" Type="http://schemas.openxmlformats.org/officeDocument/2006/relationships/oleObject" Target="../embeddings/oleObject79.bin"/><Relationship Id="rId2" Type="http://schemas.openxmlformats.org/officeDocument/2006/relationships/oleObject" Target="../embeddings/oleObject74.bin"/><Relationship Id="rId16" Type="http://schemas.openxmlformats.org/officeDocument/2006/relationships/image" Target="../media/image88.emf"/><Relationship Id="rId1" Type="http://schemas.openxmlformats.org/officeDocument/2006/relationships/slideLayout" Target="../slideLayouts/slideLayout2.xml"/><Relationship Id="rId6" Type="http://schemas.openxmlformats.org/officeDocument/2006/relationships/oleObject" Target="../embeddings/oleObject76.bin"/><Relationship Id="rId11" Type="http://schemas.openxmlformats.org/officeDocument/2006/relationships/image" Target="../media/image93.wmf"/><Relationship Id="rId5" Type="http://schemas.openxmlformats.org/officeDocument/2006/relationships/image" Target="../media/image90.wmf"/><Relationship Id="rId15" Type="http://schemas.openxmlformats.org/officeDocument/2006/relationships/image" Target="../media/image95.wmf"/><Relationship Id="rId10" Type="http://schemas.openxmlformats.org/officeDocument/2006/relationships/oleObject" Target="../embeddings/oleObject78.bin"/><Relationship Id="rId4" Type="http://schemas.openxmlformats.org/officeDocument/2006/relationships/oleObject" Target="../embeddings/oleObject75.bin"/><Relationship Id="rId9" Type="http://schemas.openxmlformats.org/officeDocument/2006/relationships/image" Target="../media/image92.wmf"/><Relationship Id="rId14" Type="http://schemas.openxmlformats.org/officeDocument/2006/relationships/oleObject" Target="../embeddings/oleObject80.bin"/></Relationships>
</file>

<file path=ppt/slides/_rels/slide16.xml.rels><?xml version="1.0" encoding="UTF-8" standalone="yes"?>
<Relationships xmlns="http://schemas.openxmlformats.org/package/2006/relationships"><Relationship Id="rId3" Type="http://schemas.openxmlformats.org/officeDocument/2006/relationships/image" Target="../media/image96.emf"/><Relationship Id="rId2" Type="http://schemas.openxmlformats.org/officeDocument/2006/relationships/oleObject" Target="../embeddings/oleObject81.bin"/><Relationship Id="rId1" Type="http://schemas.openxmlformats.org/officeDocument/2006/relationships/slideLayout" Target="../slideLayouts/slideLayout2.xml"/><Relationship Id="rId6" Type="http://schemas.openxmlformats.org/officeDocument/2006/relationships/image" Target="../media/image98.emf"/><Relationship Id="rId5" Type="http://schemas.openxmlformats.org/officeDocument/2006/relationships/image" Target="../media/image97.emf"/><Relationship Id="rId4" Type="http://schemas.openxmlformats.org/officeDocument/2006/relationships/oleObject" Target="../embeddings/oleObject82.bin"/></Relationships>
</file>

<file path=ppt/slides/_rels/slide17.xml.rels><?xml version="1.0" encoding="UTF-8" standalone="yes"?>
<Relationships xmlns="http://schemas.openxmlformats.org/package/2006/relationships"><Relationship Id="rId8" Type="http://schemas.openxmlformats.org/officeDocument/2006/relationships/image" Target="../media/image101.emf"/><Relationship Id="rId3" Type="http://schemas.openxmlformats.org/officeDocument/2006/relationships/oleObject" Target="../embeddings/oleObject83.bin"/><Relationship Id="rId7" Type="http://schemas.openxmlformats.org/officeDocument/2006/relationships/oleObject" Target="../embeddings/oleObject85.bin"/><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0.emf"/><Relationship Id="rId5" Type="http://schemas.openxmlformats.org/officeDocument/2006/relationships/oleObject" Target="../embeddings/oleObject84.bin"/><Relationship Id="rId10" Type="http://schemas.openxmlformats.org/officeDocument/2006/relationships/image" Target="../media/image103.emf"/><Relationship Id="rId4" Type="http://schemas.openxmlformats.org/officeDocument/2006/relationships/image" Target="../media/image99.emf"/><Relationship Id="rId9" Type="http://schemas.openxmlformats.org/officeDocument/2006/relationships/image" Target="../media/image102.e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89.bin"/><Relationship Id="rId3" Type="http://schemas.openxmlformats.org/officeDocument/2006/relationships/image" Target="../media/image104.emf"/><Relationship Id="rId7" Type="http://schemas.openxmlformats.org/officeDocument/2006/relationships/image" Target="../media/image106.emf"/><Relationship Id="rId12" Type="http://schemas.openxmlformats.org/officeDocument/2006/relationships/image" Target="../media/image109.emf"/><Relationship Id="rId2" Type="http://schemas.openxmlformats.org/officeDocument/2006/relationships/oleObject" Target="../embeddings/oleObject86.bin"/><Relationship Id="rId1" Type="http://schemas.openxmlformats.org/officeDocument/2006/relationships/slideLayout" Target="../slideLayouts/slideLayout2.xml"/><Relationship Id="rId6" Type="http://schemas.openxmlformats.org/officeDocument/2006/relationships/oleObject" Target="../embeddings/oleObject88.bin"/><Relationship Id="rId11" Type="http://schemas.openxmlformats.org/officeDocument/2006/relationships/image" Target="../media/image108.emf"/><Relationship Id="rId5" Type="http://schemas.openxmlformats.org/officeDocument/2006/relationships/image" Target="../media/image105.emf"/><Relationship Id="rId10" Type="http://schemas.openxmlformats.org/officeDocument/2006/relationships/oleObject" Target="../embeddings/oleObject90.bin"/><Relationship Id="rId4" Type="http://schemas.openxmlformats.org/officeDocument/2006/relationships/oleObject" Target="../embeddings/oleObject87.bin"/><Relationship Id="rId9" Type="http://schemas.openxmlformats.org/officeDocument/2006/relationships/image" Target="../media/image107.emf"/></Relationships>
</file>

<file path=ppt/slides/_rels/slide19.xml.rels><?xml version="1.0" encoding="UTF-8" standalone="yes"?>
<Relationships xmlns="http://schemas.openxmlformats.org/package/2006/relationships"><Relationship Id="rId8" Type="http://schemas.openxmlformats.org/officeDocument/2006/relationships/image" Target="../media/image116.png"/><Relationship Id="rId13" Type="http://schemas.openxmlformats.org/officeDocument/2006/relationships/image" Target="../media/image121.png"/><Relationship Id="rId3" Type="http://schemas.openxmlformats.org/officeDocument/2006/relationships/image" Target="../media/image111.png"/><Relationship Id="rId7" Type="http://schemas.openxmlformats.org/officeDocument/2006/relationships/image" Target="../media/image115.png"/><Relationship Id="rId12" Type="http://schemas.openxmlformats.org/officeDocument/2006/relationships/image" Target="../media/image120.png"/><Relationship Id="rId2" Type="http://schemas.openxmlformats.org/officeDocument/2006/relationships/image" Target="../media/image110.jpeg"/><Relationship Id="rId1" Type="http://schemas.openxmlformats.org/officeDocument/2006/relationships/slideLayout" Target="../slideLayouts/slideLayout2.xml"/><Relationship Id="rId6" Type="http://schemas.openxmlformats.org/officeDocument/2006/relationships/image" Target="../media/image114.png"/><Relationship Id="rId11" Type="http://schemas.openxmlformats.org/officeDocument/2006/relationships/image" Target="../media/image119.png"/><Relationship Id="rId5" Type="http://schemas.openxmlformats.org/officeDocument/2006/relationships/image" Target="../media/image113.png"/><Relationship Id="rId10" Type="http://schemas.openxmlformats.org/officeDocument/2006/relationships/image" Target="../media/image118.png"/><Relationship Id="rId4" Type="http://schemas.openxmlformats.org/officeDocument/2006/relationships/image" Target="../media/image112.png"/><Relationship Id="rId9" Type="http://schemas.openxmlformats.org/officeDocument/2006/relationships/image" Target="../media/image117.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emf"/><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oleObject" Target="../embeddings/oleObject8.bin"/><Relationship Id="rId5" Type="http://schemas.openxmlformats.org/officeDocument/2006/relationships/image" Target="../media/image13.emf"/><Relationship Id="rId4" Type="http://schemas.openxmlformats.org/officeDocument/2006/relationships/oleObject" Target="../embeddings/oleObject7.bin"/></Relationships>
</file>

<file path=ppt/slides/_rels/slide20.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22.png"/><Relationship Id="rId1" Type="http://schemas.openxmlformats.org/officeDocument/2006/relationships/slideLayout" Target="../slideLayouts/slideLayout2.xml"/><Relationship Id="rId6" Type="http://schemas.openxmlformats.org/officeDocument/2006/relationships/image" Target="../media/image124.png"/><Relationship Id="rId5" Type="http://schemas.openxmlformats.org/officeDocument/2006/relationships/image" Target="../media/image118.png"/><Relationship Id="rId4" Type="http://schemas.openxmlformats.org/officeDocument/2006/relationships/image" Target="../media/image123.png"/></Relationships>
</file>

<file path=ppt/slides/_rels/slide21.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2.xml"/><Relationship Id="rId5" Type="http://schemas.openxmlformats.org/officeDocument/2006/relationships/image" Target="../media/image128.png"/><Relationship Id="rId4" Type="http://schemas.openxmlformats.org/officeDocument/2006/relationships/image" Target="../media/image127.png"/></Relationships>
</file>

<file path=ppt/slides/_rels/slide2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png"/><Relationship Id="rId1" Type="http://schemas.openxmlformats.org/officeDocument/2006/relationships/slideLayout" Target="../slideLayouts/slideLayout2.xml"/><Relationship Id="rId5" Type="http://schemas.openxmlformats.org/officeDocument/2006/relationships/image" Target="../media/image134.png"/><Relationship Id="rId4" Type="http://schemas.openxmlformats.org/officeDocument/2006/relationships/image" Target="../media/image133.png"/></Relationships>
</file>

<file path=ppt/slides/_rels/slide25.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image" Target="../media/image135.png"/><Relationship Id="rId1" Type="http://schemas.openxmlformats.org/officeDocument/2006/relationships/slideLayout" Target="../slideLayouts/slideLayout2.xml"/><Relationship Id="rId4" Type="http://schemas.openxmlformats.org/officeDocument/2006/relationships/image" Target="../media/image137.png"/></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94.bin"/><Relationship Id="rId3" Type="http://schemas.openxmlformats.org/officeDocument/2006/relationships/image" Target="../media/image138.emf"/><Relationship Id="rId7" Type="http://schemas.openxmlformats.org/officeDocument/2006/relationships/image" Target="../media/image140.emf"/><Relationship Id="rId2" Type="http://schemas.openxmlformats.org/officeDocument/2006/relationships/oleObject" Target="../embeddings/oleObject91.bin"/><Relationship Id="rId1" Type="http://schemas.openxmlformats.org/officeDocument/2006/relationships/slideLayout" Target="../slideLayouts/slideLayout2.xml"/><Relationship Id="rId6" Type="http://schemas.openxmlformats.org/officeDocument/2006/relationships/oleObject" Target="../embeddings/oleObject93.bin"/><Relationship Id="rId11" Type="http://schemas.openxmlformats.org/officeDocument/2006/relationships/image" Target="../media/image142.emf"/><Relationship Id="rId5" Type="http://schemas.openxmlformats.org/officeDocument/2006/relationships/image" Target="../media/image139.emf"/><Relationship Id="rId10" Type="http://schemas.openxmlformats.org/officeDocument/2006/relationships/oleObject" Target="../embeddings/oleObject95.bin"/><Relationship Id="rId4" Type="http://schemas.openxmlformats.org/officeDocument/2006/relationships/oleObject" Target="../embeddings/oleObject92.bin"/><Relationship Id="rId9" Type="http://schemas.openxmlformats.org/officeDocument/2006/relationships/image" Target="../media/image141.emf"/></Relationships>
</file>

<file path=ppt/slides/_rels/slide27.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image" Target="../media/image1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16.png"/><Relationship Id="rId7" Type="http://schemas.openxmlformats.org/officeDocument/2006/relationships/image" Target="../media/image18.emf"/><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oleObject" Target="../embeddings/oleObject10.bin"/><Relationship Id="rId11" Type="http://schemas.openxmlformats.org/officeDocument/2006/relationships/image" Target="../media/image20.emf"/><Relationship Id="rId5" Type="http://schemas.openxmlformats.org/officeDocument/2006/relationships/image" Target="../media/image17.e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9.emf"/></Relationships>
</file>

<file path=ppt/slides/_rels/slide30.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47.png"/><Relationship Id="rId1" Type="http://schemas.openxmlformats.org/officeDocument/2006/relationships/slideLayout" Target="../slideLayouts/slideLayout2.xml"/><Relationship Id="rId5" Type="http://schemas.openxmlformats.org/officeDocument/2006/relationships/image" Target="../media/image150.png"/><Relationship Id="rId4" Type="http://schemas.openxmlformats.org/officeDocument/2006/relationships/image" Target="../media/image149.png"/></Relationships>
</file>

<file path=ppt/slides/_rels/slide31.xml.rels><?xml version="1.0" encoding="UTF-8" standalone="yes"?>
<Relationships xmlns="http://schemas.openxmlformats.org/package/2006/relationships"><Relationship Id="rId8" Type="http://schemas.openxmlformats.org/officeDocument/2006/relationships/image" Target="../media/image157.wmf"/><Relationship Id="rId3" Type="http://schemas.openxmlformats.org/officeDocument/2006/relationships/image" Target="../media/image152.wmf"/><Relationship Id="rId7" Type="http://schemas.openxmlformats.org/officeDocument/2006/relationships/image" Target="../media/image156.wmf"/><Relationship Id="rId2" Type="http://schemas.openxmlformats.org/officeDocument/2006/relationships/image" Target="../media/image151.wmf"/><Relationship Id="rId1" Type="http://schemas.openxmlformats.org/officeDocument/2006/relationships/slideLayout" Target="../slideLayouts/slideLayout2.xml"/><Relationship Id="rId6" Type="http://schemas.openxmlformats.org/officeDocument/2006/relationships/image" Target="../media/image155.wmf"/><Relationship Id="rId5" Type="http://schemas.openxmlformats.org/officeDocument/2006/relationships/image" Target="../media/image154.wmf"/><Relationship Id="rId4" Type="http://schemas.openxmlformats.org/officeDocument/2006/relationships/image" Target="../media/image153.w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25.emf"/><Relationship Id="rId18" Type="http://schemas.openxmlformats.org/officeDocument/2006/relationships/oleObject" Target="../embeddings/oleObject22.bin"/><Relationship Id="rId3" Type="http://schemas.openxmlformats.org/officeDocument/2006/relationships/image" Target="../media/image22.png"/><Relationship Id="rId21" Type="http://schemas.openxmlformats.org/officeDocument/2006/relationships/image" Target="../media/image29.emf"/><Relationship Id="rId7" Type="http://schemas.openxmlformats.org/officeDocument/2006/relationships/image" Target="../media/image24.emf"/><Relationship Id="rId12" Type="http://schemas.openxmlformats.org/officeDocument/2006/relationships/oleObject" Target="../embeddings/oleObject19.bin"/><Relationship Id="rId17" Type="http://schemas.openxmlformats.org/officeDocument/2006/relationships/image" Target="../media/image27.emf"/><Relationship Id="rId2" Type="http://schemas.openxmlformats.org/officeDocument/2006/relationships/image" Target="../media/image21.png"/><Relationship Id="rId16" Type="http://schemas.openxmlformats.org/officeDocument/2006/relationships/oleObject" Target="../embeddings/oleObject21.bin"/><Relationship Id="rId20" Type="http://schemas.openxmlformats.org/officeDocument/2006/relationships/oleObject" Target="../embeddings/oleObject23.bin"/><Relationship Id="rId1" Type="http://schemas.openxmlformats.org/officeDocument/2006/relationships/slideLayout" Target="../slideLayouts/slideLayout2.xml"/><Relationship Id="rId6" Type="http://schemas.openxmlformats.org/officeDocument/2006/relationships/oleObject" Target="../embeddings/oleObject14.bin"/><Relationship Id="rId11" Type="http://schemas.openxmlformats.org/officeDocument/2006/relationships/oleObject" Target="../embeddings/oleObject18.bin"/><Relationship Id="rId24" Type="http://schemas.openxmlformats.org/officeDocument/2006/relationships/image" Target="../media/image31.png"/><Relationship Id="rId5" Type="http://schemas.openxmlformats.org/officeDocument/2006/relationships/image" Target="../media/image23.wmf"/><Relationship Id="rId15" Type="http://schemas.openxmlformats.org/officeDocument/2006/relationships/image" Target="../media/image26.emf"/><Relationship Id="rId23" Type="http://schemas.openxmlformats.org/officeDocument/2006/relationships/image" Target="../media/image30.wmf"/><Relationship Id="rId10" Type="http://schemas.openxmlformats.org/officeDocument/2006/relationships/oleObject" Target="../embeddings/oleObject17.bin"/><Relationship Id="rId19" Type="http://schemas.openxmlformats.org/officeDocument/2006/relationships/image" Target="../media/image28.emf"/><Relationship Id="rId4" Type="http://schemas.openxmlformats.org/officeDocument/2006/relationships/oleObject" Target="../embeddings/oleObject13.bin"/><Relationship Id="rId9" Type="http://schemas.openxmlformats.org/officeDocument/2006/relationships/oleObject" Target="../embeddings/oleObject16.bin"/><Relationship Id="rId14" Type="http://schemas.openxmlformats.org/officeDocument/2006/relationships/oleObject" Target="../embeddings/oleObject20.bin"/><Relationship Id="rId22" Type="http://schemas.openxmlformats.org/officeDocument/2006/relationships/oleObject" Target="../embeddings/oleObject24.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37.wmf"/><Relationship Id="rId18" Type="http://schemas.openxmlformats.org/officeDocument/2006/relationships/oleObject" Target="../embeddings/oleObject33.bin"/><Relationship Id="rId26" Type="http://schemas.openxmlformats.org/officeDocument/2006/relationships/oleObject" Target="../embeddings/oleObject37.bin"/><Relationship Id="rId3" Type="http://schemas.openxmlformats.org/officeDocument/2006/relationships/image" Target="../media/image32.emf"/><Relationship Id="rId21" Type="http://schemas.openxmlformats.org/officeDocument/2006/relationships/image" Target="../media/image41.emf"/><Relationship Id="rId7" Type="http://schemas.openxmlformats.org/officeDocument/2006/relationships/image" Target="../media/image34.wmf"/><Relationship Id="rId12" Type="http://schemas.openxmlformats.org/officeDocument/2006/relationships/oleObject" Target="../embeddings/oleObject30.bin"/><Relationship Id="rId17" Type="http://schemas.openxmlformats.org/officeDocument/2006/relationships/image" Target="../media/image39.wmf"/><Relationship Id="rId25" Type="http://schemas.openxmlformats.org/officeDocument/2006/relationships/image" Target="../media/image43.wmf"/><Relationship Id="rId2" Type="http://schemas.openxmlformats.org/officeDocument/2006/relationships/oleObject" Target="../embeddings/oleObject25.bin"/><Relationship Id="rId16" Type="http://schemas.openxmlformats.org/officeDocument/2006/relationships/oleObject" Target="../embeddings/oleObject32.bin"/><Relationship Id="rId20" Type="http://schemas.openxmlformats.org/officeDocument/2006/relationships/oleObject" Target="../embeddings/oleObject34.bin"/><Relationship Id="rId1" Type="http://schemas.openxmlformats.org/officeDocument/2006/relationships/slideLayout" Target="../slideLayouts/slideLayout2.xml"/><Relationship Id="rId6" Type="http://schemas.openxmlformats.org/officeDocument/2006/relationships/oleObject" Target="../embeddings/oleObject27.bin"/><Relationship Id="rId11" Type="http://schemas.openxmlformats.org/officeDocument/2006/relationships/image" Target="../media/image36.wmf"/><Relationship Id="rId24" Type="http://schemas.openxmlformats.org/officeDocument/2006/relationships/oleObject" Target="../embeddings/oleObject36.bin"/><Relationship Id="rId5" Type="http://schemas.openxmlformats.org/officeDocument/2006/relationships/image" Target="../media/image33.wmf"/><Relationship Id="rId15" Type="http://schemas.openxmlformats.org/officeDocument/2006/relationships/image" Target="../media/image38.wmf"/><Relationship Id="rId23" Type="http://schemas.openxmlformats.org/officeDocument/2006/relationships/image" Target="../media/image42.wmf"/><Relationship Id="rId10" Type="http://schemas.openxmlformats.org/officeDocument/2006/relationships/oleObject" Target="../embeddings/oleObject29.bin"/><Relationship Id="rId19" Type="http://schemas.openxmlformats.org/officeDocument/2006/relationships/image" Target="../media/image40.wmf"/><Relationship Id="rId4" Type="http://schemas.openxmlformats.org/officeDocument/2006/relationships/oleObject" Target="../embeddings/oleObject26.bin"/><Relationship Id="rId9" Type="http://schemas.openxmlformats.org/officeDocument/2006/relationships/image" Target="../media/image35.wmf"/><Relationship Id="rId14" Type="http://schemas.openxmlformats.org/officeDocument/2006/relationships/oleObject" Target="../embeddings/oleObject31.bin"/><Relationship Id="rId22" Type="http://schemas.openxmlformats.org/officeDocument/2006/relationships/oleObject" Target="../embeddings/oleObject35.bin"/><Relationship Id="rId27" Type="http://schemas.openxmlformats.org/officeDocument/2006/relationships/image" Target="../media/image44.wmf"/></Relationships>
</file>

<file path=ppt/slides/_rels/slide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49.wmf"/><Relationship Id="rId5" Type="http://schemas.openxmlformats.org/officeDocument/2006/relationships/oleObject" Target="../embeddings/oleObject39.bin"/><Relationship Id="rId4" Type="http://schemas.openxmlformats.org/officeDocument/2006/relationships/image" Target="../media/image48.wmf"/></Relationships>
</file>

<file path=ppt/slides/_rels/slide9.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oleObject" Target="../embeddings/oleObject40.bin"/><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emf"/><Relationship Id="rId4" Type="http://schemas.openxmlformats.org/officeDocument/2006/relationships/oleObject" Target="../embeddings/oleObject4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ext Box 2">
            <a:extLst>
              <a:ext uri="{FF2B5EF4-FFF2-40B4-BE49-F238E27FC236}">
                <a16:creationId xmlns:a16="http://schemas.microsoft.com/office/drawing/2014/main" id="{5A670423-F7BE-4E75-9268-C09F099CA145}"/>
              </a:ext>
            </a:extLst>
          </p:cNvPr>
          <p:cNvSpPr txBox="1">
            <a:spLocks noChangeArrowheads="1"/>
          </p:cNvSpPr>
          <p:nvPr/>
        </p:nvSpPr>
        <p:spPr bwMode="auto">
          <a:xfrm>
            <a:off x="0" y="117475"/>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3200" b="1">
                <a:solidFill>
                  <a:srgbClr val="00FF00"/>
                </a:solidFill>
                <a:latin typeface="Times New Roman" panose="02020603050405020304" pitchFamily="18" charset="0"/>
                <a:ea typeface="黑体" panose="02010609060101010101" pitchFamily="49" charset="-122"/>
              </a:rPr>
              <a:t>9.9</a:t>
            </a:r>
            <a:r>
              <a:rPr kumimoji="1" lang="en-US" altLang="zh-CN" sz="3200" b="1">
                <a:solidFill>
                  <a:srgbClr val="00FF00"/>
                </a:solidFill>
                <a:latin typeface="黑体" panose="02010609060101010101" pitchFamily="49" charset="-122"/>
                <a:ea typeface="黑体" panose="02010609060101010101" pitchFamily="49" charset="-122"/>
              </a:rPr>
              <a:t> </a:t>
            </a:r>
            <a:r>
              <a:rPr kumimoji="1" lang="zh-CN" altLang="en-US" sz="3200" b="1">
                <a:solidFill>
                  <a:srgbClr val="00FF00"/>
                </a:solidFill>
                <a:latin typeface="黑体" panose="02010609060101010101" pitchFamily="49" charset="-122"/>
                <a:ea typeface="黑体" panose="02010609060101010101" pitchFamily="49" charset="-122"/>
              </a:rPr>
              <a:t>静电场中的电介质</a:t>
            </a:r>
          </a:p>
        </p:txBody>
      </p:sp>
      <p:sp>
        <p:nvSpPr>
          <p:cNvPr id="172035" name="Text Box 3">
            <a:extLst>
              <a:ext uri="{FF2B5EF4-FFF2-40B4-BE49-F238E27FC236}">
                <a16:creationId xmlns:a16="http://schemas.microsoft.com/office/drawing/2014/main" id="{9E379077-60CB-47E8-91D6-10E4DDB4CB76}"/>
              </a:ext>
            </a:extLst>
          </p:cNvPr>
          <p:cNvSpPr txBox="1">
            <a:spLocks noChangeArrowheads="1"/>
          </p:cNvSpPr>
          <p:nvPr/>
        </p:nvSpPr>
        <p:spPr bwMode="auto">
          <a:xfrm>
            <a:off x="184150" y="730250"/>
            <a:ext cx="4597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solidFill>
                  <a:srgbClr val="FFFF00"/>
                </a:solidFill>
                <a:latin typeface="宋体" panose="02010600030101010101" pitchFamily="2" charset="-122"/>
              </a:rPr>
              <a:t>一</a:t>
            </a:r>
            <a:r>
              <a:rPr kumimoji="1" lang="en-US" altLang="zh-CN" sz="2800" b="1">
                <a:solidFill>
                  <a:srgbClr val="FFFF00"/>
                </a:solidFill>
                <a:latin typeface="宋体" panose="02010600030101010101" pitchFamily="2" charset="-122"/>
              </a:rPr>
              <a:t>.</a:t>
            </a:r>
            <a:r>
              <a:rPr kumimoji="1" lang="zh-CN" altLang="en-US" sz="2800" b="1">
                <a:solidFill>
                  <a:srgbClr val="FFFF00"/>
                </a:solidFill>
                <a:latin typeface="宋体" panose="02010600030101010101" pitchFamily="2" charset="-122"/>
              </a:rPr>
              <a:t>充满电介质的电容器</a:t>
            </a:r>
          </a:p>
        </p:txBody>
      </p:sp>
      <p:sp>
        <p:nvSpPr>
          <p:cNvPr id="172036" name="Text Box 4">
            <a:extLst>
              <a:ext uri="{FF2B5EF4-FFF2-40B4-BE49-F238E27FC236}">
                <a16:creationId xmlns:a16="http://schemas.microsoft.com/office/drawing/2014/main" id="{2088DD0F-52A2-43F9-AE74-F495F5DE9834}"/>
              </a:ext>
            </a:extLst>
          </p:cNvPr>
          <p:cNvSpPr txBox="1">
            <a:spLocks noChangeArrowheads="1"/>
          </p:cNvSpPr>
          <p:nvPr/>
        </p:nvSpPr>
        <p:spPr bwMode="auto">
          <a:xfrm>
            <a:off x="315913" y="1303338"/>
            <a:ext cx="6919912"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solidFill>
                  <a:srgbClr val="66FFFF"/>
                </a:solidFill>
                <a:latin typeface="宋体" panose="02010600030101010101" pitchFamily="2" charset="-122"/>
              </a:rPr>
              <a:t>电介质</a:t>
            </a:r>
            <a:r>
              <a:rPr kumimoji="1" lang="en-US" altLang="zh-CN" sz="2400" b="1" dirty="0">
                <a:solidFill>
                  <a:srgbClr val="66FFFF"/>
                </a:solidFill>
                <a:latin typeface="宋体" panose="02010600030101010101" pitchFamily="2" charset="-122"/>
              </a:rPr>
              <a:t>:</a:t>
            </a:r>
            <a:r>
              <a:rPr kumimoji="1" lang="zh-CN" altLang="en-US" sz="2400" b="1" dirty="0">
                <a:solidFill>
                  <a:schemeClr val="bg1"/>
                </a:solidFill>
                <a:latin typeface="宋体" panose="02010600030101010101" pitchFamily="2" charset="-122"/>
              </a:rPr>
              <a:t>电阻率很大，导电能力很差的物质</a:t>
            </a:r>
            <a:r>
              <a:rPr kumimoji="1" lang="en-US" altLang="zh-CN" sz="2400" b="1" dirty="0">
                <a:solidFill>
                  <a:schemeClr val="bg1"/>
                </a:solidFill>
                <a:latin typeface="宋体" panose="02010600030101010101" pitchFamily="2" charset="-122"/>
              </a:rPr>
              <a:t>.</a:t>
            </a:r>
            <a:r>
              <a:rPr kumimoji="1" lang="zh-CN" altLang="en-US" sz="2400" b="1" dirty="0">
                <a:solidFill>
                  <a:schemeClr val="bg1"/>
                </a:solidFill>
                <a:latin typeface="宋体" panose="02010600030101010101" pitchFamily="2" charset="-122"/>
              </a:rPr>
              <a:t>分子中的正负电荷束缚的很紧，介质内部几乎没有自由电荷</a:t>
            </a:r>
            <a:r>
              <a:rPr kumimoji="1" lang="en-US" altLang="zh-CN" sz="2400" b="1" dirty="0">
                <a:solidFill>
                  <a:schemeClr val="bg1"/>
                </a:solidFill>
                <a:latin typeface="宋体" panose="02010600030101010101" pitchFamily="2" charset="-122"/>
              </a:rPr>
              <a:t>.</a:t>
            </a:r>
            <a:r>
              <a:rPr kumimoji="1" lang="zh-CN" altLang="en-US" sz="2400" b="1" dirty="0">
                <a:solidFill>
                  <a:schemeClr val="bg1"/>
                </a:solidFill>
                <a:latin typeface="宋体" panose="02010600030101010101" pitchFamily="2" charset="-122"/>
              </a:rPr>
              <a:t>即绝缘体</a:t>
            </a:r>
            <a:r>
              <a:rPr kumimoji="1" lang="en-US" altLang="zh-CN" sz="2400" b="1" dirty="0">
                <a:solidFill>
                  <a:schemeClr val="bg1"/>
                </a:solidFill>
                <a:latin typeface="宋体" panose="02010600030101010101" pitchFamily="2" charset="-122"/>
              </a:rPr>
              <a:t>.</a:t>
            </a:r>
            <a:endParaRPr kumimoji="1" lang="zh-CN" altLang="en-US" sz="2400" b="1" dirty="0">
              <a:solidFill>
                <a:schemeClr val="bg1"/>
              </a:solidFill>
              <a:latin typeface="宋体" panose="02010600030101010101" pitchFamily="2" charset="-122"/>
            </a:endParaRPr>
          </a:p>
        </p:txBody>
      </p:sp>
      <p:sp>
        <p:nvSpPr>
          <p:cNvPr id="172037" name="Text Box 5">
            <a:extLst>
              <a:ext uri="{FF2B5EF4-FFF2-40B4-BE49-F238E27FC236}">
                <a16:creationId xmlns:a16="http://schemas.microsoft.com/office/drawing/2014/main" id="{3098CCFB-3E82-4D00-A952-924A062F6879}"/>
              </a:ext>
            </a:extLst>
          </p:cNvPr>
          <p:cNvSpPr txBox="1">
            <a:spLocks noChangeArrowheads="1"/>
          </p:cNvSpPr>
          <p:nvPr/>
        </p:nvSpPr>
        <p:spPr bwMode="auto">
          <a:xfrm>
            <a:off x="2016125" y="2525713"/>
            <a:ext cx="2806700" cy="466725"/>
          </a:xfrm>
          <a:prstGeom prst="rect">
            <a:avLst/>
          </a:prstGeom>
          <a:noFill/>
          <a:ln w="9525">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b="1">
                <a:solidFill>
                  <a:schemeClr val="bg1"/>
                </a:solidFill>
                <a:latin typeface="宋体" panose="02010600030101010101" pitchFamily="2" charset="-122"/>
              </a:rPr>
              <a:t>(</a:t>
            </a:r>
            <a:r>
              <a:rPr kumimoji="1" lang="zh-CN" altLang="en-US" b="1">
                <a:solidFill>
                  <a:schemeClr val="bg1"/>
                </a:solidFill>
                <a:latin typeface="宋体" panose="02010600030101010101" pitchFamily="2" charset="-122"/>
              </a:rPr>
              <a:t>放在电场中的</a:t>
            </a:r>
            <a:r>
              <a:rPr kumimoji="1" lang="en-US" altLang="zh-CN" b="1">
                <a:solidFill>
                  <a:schemeClr val="bg1"/>
                </a:solidFill>
                <a:latin typeface="宋体" panose="02010600030101010101" pitchFamily="2" charset="-122"/>
              </a:rPr>
              <a:t>)</a:t>
            </a:r>
            <a:r>
              <a:rPr kumimoji="1" lang="zh-CN" altLang="en-US" sz="2400" b="1">
                <a:solidFill>
                  <a:srgbClr val="FFFF66"/>
                </a:solidFill>
                <a:latin typeface="宋体" panose="02010600030101010101" pitchFamily="2" charset="-122"/>
              </a:rPr>
              <a:t>电介质</a:t>
            </a:r>
          </a:p>
        </p:txBody>
      </p:sp>
      <p:sp>
        <p:nvSpPr>
          <p:cNvPr id="172038" name="Text Box 6">
            <a:extLst>
              <a:ext uri="{FF2B5EF4-FFF2-40B4-BE49-F238E27FC236}">
                <a16:creationId xmlns:a16="http://schemas.microsoft.com/office/drawing/2014/main" id="{79EA235C-F416-43A1-B4B4-07F2A48D5D35}"/>
              </a:ext>
            </a:extLst>
          </p:cNvPr>
          <p:cNvSpPr txBox="1">
            <a:spLocks noChangeArrowheads="1"/>
          </p:cNvSpPr>
          <p:nvPr/>
        </p:nvSpPr>
        <p:spPr bwMode="auto">
          <a:xfrm>
            <a:off x="5508625" y="2525713"/>
            <a:ext cx="838200" cy="466725"/>
          </a:xfrm>
          <a:prstGeom prst="rect">
            <a:avLst/>
          </a:prstGeom>
          <a:noFill/>
          <a:ln w="9525">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400" b="1">
                <a:solidFill>
                  <a:srgbClr val="FFFF66"/>
                </a:solidFill>
                <a:latin typeface="宋体" panose="02010600030101010101" pitchFamily="2" charset="-122"/>
              </a:rPr>
              <a:t>电场</a:t>
            </a:r>
          </a:p>
        </p:txBody>
      </p:sp>
      <p:sp>
        <p:nvSpPr>
          <p:cNvPr id="172039" name="AutoShape 7">
            <a:extLst>
              <a:ext uri="{FF2B5EF4-FFF2-40B4-BE49-F238E27FC236}">
                <a16:creationId xmlns:a16="http://schemas.microsoft.com/office/drawing/2014/main" id="{93D6F28C-87B2-4705-AD64-4899E523ED22}"/>
              </a:ext>
            </a:extLst>
          </p:cNvPr>
          <p:cNvSpPr>
            <a:spLocks noChangeArrowheads="1"/>
          </p:cNvSpPr>
          <p:nvPr/>
        </p:nvSpPr>
        <p:spPr bwMode="auto">
          <a:xfrm>
            <a:off x="4846638" y="2640013"/>
            <a:ext cx="585787" cy="304800"/>
          </a:xfrm>
          <a:prstGeom prst="leftRightArrow">
            <a:avLst>
              <a:gd name="adj1" fmla="val 50000"/>
              <a:gd name="adj2" fmla="val 38437"/>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72040" name="Group 8">
            <a:extLst>
              <a:ext uri="{FF2B5EF4-FFF2-40B4-BE49-F238E27FC236}">
                <a16:creationId xmlns:a16="http://schemas.microsoft.com/office/drawing/2014/main" id="{F9155DE0-71D9-434C-B447-A87CCC940A44}"/>
              </a:ext>
            </a:extLst>
          </p:cNvPr>
          <p:cNvGrpSpPr>
            <a:grpSpLocks/>
          </p:cNvGrpSpPr>
          <p:nvPr/>
        </p:nvGrpSpPr>
        <p:grpSpPr bwMode="auto">
          <a:xfrm>
            <a:off x="7467600" y="1323975"/>
            <a:ext cx="608013" cy="2590800"/>
            <a:chOff x="4993" y="678"/>
            <a:chExt cx="383" cy="1632"/>
          </a:xfrm>
        </p:grpSpPr>
        <p:sp>
          <p:nvSpPr>
            <p:cNvPr id="34887" name="Rectangle 9">
              <a:extLst>
                <a:ext uri="{FF2B5EF4-FFF2-40B4-BE49-F238E27FC236}">
                  <a16:creationId xmlns:a16="http://schemas.microsoft.com/office/drawing/2014/main" id="{521BE8DE-8CA5-4E68-88F4-B4D8AE55440F}"/>
                </a:ext>
              </a:extLst>
            </p:cNvPr>
            <p:cNvSpPr>
              <a:spLocks noChangeArrowheads="1"/>
            </p:cNvSpPr>
            <p:nvPr/>
          </p:nvSpPr>
          <p:spPr bwMode="auto">
            <a:xfrm>
              <a:off x="4993" y="678"/>
              <a:ext cx="47" cy="1632"/>
            </a:xfrm>
            <a:prstGeom prst="rect">
              <a:avLst/>
            </a:prstGeom>
            <a:solidFill>
              <a:schemeClr val="fo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88" name="Rectangle 10">
              <a:extLst>
                <a:ext uri="{FF2B5EF4-FFF2-40B4-BE49-F238E27FC236}">
                  <a16:creationId xmlns:a16="http://schemas.microsoft.com/office/drawing/2014/main" id="{E6E13B93-22FC-4522-A216-3DB780472CB0}"/>
                </a:ext>
              </a:extLst>
            </p:cNvPr>
            <p:cNvSpPr>
              <a:spLocks noChangeArrowheads="1"/>
            </p:cNvSpPr>
            <p:nvPr/>
          </p:nvSpPr>
          <p:spPr bwMode="auto">
            <a:xfrm>
              <a:off x="5329" y="678"/>
              <a:ext cx="47" cy="1632"/>
            </a:xfrm>
            <a:prstGeom prst="rect">
              <a:avLst/>
            </a:prstGeom>
            <a:solidFill>
              <a:schemeClr val="fo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72043" name="Rectangle 11" descr="宽上对角线">
            <a:extLst>
              <a:ext uri="{FF2B5EF4-FFF2-40B4-BE49-F238E27FC236}">
                <a16:creationId xmlns:a16="http://schemas.microsoft.com/office/drawing/2014/main" id="{B93CEE6D-98AF-44C4-B342-37CAF556DA78}"/>
              </a:ext>
            </a:extLst>
          </p:cNvPr>
          <p:cNvSpPr>
            <a:spLocks noChangeArrowheads="1"/>
          </p:cNvSpPr>
          <p:nvPr/>
        </p:nvSpPr>
        <p:spPr bwMode="auto">
          <a:xfrm>
            <a:off x="7556500" y="1323975"/>
            <a:ext cx="431800" cy="2590800"/>
          </a:xfrm>
          <a:prstGeom prst="rect">
            <a:avLst/>
          </a:prstGeom>
          <a:blipFill dpi="0" rotWithShape="0">
            <a:blip r:embed="rId3"/>
            <a:srcRect/>
            <a:tile tx="0" ty="0" sx="100000" sy="100000" flip="none" algn="tl"/>
          </a:bli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3600" b="1" i="1">
                <a:solidFill>
                  <a:srgbClr val="0000CC"/>
                </a:solidFill>
                <a:latin typeface="Times New Roman" panose="02020603050405020304" pitchFamily="18" charset="0"/>
                <a:sym typeface="Symbol" panose="05050102010706020507" pitchFamily="18" charset="2"/>
              </a:rPr>
              <a:t></a:t>
            </a:r>
            <a:r>
              <a:rPr kumimoji="1" lang="en-US" altLang="zh-CN" sz="3600" b="1" i="1" baseline="-25000">
                <a:solidFill>
                  <a:srgbClr val="0000CC"/>
                </a:solidFill>
                <a:latin typeface="Times New Roman" panose="02020603050405020304" pitchFamily="18" charset="0"/>
                <a:sym typeface="Symbol" panose="05050102010706020507" pitchFamily="18" charset="2"/>
              </a:rPr>
              <a:t>r</a:t>
            </a:r>
            <a:endParaRPr kumimoji="1" lang="en-US" altLang="zh-CN" sz="3600" b="1" i="1" baseline="-25000">
              <a:solidFill>
                <a:srgbClr val="0000CC"/>
              </a:solidFill>
              <a:latin typeface="Times New Roman" panose="02020603050405020304" pitchFamily="18" charset="0"/>
            </a:endParaRPr>
          </a:p>
        </p:txBody>
      </p:sp>
      <p:sp>
        <p:nvSpPr>
          <p:cNvPr id="172044" name="Text Box 12">
            <a:extLst>
              <a:ext uri="{FF2B5EF4-FFF2-40B4-BE49-F238E27FC236}">
                <a16:creationId xmlns:a16="http://schemas.microsoft.com/office/drawing/2014/main" id="{5047E889-A9F7-41D5-A8D1-1FF8225A6D6C}"/>
              </a:ext>
            </a:extLst>
          </p:cNvPr>
          <p:cNvSpPr txBox="1">
            <a:spLocks noChangeArrowheads="1"/>
          </p:cNvSpPr>
          <p:nvPr/>
        </p:nvSpPr>
        <p:spPr bwMode="auto">
          <a:xfrm>
            <a:off x="7307263" y="393700"/>
            <a:ext cx="930275" cy="457200"/>
          </a:xfrm>
          <a:prstGeom prst="rect">
            <a:avLst/>
          </a:prstGeom>
          <a:solidFill>
            <a:srgbClr val="33CC33">
              <a:alpha val="23921"/>
            </a:srgbClr>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400" b="1">
                <a:solidFill>
                  <a:schemeClr val="bg1"/>
                </a:solidFill>
                <a:latin typeface="宋体" panose="02010600030101010101" pitchFamily="2" charset="-122"/>
              </a:rPr>
              <a:t>实验</a:t>
            </a:r>
          </a:p>
        </p:txBody>
      </p:sp>
      <p:graphicFrame>
        <p:nvGraphicFramePr>
          <p:cNvPr id="172045" name="Object 13">
            <a:extLst>
              <a:ext uri="{FF2B5EF4-FFF2-40B4-BE49-F238E27FC236}">
                <a16:creationId xmlns:a16="http://schemas.microsoft.com/office/drawing/2014/main" id="{A5F2E676-DDBE-4C39-B5AC-D30159C52C16}"/>
              </a:ext>
            </a:extLst>
          </p:cNvPr>
          <p:cNvGraphicFramePr>
            <a:graphicFrameLocks/>
          </p:cNvGraphicFramePr>
          <p:nvPr/>
        </p:nvGraphicFramePr>
        <p:xfrm>
          <a:off x="2012950" y="3883025"/>
          <a:ext cx="1371600" cy="914400"/>
        </p:xfrm>
        <a:graphic>
          <a:graphicData uri="http://schemas.openxmlformats.org/presentationml/2006/ole">
            <mc:AlternateContent xmlns:mc="http://schemas.openxmlformats.org/markup-compatibility/2006">
              <mc:Choice xmlns:v="urn:schemas-microsoft-com:vml" Requires="v">
                <p:oleObj name="Equation" r:id="rId4" imgW="1276378" imgH="819180" progId="Equation.3">
                  <p:embed/>
                </p:oleObj>
              </mc:Choice>
              <mc:Fallback>
                <p:oleObj name="Equation" r:id="rId4" imgW="1276378" imgH="819180" progId="Equation.3">
                  <p:embed/>
                  <p:pic>
                    <p:nvPicPr>
                      <p:cNvPr id="0" name="Object 1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2950" y="3883025"/>
                        <a:ext cx="13716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2046" name="Object 14">
            <a:extLst>
              <a:ext uri="{FF2B5EF4-FFF2-40B4-BE49-F238E27FC236}">
                <a16:creationId xmlns:a16="http://schemas.microsoft.com/office/drawing/2014/main" id="{D8C3FFDC-52EB-4553-9953-58049D48D91C}"/>
              </a:ext>
            </a:extLst>
          </p:cNvPr>
          <p:cNvGraphicFramePr>
            <a:graphicFrameLocks/>
          </p:cNvGraphicFramePr>
          <p:nvPr/>
        </p:nvGraphicFramePr>
        <p:xfrm>
          <a:off x="4749800" y="3883025"/>
          <a:ext cx="1028700" cy="914400"/>
        </p:xfrm>
        <a:graphic>
          <a:graphicData uri="http://schemas.openxmlformats.org/presentationml/2006/ole">
            <mc:AlternateContent xmlns:mc="http://schemas.openxmlformats.org/markup-compatibility/2006">
              <mc:Choice xmlns:v="urn:schemas-microsoft-com:vml" Requires="v">
                <p:oleObj name="Equation" r:id="rId6" imgW="933579" imgH="819180" progId="Equation.3">
                  <p:embed/>
                </p:oleObj>
              </mc:Choice>
              <mc:Fallback>
                <p:oleObj name="Equation" r:id="rId6" imgW="933579" imgH="819180" progId="Equation.3">
                  <p:embed/>
                  <p:pic>
                    <p:nvPicPr>
                      <p:cNvPr id="0" name="Object 1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49800" y="3883025"/>
                        <a:ext cx="10287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2047" name="Rectangle 15">
            <a:extLst>
              <a:ext uri="{FF2B5EF4-FFF2-40B4-BE49-F238E27FC236}">
                <a16:creationId xmlns:a16="http://schemas.microsoft.com/office/drawing/2014/main" id="{67CACE24-0D4A-44BF-9775-538070A65B06}"/>
              </a:ext>
            </a:extLst>
          </p:cNvPr>
          <p:cNvSpPr>
            <a:spLocks noChangeArrowheads="1"/>
          </p:cNvSpPr>
          <p:nvPr/>
        </p:nvSpPr>
        <p:spPr bwMode="auto">
          <a:xfrm>
            <a:off x="1143000" y="4735513"/>
            <a:ext cx="5486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i="1">
                <a:solidFill>
                  <a:srgbClr val="FFCC00"/>
                </a:solidFill>
                <a:latin typeface="Times New Roman" panose="02020603050405020304" pitchFamily="18" charset="0"/>
                <a:sym typeface="Symbol" panose="05050102010706020507" pitchFamily="18" charset="2"/>
              </a:rPr>
              <a:t></a:t>
            </a:r>
            <a:r>
              <a:rPr kumimoji="1" lang="en-US" altLang="zh-CN" sz="2400" b="1" i="1" baseline="-25000">
                <a:solidFill>
                  <a:srgbClr val="FFCC00"/>
                </a:solidFill>
                <a:latin typeface="Times New Roman" panose="02020603050405020304" pitchFamily="18" charset="0"/>
                <a:sym typeface="Symbol" panose="05050102010706020507" pitchFamily="18" charset="2"/>
              </a:rPr>
              <a:t>r </a:t>
            </a:r>
            <a:r>
              <a:rPr kumimoji="1" lang="en-US" altLang="zh-CN" sz="3600" b="1" i="1">
                <a:solidFill>
                  <a:schemeClr val="bg1"/>
                </a:solidFill>
                <a:latin typeface="Times New Roman" panose="02020603050405020304" pitchFamily="18" charset="0"/>
                <a:sym typeface="Symbol" panose="05050102010706020507" pitchFamily="18" charset="2"/>
              </a:rPr>
              <a:t>—</a:t>
            </a:r>
            <a:r>
              <a:rPr kumimoji="1" lang="zh-CN" altLang="en-US" sz="2400" b="1">
                <a:solidFill>
                  <a:schemeClr val="bg1"/>
                </a:solidFill>
                <a:latin typeface="Times New Roman" panose="02020603050405020304" pitchFamily="18" charset="0"/>
              </a:rPr>
              <a:t>电介质的相对介电常数</a:t>
            </a:r>
          </a:p>
        </p:txBody>
      </p:sp>
      <p:graphicFrame>
        <p:nvGraphicFramePr>
          <p:cNvPr id="172048" name="Object 16">
            <a:extLst>
              <a:ext uri="{FF2B5EF4-FFF2-40B4-BE49-F238E27FC236}">
                <a16:creationId xmlns:a16="http://schemas.microsoft.com/office/drawing/2014/main" id="{D9A5FA02-A155-4ED3-9073-6435BC3EBBBC}"/>
              </a:ext>
            </a:extLst>
          </p:cNvPr>
          <p:cNvGraphicFramePr>
            <a:graphicFrameLocks noChangeAspect="1"/>
          </p:cNvGraphicFramePr>
          <p:nvPr/>
        </p:nvGraphicFramePr>
        <p:xfrm>
          <a:off x="7161213" y="5905500"/>
          <a:ext cx="760412" cy="571500"/>
        </p:xfrm>
        <a:graphic>
          <a:graphicData uri="http://schemas.openxmlformats.org/presentationml/2006/ole">
            <mc:AlternateContent xmlns:mc="http://schemas.openxmlformats.org/markup-compatibility/2006">
              <mc:Choice xmlns:v="urn:schemas-microsoft-com:vml" Requires="v">
                <p:oleObj name="Equation" r:id="rId8" imgW="171534" imgH="133380" progId="Equation.3">
                  <p:embed/>
                </p:oleObj>
              </mc:Choice>
              <mc:Fallback>
                <p:oleObj name="Equation" r:id="rId8" imgW="171534" imgH="133380" progId="Equation.3">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1213" y="5905500"/>
                        <a:ext cx="760412"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2049" name="Object 17">
            <a:extLst>
              <a:ext uri="{FF2B5EF4-FFF2-40B4-BE49-F238E27FC236}">
                <a16:creationId xmlns:a16="http://schemas.microsoft.com/office/drawing/2014/main" id="{4662E1CA-5157-47EA-9D05-7F74127D7638}"/>
              </a:ext>
            </a:extLst>
          </p:cNvPr>
          <p:cNvGraphicFramePr>
            <a:graphicFrameLocks noChangeAspect="1"/>
          </p:cNvGraphicFramePr>
          <p:nvPr/>
        </p:nvGraphicFramePr>
        <p:xfrm>
          <a:off x="7158038" y="5949950"/>
          <a:ext cx="727075" cy="495300"/>
        </p:xfrm>
        <a:graphic>
          <a:graphicData uri="http://schemas.openxmlformats.org/presentationml/2006/ole">
            <mc:AlternateContent xmlns:mc="http://schemas.openxmlformats.org/markup-compatibility/2006">
              <mc:Choice xmlns:v="urn:schemas-microsoft-com:vml" Requires="v">
                <p:oleObj name="Equation" r:id="rId10" imgW="133446" imgH="85860" progId="Equation.3">
                  <p:embed/>
                </p:oleObj>
              </mc:Choice>
              <mc:Fallback>
                <p:oleObj name="Equation" r:id="rId10" imgW="133446" imgH="85860" progId="Equation.3">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58038" y="5949950"/>
                        <a:ext cx="727075" cy="495300"/>
                      </a:xfrm>
                      <a:prstGeom prst="rect">
                        <a:avLst/>
                      </a:prstGeom>
                      <a:solidFill>
                        <a:srgbClr val="006699"/>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2050" name="Rectangle 18">
            <a:extLst>
              <a:ext uri="{FF2B5EF4-FFF2-40B4-BE49-F238E27FC236}">
                <a16:creationId xmlns:a16="http://schemas.microsoft.com/office/drawing/2014/main" id="{1DBB3FFA-A480-4DAE-9CB6-7D953C36290C}"/>
              </a:ext>
            </a:extLst>
          </p:cNvPr>
          <p:cNvSpPr>
            <a:spLocks noChangeArrowheads="1"/>
          </p:cNvSpPr>
          <p:nvPr/>
        </p:nvSpPr>
        <p:spPr bwMode="auto">
          <a:xfrm>
            <a:off x="762000" y="3357563"/>
            <a:ext cx="952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400" b="1">
                <a:solidFill>
                  <a:srgbClr val="66FFFF"/>
                </a:solidFill>
                <a:latin typeface="宋体" panose="02010600030101010101" pitchFamily="2" charset="-122"/>
              </a:rPr>
              <a:t>结论</a:t>
            </a:r>
            <a:r>
              <a:rPr kumimoji="1" lang="en-US" altLang="zh-CN" sz="2400" b="1">
                <a:solidFill>
                  <a:srgbClr val="66FFFF"/>
                </a:solidFill>
                <a:latin typeface="宋体" panose="02010600030101010101" pitchFamily="2" charset="-122"/>
              </a:rPr>
              <a:t>:</a:t>
            </a:r>
          </a:p>
        </p:txBody>
      </p:sp>
      <p:sp>
        <p:nvSpPr>
          <p:cNvPr id="172051" name="Rectangle 19">
            <a:extLst>
              <a:ext uri="{FF2B5EF4-FFF2-40B4-BE49-F238E27FC236}">
                <a16:creationId xmlns:a16="http://schemas.microsoft.com/office/drawing/2014/main" id="{85BADD9C-5921-4296-8EC5-FFC75557CA5B}"/>
              </a:ext>
            </a:extLst>
          </p:cNvPr>
          <p:cNvSpPr>
            <a:spLocks noChangeArrowheads="1"/>
          </p:cNvSpPr>
          <p:nvPr/>
        </p:nvSpPr>
        <p:spPr bwMode="auto">
          <a:xfrm>
            <a:off x="1763713" y="3379788"/>
            <a:ext cx="554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bg1"/>
                </a:solidFill>
                <a:latin typeface="宋体" panose="02010600030101010101" pitchFamily="2" charset="-122"/>
              </a:rPr>
              <a:t>介质充满电场或介质表面为等势面时</a:t>
            </a:r>
          </a:p>
        </p:txBody>
      </p:sp>
      <p:grpSp>
        <p:nvGrpSpPr>
          <p:cNvPr id="172052" name="Group 20">
            <a:extLst>
              <a:ext uri="{FF2B5EF4-FFF2-40B4-BE49-F238E27FC236}">
                <a16:creationId xmlns:a16="http://schemas.microsoft.com/office/drawing/2014/main" id="{3689D86E-8E3A-4009-9405-3006F4AF9A22}"/>
              </a:ext>
            </a:extLst>
          </p:cNvPr>
          <p:cNvGrpSpPr>
            <a:grpSpLocks/>
          </p:cNvGrpSpPr>
          <p:nvPr/>
        </p:nvGrpSpPr>
        <p:grpSpPr bwMode="auto">
          <a:xfrm>
            <a:off x="7075488" y="814388"/>
            <a:ext cx="1312862" cy="3057525"/>
            <a:chOff x="4698" y="334"/>
            <a:chExt cx="827" cy="1926"/>
          </a:xfrm>
        </p:grpSpPr>
        <p:grpSp>
          <p:nvGrpSpPr>
            <p:cNvPr id="34849" name="Group 21">
              <a:extLst>
                <a:ext uri="{FF2B5EF4-FFF2-40B4-BE49-F238E27FC236}">
                  <a16:creationId xmlns:a16="http://schemas.microsoft.com/office/drawing/2014/main" id="{C01C2AA6-96D6-45BA-9EF6-8353673DA05D}"/>
                </a:ext>
              </a:extLst>
            </p:cNvPr>
            <p:cNvGrpSpPr>
              <a:grpSpLocks/>
            </p:cNvGrpSpPr>
            <p:nvPr/>
          </p:nvGrpSpPr>
          <p:grpSpPr bwMode="auto">
            <a:xfrm>
              <a:off x="4698" y="334"/>
              <a:ext cx="827" cy="288"/>
              <a:chOff x="4698" y="334"/>
              <a:chExt cx="827" cy="288"/>
            </a:xfrm>
          </p:grpSpPr>
          <p:sp>
            <p:nvSpPr>
              <p:cNvPr id="34885" name="Rectangle 22">
                <a:extLst>
                  <a:ext uri="{FF2B5EF4-FFF2-40B4-BE49-F238E27FC236}">
                    <a16:creationId xmlns:a16="http://schemas.microsoft.com/office/drawing/2014/main" id="{CF96CCBA-ED3E-4E13-B0AC-9BD450DDE495}"/>
                  </a:ext>
                </a:extLst>
              </p:cNvPr>
              <p:cNvSpPr>
                <a:spLocks noChangeArrowheads="1"/>
              </p:cNvSpPr>
              <p:nvPr/>
            </p:nvSpPr>
            <p:spPr bwMode="auto">
              <a:xfrm>
                <a:off x="4698" y="334"/>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a:solidFill>
                      <a:schemeClr val="bg1"/>
                    </a:solidFill>
                    <a:latin typeface="宋体" panose="02010600030101010101" pitchFamily="2" charset="-122"/>
                  </a:rPr>
                  <a:t>+</a:t>
                </a:r>
                <a:r>
                  <a:rPr kumimoji="1" lang="en-US" altLang="zh-CN" sz="2400" b="1" i="1">
                    <a:solidFill>
                      <a:schemeClr val="bg1"/>
                    </a:solidFill>
                    <a:latin typeface="Times New Roman" panose="02020603050405020304" pitchFamily="18" charset="0"/>
                  </a:rPr>
                  <a:t>Q</a:t>
                </a:r>
              </a:p>
            </p:txBody>
          </p:sp>
          <p:sp>
            <p:nvSpPr>
              <p:cNvPr id="34886" name="Rectangle 23">
                <a:extLst>
                  <a:ext uri="{FF2B5EF4-FFF2-40B4-BE49-F238E27FC236}">
                    <a16:creationId xmlns:a16="http://schemas.microsoft.com/office/drawing/2014/main" id="{987A264E-87B5-41E1-ACD3-44ED2E24C53C}"/>
                  </a:ext>
                </a:extLst>
              </p:cNvPr>
              <p:cNvSpPr>
                <a:spLocks noChangeArrowheads="1"/>
              </p:cNvSpPr>
              <p:nvPr/>
            </p:nvSpPr>
            <p:spPr bwMode="auto">
              <a:xfrm>
                <a:off x="5174" y="334"/>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a:solidFill>
                      <a:schemeClr val="bg1"/>
                    </a:solidFill>
                    <a:latin typeface="宋体" panose="02010600030101010101" pitchFamily="2" charset="-122"/>
                  </a:rPr>
                  <a:t>-</a:t>
                </a:r>
                <a:r>
                  <a:rPr kumimoji="1" lang="en-US" altLang="zh-CN" sz="2400" b="1" i="1">
                    <a:solidFill>
                      <a:schemeClr val="bg1"/>
                    </a:solidFill>
                    <a:latin typeface="Times New Roman" panose="02020603050405020304" pitchFamily="18" charset="0"/>
                  </a:rPr>
                  <a:t>Q</a:t>
                </a:r>
              </a:p>
            </p:txBody>
          </p:sp>
        </p:grpSp>
        <p:grpSp>
          <p:nvGrpSpPr>
            <p:cNvPr id="34850" name="Group 24">
              <a:extLst>
                <a:ext uri="{FF2B5EF4-FFF2-40B4-BE49-F238E27FC236}">
                  <a16:creationId xmlns:a16="http://schemas.microsoft.com/office/drawing/2014/main" id="{DC6E84BE-5E9D-45D4-B59B-A87B995A23C3}"/>
                </a:ext>
              </a:extLst>
            </p:cNvPr>
            <p:cNvGrpSpPr>
              <a:grpSpLocks/>
            </p:cNvGrpSpPr>
            <p:nvPr/>
          </p:nvGrpSpPr>
          <p:grpSpPr bwMode="auto">
            <a:xfrm>
              <a:off x="4892" y="624"/>
              <a:ext cx="493" cy="1636"/>
              <a:chOff x="4892" y="668"/>
              <a:chExt cx="493" cy="1636"/>
            </a:xfrm>
          </p:grpSpPr>
          <p:grpSp>
            <p:nvGrpSpPr>
              <p:cNvPr id="34851" name="Group 25">
                <a:extLst>
                  <a:ext uri="{FF2B5EF4-FFF2-40B4-BE49-F238E27FC236}">
                    <a16:creationId xmlns:a16="http://schemas.microsoft.com/office/drawing/2014/main" id="{81E635FD-799F-461B-BFC9-9EA5ED7987B1}"/>
                  </a:ext>
                </a:extLst>
              </p:cNvPr>
              <p:cNvGrpSpPr>
                <a:grpSpLocks/>
              </p:cNvGrpSpPr>
              <p:nvPr/>
            </p:nvGrpSpPr>
            <p:grpSpPr bwMode="auto">
              <a:xfrm>
                <a:off x="4892" y="700"/>
                <a:ext cx="163" cy="1596"/>
                <a:chOff x="5428" y="739"/>
                <a:chExt cx="163" cy="1596"/>
              </a:xfrm>
            </p:grpSpPr>
            <p:sp>
              <p:nvSpPr>
                <p:cNvPr id="34869" name="Rectangle 26">
                  <a:extLst>
                    <a:ext uri="{FF2B5EF4-FFF2-40B4-BE49-F238E27FC236}">
                      <a16:creationId xmlns:a16="http://schemas.microsoft.com/office/drawing/2014/main" id="{E59AD012-B2ED-463A-B141-E724DBF2B524}"/>
                    </a:ext>
                  </a:extLst>
                </p:cNvPr>
                <p:cNvSpPr>
                  <a:spLocks noChangeArrowheads="1"/>
                </p:cNvSpPr>
                <p:nvPr/>
              </p:nvSpPr>
              <p:spPr bwMode="auto">
                <a:xfrm>
                  <a:off x="5429" y="739"/>
                  <a:ext cx="162"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000" b="1">
                      <a:solidFill>
                        <a:srgbClr val="FF0000"/>
                      </a:solidFill>
                      <a:latin typeface="Times New Roman" panose="02020603050405020304" pitchFamily="18" charset="0"/>
                      <a:cs typeface="Times New Roman" panose="02020603050405020304" pitchFamily="18" charset="0"/>
                    </a:rPr>
                    <a:t>+</a:t>
                  </a:r>
                </a:p>
              </p:txBody>
            </p:sp>
            <p:sp>
              <p:nvSpPr>
                <p:cNvPr id="34870" name="Rectangle 27">
                  <a:extLst>
                    <a:ext uri="{FF2B5EF4-FFF2-40B4-BE49-F238E27FC236}">
                      <a16:creationId xmlns:a16="http://schemas.microsoft.com/office/drawing/2014/main" id="{1CD8D5CB-1952-495B-8278-F7C1D8B5506C}"/>
                    </a:ext>
                  </a:extLst>
                </p:cNvPr>
                <p:cNvSpPr>
                  <a:spLocks noChangeArrowheads="1"/>
                </p:cNvSpPr>
                <p:nvPr/>
              </p:nvSpPr>
              <p:spPr bwMode="auto">
                <a:xfrm>
                  <a:off x="5431" y="843"/>
                  <a:ext cx="15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900" b="1">
                      <a:solidFill>
                        <a:srgbClr val="FF0000"/>
                      </a:solidFill>
                      <a:latin typeface="Times New Roman" panose="02020603050405020304" pitchFamily="18" charset="0"/>
                      <a:cs typeface="Times New Roman" panose="02020603050405020304" pitchFamily="18" charset="0"/>
                    </a:rPr>
                    <a:t>+</a:t>
                  </a:r>
                </a:p>
              </p:txBody>
            </p:sp>
            <p:sp>
              <p:nvSpPr>
                <p:cNvPr id="34871" name="Rectangle 28">
                  <a:extLst>
                    <a:ext uri="{FF2B5EF4-FFF2-40B4-BE49-F238E27FC236}">
                      <a16:creationId xmlns:a16="http://schemas.microsoft.com/office/drawing/2014/main" id="{652DB6D5-1617-4029-BBF5-F52B9DE15977}"/>
                    </a:ext>
                  </a:extLst>
                </p:cNvPr>
                <p:cNvSpPr>
                  <a:spLocks noChangeArrowheads="1"/>
                </p:cNvSpPr>
                <p:nvPr/>
              </p:nvSpPr>
              <p:spPr bwMode="auto">
                <a:xfrm>
                  <a:off x="5431" y="939"/>
                  <a:ext cx="15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900" b="1">
                      <a:solidFill>
                        <a:srgbClr val="FF0000"/>
                      </a:solidFill>
                      <a:latin typeface="Times New Roman" panose="02020603050405020304" pitchFamily="18" charset="0"/>
                      <a:cs typeface="Times New Roman" panose="02020603050405020304" pitchFamily="18" charset="0"/>
                    </a:rPr>
                    <a:t>+</a:t>
                  </a:r>
                </a:p>
              </p:txBody>
            </p:sp>
            <p:sp>
              <p:nvSpPr>
                <p:cNvPr id="34872" name="Rectangle 29">
                  <a:extLst>
                    <a:ext uri="{FF2B5EF4-FFF2-40B4-BE49-F238E27FC236}">
                      <a16:creationId xmlns:a16="http://schemas.microsoft.com/office/drawing/2014/main" id="{47D0BFA6-FC5F-4E6A-8586-F8547ACB5E0F}"/>
                    </a:ext>
                  </a:extLst>
                </p:cNvPr>
                <p:cNvSpPr>
                  <a:spLocks noChangeArrowheads="1"/>
                </p:cNvSpPr>
                <p:nvPr/>
              </p:nvSpPr>
              <p:spPr bwMode="auto">
                <a:xfrm>
                  <a:off x="5431" y="1035"/>
                  <a:ext cx="15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900" b="1">
                      <a:solidFill>
                        <a:srgbClr val="FF0000"/>
                      </a:solidFill>
                      <a:latin typeface="Times New Roman" panose="02020603050405020304" pitchFamily="18" charset="0"/>
                      <a:cs typeface="Times New Roman" panose="02020603050405020304" pitchFamily="18" charset="0"/>
                    </a:rPr>
                    <a:t>+</a:t>
                  </a:r>
                </a:p>
              </p:txBody>
            </p:sp>
            <p:sp>
              <p:nvSpPr>
                <p:cNvPr id="34873" name="Rectangle 30">
                  <a:extLst>
                    <a:ext uri="{FF2B5EF4-FFF2-40B4-BE49-F238E27FC236}">
                      <a16:creationId xmlns:a16="http://schemas.microsoft.com/office/drawing/2014/main" id="{6450132D-91C2-4DDF-83D6-CA52479C85EE}"/>
                    </a:ext>
                  </a:extLst>
                </p:cNvPr>
                <p:cNvSpPr>
                  <a:spLocks noChangeArrowheads="1"/>
                </p:cNvSpPr>
                <p:nvPr/>
              </p:nvSpPr>
              <p:spPr bwMode="auto">
                <a:xfrm>
                  <a:off x="5431" y="1131"/>
                  <a:ext cx="15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900" b="1">
                      <a:solidFill>
                        <a:srgbClr val="FF0000"/>
                      </a:solidFill>
                      <a:latin typeface="Times New Roman" panose="02020603050405020304" pitchFamily="18" charset="0"/>
                      <a:cs typeface="Times New Roman" panose="02020603050405020304" pitchFamily="18" charset="0"/>
                    </a:rPr>
                    <a:t>+</a:t>
                  </a:r>
                </a:p>
              </p:txBody>
            </p:sp>
            <p:sp>
              <p:nvSpPr>
                <p:cNvPr id="34874" name="Rectangle 31">
                  <a:extLst>
                    <a:ext uri="{FF2B5EF4-FFF2-40B4-BE49-F238E27FC236}">
                      <a16:creationId xmlns:a16="http://schemas.microsoft.com/office/drawing/2014/main" id="{30158930-F140-4479-902A-88618864EFF9}"/>
                    </a:ext>
                  </a:extLst>
                </p:cNvPr>
                <p:cNvSpPr>
                  <a:spLocks noChangeArrowheads="1"/>
                </p:cNvSpPr>
                <p:nvPr/>
              </p:nvSpPr>
              <p:spPr bwMode="auto">
                <a:xfrm>
                  <a:off x="5431" y="1227"/>
                  <a:ext cx="15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900" b="1">
                      <a:solidFill>
                        <a:srgbClr val="FF0000"/>
                      </a:solidFill>
                      <a:latin typeface="Times New Roman" panose="02020603050405020304" pitchFamily="18" charset="0"/>
                      <a:cs typeface="Times New Roman" panose="02020603050405020304" pitchFamily="18" charset="0"/>
                    </a:rPr>
                    <a:t>+</a:t>
                  </a:r>
                </a:p>
              </p:txBody>
            </p:sp>
            <p:sp>
              <p:nvSpPr>
                <p:cNvPr id="34875" name="Rectangle 32">
                  <a:extLst>
                    <a:ext uri="{FF2B5EF4-FFF2-40B4-BE49-F238E27FC236}">
                      <a16:creationId xmlns:a16="http://schemas.microsoft.com/office/drawing/2014/main" id="{E34A4EB7-D960-40D9-BC43-B3788A3672AF}"/>
                    </a:ext>
                  </a:extLst>
                </p:cNvPr>
                <p:cNvSpPr>
                  <a:spLocks noChangeArrowheads="1"/>
                </p:cNvSpPr>
                <p:nvPr/>
              </p:nvSpPr>
              <p:spPr bwMode="auto">
                <a:xfrm>
                  <a:off x="5428" y="1315"/>
                  <a:ext cx="162"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000" b="1">
                      <a:solidFill>
                        <a:srgbClr val="FF0000"/>
                      </a:solidFill>
                      <a:latin typeface="Times New Roman" panose="02020603050405020304" pitchFamily="18" charset="0"/>
                      <a:cs typeface="Times New Roman" panose="02020603050405020304" pitchFamily="18" charset="0"/>
                    </a:rPr>
                    <a:t>+</a:t>
                  </a:r>
                </a:p>
              </p:txBody>
            </p:sp>
            <p:sp>
              <p:nvSpPr>
                <p:cNvPr id="34876" name="Rectangle 33">
                  <a:extLst>
                    <a:ext uri="{FF2B5EF4-FFF2-40B4-BE49-F238E27FC236}">
                      <a16:creationId xmlns:a16="http://schemas.microsoft.com/office/drawing/2014/main" id="{B68B2E22-7AEE-4326-A54B-03BE4127FD92}"/>
                    </a:ext>
                  </a:extLst>
                </p:cNvPr>
                <p:cNvSpPr>
                  <a:spLocks noChangeArrowheads="1"/>
                </p:cNvSpPr>
                <p:nvPr/>
              </p:nvSpPr>
              <p:spPr bwMode="auto">
                <a:xfrm>
                  <a:off x="5429" y="1517"/>
                  <a:ext cx="162"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000" b="1">
                      <a:solidFill>
                        <a:srgbClr val="FF0000"/>
                      </a:solidFill>
                      <a:latin typeface="Times New Roman" panose="02020603050405020304" pitchFamily="18" charset="0"/>
                      <a:cs typeface="Times New Roman" panose="02020603050405020304" pitchFamily="18" charset="0"/>
                    </a:rPr>
                    <a:t>+</a:t>
                  </a:r>
                </a:p>
              </p:txBody>
            </p:sp>
            <p:sp>
              <p:nvSpPr>
                <p:cNvPr id="34877" name="Rectangle 34">
                  <a:extLst>
                    <a:ext uri="{FF2B5EF4-FFF2-40B4-BE49-F238E27FC236}">
                      <a16:creationId xmlns:a16="http://schemas.microsoft.com/office/drawing/2014/main" id="{05219E3A-0413-4C7A-BB59-78BE66CE23EF}"/>
                    </a:ext>
                  </a:extLst>
                </p:cNvPr>
                <p:cNvSpPr>
                  <a:spLocks noChangeArrowheads="1"/>
                </p:cNvSpPr>
                <p:nvPr/>
              </p:nvSpPr>
              <p:spPr bwMode="auto">
                <a:xfrm>
                  <a:off x="5431" y="1621"/>
                  <a:ext cx="15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900" b="1">
                      <a:solidFill>
                        <a:srgbClr val="FF0000"/>
                      </a:solidFill>
                      <a:latin typeface="Times New Roman" panose="02020603050405020304" pitchFamily="18" charset="0"/>
                      <a:cs typeface="Times New Roman" panose="02020603050405020304" pitchFamily="18" charset="0"/>
                    </a:rPr>
                    <a:t>+</a:t>
                  </a:r>
                </a:p>
              </p:txBody>
            </p:sp>
            <p:sp>
              <p:nvSpPr>
                <p:cNvPr id="34878" name="Rectangle 35">
                  <a:extLst>
                    <a:ext uri="{FF2B5EF4-FFF2-40B4-BE49-F238E27FC236}">
                      <a16:creationId xmlns:a16="http://schemas.microsoft.com/office/drawing/2014/main" id="{B7861959-089F-4586-93D4-12028F8AC325}"/>
                    </a:ext>
                  </a:extLst>
                </p:cNvPr>
                <p:cNvSpPr>
                  <a:spLocks noChangeArrowheads="1"/>
                </p:cNvSpPr>
                <p:nvPr/>
              </p:nvSpPr>
              <p:spPr bwMode="auto">
                <a:xfrm>
                  <a:off x="5431" y="1717"/>
                  <a:ext cx="15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900" b="1">
                      <a:solidFill>
                        <a:srgbClr val="FF0000"/>
                      </a:solidFill>
                      <a:latin typeface="Times New Roman" panose="02020603050405020304" pitchFamily="18" charset="0"/>
                      <a:cs typeface="Times New Roman" panose="02020603050405020304" pitchFamily="18" charset="0"/>
                    </a:rPr>
                    <a:t>+</a:t>
                  </a:r>
                </a:p>
              </p:txBody>
            </p:sp>
            <p:sp>
              <p:nvSpPr>
                <p:cNvPr id="34879" name="Rectangle 36">
                  <a:extLst>
                    <a:ext uri="{FF2B5EF4-FFF2-40B4-BE49-F238E27FC236}">
                      <a16:creationId xmlns:a16="http://schemas.microsoft.com/office/drawing/2014/main" id="{767A0C28-B6D7-4711-BD93-12C07ACBDCC2}"/>
                    </a:ext>
                  </a:extLst>
                </p:cNvPr>
                <p:cNvSpPr>
                  <a:spLocks noChangeArrowheads="1"/>
                </p:cNvSpPr>
                <p:nvPr/>
              </p:nvSpPr>
              <p:spPr bwMode="auto">
                <a:xfrm>
                  <a:off x="5431" y="1813"/>
                  <a:ext cx="15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900" b="1">
                      <a:solidFill>
                        <a:srgbClr val="FF0000"/>
                      </a:solidFill>
                      <a:latin typeface="Times New Roman" panose="02020603050405020304" pitchFamily="18" charset="0"/>
                      <a:cs typeface="Times New Roman" panose="02020603050405020304" pitchFamily="18" charset="0"/>
                    </a:rPr>
                    <a:t>+</a:t>
                  </a:r>
                </a:p>
              </p:txBody>
            </p:sp>
            <p:sp>
              <p:nvSpPr>
                <p:cNvPr id="34880" name="Rectangle 37">
                  <a:extLst>
                    <a:ext uri="{FF2B5EF4-FFF2-40B4-BE49-F238E27FC236}">
                      <a16:creationId xmlns:a16="http://schemas.microsoft.com/office/drawing/2014/main" id="{EDE489C5-A7A0-4D15-9403-C1E440DE8DB8}"/>
                    </a:ext>
                  </a:extLst>
                </p:cNvPr>
                <p:cNvSpPr>
                  <a:spLocks noChangeArrowheads="1"/>
                </p:cNvSpPr>
                <p:nvPr/>
              </p:nvSpPr>
              <p:spPr bwMode="auto">
                <a:xfrm>
                  <a:off x="5431" y="1909"/>
                  <a:ext cx="15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900" b="1">
                      <a:solidFill>
                        <a:srgbClr val="FF0000"/>
                      </a:solidFill>
                      <a:latin typeface="Times New Roman" panose="02020603050405020304" pitchFamily="18" charset="0"/>
                      <a:cs typeface="Times New Roman" panose="02020603050405020304" pitchFamily="18" charset="0"/>
                    </a:rPr>
                    <a:t>+</a:t>
                  </a:r>
                </a:p>
              </p:txBody>
            </p:sp>
            <p:sp>
              <p:nvSpPr>
                <p:cNvPr id="34881" name="Rectangle 38">
                  <a:extLst>
                    <a:ext uri="{FF2B5EF4-FFF2-40B4-BE49-F238E27FC236}">
                      <a16:creationId xmlns:a16="http://schemas.microsoft.com/office/drawing/2014/main" id="{4FE40D1A-3F1C-410B-AC01-4B7EF851AAA4}"/>
                    </a:ext>
                  </a:extLst>
                </p:cNvPr>
                <p:cNvSpPr>
                  <a:spLocks noChangeArrowheads="1"/>
                </p:cNvSpPr>
                <p:nvPr/>
              </p:nvSpPr>
              <p:spPr bwMode="auto">
                <a:xfrm>
                  <a:off x="5431" y="2005"/>
                  <a:ext cx="15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900" b="1">
                      <a:solidFill>
                        <a:srgbClr val="FF0000"/>
                      </a:solidFill>
                      <a:latin typeface="Times New Roman" panose="02020603050405020304" pitchFamily="18" charset="0"/>
                      <a:cs typeface="Times New Roman" panose="02020603050405020304" pitchFamily="18" charset="0"/>
                    </a:rPr>
                    <a:t>+</a:t>
                  </a:r>
                </a:p>
              </p:txBody>
            </p:sp>
            <p:sp>
              <p:nvSpPr>
                <p:cNvPr id="34882" name="Rectangle 39">
                  <a:extLst>
                    <a:ext uri="{FF2B5EF4-FFF2-40B4-BE49-F238E27FC236}">
                      <a16:creationId xmlns:a16="http://schemas.microsoft.com/office/drawing/2014/main" id="{9B20F2FC-B40F-4DB9-B589-92080289BACD}"/>
                    </a:ext>
                  </a:extLst>
                </p:cNvPr>
                <p:cNvSpPr>
                  <a:spLocks noChangeArrowheads="1"/>
                </p:cNvSpPr>
                <p:nvPr/>
              </p:nvSpPr>
              <p:spPr bwMode="auto">
                <a:xfrm>
                  <a:off x="5428" y="2093"/>
                  <a:ext cx="162"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000" b="1">
                      <a:solidFill>
                        <a:srgbClr val="FF0000"/>
                      </a:solidFill>
                      <a:latin typeface="Times New Roman" panose="02020603050405020304" pitchFamily="18" charset="0"/>
                      <a:cs typeface="Times New Roman" panose="02020603050405020304" pitchFamily="18" charset="0"/>
                    </a:rPr>
                    <a:t>+</a:t>
                  </a:r>
                </a:p>
              </p:txBody>
            </p:sp>
            <p:sp>
              <p:nvSpPr>
                <p:cNvPr id="34883" name="Rectangle 40">
                  <a:extLst>
                    <a:ext uri="{FF2B5EF4-FFF2-40B4-BE49-F238E27FC236}">
                      <a16:creationId xmlns:a16="http://schemas.microsoft.com/office/drawing/2014/main" id="{49B46661-DAD4-4EF6-A5F7-87EA733D7CC8}"/>
                    </a:ext>
                  </a:extLst>
                </p:cNvPr>
                <p:cNvSpPr>
                  <a:spLocks noChangeArrowheads="1"/>
                </p:cNvSpPr>
                <p:nvPr/>
              </p:nvSpPr>
              <p:spPr bwMode="auto">
                <a:xfrm>
                  <a:off x="5434" y="1414"/>
                  <a:ext cx="15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900" b="1">
                      <a:solidFill>
                        <a:srgbClr val="FF0000"/>
                      </a:solidFill>
                      <a:latin typeface="Times New Roman" panose="02020603050405020304" pitchFamily="18" charset="0"/>
                      <a:cs typeface="Times New Roman" panose="02020603050405020304" pitchFamily="18" charset="0"/>
                    </a:rPr>
                    <a:t>+</a:t>
                  </a:r>
                </a:p>
              </p:txBody>
            </p:sp>
            <p:sp>
              <p:nvSpPr>
                <p:cNvPr id="34884" name="Rectangle 41">
                  <a:extLst>
                    <a:ext uri="{FF2B5EF4-FFF2-40B4-BE49-F238E27FC236}">
                      <a16:creationId xmlns:a16="http://schemas.microsoft.com/office/drawing/2014/main" id="{3B53772C-A4BA-455A-9FC2-8E3324B99BA3}"/>
                    </a:ext>
                  </a:extLst>
                </p:cNvPr>
                <p:cNvSpPr>
                  <a:spLocks noChangeArrowheads="1"/>
                </p:cNvSpPr>
                <p:nvPr/>
              </p:nvSpPr>
              <p:spPr bwMode="auto">
                <a:xfrm>
                  <a:off x="5434" y="2191"/>
                  <a:ext cx="15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900" b="1">
                      <a:solidFill>
                        <a:srgbClr val="FF0000"/>
                      </a:solidFill>
                      <a:latin typeface="Times New Roman" panose="02020603050405020304" pitchFamily="18" charset="0"/>
                      <a:cs typeface="Times New Roman" panose="02020603050405020304" pitchFamily="18" charset="0"/>
                    </a:rPr>
                    <a:t>+</a:t>
                  </a:r>
                </a:p>
              </p:txBody>
            </p:sp>
          </p:grpSp>
          <p:grpSp>
            <p:nvGrpSpPr>
              <p:cNvPr id="34852" name="Group 42">
                <a:extLst>
                  <a:ext uri="{FF2B5EF4-FFF2-40B4-BE49-F238E27FC236}">
                    <a16:creationId xmlns:a16="http://schemas.microsoft.com/office/drawing/2014/main" id="{3DE6A227-649A-4CA1-9BF4-731A978D556F}"/>
                  </a:ext>
                </a:extLst>
              </p:cNvPr>
              <p:cNvGrpSpPr>
                <a:grpSpLocks/>
              </p:cNvGrpSpPr>
              <p:nvPr/>
            </p:nvGrpSpPr>
            <p:grpSpPr bwMode="auto">
              <a:xfrm>
                <a:off x="5232" y="668"/>
                <a:ext cx="153" cy="1636"/>
                <a:chOff x="3857" y="1453"/>
                <a:chExt cx="153" cy="1636"/>
              </a:xfrm>
            </p:grpSpPr>
            <p:sp>
              <p:nvSpPr>
                <p:cNvPr id="34853" name="Rectangle 43">
                  <a:extLst>
                    <a:ext uri="{FF2B5EF4-FFF2-40B4-BE49-F238E27FC236}">
                      <a16:creationId xmlns:a16="http://schemas.microsoft.com/office/drawing/2014/main" id="{D5091D8F-2A14-4E19-B4A0-C94CD8A27CE0}"/>
                    </a:ext>
                  </a:extLst>
                </p:cNvPr>
                <p:cNvSpPr>
                  <a:spLocks noChangeArrowheads="1"/>
                </p:cNvSpPr>
                <p:nvPr/>
              </p:nvSpPr>
              <p:spPr bwMode="auto">
                <a:xfrm>
                  <a:off x="3857" y="1453"/>
                  <a:ext cx="1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400" b="1">
                      <a:solidFill>
                        <a:srgbClr val="FF0000"/>
                      </a:solidFill>
                      <a:latin typeface="Times New Roman" panose="02020603050405020304" pitchFamily="18" charset="0"/>
                      <a:cs typeface="Times New Roman" panose="02020603050405020304" pitchFamily="18" charset="0"/>
                    </a:rPr>
                    <a:t>-</a:t>
                  </a:r>
                </a:p>
              </p:txBody>
            </p:sp>
            <p:sp>
              <p:nvSpPr>
                <p:cNvPr id="34854" name="Rectangle 44">
                  <a:extLst>
                    <a:ext uri="{FF2B5EF4-FFF2-40B4-BE49-F238E27FC236}">
                      <a16:creationId xmlns:a16="http://schemas.microsoft.com/office/drawing/2014/main" id="{CC8AF359-3A0E-46AF-B864-2A9AF7860E56}"/>
                    </a:ext>
                  </a:extLst>
                </p:cNvPr>
                <p:cNvSpPr>
                  <a:spLocks noChangeArrowheads="1"/>
                </p:cNvSpPr>
                <p:nvPr/>
              </p:nvSpPr>
              <p:spPr bwMode="auto">
                <a:xfrm>
                  <a:off x="3857" y="1549"/>
                  <a:ext cx="1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400" b="1">
                      <a:solidFill>
                        <a:srgbClr val="FF0000"/>
                      </a:solidFill>
                      <a:latin typeface="Times New Roman" panose="02020603050405020304" pitchFamily="18" charset="0"/>
                      <a:cs typeface="Times New Roman" panose="02020603050405020304" pitchFamily="18" charset="0"/>
                    </a:rPr>
                    <a:t>-</a:t>
                  </a:r>
                </a:p>
              </p:txBody>
            </p:sp>
            <p:sp>
              <p:nvSpPr>
                <p:cNvPr id="34855" name="Rectangle 45">
                  <a:extLst>
                    <a:ext uri="{FF2B5EF4-FFF2-40B4-BE49-F238E27FC236}">
                      <a16:creationId xmlns:a16="http://schemas.microsoft.com/office/drawing/2014/main" id="{EB1E3F8A-B676-4DDA-B168-076658644AB6}"/>
                    </a:ext>
                  </a:extLst>
                </p:cNvPr>
                <p:cNvSpPr>
                  <a:spLocks noChangeArrowheads="1"/>
                </p:cNvSpPr>
                <p:nvPr/>
              </p:nvSpPr>
              <p:spPr bwMode="auto">
                <a:xfrm>
                  <a:off x="3857" y="1645"/>
                  <a:ext cx="1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400" b="1">
                      <a:solidFill>
                        <a:srgbClr val="FF0000"/>
                      </a:solidFill>
                      <a:latin typeface="Times New Roman" panose="02020603050405020304" pitchFamily="18" charset="0"/>
                      <a:cs typeface="Times New Roman" panose="02020603050405020304" pitchFamily="18" charset="0"/>
                    </a:rPr>
                    <a:t>-</a:t>
                  </a:r>
                </a:p>
              </p:txBody>
            </p:sp>
            <p:sp>
              <p:nvSpPr>
                <p:cNvPr id="34856" name="Rectangle 46">
                  <a:extLst>
                    <a:ext uri="{FF2B5EF4-FFF2-40B4-BE49-F238E27FC236}">
                      <a16:creationId xmlns:a16="http://schemas.microsoft.com/office/drawing/2014/main" id="{DDEE12A4-3350-4B8A-A257-D7B33A34346E}"/>
                    </a:ext>
                  </a:extLst>
                </p:cNvPr>
                <p:cNvSpPr>
                  <a:spLocks noChangeArrowheads="1"/>
                </p:cNvSpPr>
                <p:nvPr/>
              </p:nvSpPr>
              <p:spPr bwMode="auto">
                <a:xfrm>
                  <a:off x="3857" y="1741"/>
                  <a:ext cx="1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400" b="1">
                      <a:solidFill>
                        <a:srgbClr val="FF0000"/>
                      </a:solidFill>
                      <a:latin typeface="Times New Roman" panose="02020603050405020304" pitchFamily="18" charset="0"/>
                      <a:cs typeface="Times New Roman" panose="02020603050405020304" pitchFamily="18" charset="0"/>
                    </a:rPr>
                    <a:t>-</a:t>
                  </a:r>
                </a:p>
              </p:txBody>
            </p:sp>
            <p:sp>
              <p:nvSpPr>
                <p:cNvPr id="34857" name="Rectangle 47">
                  <a:extLst>
                    <a:ext uri="{FF2B5EF4-FFF2-40B4-BE49-F238E27FC236}">
                      <a16:creationId xmlns:a16="http://schemas.microsoft.com/office/drawing/2014/main" id="{8C6609AB-D16D-4C2B-8C01-DACA3198C48D}"/>
                    </a:ext>
                  </a:extLst>
                </p:cNvPr>
                <p:cNvSpPr>
                  <a:spLocks noChangeArrowheads="1"/>
                </p:cNvSpPr>
                <p:nvPr/>
              </p:nvSpPr>
              <p:spPr bwMode="auto">
                <a:xfrm>
                  <a:off x="3857" y="1837"/>
                  <a:ext cx="1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400" b="1">
                      <a:solidFill>
                        <a:srgbClr val="FF0000"/>
                      </a:solidFill>
                      <a:latin typeface="Times New Roman" panose="02020603050405020304" pitchFamily="18" charset="0"/>
                      <a:cs typeface="Times New Roman" panose="02020603050405020304" pitchFamily="18" charset="0"/>
                    </a:rPr>
                    <a:t>-</a:t>
                  </a:r>
                </a:p>
              </p:txBody>
            </p:sp>
            <p:sp>
              <p:nvSpPr>
                <p:cNvPr id="34858" name="Rectangle 48">
                  <a:extLst>
                    <a:ext uri="{FF2B5EF4-FFF2-40B4-BE49-F238E27FC236}">
                      <a16:creationId xmlns:a16="http://schemas.microsoft.com/office/drawing/2014/main" id="{1558723A-1AC2-462B-8D8B-EFC3E642DF20}"/>
                    </a:ext>
                  </a:extLst>
                </p:cNvPr>
                <p:cNvSpPr>
                  <a:spLocks noChangeArrowheads="1"/>
                </p:cNvSpPr>
                <p:nvPr/>
              </p:nvSpPr>
              <p:spPr bwMode="auto">
                <a:xfrm>
                  <a:off x="3857" y="1933"/>
                  <a:ext cx="1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400" b="1">
                      <a:solidFill>
                        <a:srgbClr val="FF0000"/>
                      </a:solidFill>
                      <a:latin typeface="Times New Roman" panose="02020603050405020304" pitchFamily="18" charset="0"/>
                      <a:cs typeface="Times New Roman" panose="02020603050405020304" pitchFamily="18" charset="0"/>
                    </a:rPr>
                    <a:t>-</a:t>
                  </a:r>
                </a:p>
              </p:txBody>
            </p:sp>
            <p:sp>
              <p:nvSpPr>
                <p:cNvPr id="34859" name="Rectangle 49">
                  <a:extLst>
                    <a:ext uri="{FF2B5EF4-FFF2-40B4-BE49-F238E27FC236}">
                      <a16:creationId xmlns:a16="http://schemas.microsoft.com/office/drawing/2014/main" id="{EA7B60FE-76C7-41D7-A7B9-26D22C0EDAC4}"/>
                    </a:ext>
                  </a:extLst>
                </p:cNvPr>
                <p:cNvSpPr>
                  <a:spLocks noChangeArrowheads="1"/>
                </p:cNvSpPr>
                <p:nvPr/>
              </p:nvSpPr>
              <p:spPr bwMode="auto">
                <a:xfrm>
                  <a:off x="3857" y="2017"/>
                  <a:ext cx="1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400" b="1">
                      <a:solidFill>
                        <a:srgbClr val="FF0000"/>
                      </a:solidFill>
                      <a:latin typeface="Times New Roman" panose="02020603050405020304" pitchFamily="18" charset="0"/>
                      <a:cs typeface="Times New Roman" panose="02020603050405020304" pitchFamily="18" charset="0"/>
                    </a:rPr>
                    <a:t>-</a:t>
                  </a:r>
                </a:p>
              </p:txBody>
            </p:sp>
            <p:sp>
              <p:nvSpPr>
                <p:cNvPr id="34860" name="Rectangle 50">
                  <a:extLst>
                    <a:ext uri="{FF2B5EF4-FFF2-40B4-BE49-F238E27FC236}">
                      <a16:creationId xmlns:a16="http://schemas.microsoft.com/office/drawing/2014/main" id="{E6F823C1-A963-432C-B68D-AC8E8E83C321}"/>
                    </a:ext>
                  </a:extLst>
                </p:cNvPr>
                <p:cNvSpPr>
                  <a:spLocks noChangeArrowheads="1"/>
                </p:cNvSpPr>
                <p:nvPr/>
              </p:nvSpPr>
              <p:spPr bwMode="auto">
                <a:xfrm>
                  <a:off x="3857" y="2237"/>
                  <a:ext cx="1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400" b="1">
                      <a:solidFill>
                        <a:srgbClr val="FF0000"/>
                      </a:solidFill>
                      <a:latin typeface="Times New Roman" panose="02020603050405020304" pitchFamily="18" charset="0"/>
                      <a:cs typeface="Times New Roman" panose="02020603050405020304" pitchFamily="18" charset="0"/>
                    </a:rPr>
                    <a:t>-</a:t>
                  </a:r>
                </a:p>
              </p:txBody>
            </p:sp>
            <p:sp>
              <p:nvSpPr>
                <p:cNvPr id="34861" name="Rectangle 51">
                  <a:extLst>
                    <a:ext uri="{FF2B5EF4-FFF2-40B4-BE49-F238E27FC236}">
                      <a16:creationId xmlns:a16="http://schemas.microsoft.com/office/drawing/2014/main" id="{61767B8C-CF7B-47F7-BD05-834FA16BA36D}"/>
                    </a:ext>
                  </a:extLst>
                </p:cNvPr>
                <p:cNvSpPr>
                  <a:spLocks noChangeArrowheads="1"/>
                </p:cNvSpPr>
                <p:nvPr/>
              </p:nvSpPr>
              <p:spPr bwMode="auto">
                <a:xfrm>
                  <a:off x="3857" y="2333"/>
                  <a:ext cx="1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400" b="1">
                      <a:solidFill>
                        <a:srgbClr val="FF0000"/>
                      </a:solidFill>
                      <a:latin typeface="Times New Roman" panose="02020603050405020304" pitchFamily="18" charset="0"/>
                      <a:cs typeface="Times New Roman" panose="02020603050405020304" pitchFamily="18" charset="0"/>
                    </a:rPr>
                    <a:t>-</a:t>
                  </a:r>
                </a:p>
              </p:txBody>
            </p:sp>
            <p:sp>
              <p:nvSpPr>
                <p:cNvPr id="34862" name="Rectangle 52">
                  <a:extLst>
                    <a:ext uri="{FF2B5EF4-FFF2-40B4-BE49-F238E27FC236}">
                      <a16:creationId xmlns:a16="http://schemas.microsoft.com/office/drawing/2014/main" id="{33B6C6E7-3321-4928-82AF-87BB0710D50F}"/>
                    </a:ext>
                  </a:extLst>
                </p:cNvPr>
                <p:cNvSpPr>
                  <a:spLocks noChangeArrowheads="1"/>
                </p:cNvSpPr>
                <p:nvPr/>
              </p:nvSpPr>
              <p:spPr bwMode="auto">
                <a:xfrm>
                  <a:off x="3857" y="2429"/>
                  <a:ext cx="1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400" b="1">
                      <a:solidFill>
                        <a:srgbClr val="FF0000"/>
                      </a:solidFill>
                      <a:latin typeface="Times New Roman" panose="02020603050405020304" pitchFamily="18" charset="0"/>
                      <a:cs typeface="Times New Roman" panose="02020603050405020304" pitchFamily="18" charset="0"/>
                    </a:rPr>
                    <a:t>-</a:t>
                  </a:r>
                </a:p>
              </p:txBody>
            </p:sp>
            <p:sp>
              <p:nvSpPr>
                <p:cNvPr id="34863" name="Rectangle 53">
                  <a:extLst>
                    <a:ext uri="{FF2B5EF4-FFF2-40B4-BE49-F238E27FC236}">
                      <a16:creationId xmlns:a16="http://schemas.microsoft.com/office/drawing/2014/main" id="{9DAC9518-46BD-4FBF-82A7-835C0FB37812}"/>
                    </a:ext>
                  </a:extLst>
                </p:cNvPr>
                <p:cNvSpPr>
                  <a:spLocks noChangeArrowheads="1"/>
                </p:cNvSpPr>
                <p:nvPr/>
              </p:nvSpPr>
              <p:spPr bwMode="auto">
                <a:xfrm>
                  <a:off x="3857" y="2525"/>
                  <a:ext cx="1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400" b="1">
                      <a:solidFill>
                        <a:srgbClr val="FF0000"/>
                      </a:solidFill>
                      <a:latin typeface="Times New Roman" panose="02020603050405020304" pitchFamily="18" charset="0"/>
                      <a:cs typeface="Times New Roman" panose="02020603050405020304" pitchFamily="18" charset="0"/>
                    </a:rPr>
                    <a:t>-</a:t>
                  </a:r>
                </a:p>
              </p:txBody>
            </p:sp>
            <p:sp>
              <p:nvSpPr>
                <p:cNvPr id="34864" name="Rectangle 54">
                  <a:extLst>
                    <a:ext uri="{FF2B5EF4-FFF2-40B4-BE49-F238E27FC236}">
                      <a16:creationId xmlns:a16="http://schemas.microsoft.com/office/drawing/2014/main" id="{495B5ED9-1531-4BB5-975D-467DE3FBE49E}"/>
                    </a:ext>
                  </a:extLst>
                </p:cNvPr>
                <p:cNvSpPr>
                  <a:spLocks noChangeArrowheads="1"/>
                </p:cNvSpPr>
                <p:nvPr/>
              </p:nvSpPr>
              <p:spPr bwMode="auto">
                <a:xfrm>
                  <a:off x="3857" y="2621"/>
                  <a:ext cx="1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400" b="1">
                      <a:solidFill>
                        <a:srgbClr val="FF0000"/>
                      </a:solidFill>
                      <a:latin typeface="Times New Roman" panose="02020603050405020304" pitchFamily="18" charset="0"/>
                      <a:cs typeface="Times New Roman" panose="02020603050405020304" pitchFamily="18" charset="0"/>
                    </a:rPr>
                    <a:t>-</a:t>
                  </a:r>
                </a:p>
              </p:txBody>
            </p:sp>
            <p:sp>
              <p:nvSpPr>
                <p:cNvPr id="34865" name="Rectangle 55">
                  <a:extLst>
                    <a:ext uri="{FF2B5EF4-FFF2-40B4-BE49-F238E27FC236}">
                      <a16:creationId xmlns:a16="http://schemas.microsoft.com/office/drawing/2014/main" id="{6E557C54-AF00-46F5-BAB7-DE509E06D5D5}"/>
                    </a:ext>
                  </a:extLst>
                </p:cNvPr>
                <p:cNvSpPr>
                  <a:spLocks noChangeArrowheads="1"/>
                </p:cNvSpPr>
                <p:nvPr/>
              </p:nvSpPr>
              <p:spPr bwMode="auto">
                <a:xfrm>
                  <a:off x="3857" y="2717"/>
                  <a:ext cx="1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400" b="1">
                      <a:solidFill>
                        <a:srgbClr val="FF0000"/>
                      </a:solidFill>
                      <a:latin typeface="Times New Roman" panose="02020603050405020304" pitchFamily="18" charset="0"/>
                      <a:cs typeface="Times New Roman" panose="02020603050405020304" pitchFamily="18" charset="0"/>
                    </a:rPr>
                    <a:t>-</a:t>
                  </a:r>
                </a:p>
              </p:txBody>
            </p:sp>
            <p:sp>
              <p:nvSpPr>
                <p:cNvPr id="34866" name="Rectangle 56">
                  <a:extLst>
                    <a:ext uri="{FF2B5EF4-FFF2-40B4-BE49-F238E27FC236}">
                      <a16:creationId xmlns:a16="http://schemas.microsoft.com/office/drawing/2014/main" id="{8E09D265-1400-4C04-9618-6C3895A861C6}"/>
                    </a:ext>
                  </a:extLst>
                </p:cNvPr>
                <p:cNvSpPr>
                  <a:spLocks noChangeArrowheads="1"/>
                </p:cNvSpPr>
                <p:nvPr/>
              </p:nvSpPr>
              <p:spPr bwMode="auto">
                <a:xfrm>
                  <a:off x="3857" y="2801"/>
                  <a:ext cx="1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400" b="1">
                      <a:solidFill>
                        <a:srgbClr val="FF0000"/>
                      </a:solidFill>
                      <a:latin typeface="Times New Roman" panose="02020603050405020304" pitchFamily="18" charset="0"/>
                      <a:cs typeface="Times New Roman" panose="02020603050405020304" pitchFamily="18" charset="0"/>
                    </a:rPr>
                    <a:t>-</a:t>
                  </a:r>
                </a:p>
              </p:txBody>
            </p:sp>
            <p:sp>
              <p:nvSpPr>
                <p:cNvPr id="34867" name="Rectangle 57">
                  <a:extLst>
                    <a:ext uri="{FF2B5EF4-FFF2-40B4-BE49-F238E27FC236}">
                      <a16:creationId xmlns:a16="http://schemas.microsoft.com/office/drawing/2014/main" id="{B721F4E7-12F5-4805-B0FC-22A604430617}"/>
                    </a:ext>
                  </a:extLst>
                </p:cNvPr>
                <p:cNvSpPr>
                  <a:spLocks noChangeArrowheads="1"/>
                </p:cNvSpPr>
                <p:nvPr/>
              </p:nvSpPr>
              <p:spPr bwMode="auto">
                <a:xfrm>
                  <a:off x="3857" y="2125"/>
                  <a:ext cx="1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400" b="1">
                      <a:solidFill>
                        <a:srgbClr val="FF0000"/>
                      </a:solidFill>
                      <a:latin typeface="Times New Roman" panose="02020603050405020304" pitchFamily="18" charset="0"/>
                      <a:cs typeface="Times New Roman" panose="02020603050405020304" pitchFamily="18" charset="0"/>
                    </a:rPr>
                    <a:t>-</a:t>
                  </a:r>
                </a:p>
              </p:txBody>
            </p:sp>
            <p:sp>
              <p:nvSpPr>
                <p:cNvPr id="34868" name="Rectangle 58">
                  <a:extLst>
                    <a:ext uri="{FF2B5EF4-FFF2-40B4-BE49-F238E27FC236}">
                      <a16:creationId xmlns:a16="http://schemas.microsoft.com/office/drawing/2014/main" id="{09D37E4B-7EFB-4D63-85C9-1277D5AF2B40}"/>
                    </a:ext>
                  </a:extLst>
                </p:cNvPr>
                <p:cNvSpPr>
                  <a:spLocks noChangeArrowheads="1"/>
                </p:cNvSpPr>
                <p:nvPr/>
              </p:nvSpPr>
              <p:spPr bwMode="auto">
                <a:xfrm>
                  <a:off x="3857" y="2897"/>
                  <a:ext cx="1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400" b="1">
                      <a:solidFill>
                        <a:srgbClr val="FF0000"/>
                      </a:solidFill>
                      <a:latin typeface="Times New Roman" panose="02020603050405020304" pitchFamily="18" charset="0"/>
                      <a:cs typeface="Times New Roman" panose="02020603050405020304" pitchFamily="18" charset="0"/>
                    </a:rPr>
                    <a:t>-</a:t>
                  </a:r>
                </a:p>
              </p:txBody>
            </p:sp>
          </p:grpSp>
        </p:grpSp>
      </p:grpSp>
      <p:graphicFrame>
        <p:nvGraphicFramePr>
          <p:cNvPr id="172091" name="Object 59">
            <a:extLst>
              <a:ext uri="{FF2B5EF4-FFF2-40B4-BE49-F238E27FC236}">
                <a16:creationId xmlns:a16="http://schemas.microsoft.com/office/drawing/2014/main" id="{53124920-8245-413D-A8D8-3CC42507A7FE}"/>
              </a:ext>
            </a:extLst>
          </p:cNvPr>
          <p:cNvGraphicFramePr>
            <a:graphicFrameLocks/>
          </p:cNvGraphicFramePr>
          <p:nvPr/>
        </p:nvGraphicFramePr>
        <p:xfrm>
          <a:off x="2524125" y="6019800"/>
          <a:ext cx="1255713" cy="431800"/>
        </p:xfrm>
        <a:graphic>
          <a:graphicData uri="http://schemas.openxmlformats.org/presentationml/2006/ole">
            <mc:AlternateContent xmlns:mc="http://schemas.openxmlformats.org/markup-compatibility/2006">
              <mc:Choice xmlns:v="urn:schemas-microsoft-com:vml" Requires="v">
                <p:oleObj name="Equation" r:id="rId12" imgW="1162112" imgH="342900" progId="Equation.3">
                  <p:embed/>
                </p:oleObj>
              </mc:Choice>
              <mc:Fallback>
                <p:oleObj name="Equation" r:id="rId12" imgW="1162112" imgH="342900" progId="Equation.3">
                  <p:embed/>
                  <p:pic>
                    <p:nvPicPr>
                      <p:cNvPr id="0" name="Object 59"/>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24125" y="6019800"/>
                        <a:ext cx="1255713"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2092" name="Rectangle 60">
            <a:extLst>
              <a:ext uri="{FF2B5EF4-FFF2-40B4-BE49-F238E27FC236}">
                <a16:creationId xmlns:a16="http://schemas.microsoft.com/office/drawing/2014/main" id="{713FBDEC-A2A5-46CC-B4B8-39CA3991B9AF}"/>
              </a:ext>
            </a:extLst>
          </p:cNvPr>
          <p:cNvSpPr>
            <a:spLocks noChangeArrowheads="1"/>
          </p:cNvSpPr>
          <p:nvPr/>
        </p:nvSpPr>
        <p:spPr bwMode="auto">
          <a:xfrm>
            <a:off x="2438400" y="5454650"/>
            <a:ext cx="381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solidFill>
                  <a:srgbClr val="66FFFF"/>
                </a:solidFill>
                <a:latin typeface="宋体" panose="02010600030101010101" pitchFamily="2" charset="-122"/>
              </a:rPr>
              <a:t>介质中电场减弱</a:t>
            </a:r>
          </a:p>
        </p:txBody>
      </p:sp>
      <p:graphicFrame>
        <p:nvGraphicFramePr>
          <p:cNvPr id="172093" name="Object 61">
            <a:extLst>
              <a:ext uri="{FF2B5EF4-FFF2-40B4-BE49-F238E27FC236}">
                <a16:creationId xmlns:a16="http://schemas.microsoft.com/office/drawing/2014/main" id="{CCAE507C-5A68-4068-B1BA-2BD1D608256E}"/>
              </a:ext>
            </a:extLst>
          </p:cNvPr>
          <p:cNvGraphicFramePr>
            <a:graphicFrameLocks/>
          </p:cNvGraphicFramePr>
          <p:nvPr/>
        </p:nvGraphicFramePr>
        <p:xfrm>
          <a:off x="1257300" y="5530850"/>
          <a:ext cx="800100" cy="419100"/>
        </p:xfrm>
        <a:graphic>
          <a:graphicData uri="http://schemas.openxmlformats.org/presentationml/2006/ole">
            <mc:AlternateContent xmlns:mc="http://schemas.openxmlformats.org/markup-compatibility/2006">
              <mc:Choice xmlns:v="urn:schemas-microsoft-com:vml" Requires="v">
                <p:oleObj name="Equation" r:id="rId14" imgW="704777" imgH="323730" progId="Equation.3">
                  <p:embed/>
                </p:oleObj>
              </mc:Choice>
              <mc:Fallback>
                <p:oleObj name="Equation" r:id="rId14" imgW="704777" imgH="323730" progId="Equation.3">
                  <p:embed/>
                  <p:pic>
                    <p:nvPicPr>
                      <p:cNvPr id="0" name="Object 61"/>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57300" y="5530850"/>
                        <a:ext cx="8001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72094" name="Picture 62" descr="art100">
            <a:extLst>
              <a:ext uri="{FF2B5EF4-FFF2-40B4-BE49-F238E27FC236}">
                <a16:creationId xmlns:a16="http://schemas.microsoft.com/office/drawing/2014/main" id="{EFFA056A-24BC-4025-A9CA-92BC0042E41A}"/>
              </a:ext>
            </a:extLst>
          </p:cNvPr>
          <p:cNvPicPr>
            <a:picLocks noChangeAspect="1" noChangeArrowheads="1"/>
          </p:cNvPicPr>
          <p:nvPr/>
        </p:nvPicPr>
        <p:blipFill>
          <a:blip r:embed="rId16">
            <a:clrChange>
              <a:clrFrom>
                <a:srgbClr val="000000"/>
              </a:clrFrom>
              <a:clrTo>
                <a:srgbClr val="000000">
                  <a:alpha val="0"/>
                </a:srgbClr>
              </a:clrTo>
            </a:clrChange>
            <a:extLst>
              <a:ext uri="{28A0092B-C50C-407E-A947-70E740481C1C}">
                <a14:useLocalDpi xmlns:a14="http://schemas.microsoft.com/office/drawing/2010/main"/>
              </a:ext>
            </a:extLst>
          </a:blip>
          <a:srcRect/>
          <a:stretch>
            <a:fillRect/>
          </a:stretch>
        </p:blipFill>
        <p:spPr bwMode="auto">
          <a:xfrm>
            <a:off x="6915150" y="4297363"/>
            <a:ext cx="1230313" cy="1625600"/>
          </a:xfrm>
          <a:prstGeom prst="rect">
            <a:avLst/>
          </a:prstGeom>
          <a:noFill/>
          <a:ln>
            <a:noFill/>
          </a:ln>
          <a:extLst>
            <a:ext uri="{909E8E84-426E-40DD-AFC4-6F175D3DCCD1}">
              <a14:hiddenFill xmlns:a14="http://schemas.microsoft.com/office/drawing/2010/main">
                <a:solidFill>
                  <a:srgbClr val="006699"/>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2095" name="Group 63">
            <a:extLst>
              <a:ext uri="{FF2B5EF4-FFF2-40B4-BE49-F238E27FC236}">
                <a16:creationId xmlns:a16="http://schemas.microsoft.com/office/drawing/2014/main" id="{2D85FFC3-4971-45EE-A1ED-8E347332C8B8}"/>
              </a:ext>
            </a:extLst>
          </p:cNvPr>
          <p:cNvGrpSpPr>
            <a:grpSpLocks/>
          </p:cNvGrpSpPr>
          <p:nvPr/>
        </p:nvGrpSpPr>
        <p:grpSpPr bwMode="auto">
          <a:xfrm>
            <a:off x="6851650" y="4292600"/>
            <a:ext cx="1303338" cy="1657350"/>
            <a:chOff x="4059" y="1207"/>
            <a:chExt cx="821" cy="1044"/>
          </a:xfrm>
        </p:grpSpPr>
        <p:sp>
          <p:nvSpPr>
            <p:cNvPr id="34847" name="Rectangle 64">
              <a:extLst>
                <a:ext uri="{FF2B5EF4-FFF2-40B4-BE49-F238E27FC236}">
                  <a16:creationId xmlns:a16="http://schemas.microsoft.com/office/drawing/2014/main" id="{F217F2C6-6467-423F-81DD-ACD5F5B015F9}"/>
                </a:ext>
              </a:extLst>
            </p:cNvPr>
            <p:cNvSpPr>
              <a:spLocks noChangeArrowheads="1"/>
            </p:cNvSpPr>
            <p:nvPr/>
          </p:nvSpPr>
          <p:spPr bwMode="auto">
            <a:xfrm>
              <a:off x="4059" y="1207"/>
              <a:ext cx="817" cy="1044"/>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34848" name="Picture 65" descr="art101">
              <a:extLst>
                <a:ext uri="{FF2B5EF4-FFF2-40B4-BE49-F238E27FC236}">
                  <a16:creationId xmlns:a16="http://schemas.microsoft.com/office/drawing/2014/main" id="{B13CBB4E-9687-4D2E-A2AC-3CB360A7AF70}"/>
                </a:ext>
              </a:extLst>
            </p:cNvPr>
            <p:cNvPicPr>
              <a:picLocks noChangeAspect="1" noChangeArrowheads="1"/>
            </p:cNvPicPr>
            <p:nvPr/>
          </p:nvPicPr>
          <p:blipFill>
            <a:blip r:embed="rId17">
              <a:clrChange>
                <a:clrFrom>
                  <a:srgbClr val="000000"/>
                </a:clrFrom>
                <a:clrTo>
                  <a:srgbClr val="000000">
                    <a:alpha val="0"/>
                  </a:srgbClr>
                </a:clrTo>
              </a:clrChange>
              <a:extLst>
                <a:ext uri="{28A0092B-C50C-407E-A947-70E740481C1C}">
                  <a14:useLocalDpi xmlns:a14="http://schemas.microsoft.com/office/drawing/2010/main"/>
                </a:ext>
              </a:extLst>
            </a:blip>
            <a:srcRect/>
            <a:stretch>
              <a:fillRect/>
            </a:stretch>
          </p:blipFill>
          <p:spPr bwMode="auto">
            <a:xfrm>
              <a:off x="4105" y="1207"/>
              <a:ext cx="775" cy="1040"/>
            </a:xfrm>
            <a:prstGeom prst="rect">
              <a:avLst/>
            </a:prstGeom>
            <a:solidFill>
              <a:srgbClr val="006699"/>
            </a:solidFill>
            <a:ln>
              <a:noFill/>
            </a:ln>
            <a:extLst>
              <a:ext uri="{91240B29-F687-4F45-9708-019B960494DF}">
                <a14:hiddenLine xmlns:a14="http://schemas.microsoft.com/office/drawing/2010/main" w="9525">
                  <a:solidFill>
                    <a:srgbClr val="000000"/>
                  </a:solidFill>
                  <a:miter lim="800000"/>
                  <a:headEnd/>
                  <a:tailEnd/>
                </a14:hiddenLine>
              </a:ext>
            </a:extLst>
          </p:spPr>
        </p:pic>
      </p:grpSp>
      <p:pic>
        <p:nvPicPr>
          <p:cNvPr id="172098" name="Picture 66" descr="art102">
            <a:extLst>
              <a:ext uri="{FF2B5EF4-FFF2-40B4-BE49-F238E27FC236}">
                <a16:creationId xmlns:a16="http://schemas.microsoft.com/office/drawing/2014/main" id="{7A8477D7-058A-4FA5-88BA-77FBFA19D698}"/>
              </a:ext>
            </a:extLst>
          </p:cNvPr>
          <p:cNvPicPr>
            <a:picLocks noChangeAspect="1" noChangeArrowheads="1"/>
          </p:cNvPicPr>
          <p:nvPr/>
        </p:nvPicPr>
        <p:blipFill>
          <a:blip r:embed="rId18">
            <a:clrChange>
              <a:clrFrom>
                <a:srgbClr val="000000"/>
              </a:clrFrom>
              <a:clrTo>
                <a:srgbClr val="000000">
                  <a:alpha val="0"/>
                </a:srgbClr>
              </a:clrTo>
            </a:clrChange>
            <a:extLst>
              <a:ext uri="{28A0092B-C50C-407E-A947-70E740481C1C}">
                <a14:useLocalDpi xmlns:a14="http://schemas.microsoft.com/office/drawing/2010/main"/>
              </a:ext>
            </a:extLst>
          </a:blip>
          <a:srcRect/>
          <a:stretch>
            <a:fillRect/>
          </a:stretch>
        </p:blipFill>
        <p:spPr bwMode="auto">
          <a:xfrm>
            <a:off x="6913563" y="4297363"/>
            <a:ext cx="1230312" cy="1651000"/>
          </a:xfrm>
          <a:prstGeom prst="rect">
            <a:avLst/>
          </a:prstGeom>
          <a:noFill/>
          <a:ln>
            <a:noFill/>
          </a:ln>
          <a:extLst>
            <a:ext uri="{909E8E84-426E-40DD-AFC4-6F175D3DCCD1}">
              <a14:hiddenFill xmlns:a14="http://schemas.microsoft.com/office/drawing/2010/main">
                <a:solidFill>
                  <a:srgbClr val="006699"/>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2099" name="Group 67">
            <a:extLst>
              <a:ext uri="{FF2B5EF4-FFF2-40B4-BE49-F238E27FC236}">
                <a16:creationId xmlns:a16="http://schemas.microsoft.com/office/drawing/2014/main" id="{0E23B4B7-3E2A-4E1F-AA89-379DC78649B0}"/>
              </a:ext>
            </a:extLst>
          </p:cNvPr>
          <p:cNvGrpSpPr>
            <a:grpSpLocks/>
          </p:cNvGrpSpPr>
          <p:nvPr/>
        </p:nvGrpSpPr>
        <p:grpSpPr bwMode="auto">
          <a:xfrm>
            <a:off x="7529513" y="3905250"/>
            <a:ext cx="508000" cy="749300"/>
            <a:chOff x="5032" y="2304"/>
            <a:chExt cx="320" cy="472"/>
          </a:xfrm>
        </p:grpSpPr>
        <p:grpSp>
          <p:nvGrpSpPr>
            <p:cNvPr id="34843" name="Group 68">
              <a:extLst>
                <a:ext uri="{FF2B5EF4-FFF2-40B4-BE49-F238E27FC236}">
                  <a16:creationId xmlns:a16="http://schemas.microsoft.com/office/drawing/2014/main" id="{449851DC-782F-4508-B03E-0E2BFE012709}"/>
                </a:ext>
              </a:extLst>
            </p:cNvPr>
            <p:cNvGrpSpPr>
              <a:grpSpLocks/>
            </p:cNvGrpSpPr>
            <p:nvPr/>
          </p:nvGrpSpPr>
          <p:grpSpPr bwMode="auto">
            <a:xfrm>
              <a:off x="5289" y="2312"/>
              <a:ext cx="63" cy="464"/>
              <a:chOff x="5377" y="2368"/>
              <a:chExt cx="63" cy="464"/>
            </a:xfrm>
          </p:grpSpPr>
          <p:sp>
            <p:nvSpPr>
              <p:cNvPr id="34845" name="Line 69">
                <a:extLst>
                  <a:ext uri="{FF2B5EF4-FFF2-40B4-BE49-F238E27FC236}">
                    <a16:creationId xmlns:a16="http://schemas.microsoft.com/office/drawing/2014/main" id="{70718B53-A456-48A1-9FBA-42DCE112BA93}"/>
                  </a:ext>
                </a:extLst>
              </p:cNvPr>
              <p:cNvSpPr>
                <a:spLocks noChangeShapeType="1"/>
              </p:cNvSpPr>
              <p:nvPr/>
            </p:nvSpPr>
            <p:spPr bwMode="auto">
              <a:xfrm>
                <a:off x="5440" y="2368"/>
                <a:ext cx="0" cy="376"/>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46" name="Line 70">
                <a:extLst>
                  <a:ext uri="{FF2B5EF4-FFF2-40B4-BE49-F238E27FC236}">
                    <a16:creationId xmlns:a16="http://schemas.microsoft.com/office/drawing/2014/main" id="{F3F1CAD6-751E-4D16-AFE8-0B744D8F7530}"/>
                  </a:ext>
                </a:extLst>
              </p:cNvPr>
              <p:cNvSpPr>
                <a:spLocks noChangeShapeType="1"/>
              </p:cNvSpPr>
              <p:nvPr/>
            </p:nvSpPr>
            <p:spPr bwMode="auto">
              <a:xfrm flipH="1">
                <a:off x="5377" y="2736"/>
                <a:ext cx="63" cy="96"/>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4844" name="Line 71">
              <a:extLst>
                <a:ext uri="{FF2B5EF4-FFF2-40B4-BE49-F238E27FC236}">
                  <a16:creationId xmlns:a16="http://schemas.microsoft.com/office/drawing/2014/main" id="{C20E0C16-AD5E-4C72-8CD4-3269A8E5379B}"/>
                </a:ext>
              </a:extLst>
            </p:cNvPr>
            <p:cNvSpPr>
              <a:spLocks noChangeShapeType="1"/>
            </p:cNvSpPr>
            <p:nvPr/>
          </p:nvSpPr>
          <p:spPr bwMode="auto">
            <a:xfrm>
              <a:off x="5032" y="2304"/>
              <a:ext cx="0" cy="288"/>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72104" name="Rectangle 72">
            <a:extLst>
              <a:ext uri="{FF2B5EF4-FFF2-40B4-BE49-F238E27FC236}">
                <a16:creationId xmlns:a16="http://schemas.microsoft.com/office/drawing/2014/main" id="{ABFA98DC-8792-47B8-AC54-FED96CDFA1BB}"/>
              </a:ext>
            </a:extLst>
          </p:cNvPr>
          <p:cNvSpPr>
            <a:spLocks noChangeArrowheads="1"/>
          </p:cNvSpPr>
          <p:nvPr/>
        </p:nvSpPr>
        <p:spPr bwMode="auto">
          <a:xfrm>
            <a:off x="7435850" y="4627563"/>
            <a:ext cx="152400" cy="1143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2034"/>
                                        </p:tgtEl>
                                        <p:attrNameLst>
                                          <p:attrName>style.visibility</p:attrName>
                                        </p:attrNameLst>
                                      </p:cBhvr>
                                      <p:to>
                                        <p:strVal val="visible"/>
                                      </p:to>
                                    </p:set>
                                    <p:animEffect transition="in" filter="wipe(left)">
                                      <p:cBhvr>
                                        <p:cTn id="7" dur="500"/>
                                        <p:tgtEl>
                                          <p:spTgt spid="1720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2035"/>
                                        </p:tgtEl>
                                        <p:attrNameLst>
                                          <p:attrName>style.visibility</p:attrName>
                                        </p:attrNameLst>
                                      </p:cBhvr>
                                      <p:to>
                                        <p:strVal val="visible"/>
                                      </p:to>
                                    </p:set>
                                    <p:animEffect transition="in" filter="wipe(left)">
                                      <p:cBhvr>
                                        <p:cTn id="12" dur="500"/>
                                        <p:tgtEl>
                                          <p:spTgt spid="1720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2036"/>
                                        </p:tgtEl>
                                        <p:attrNameLst>
                                          <p:attrName>style.visibility</p:attrName>
                                        </p:attrNameLst>
                                      </p:cBhvr>
                                      <p:to>
                                        <p:strVal val="visible"/>
                                      </p:to>
                                    </p:set>
                                    <p:animEffect transition="in" filter="wipe(left)">
                                      <p:cBhvr>
                                        <p:cTn id="17" dur="500"/>
                                        <p:tgtEl>
                                          <p:spTgt spid="1720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2037"/>
                                        </p:tgtEl>
                                        <p:attrNameLst>
                                          <p:attrName>style.visibility</p:attrName>
                                        </p:attrNameLst>
                                      </p:cBhvr>
                                      <p:to>
                                        <p:strVal val="visible"/>
                                      </p:to>
                                    </p:set>
                                    <p:animEffect transition="in" filter="wipe(left)">
                                      <p:cBhvr>
                                        <p:cTn id="22" dur="500"/>
                                        <p:tgtEl>
                                          <p:spTgt spid="1720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172039"/>
                                        </p:tgtEl>
                                        <p:attrNameLst>
                                          <p:attrName>style.visibility</p:attrName>
                                        </p:attrNameLst>
                                      </p:cBhvr>
                                      <p:to>
                                        <p:strVal val="visible"/>
                                      </p:to>
                                    </p:set>
                                    <p:animEffect transition="in" filter="barn(outVertical)">
                                      <p:cBhvr>
                                        <p:cTn id="27" dur="500"/>
                                        <p:tgtEl>
                                          <p:spTgt spid="17203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2038"/>
                                        </p:tgtEl>
                                        <p:attrNameLst>
                                          <p:attrName>style.visibility</p:attrName>
                                        </p:attrNameLst>
                                      </p:cBhvr>
                                      <p:to>
                                        <p:strVal val="visible"/>
                                      </p:to>
                                    </p:set>
                                    <p:animEffect transition="in" filter="wipe(left)">
                                      <p:cBhvr>
                                        <p:cTn id="32" dur="500"/>
                                        <p:tgtEl>
                                          <p:spTgt spid="17203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2044"/>
                                        </p:tgtEl>
                                        <p:attrNameLst>
                                          <p:attrName>style.visibility</p:attrName>
                                        </p:attrNameLst>
                                      </p:cBhvr>
                                      <p:to>
                                        <p:strVal val="visible"/>
                                      </p:to>
                                    </p:set>
                                    <p:animEffect transition="in" filter="wipe(left)">
                                      <p:cBhvr>
                                        <p:cTn id="37" dur="500"/>
                                        <p:tgtEl>
                                          <p:spTgt spid="17204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172040"/>
                                        </p:tgtEl>
                                        <p:attrNameLst>
                                          <p:attrName>style.visibility</p:attrName>
                                        </p:attrNameLst>
                                      </p:cBhvr>
                                      <p:to>
                                        <p:strVal val="visible"/>
                                      </p:to>
                                    </p:set>
                                    <p:animEffect transition="in" filter="wipe(up)">
                                      <p:cBhvr>
                                        <p:cTn id="42" dur="500"/>
                                        <p:tgtEl>
                                          <p:spTgt spid="17204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72098"/>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nodeType="clickEffect">
                                  <p:stCondLst>
                                    <p:cond delay="0"/>
                                  </p:stCondLst>
                                  <p:childTnLst>
                                    <p:set>
                                      <p:cBhvr>
                                        <p:cTn id="50" dur="1" fill="hold">
                                          <p:stCondLst>
                                            <p:cond delay="0"/>
                                          </p:stCondLst>
                                        </p:cTn>
                                        <p:tgtEl>
                                          <p:spTgt spid="172052"/>
                                        </p:tgtEl>
                                        <p:attrNameLst>
                                          <p:attrName>style.visibility</p:attrName>
                                        </p:attrNameLst>
                                      </p:cBhvr>
                                      <p:to>
                                        <p:strVal val="visible"/>
                                      </p:to>
                                    </p:set>
                                    <p:animEffect transition="in" filter="wipe(up)">
                                      <p:cBhvr>
                                        <p:cTn id="51" dur="500"/>
                                        <p:tgtEl>
                                          <p:spTgt spid="172052"/>
                                        </p:tgtEl>
                                      </p:cBhvr>
                                    </p:animEffect>
                                  </p:childTnLst>
                                  <p:subTnLst>
                                    <p:audio>
                                      <p:cMediaNode>
                                        <p:cTn display="0" masterRel="sameClick">
                                          <p:stCondLst>
                                            <p:cond evt="begin" delay="0">
                                              <p:tn val="49"/>
                                            </p:cond>
                                          </p:stCondLst>
                                          <p:endCondLst>
                                            <p:cond evt="onStopAudio" delay="0">
                                              <p:tgtEl>
                                                <p:sldTgt/>
                                              </p:tgtEl>
                                            </p:cond>
                                          </p:endCondLst>
                                        </p:cTn>
                                        <p:tgtEl>
                                          <p:sndTgt r:embed="rId2" name="chimes.wav"/>
                                        </p:tgtEl>
                                      </p:cMediaNode>
                                    </p:audio>
                                  </p:subTnLst>
                                </p:cTn>
                              </p:par>
                            </p:childTnLst>
                          </p:cTn>
                        </p:par>
                        <p:par>
                          <p:cTn id="52" fill="hold" nodeType="afterGroup">
                            <p:stCondLst>
                              <p:cond delay="500"/>
                            </p:stCondLst>
                            <p:childTnLst>
                              <p:par>
                                <p:cTn id="53" presetID="1" presetClass="entr" presetSubtype="0" fill="hold" grpId="0" nodeType="afterEffect">
                                  <p:stCondLst>
                                    <p:cond delay="0"/>
                                  </p:stCondLst>
                                  <p:childTnLst>
                                    <p:set>
                                      <p:cBhvr>
                                        <p:cTn id="54" dur="1" fill="hold">
                                          <p:stCondLst>
                                            <p:cond delay="499"/>
                                          </p:stCondLst>
                                        </p:cTn>
                                        <p:tgtEl>
                                          <p:spTgt spid="17210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1" fill="hold" nodeType="clickEffect">
                                  <p:stCondLst>
                                    <p:cond delay="0"/>
                                  </p:stCondLst>
                                  <p:childTnLst>
                                    <p:set>
                                      <p:cBhvr>
                                        <p:cTn id="58" dur="1" fill="hold">
                                          <p:stCondLst>
                                            <p:cond delay="0"/>
                                          </p:stCondLst>
                                        </p:cTn>
                                        <p:tgtEl>
                                          <p:spTgt spid="172099"/>
                                        </p:tgtEl>
                                        <p:attrNameLst>
                                          <p:attrName>style.visibility</p:attrName>
                                        </p:attrNameLst>
                                      </p:cBhvr>
                                      <p:to>
                                        <p:strVal val="visible"/>
                                      </p:to>
                                    </p:set>
                                    <p:animEffect transition="in" filter="wipe(up)">
                                      <p:cBhvr>
                                        <p:cTn id="59" dur="500"/>
                                        <p:tgtEl>
                                          <p:spTgt spid="172099"/>
                                        </p:tgtEl>
                                      </p:cBhvr>
                                    </p:animEffect>
                                  </p:childTnLst>
                                </p:cTn>
                              </p:par>
                            </p:childTnLst>
                          </p:cTn>
                        </p:par>
                        <p:par>
                          <p:cTn id="60" fill="hold" nodeType="afterGroup">
                            <p:stCondLst>
                              <p:cond delay="500"/>
                            </p:stCondLst>
                            <p:childTnLst>
                              <p:par>
                                <p:cTn id="61" presetID="1" presetClass="entr" presetSubtype="0" fill="hold" nodeType="afterEffect">
                                  <p:stCondLst>
                                    <p:cond delay="0"/>
                                  </p:stCondLst>
                                  <p:childTnLst>
                                    <p:set>
                                      <p:cBhvr>
                                        <p:cTn id="62" dur="1" fill="hold">
                                          <p:stCondLst>
                                            <p:cond delay="0"/>
                                          </p:stCondLst>
                                        </p:cTn>
                                        <p:tgtEl>
                                          <p:spTgt spid="172094"/>
                                        </p:tgtEl>
                                        <p:attrNameLst>
                                          <p:attrName>style.visibility</p:attrName>
                                        </p:attrNameLst>
                                      </p:cBhvr>
                                      <p:to>
                                        <p:strVal val="visible"/>
                                      </p:to>
                                    </p:set>
                                  </p:childTnLst>
                                </p:cTn>
                              </p:par>
                            </p:childTnLst>
                          </p:cTn>
                        </p:par>
                        <p:par>
                          <p:cTn id="63" fill="hold" nodeType="afterGroup">
                            <p:stCondLst>
                              <p:cond delay="500"/>
                            </p:stCondLst>
                            <p:childTnLst>
                              <p:par>
                                <p:cTn id="64" presetID="22" presetClass="entr" presetSubtype="1" fill="hold" nodeType="afterEffect">
                                  <p:stCondLst>
                                    <p:cond delay="0"/>
                                  </p:stCondLst>
                                  <p:childTnLst>
                                    <p:set>
                                      <p:cBhvr>
                                        <p:cTn id="65" dur="1" fill="hold">
                                          <p:stCondLst>
                                            <p:cond delay="0"/>
                                          </p:stCondLst>
                                        </p:cTn>
                                        <p:tgtEl>
                                          <p:spTgt spid="172048"/>
                                        </p:tgtEl>
                                        <p:attrNameLst>
                                          <p:attrName>style.visibility</p:attrName>
                                        </p:attrNameLst>
                                      </p:cBhvr>
                                      <p:to>
                                        <p:strVal val="visible"/>
                                      </p:to>
                                    </p:set>
                                    <p:animEffect transition="in" filter="wipe(up)">
                                      <p:cBhvr>
                                        <p:cTn id="66" dur="500"/>
                                        <p:tgtEl>
                                          <p:spTgt spid="172048"/>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172043"/>
                                        </p:tgtEl>
                                        <p:attrNameLst>
                                          <p:attrName>style.visibility</p:attrName>
                                        </p:attrNameLst>
                                      </p:cBhvr>
                                      <p:to>
                                        <p:strVal val="visible"/>
                                      </p:to>
                                    </p:set>
                                    <p:animEffect transition="in" filter="wipe(up)">
                                      <p:cBhvr>
                                        <p:cTn id="71" dur="500"/>
                                        <p:tgtEl>
                                          <p:spTgt spid="172043"/>
                                        </p:tgtEl>
                                      </p:cBhvr>
                                    </p:animEffect>
                                  </p:childTnLst>
                                </p:cTn>
                              </p:par>
                            </p:childTnLst>
                          </p:cTn>
                        </p:par>
                        <p:par>
                          <p:cTn id="72" fill="hold" nodeType="afterGroup">
                            <p:stCondLst>
                              <p:cond delay="500"/>
                            </p:stCondLst>
                            <p:childTnLst>
                              <p:par>
                                <p:cTn id="73" presetID="1" presetClass="entr" presetSubtype="0" fill="hold" nodeType="afterEffect">
                                  <p:stCondLst>
                                    <p:cond delay="0"/>
                                  </p:stCondLst>
                                  <p:childTnLst>
                                    <p:set>
                                      <p:cBhvr>
                                        <p:cTn id="74" dur="1" fill="hold">
                                          <p:stCondLst>
                                            <p:cond delay="0"/>
                                          </p:stCondLst>
                                        </p:cTn>
                                        <p:tgtEl>
                                          <p:spTgt spid="172095"/>
                                        </p:tgtEl>
                                        <p:attrNameLst>
                                          <p:attrName>style.visibility</p:attrName>
                                        </p:attrNameLst>
                                      </p:cBhvr>
                                      <p:to>
                                        <p:strVal val="visible"/>
                                      </p:to>
                                    </p:set>
                                  </p:childTnLst>
                                </p:cTn>
                              </p:par>
                            </p:childTnLst>
                          </p:cTn>
                        </p:par>
                        <p:par>
                          <p:cTn id="75" fill="hold" nodeType="afterGroup">
                            <p:stCondLst>
                              <p:cond delay="500"/>
                            </p:stCondLst>
                            <p:childTnLst>
                              <p:par>
                                <p:cTn id="76" presetID="22" presetClass="entr" presetSubtype="1" fill="hold" nodeType="afterEffect">
                                  <p:stCondLst>
                                    <p:cond delay="0"/>
                                  </p:stCondLst>
                                  <p:childTnLst>
                                    <p:set>
                                      <p:cBhvr>
                                        <p:cTn id="77" dur="1" fill="hold">
                                          <p:stCondLst>
                                            <p:cond delay="0"/>
                                          </p:stCondLst>
                                        </p:cTn>
                                        <p:tgtEl>
                                          <p:spTgt spid="172049"/>
                                        </p:tgtEl>
                                        <p:attrNameLst>
                                          <p:attrName>style.visibility</p:attrName>
                                        </p:attrNameLst>
                                      </p:cBhvr>
                                      <p:to>
                                        <p:strVal val="visible"/>
                                      </p:to>
                                    </p:set>
                                    <p:animEffect transition="in" filter="wipe(up)">
                                      <p:cBhvr>
                                        <p:cTn id="78" dur="500"/>
                                        <p:tgtEl>
                                          <p:spTgt spid="172049"/>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17205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72051"/>
                                        </p:tgtEl>
                                        <p:attrNameLst>
                                          <p:attrName>style.visibility</p:attrName>
                                        </p:attrNameLst>
                                      </p:cBhvr>
                                      <p:to>
                                        <p:strVal val="visible"/>
                                      </p:to>
                                    </p:set>
                                    <p:animEffect transition="in" filter="wipe(left)">
                                      <p:cBhvr>
                                        <p:cTn id="87" dur="500"/>
                                        <p:tgtEl>
                                          <p:spTgt spid="172051"/>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nodeType="clickEffect">
                                  <p:stCondLst>
                                    <p:cond delay="0"/>
                                  </p:stCondLst>
                                  <p:childTnLst>
                                    <p:set>
                                      <p:cBhvr>
                                        <p:cTn id="91" dur="1" fill="hold">
                                          <p:stCondLst>
                                            <p:cond delay="0"/>
                                          </p:stCondLst>
                                        </p:cTn>
                                        <p:tgtEl>
                                          <p:spTgt spid="172045"/>
                                        </p:tgtEl>
                                        <p:attrNameLst>
                                          <p:attrName>style.visibility</p:attrName>
                                        </p:attrNameLst>
                                      </p:cBhvr>
                                      <p:to>
                                        <p:strVal val="visible"/>
                                      </p:to>
                                    </p:set>
                                    <p:animEffect transition="in" filter="wipe(left)">
                                      <p:cBhvr>
                                        <p:cTn id="92" dur="500"/>
                                        <p:tgtEl>
                                          <p:spTgt spid="172045"/>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nodeType="clickEffect">
                                  <p:stCondLst>
                                    <p:cond delay="0"/>
                                  </p:stCondLst>
                                  <p:childTnLst>
                                    <p:set>
                                      <p:cBhvr>
                                        <p:cTn id="96" dur="1" fill="hold">
                                          <p:stCondLst>
                                            <p:cond delay="0"/>
                                          </p:stCondLst>
                                        </p:cTn>
                                        <p:tgtEl>
                                          <p:spTgt spid="172046"/>
                                        </p:tgtEl>
                                        <p:attrNameLst>
                                          <p:attrName>style.visibility</p:attrName>
                                        </p:attrNameLst>
                                      </p:cBhvr>
                                      <p:to>
                                        <p:strVal val="visible"/>
                                      </p:to>
                                    </p:set>
                                    <p:animEffect transition="in" filter="wipe(left)">
                                      <p:cBhvr>
                                        <p:cTn id="97" dur="500"/>
                                        <p:tgtEl>
                                          <p:spTgt spid="172046"/>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172047"/>
                                        </p:tgtEl>
                                        <p:attrNameLst>
                                          <p:attrName>style.visibility</p:attrName>
                                        </p:attrNameLst>
                                      </p:cBhvr>
                                      <p:to>
                                        <p:strVal val="visible"/>
                                      </p:to>
                                    </p:set>
                                    <p:animEffect transition="in" filter="wipe(left)">
                                      <p:cBhvr>
                                        <p:cTn id="102" dur="500"/>
                                        <p:tgtEl>
                                          <p:spTgt spid="172047"/>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nodeType="clickEffect">
                                  <p:stCondLst>
                                    <p:cond delay="0"/>
                                  </p:stCondLst>
                                  <p:childTnLst>
                                    <p:set>
                                      <p:cBhvr>
                                        <p:cTn id="106" dur="1" fill="hold">
                                          <p:stCondLst>
                                            <p:cond delay="0"/>
                                          </p:stCondLst>
                                        </p:cTn>
                                        <p:tgtEl>
                                          <p:spTgt spid="172093"/>
                                        </p:tgtEl>
                                        <p:attrNameLst>
                                          <p:attrName>style.visibility</p:attrName>
                                        </p:attrNameLst>
                                      </p:cBhvr>
                                      <p:to>
                                        <p:strVal val="visible"/>
                                      </p:to>
                                    </p:set>
                                    <p:animEffect transition="in" filter="wipe(left)">
                                      <p:cBhvr>
                                        <p:cTn id="107" dur="500"/>
                                        <p:tgtEl>
                                          <p:spTgt spid="172093"/>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172092"/>
                                        </p:tgtEl>
                                        <p:attrNameLst>
                                          <p:attrName>style.visibility</p:attrName>
                                        </p:attrNameLst>
                                      </p:cBhvr>
                                      <p:to>
                                        <p:strVal val="visible"/>
                                      </p:to>
                                    </p:set>
                                    <p:animEffect transition="in" filter="wipe(left)">
                                      <p:cBhvr>
                                        <p:cTn id="112" dur="500"/>
                                        <p:tgtEl>
                                          <p:spTgt spid="172092"/>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8" fill="hold" nodeType="clickEffect">
                                  <p:stCondLst>
                                    <p:cond delay="0"/>
                                  </p:stCondLst>
                                  <p:childTnLst>
                                    <p:set>
                                      <p:cBhvr>
                                        <p:cTn id="116" dur="1" fill="hold">
                                          <p:stCondLst>
                                            <p:cond delay="0"/>
                                          </p:stCondLst>
                                        </p:cTn>
                                        <p:tgtEl>
                                          <p:spTgt spid="172091"/>
                                        </p:tgtEl>
                                        <p:attrNameLst>
                                          <p:attrName>style.visibility</p:attrName>
                                        </p:attrNameLst>
                                      </p:cBhvr>
                                      <p:to>
                                        <p:strVal val="visible"/>
                                      </p:to>
                                    </p:set>
                                    <p:animEffect transition="in" filter="wipe(left)">
                                      <p:cBhvr>
                                        <p:cTn id="117" dur="500"/>
                                        <p:tgtEl>
                                          <p:spTgt spid="172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4" grpId="0" autoUpdateAnimBg="0"/>
      <p:bldP spid="172035" grpId="0" autoUpdateAnimBg="0"/>
      <p:bldP spid="172036" grpId="0" autoUpdateAnimBg="0"/>
      <p:bldP spid="172037" grpId="0" animBg="1" autoUpdateAnimBg="0"/>
      <p:bldP spid="172038" grpId="0" animBg="1" autoUpdateAnimBg="0"/>
      <p:bldP spid="172039" grpId="0" animBg="1"/>
      <p:bldP spid="172043" grpId="0" animBg="1" autoUpdateAnimBg="0"/>
      <p:bldP spid="172044" grpId="0" animBg="1" autoUpdateAnimBg="0"/>
      <p:bldP spid="172047" grpId="0" autoUpdateAnimBg="0"/>
      <p:bldP spid="172050" grpId="0" autoUpdateAnimBg="0"/>
      <p:bldP spid="172051" grpId="0" autoUpdateAnimBg="0"/>
      <p:bldP spid="172092" grpId="0" autoUpdateAnimBg="0"/>
      <p:bldP spid="17210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1FE23B-A44F-432C-9AA0-128D44AAABF4}"/>
              </a:ext>
            </a:extLst>
          </p:cNvPr>
          <p:cNvSpPr txBox="1">
            <a:spLocks noChangeArrowheads="1"/>
          </p:cNvSpPr>
          <p:nvPr/>
        </p:nvSpPr>
        <p:spPr bwMode="auto">
          <a:xfrm>
            <a:off x="871538" y="4191000"/>
            <a:ext cx="79200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solidFill>
                  <a:schemeClr val="bg1"/>
                </a:solidFill>
              </a:rPr>
              <a:t>D</a:t>
            </a:r>
            <a:r>
              <a:rPr lang="zh-CN" altLang="en-US" sz="2400" b="1">
                <a:solidFill>
                  <a:schemeClr val="bg1"/>
                </a:solidFill>
              </a:rPr>
              <a:t>和</a:t>
            </a:r>
            <a:r>
              <a:rPr lang="en-US" altLang="zh-CN" sz="2400" b="1">
                <a:solidFill>
                  <a:schemeClr val="bg1"/>
                </a:solidFill>
              </a:rPr>
              <a:t>E</a:t>
            </a:r>
            <a:r>
              <a:rPr lang="zh-CN" altLang="en-US" sz="2400" b="1">
                <a:solidFill>
                  <a:schemeClr val="bg1"/>
                </a:solidFill>
              </a:rPr>
              <a:t>是两个不同物理意义矢量。在各向同性介质中</a:t>
            </a:r>
            <a:r>
              <a:rPr lang="en-US" altLang="zh-CN" sz="2400" b="1">
                <a:solidFill>
                  <a:schemeClr val="bg1"/>
                </a:solidFill>
              </a:rPr>
              <a:t>D</a:t>
            </a:r>
            <a:r>
              <a:rPr lang="zh-CN" altLang="en-US" sz="2400" b="1">
                <a:solidFill>
                  <a:schemeClr val="bg1"/>
                </a:solidFill>
              </a:rPr>
              <a:t>和</a:t>
            </a:r>
            <a:r>
              <a:rPr lang="en-US" altLang="zh-CN" sz="2400" b="1">
                <a:solidFill>
                  <a:schemeClr val="bg1"/>
                </a:solidFill>
              </a:rPr>
              <a:t>E</a:t>
            </a:r>
            <a:r>
              <a:rPr lang="zh-CN" altLang="en-US" sz="2400" b="1">
                <a:solidFill>
                  <a:schemeClr val="bg1"/>
                </a:solidFill>
              </a:rPr>
              <a:t>方向相同，而各向异性介质中</a:t>
            </a:r>
            <a:r>
              <a:rPr lang="en-US" altLang="zh-CN" sz="2400" b="1">
                <a:solidFill>
                  <a:schemeClr val="bg1"/>
                </a:solidFill>
              </a:rPr>
              <a:t>D</a:t>
            </a:r>
            <a:r>
              <a:rPr lang="zh-CN" altLang="en-US" sz="2400" b="1">
                <a:solidFill>
                  <a:schemeClr val="bg1"/>
                </a:solidFill>
              </a:rPr>
              <a:t>和</a:t>
            </a:r>
            <a:r>
              <a:rPr lang="en-US" altLang="zh-CN" sz="2400" b="1">
                <a:solidFill>
                  <a:schemeClr val="bg1"/>
                </a:solidFill>
              </a:rPr>
              <a:t>E</a:t>
            </a:r>
            <a:r>
              <a:rPr lang="zh-CN" altLang="en-US" sz="2400" b="1">
                <a:solidFill>
                  <a:schemeClr val="bg1"/>
                </a:solidFill>
              </a:rPr>
              <a:t>的方向不同。</a:t>
            </a:r>
          </a:p>
        </p:txBody>
      </p:sp>
      <p:pic>
        <p:nvPicPr>
          <p:cNvPr id="44035" name="Picture 5">
            <a:extLst>
              <a:ext uri="{FF2B5EF4-FFF2-40B4-BE49-F238E27FC236}">
                <a16:creationId xmlns:a16="http://schemas.microsoft.com/office/drawing/2014/main" id="{64040E89-CDFC-43F1-90A4-EE68689F2A05}"/>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954088" y="115888"/>
            <a:ext cx="7134225" cy="3878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496" name="Picture 8">
            <a:extLst>
              <a:ext uri="{FF2B5EF4-FFF2-40B4-BE49-F238E27FC236}">
                <a16:creationId xmlns:a16="http://schemas.microsoft.com/office/drawing/2014/main" id="{CC7409FD-A234-4988-A03D-D60BEAC21739}"/>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957263" y="5084763"/>
            <a:ext cx="7056437" cy="145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34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C379B6FD-D73E-4234-99D4-1FBFC514DC06}"/>
              </a:ext>
            </a:extLst>
          </p:cNvPr>
          <p:cNvSpPr txBox="1">
            <a:spLocks noChangeArrowheads="1"/>
          </p:cNvSpPr>
          <p:nvPr/>
        </p:nvSpPr>
        <p:spPr bwMode="auto">
          <a:xfrm>
            <a:off x="361950" y="130175"/>
            <a:ext cx="4835525" cy="52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66FFFF"/>
                </a:solidFill>
              </a:rPr>
              <a:t>静电场环路定理的一般形式</a:t>
            </a:r>
          </a:p>
        </p:txBody>
      </p:sp>
      <p:sp>
        <p:nvSpPr>
          <p:cNvPr id="3" name="Text Box 5">
            <a:extLst>
              <a:ext uri="{FF2B5EF4-FFF2-40B4-BE49-F238E27FC236}">
                <a16:creationId xmlns:a16="http://schemas.microsoft.com/office/drawing/2014/main" id="{19B45745-D103-4A3C-B8AC-90ACC102DAA2}"/>
              </a:ext>
            </a:extLst>
          </p:cNvPr>
          <p:cNvSpPr txBox="1">
            <a:spLocks noChangeArrowheads="1"/>
          </p:cNvSpPr>
          <p:nvPr/>
        </p:nvSpPr>
        <p:spPr bwMode="auto">
          <a:xfrm>
            <a:off x="522288" y="731838"/>
            <a:ext cx="4962525" cy="974725"/>
          </a:xfrm>
          <a:prstGeom prst="rect">
            <a:avLst/>
          </a:prstGeom>
          <a:noFill/>
          <a:ln w="28575">
            <a:solidFill>
              <a:srgbClr val="FF0000"/>
            </a:solidFill>
            <a:miter lim="800000"/>
            <a:headEnd/>
            <a:tailEnd/>
          </a:ln>
          <a:extLst>
            <a:ext uri="{909E8E84-426E-40DD-AFC4-6F175D3DCCD1}">
              <a14:hiddenFill xmlns:a14="http://schemas.microsoft.com/office/drawing/2010/main">
                <a:solidFill>
                  <a:schemeClr val="accent1"/>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solidFill>
                  <a:schemeClr val="bg1"/>
                </a:solidFill>
              </a:rPr>
              <a:t>束缚电荷</a:t>
            </a:r>
            <a:r>
              <a:rPr lang="en-US" altLang="zh-CN" sz="2800" b="1" i="1">
                <a:solidFill>
                  <a:schemeClr val="bg1"/>
                </a:solidFill>
              </a:rPr>
              <a:t>q</a:t>
            </a:r>
            <a:r>
              <a:rPr lang="zh-CN" altLang="en-US" sz="2800" b="1" baseline="-25000">
                <a:solidFill>
                  <a:schemeClr val="bg1"/>
                </a:solidFill>
              </a:rPr>
              <a:t>束</a:t>
            </a:r>
            <a:r>
              <a:rPr lang="zh-CN" altLang="en-US" sz="2800" b="1">
                <a:solidFill>
                  <a:schemeClr val="bg1"/>
                </a:solidFill>
              </a:rPr>
              <a:t>产生的电场与</a:t>
            </a:r>
          </a:p>
          <a:p>
            <a:pPr algn="ctr" eaLnBrk="1" hangingPunct="1"/>
            <a:r>
              <a:rPr lang="zh-CN" altLang="en-US" sz="2800" b="1">
                <a:solidFill>
                  <a:schemeClr val="bg1"/>
                </a:solidFill>
              </a:rPr>
              <a:t>自由电荷</a:t>
            </a:r>
            <a:r>
              <a:rPr lang="en-US" altLang="zh-CN" sz="2800" b="1" i="1">
                <a:solidFill>
                  <a:schemeClr val="bg1"/>
                </a:solidFill>
              </a:rPr>
              <a:t>q</a:t>
            </a:r>
            <a:r>
              <a:rPr lang="zh-CN" altLang="en-US" sz="2800" b="1" baseline="-25000">
                <a:solidFill>
                  <a:schemeClr val="bg1"/>
                </a:solidFill>
              </a:rPr>
              <a:t>自</a:t>
            </a:r>
            <a:r>
              <a:rPr lang="zh-CN" altLang="en-US" sz="2800" b="1">
                <a:solidFill>
                  <a:schemeClr val="bg1"/>
                </a:solidFill>
              </a:rPr>
              <a:t>产生的电场相同</a:t>
            </a:r>
          </a:p>
        </p:txBody>
      </p:sp>
      <p:sp>
        <p:nvSpPr>
          <p:cNvPr id="4" name="AutoShape 6">
            <a:extLst>
              <a:ext uri="{FF2B5EF4-FFF2-40B4-BE49-F238E27FC236}">
                <a16:creationId xmlns:a16="http://schemas.microsoft.com/office/drawing/2014/main" id="{2699C0F8-DFF4-4774-9876-C27262BD2C5B}"/>
              </a:ext>
            </a:extLst>
          </p:cNvPr>
          <p:cNvSpPr>
            <a:spLocks noChangeArrowheads="1"/>
          </p:cNvSpPr>
          <p:nvPr/>
        </p:nvSpPr>
        <p:spPr bwMode="auto">
          <a:xfrm>
            <a:off x="5197475" y="1163638"/>
            <a:ext cx="838200" cy="152400"/>
          </a:xfrm>
          <a:prstGeom prst="rightArrow">
            <a:avLst>
              <a:gd name="adj1" fmla="val 50000"/>
              <a:gd name="adj2" fmla="val 137500"/>
            </a:avLst>
          </a:prstGeom>
          <a:solidFill>
            <a:srgbClr val="FF99CC"/>
          </a:solidFill>
          <a:ln w="9525">
            <a:solidFill>
              <a:srgbClr val="000099"/>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bg1"/>
              </a:solidFill>
            </a:endParaRPr>
          </a:p>
        </p:txBody>
      </p:sp>
      <p:sp>
        <p:nvSpPr>
          <p:cNvPr id="5" name="Text Box 7">
            <a:extLst>
              <a:ext uri="{FF2B5EF4-FFF2-40B4-BE49-F238E27FC236}">
                <a16:creationId xmlns:a16="http://schemas.microsoft.com/office/drawing/2014/main" id="{6C4AABAD-D722-46C5-A6F0-61D83F2E151C}"/>
              </a:ext>
            </a:extLst>
          </p:cNvPr>
          <p:cNvSpPr txBox="1">
            <a:spLocks noChangeArrowheads="1"/>
          </p:cNvSpPr>
          <p:nvPr/>
        </p:nvSpPr>
        <p:spPr bwMode="auto">
          <a:xfrm>
            <a:off x="6061075" y="947738"/>
            <a:ext cx="2089150" cy="523875"/>
          </a:xfrm>
          <a:prstGeom prst="rect">
            <a:avLst/>
          </a:prstGeom>
          <a:noFill/>
          <a:ln w="38100">
            <a:solidFill>
              <a:srgbClr val="FF6600"/>
            </a:solidFill>
            <a:miter lim="800000"/>
            <a:headEnd/>
            <a:tailEnd/>
          </a:ln>
          <a:extLst>
            <a:ext uri="{909E8E84-426E-40DD-AFC4-6F175D3DCCD1}">
              <a14:hiddenFill xmlns:a14="http://schemas.microsoft.com/office/drawing/2010/main">
                <a:solidFill>
                  <a:schemeClr val="accent1"/>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solidFill>
                  <a:schemeClr val="bg1"/>
                </a:solidFill>
              </a:rPr>
              <a:t>保守力场</a:t>
            </a:r>
          </a:p>
        </p:txBody>
      </p:sp>
      <p:sp>
        <p:nvSpPr>
          <p:cNvPr id="6" name="Rectangle 12">
            <a:extLst>
              <a:ext uri="{FF2B5EF4-FFF2-40B4-BE49-F238E27FC236}">
                <a16:creationId xmlns:a16="http://schemas.microsoft.com/office/drawing/2014/main" id="{03809ABC-E079-4B4D-A54F-EDE43749BD03}"/>
              </a:ext>
            </a:extLst>
          </p:cNvPr>
          <p:cNvSpPr>
            <a:spLocks noChangeArrowheads="1"/>
          </p:cNvSpPr>
          <p:nvPr/>
        </p:nvSpPr>
        <p:spPr bwMode="auto">
          <a:xfrm>
            <a:off x="1730375" y="1806575"/>
            <a:ext cx="2325688" cy="755650"/>
          </a:xfrm>
          <a:prstGeom prst="rect">
            <a:avLst/>
          </a:prstGeom>
          <a:noFill/>
          <a:ln w="38100">
            <a:solidFill>
              <a:srgbClr val="FF0000"/>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bg1"/>
              </a:solidFill>
            </a:endParaRPr>
          </a:p>
        </p:txBody>
      </p:sp>
      <p:sp>
        <p:nvSpPr>
          <p:cNvPr id="7" name="Text Box 13">
            <a:extLst>
              <a:ext uri="{FF2B5EF4-FFF2-40B4-BE49-F238E27FC236}">
                <a16:creationId xmlns:a16="http://schemas.microsoft.com/office/drawing/2014/main" id="{228967D6-C6F0-4D6B-9B8C-08AD2339E4B7}"/>
              </a:ext>
            </a:extLst>
          </p:cNvPr>
          <p:cNvSpPr txBox="1">
            <a:spLocks noChangeArrowheads="1"/>
          </p:cNvSpPr>
          <p:nvPr/>
        </p:nvSpPr>
        <p:spPr bwMode="auto">
          <a:xfrm>
            <a:off x="701675" y="1878013"/>
            <a:ext cx="18208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chemeClr val="bg1"/>
                </a:solidFill>
              </a:rPr>
              <a:t>则有</a:t>
            </a:r>
          </a:p>
        </p:txBody>
      </p:sp>
      <p:sp>
        <p:nvSpPr>
          <p:cNvPr id="8" name="Text Box 14">
            <a:extLst>
              <a:ext uri="{FF2B5EF4-FFF2-40B4-BE49-F238E27FC236}">
                <a16:creationId xmlns:a16="http://schemas.microsoft.com/office/drawing/2014/main" id="{1E98B222-F036-4FF0-8887-9754EA025BD7}"/>
              </a:ext>
            </a:extLst>
          </p:cNvPr>
          <p:cNvSpPr txBox="1">
            <a:spLocks noChangeArrowheads="1"/>
          </p:cNvSpPr>
          <p:nvPr/>
        </p:nvSpPr>
        <p:spPr bwMode="auto">
          <a:xfrm>
            <a:off x="3983038" y="1949450"/>
            <a:ext cx="4537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a:solidFill>
                  <a:schemeClr val="bg1"/>
                </a:solidFill>
              </a:rPr>
              <a:t>——</a:t>
            </a:r>
            <a:r>
              <a:rPr lang="zh-CN" altLang="en-US" sz="2800" b="1">
                <a:solidFill>
                  <a:schemeClr val="bg1"/>
                </a:solidFill>
              </a:rPr>
              <a:t>电介质中的环路定理</a:t>
            </a:r>
          </a:p>
        </p:txBody>
      </p:sp>
      <p:sp>
        <p:nvSpPr>
          <p:cNvPr id="9" name="Text Box 15">
            <a:extLst>
              <a:ext uri="{FF2B5EF4-FFF2-40B4-BE49-F238E27FC236}">
                <a16:creationId xmlns:a16="http://schemas.microsoft.com/office/drawing/2014/main" id="{E2943563-6643-41B6-A7A0-A35496385B8A}"/>
              </a:ext>
            </a:extLst>
          </p:cNvPr>
          <p:cNvSpPr txBox="1">
            <a:spLocks noChangeArrowheads="1"/>
          </p:cNvSpPr>
          <p:nvPr/>
        </p:nvSpPr>
        <p:spPr bwMode="auto">
          <a:xfrm>
            <a:off x="596900" y="2768600"/>
            <a:ext cx="296227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66FFFF"/>
                </a:solidFill>
              </a:rPr>
              <a:t>总结</a:t>
            </a:r>
          </a:p>
        </p:txBody>
      </p:sp>
      <p:sp>
        <p:nvSpPr>
          <p:cNvPr id="10" name="Text Box 16">
            <a:extLst>
              <a:ext uri="{FF2B5EF4-FFF2-40B4-BE49-F238E27FC236}">
                <a16:creationId xmlns:a16="http://schemas.microsoft.com/office/drawing/2014/main" id="{16198FDE-9362-4F42-BDB9-7EC65C43F102}"/>
              </a:ext>
            </a:extLst>
          </p:cNvPr>
          <p:cNvSpPr txBox="1">
            <a:spLocks noChangeArrowheads="1"/>
          </p:cNvSpPr>
          <p:nvPr/>
        </p:nvSpPr>
        <p:spPr bwMode="auto">
          <a:xfrm>
            <a:off x="319088" y="3341688"/>
            <a:ext cx="562292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chemeClr val="bg1"/>
                </a:solidFill>
              </a:rPr>
              <a:t>（</a:t>
            </a:r>
            <a:r>
              <a:rPr lang="en-US" altLang="zh-CN" sz="2800" b="1">
                <a:solidFill>
                  <a:schemeClr val="bg1"/>
                </a:solidFill>
              </a:rPr>
              <a:t>1</a:t>
            </a:r>
            <a:r>
              <a:rPr lang="zh-CN" altLang="en-US" sz="2800" b="1">
                <a:solidFill>
                  <a:schemeClr val="bg1"/>
                </a:solidFill>
              </a:rPr>
              <a:t>）四个常数之间的关系</a:t>
            </a:r>
          </a:p>
        </p:txBody>
      </p:sp>
      <p:graphicFrame>
        <p:nvGraphicFramePr>
          <p:cNvPr id="11" name="Object 17">
            <a:extLst>
              <a:ext uri="{FF2B5EF4-FFF2-40B4-BE49-F238E27FC236}">
                <a16:creationId xmlns:a16="http://schemas.microsoft.com/office/drawing/2014/main" id="{B45DE3E7-0E57-4704-9988-1BCDBD5B6E18}"/>
              </a:ext>
            </a:extLst>
          </p:cNvPr>
          <p:cNvGraphicFramePr>
            <a:graphicFrameLocks noChangeAspect="1"/>
          </p:cNvGraphicFramePr>
          <p:nvPr/>
        </p:nvGraphicFramePr>
        <p:xfrm>
          <a:off x="7018338" y="3143250"/>
          <a:ext cx="1222375" cy="488950"/>
        </p:xfrm>
        <a:graphic>
          <a:graphicData uri="http://schemas.openxmlformats.org/presentationml/2006/ole">
            <mc:AlternateContent xmlns:mc="http://schemas.openxmlformats.org/markup-compatibility/2006">
              <mc:Choice xmlns:v="urn:schemas-microsoft-com:vml" Requires="v">
                <p:oleObj name="Equation" r:id="rId2" imgW="1193800" imgH="431800" progId="Equation.DSMT4">
                  <p:embed/>
                </p:oleObj>
              </mc:Choice>
              <mc:Fallback>
                <p:oleObj name="Equation" r:id="rId2" imgW="1193800" imgH="431800" progId="Equation.DSMT4">
                  <p:embed/>
                  <p:pic>
                    <p:nvPicPr>
                      <p:cNvPr id="0" name="Object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8338" y="3143250"/>
                        <a:ext cx="1222375" cy="4889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8">
            <a:extLst>
              <a:ext uri="{FF2B5EF4-FFF2-40B4-BE49-F238E27FC236}">
                <a16:creationId xmlns:a16="http://schemas.microsoft.com/office/drawing/2014/main" id="{FEE43766-F931-44FC-8FDC-B6585752A74F}"/>
              </a:ext>
            </a:extLst>
          </p:cNvPr>
          <p:cNvGraphicFramePr>
            <a:graphicFrameLocks noChangeAspect="1"/>
          </p:cNvGraphicFramePr>
          <p:nvPr/>
        </p:nvGraphicFramePr>
        <p:xfrm>
          <a:off x="7034213" y="3646488"/>
          <a:ext cx="1277937" cy="457200"/>
        </p:xfrm>
        <a:graphic>
          <a:graphicData uri="http://schemas.openxmlformats.org/presentationml/2006/ole">
            <mc:AlternateContent xmlns:mc="http://schemas.openxmlformats.org/markup-compatibility/2006">
              <mc:Choice xmlns:v="urn:schemas-microsoft-com:vml" Requires="v">
                <p:oleObj name="Equation" r:id="rId4" imgW="1459866" imgH="431613" progId="Equation.DSMT4">
                  <p:embed/>
                </p:oleObj>
              </mc:Choice>
              <mc:Fallback>
                <p:oleObj name="Equation" r:id="rId4" imgW="1459866" imgH="431613" progId="Equation.DSMT4">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4213" y="3646488"/>
                        <a:ext cx="127793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 Box 19">
            <a:extLst>
              <a:ext uri="{FF2B5EF4-FFF2-40B4-BE49-F238E27FC236}">
                <a16:creationId xmlns:a16="http://schemas.microsoft.com/office/drawing/2014/main" id="{B324CD7E-D30D-4983-A273-9B6BDCF44A1D}"/>
              </a:ext>
            </a:extLst>
          </p:cNvPr>
          <p:cNvSpPr txBox="1">
            <a:spLocks noChangeArrowheads="1"/>
          </p:cNvSpPr>
          <p:nvPr/>
        </p:nvSpPr>
        <p:spPr bwMode="auto">
          <a:xfrm>
            <a:off x="4743450" y="3071813"/>
            <a:ext cx="33528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chemeClr val="bg1"/>
                </a:solidFill>
                <a:ea typeface="楷体_GB2312" pitchFamily="49" charset="-122"/>
              </a:rPr>
              <a:t>介质介电常数</a:t>
            </a:r>
            <a:endParaRPr lang="zh-CN" altLang="en-US" sz="3200" b="1">
              <a:solidFill>
                <a:schemeClr val="bg1"/>
              </a:solidFill>
              <a:ea typeface="楷体_GB2312" pitchFamily="49" charset="-122"/>
            </a:endParaRPr>
          </a:p>
        </p:txBody>
      </p:sp>
      <p:sp>
        <p:nvSpPr>
          <p:cNvPr id="14" name="Text Box 20">
            <a:extLst>
              <a:ext uri="{FF2B5EF4-FFF2-40B4-BE49-F238E27FC236}">
                <a16:creationId xmlns:a16="http://schemas.microsoft.com/office/drawing/2014/main" id="{80861DC3-4536-47D1-8889-657ECC621565}"/>
              </a:ext>
            </a:extLst>
          </p:cNvPr>
          <p:cNvSpPr txBox="1">
            <a:spLocks noChangeArrowheads="1"/>
          </p:cNvSpPr>
          <p:nvPr/>
        </p:nvSpPr>
        <p:spPr bwMode="auto">
          <a:xfrm>
            <a:off x="4725988" y="3543300"/>
            <a:ext cx="33528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chemeClr val="bg1"/>
                </a:solidFill>
                <a:ea typeface="楷体_GB2312" pitchFamily="49" charset="-122"/>
              </a:rPr>
              <a:t>相对介电常数</a:t>
            </a:r>
            <a:endParaRPr lang="zh-CN" altLang="en-US" sz="3200" b="1">
              <a:solidFill>
                <a:schemeClr val="bg1"/>
              </a:solidFill>
              <a:ea typeface="楷体_GB2312" pitchFamily="49" charset="-122"/>
            </a:endParaRPr>
          </a:p>
        </p:txBody>
      </p:sp>
      <p:sp>
        <p:nvSpPr>
          <p:cNvPr id="15" name="AutoShape 21">
            <a:extLst>
              <a:ext uri="{FF2B5EF4-FFF2-40B4-BE49-F238E27FC236}">
                <a16:creationId xmlns:a16="http://schemas.microsoft.com/office/drawing/2014/main" id="{B4C4DB6F-7BC5-4F0B-8FD1-A3BD06A485E2}"/>
              </a:ext>
            </a:extLst>
          </p:cNvPr>
          <p:cNvSpPr>
            <a:spLocks/>
          </p:cNvSpPr>
          <p:nvPr/>
        </p:nvSpPr>
        <p:spPr bwMode="auto">
          <a:xfrm>
            <a:off x="4562475" y="3270250"/>
            <a:ext cx="288925" cy="709613"/>
          </a:xfrm>
          <a:prstGeom prst="leftBrace">
            <a:avLst>
              <a:gd name="adj1" fmla="val 20467"/>
              <a:gd name="adj2" fmla="val 50000"/>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bg1"/>
              </a:solidFill>
            </a:endParaRPr>
          </a:p>
        </p:txBody>
      </p:sp>
      <p:grpSp>
        <p:nvGrpSpPr>
          <p:cNvPr id="16" name="Group 45">
            <a:extLst>
              <a:ext uri="{FF2B5EF4-FFF2-40B4-BE49-F238E27FC236}">
                <a16:creationId xmlns:a16="http://schemas.microsoft.com/office/drawing/2014/main" id="{F92D6734-DFED-471E-AF21-E984744A75B8}"/>
              </a:ext>
            </a:extLst>
          </p:cNvPr>
          <p:cNvGrpSpPr>
            <a:grpSpLocks/>
          </p:cNvGrpSpPr>
          <p:nvPr/>
        </p:nvGrpSpPr>
        <p:grpSpPr bwMode="auto">
          <a:xfrm>
            <a:off x="319088" y="3970338"/>
            <a:ext cx="7070725" cy="541337"/>
            <a:chOff x="249" y="2590"/>
            <a:chExt cx="4454" cy="341"/>
          </a:xfrm>
        </p:grpSpPr>
        <p:sp>
          <p:nvSpPr>
            <p:cNvPr id="45092" name="Text Box 23">
              <a:extLst>
                <a:ext uri="{FF2B5EF4-FFF2-40B4-BE49-F238E27FC236}">
                  <a16:creationId xmlns:a16="http://schemas.microsoft.com/office/drawing/2014/main" id="{4AD3A4DA-CF27-4799-BD22-E928F9CB841C}"/>
                </a:ext>
              </a:extLst>
            </p:cNvPr>
            <p:cNvSpPr txBox="1">
              <a:spLocks noChangeArrowheads="1"/>
            </p:cNvSpPr>
            <p:nvPr/>
          </p:nvSpPr>
          <p:spPr bwMode="auto">
            <a:xfrm>
              <a:off x="431" y="2590"/>
              <a:ext cx="11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800" b="1">
                <a:solidFill>
                  <a:schemeClr val="bg1"/>
                </a:solidFill>
              </a:endParaRPr>
            </a:p>
          </p:txBody>
        </p:sp>
        <p:sp>
          <p:nvSpPr>
            <p:cNvPr id="45093" name="Text Box 24">
              <a:extLst>
                <a:ext uri="{FF2B5EF4-FFF2-40B4-BE49-F238E27FC236}">
                  <a16:creationId xmlns:a16="http://schemas.microsoft.com/office/drawing/2014/main" id="{6DC7B29C-695F-4DF1-AE00-C9CDEB23B239}"/>
                </a:ext>
              </a:extLst>
            </p:cNvPr>
            <p:cNvSpPr txBox="1">
              <a:spLocks noChangeArrowheads="1"/>
            </p:cNvSpPr>
            <p:nvPr/>
          </p:nvSpPr>
          <p:spPr bwMode="auto">
            <a:xfrm>
              <a:off x="249" y="2604"/>
              <a:ext cx="445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chemeClr val="bg1"/>
                  </a:solidFill>
                </a:rPr>
                <a:t>（</a:t>
              </a:r>
              <a:r>
                <a:rPr lang="en-US" altLang="zh-CN" sz="2800" b="1">
                  <a:solidFill>
                    <a:schemeClr val="bg1"/>
                  </a:solidFill>
                </a:rPr>
                <a:t>2</a:t>
              </a:r>
              <a:r>
                <a:rPr lang="zh-CN" altLang="en-US" sz="2800" b="1">
                  <a:solidFill>
                    <a:schemeClr val="bg1"/>
                  </a:solidFill>
                </a:rPr>
                <a:t>）三个物理量                之间的关系</a:t>
              </a:r>
            </a:p>
          </p:txBody>
        </p:sp>
        <p:graphicFrame>
          <p:nvGraphicFramePr>
            <p:cNvPr id="45094" name="Object 25">
              <a:extLst>
                <a:ext uri="{FF2B5EF4-FFF2-40B4-BE49-F238E27FC236}">
                  <a16:creationId xmlns:a16="http://schemas.microsoft.com/office/drawing/2014/main" id="{266E4C3A-E728-426A-83C6-DF6660A6577E}"/>
                </a:ext>
              </a:extLst>
            </p:cNvPr>
            <p:cNvGraphicFramePr>
              <a:graphicFrameLocks noChangeAspect="1"/>
            </p:cNvGraphicFramePr>
            <p:nvPr/>
          </p:nvGraphicFramePr>
          <p:xfrm>
            <a:off x="2043" y="2630"/>
            <a:ext cx="792" cy="286"/>
          </p:xfrm>
          <a:graphic>
            <a:graphicData uri="http://schemas.openxmlformats.org/presentationml/2006/ole">
              <mc:AlternateContent xmlns:mc="http://schemas.openxmlformats.org/markup-compatibility/2006">
                <mc:Choice xmlns:v="urn:schemas-microsoft-com:vml" Requires="v">
                  <p:oleObj name="公式" r:id="rId6" imgW="1257300" imgH="457200" progId="Equation.3">
                    <p:embed/>
                  </p:oleObj>
                </mc:Choice>
                <mc:Fallback>
                  <p:oleObj name="公式" r:id="rId6" imgW="1257300" imgH="457200" progId="Equation.3">
                    <p:embed/>
                    <p:pic>
                      <p:nvPicPr>
                        <p:cNvPr id="0" name="Object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43" y="2630"/>
                          <a:ext cx="79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0" name="Object 26">
            <a:extLst>
              <a:ext uri="{FF2B5EF4-FFF2-40B4-BE49-F238E27FC236}">
                <a16:creationId xmlns:a16="http://schemas.microsoft.com/office/drawing/2014/main" id="{41991B43-6A63-4F7B-B471-2D4789E07039}"/>
              </a:ext>
            </a:extLst>
          </p:cNvPr>
          <p:cNvGraphicFramePr>
            <a:graphicFrameLocks noChangeAspect="1"/>
          </p:cNvGraphicFramePr>
          <p:nvPr/>
        </p:nvGraphicFramePr>
        <p:xfrm>
          <a:off x="2917825" y="4445000"/>
          <a:ext cx="1677988" cy="514350"/>
        </p:xfrm>
        <a:graphic>
          <a:graphicData uri="http://schemas.openxmlformats.org/presentationml/2006/ole">
            <mc:AlternateContent xmlns:mc="http://schemas.openxmlformats.org/markup-compatibility/2006">
              <mc:Choice xmlns:v="urn:schemas-microsoft-com:vml" Requires="v">
                <p:oleObj name="Equation" r:id="rId8" imgW="1612900" imgH="495300" progId="Equation.DSMT4">
                  <p:embed/>
                </p:oleObj>
              </mc:Choice>
              <mc:Fallback>
                <p:oleObj name="Equation" r:id="rId8" imgW="1612900" imgH="495300" progId="Equation.DSMT4">
                  <p:embed/>
                  <p:pic>
                    <p:nvPicPr>
                      <p:cNvPr id="0" name="Object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7825" y="4445000"/>
                        <a:ext cx="1677988" cy="514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Object 27">
            <a:extLst>
              <a:ext uri="{FF2B5EF4-FFF2-40B4-BE49-F238E27FC236}">
                <a16:creationId xmlns:a16="http://schemas.microsoft.com/office/drawing/2014/main" id="{644957C8-8904-465B-A2C5-B59D5BF633BA}"/>
              </a:ext>
            </a:extLst>
          </p:cNvPr>
          <p:cNvGraphicFramePr>
            <a:graphicFrameLocks noChangeAspect="1"/>
          </p:cNvGraphicFramePr>
          <p:nvPr/>
        </p:nvGraphicFramePr>
        <p:xfrm>
          <a:off x="2916238" y="4964113"/>
          <a:ext cx="1500187" cy="496887"/>
        </p:xfrm>
        <a:graphic>
          <a:graphicData uri="http://schemas.openxmlformats.org/presentationml/2006/ole">
            <mc:AlternateContent xmlns:mc="http://schemas.openxmlformats.org/markup-compatibility/2006">
              <mc:Choice xmlns:v="urn:schemas-microsoft-com:vml" Requires="v">
                <p:oleObj name="Equation" r:id="rId10" imgW="1574117" imgH="495085" progId="Equation.DSMT4">
                  <p:embed/>
                </p:oleObj>
              </mc:Choice>
              <mc:Fallback>
                <p:oleObj name="Equation" r:id="rId10" imgW="1574117" imgH="495085" progId="Equation.DSMT4">
                  <p:embed/>
                  <p:pic>
                    <p:nvPicPr>
                      <p:cNvPr id="0" name="Object 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16238" y="4964113"/>
                        <a:ext cx="1500187" cy="496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AutoShape 28">
            <a:extLst>
              <a:ext uri="{FF2B5EF4-FFF2-40B4-BE49-F238E27FC236}">
                <a16:creationId xmlns:a16="http://schemas.microsoft.com/office/drawing/2014/main" id="{B2474CB5-406B-4A96-8F13-25AD0A394C26}"/>
              </a:ext>
            </a:extLst>
          </p:cNvPr>
          <p:cNvSpPr>
            <a:spLocks/>
          </p:cNvSpPr>
          <p:nvPr/>
        </p:nvSpPr>
        <p:spPr bwMode="auto">
          <a:xfrm>
            <a:off x="4578350" y="4565650"/>
            <a:ext cx="228600" cy="742950"/>
          </a:xfrm>
          <a:prstGeom prst="rightBrace">
            <a:avLst>
              <a:gd name="adj1" fmla="val 27083"/>
              <a:gd name="adj2" fmla="val 50000"/>
            </a:avLst>
          </a:prstGeom>
          <a:noFill/>
          <a:ln w="28575">
            <a:solidFill>
              <a:srgbClr val="FF0000"/>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bg1"/>
              </a:solidFill>
            </a:endParaRPr>
          </a:p>
        </p:txBody>
      </p:sp>
      <p:graphicFrame>
        <p:nvGraphicFramePr>
          <p:cNvPr id="23" name="Object 29">
            <a:extLst>
              <a:ext uri="{FF2B5EF4-FFF2-40B4-BE49-F238E27FC236}">
                <a16:creationId xmlns:a16="http://schemas.microsoft.com/office/drawing/2014/main" id="{F2EC4DE9-4E3D-4160-84B2-632A6E345934}"/>
              </a:ext>
            </a:extLst>
          </p:cNvPr>
          <p:cNvGraphicFramePr>
            <a:graphicFrameLocks noChangeAspect="1"/>
          </p:cNvGraphicFramePr>
          <p:nvPr/>
        </p:nvGraphicFramePr>
        <p:xfrm>
          <a:off x="4854575" y="4748213"/>
          <a:ext cx="1728788" cy="517525"/>
        </p:xfrm>
        <a:graphic>
          <a:graphicData uri="http://schemas.openxmlformats.org/presentationml/2006/ole">
            <mc:AlternateContent xmlns:mc="http://schemas.openxmlformats.org/markup-compatibility/2006">
              <mc:Choice xmlns:v="urn:schemas-microsoft-com:vml" Requires="v">
                <p:oleObj name="Equation" r:id="rId12" imgW="1866090" imgH="495085" progId="Equation.DSMT4">
                  <p:embed/>
                </p:oleObj>
              </mc:Choice>
              <mc:Fallback>
                <p:oleObj name="Equation" r:id="rId12" imgW="1866090" imgH="495085" progId="Equation.DSMT4">
                  <p:embed/>
                  <p:pic>
                    <p:nvPicPr>
                      <p:cNvPr id="0" name="Object 2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54575" y="4748213"/>
                        <a:ext cx="1728788" cy="5175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 name="Text Box 31">
            <a:extLst>
              <a:ext uri="{FF2B5EF4-FFF2-40B4-BE49-F238E27FC236}">
                <a16:creationId xmlns:a16="http://schemas.microsoft.com/office/drawing/2014/main" id="{5C592DC6-0376-46FF-B66F-3F53A505787C}"/>
              </a:ext>
            </a:extLst>
          </p:cNvPr>
          <p:cNvSpPr txBox="1">
            <a:spLocks noChangeArrowheads="1"/>
          </p:cNvSpPr>
          <p:nvPr/>
        </p:nvSpPr>
        <p:spPr bwMode="auto">
          <a:xfrm>
            <a:off x="330200" y="5434013"/>
            <a:ext cx="454342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chemeClr val="bg1"/>
                </a:solidFill>
              </a:rPr>
              <a:t>（</a:t>
            </a:r>
            <a:r>
              <a:rPr lang="en-US" altLang="zh-CN" sz="2800" b="1">
                <a:solidFill>
                  <a:schemeClr val="bg1"/>
                </a:solidFill>
              </a:rPr>
              <a:t>3</a:t>
            </a:r>
            <a:r>
              <a:rPr lang="zh-CN" altLang="en-US" sz="2800" b="1">
                <a:solidFill>
                  <a:schemeClr val="bg1"/>
                </a:solidFill>
              </a:rPr>
              <a:t>）解题一般步骤</a:t>
            </a:r>
          </a:p>
        </p:txBody>
      </p:sp>
      <p:sp>
        <p:nvSpPr>
          <p:cNvPr id="25" name="Text Box 32">
            <a:extLst>
              <a:ext uri="{FF2B5EF4-FFF2-40B4-BE49-F238E27FC236}">
                <a16:creationId xmlns:a16="http://schemas.microsoft.com/office/drawing/2014/main" id="{0AE6F04F-1E44-4F7B-9D2F-C7508DD1BF93}"/>
              </a:ext>
            </a:extLst>
          </p:cNvPr>
          <p:cNvSpPr txBox="1">
            <a:spLocks noChangeArrowheads="1"/>
          </p:cNvSpPr>
          <p:nvPr/>
        </p:nvSpPr>
        <p:spPr bwMode="auto">
          <a:xfrm>
            <a:off x="966788" y="6030913"/>
            <a:ext cx="15240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chemeClr val="bg1"/>
                </a:solidFill>
              </a:rPr>
              <a:t>由</a:t>
            </a:r>
            <a:r>
              <a:rPr lang="en-US" altLang="zh-CN" sz="2800" b="1" i="1">
                <a:solidFill>
                  <a:schemeClr val="bg1"/>
                </a:solidFill>
              </a:rPr>
              <a:t>q</a:t>
            </a:r>
            <a:r>
              <a:rPr lang="zh-CN" altLang="en-US" sz="2800" b="1" baseline="-25000">
                <a:solidFill>
                  <a:schemeClr val="bg1"/>
                </a:solidFill>
              </a:rPr>
              <a:t>自</a:t>
            </a:r>
            <a:endParaRPr lang="zh-CN" altLang="en-US" sz="2800" b="1">
              <a:solidFill>
                <a:schemeClr val="bg1"/>
              </a:solidFill>
            </a:endParaRPr>
          </a:p>
        </p:txBody>
      </p:sp>
      <p:sp>
        <p:nvSpPr>
          <p:cNvPr id="26" name="Line 33">
            <a:extLst>
              <a:ext uri="{FF2B5EF4-FFF2-40B4-BE49-F238E27FC236}">
                <a16:creationId xmlns:a16="http://schemas.microsoft.com/office/drawing/2014/main" id="{0CA5D7D9-BD27-4603-A2E0-A24EC2614386}"/>
              </a:ext>
            </a:extLst>
          </p:cNvPr>
          <p:cNvSpPr>
            <a:spLocks noChangeShapeType="1"/>
          </p:cNvSpPr>
          <p:nvPr/>
        </p:nvSpPr>
        <p:spPr bwMode="auto">
          <a:xfrm>
            <a:off x="1792288" y="6480175"/>
            <a:ext cx="22098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7" name="Object 37">
            <a:extLst>
              <a:ext uri="{FF2B5EF4-FFF2-40B4-BE49-F238E27FC236}">
                <a16:creationId xmlns:a16="http://schemas.microsoft.com/office/drawing/2014/main" id="{FC32940B-14B1-4554-AA2E-8A1D3189A9BA}"/>
              </a:ext>
            </a:extLst>
          </p:cNvPr>
          <p:cNvGraphicFramePr>
            <a:graphicFrameLocks noChangeAspect="1"/>
          </p:cNvGraphicFramePr>
          <p:nvPr/>
        </p:nvGraphicFramePr>
        <p:xfrm>
          <a:off x="4064000" y="6118225"/>
          <a:ext cx="371475" cy="431800"/>
        </p:xfrm>
        <a:graphic>
          <a:graphicData uri="http://schemas.openxmlformats.org/presentationml/2006/ole">
            <mc:AlternateContent xmlns:mc="http://schemas.openxmlformats.org/markup-compatibility/2006">
              <mc:Choice xmlns:v="urn:schemas-microsoft-com:vml" Requires="v">
                <p:oleObj name="Equation" r:id="rId14" imgW="317362" imgH="368140" progId="Equation.3">
                  <p:embed/>
                </p:oleObj>
              </mc:Choice>
              <mc:Fallback>
                <p:oleObj name="Equation" r:id="rId14" imgW="317362" imgH="368140" progId="Equation.3">
                  <p:embed/>
                  <p:pic>
                    <p:nvPicPr>
                      <p:cNvPr id="0" name="Object 3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64000" y="6118225"/>
                        <a:ext cx="371475"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 name="Line 38">
            <a:extLst>
              <a:ext uri="{FF2B5EF4-FFF2-40B4-BE49-F238E27FC236}">
                <a16:creationId xmlns:a16="http://schemas.microsoft.com/office/drawing/2014/main" id="{1AD2BBA8-249D-4973-B687-DF125AE14588}"/>
              </a:ext>
            </a:extLst>
          </p:cNvPr>
          <p:cNvSpPr>
            <a:spLocks noChangeShapeType="1"/>
          </p:cNvSpPr>
          <p:nvPr/>
        </p:nvSpPr>
        <p:spPr bwMode="auto">
          <a:xfrm>
            <a:off x="4505325" y="6480175"/>
            <a:ext cx="13716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9" name="Object 39">
            <a:extLst>
              <a:ext uri="{FF2B5EF4-FFF2-40B4-BE49-F238E27FC236}">
                <a16:creationId xmlns:a16="http://schemas.microsoft.com/office/drawing/2014/main" id="{D68F1638-BB71-4D41-B571-1E7584B5A9E8}"/>
              </a:ext>
            </a:extLst>
          </p:cNvPr>
          <p:cNvGraphicFramePr>
            <a:graphicFrameLocks noChangeAspect="1"/>
          </p:cNvGraphicFramePr>
          <p:nvPr/>
        </p:nvGraphicFramePr>
        <p:xfrm>
          <a:off x="4657725" y="5761038"/>
          <a:ext cx="965200" cy="725487"/>
        </p:xfrm>
        <a:graphic>
          <a:graphicData uri="http://schemas.openxmlformats.org/presentationml/2006/ole">
            <mc:AlternateContent xmlns:mc="http://schemas.openxmlformats.org/markup-compatibility/2006">
              <mc:Choice xmlns:v="urn:schemas-microsoft-com:vml" Requires="v">
                <p:oleObj name="Equation" r:id="rId16" imgW="1028254" imgH="774364" progId="Equation.DSMT4">
                  <p:embed/>
                </p:oleObj>
              </mc:Choice>
              <mc:Fallback>
                <p:oleObj name="Equation" r:id="rId16" imgW="1028254" imgH="774364" progId="Equation.DSMT4">
                  <p:embed/>
                  <p:pic>
                    <p:nvPicPr>
                      <p:cNvPr id="0" name="Object 3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57725" y="5761038"/>
                        <a:ext cx="965200" cy="72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 name="Line 40">
            <a:extLst>
              <a:ext uri="{FF2B5EF4-FFF2-40B4-BE49-F238E27FC236}">
                <a16:creationId xmlns:a16="http://schemas.microsoft.com/office/drawing/2014/main" id="{EDE05E6F-18C1-4ED7-B1E2-C4015D5CCE04}"/>
              </a:ext>
            </a:extLst>
          </p:cNvPr>
          <p:cNvSpPr>
            <a:spLocks noChangeShapeType="1"/>
          </p:cNvSpPr>
          <p:nvPr/>
        </p:nvSpPr>
        <p:spPr bwMode="auto">
          <a:xfrm>
            <a:off x="6378575" y="6510338"/>
            <a:ext cx="17526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1" name="Object 41">
            <a:extLst>
              <a:ext uri="{FF2B5EF4-FFF2-40B4-BE49-F238E27FC236}">
                <a16:creationId xmlns:a16="http://schemas.microsoft.com/office/drawing/2014/main" id="{B213EEF2-CEE6-4387-BE87-458EA56BF402}"/>
              </a:ext>
            </a:extLst>
          </p:cNvPr>
          <p:cNvGraphicFramePr>
            <a:graphicFrameLocks noChangeAspect="1"/>
          </p:cNvGraphicFramePr>
          <p:nvPr/>
        </p:nvGraphicFramePr>
        <p:xfrm>
          <a:off x="6435725" y="5902325"/>
          <a:ext cx="1377950" cy="471488"/>
        </p:xfrm>
        <a:graphic>
          <a:graphicData uri="http://schemas.openxmlformats.org/presentationml/2006/ole">
            <mc:AlternateContent xmlns:mc="http://schemas.openxmlformats.org/markup-compatibility/2006">
              <mc:Choice xmlns:v="urn:schemas-microsoft-com:vml" Requires="v">
                <p:oleObj name="Equation" r:id="rId18" imgW="1612900" imgH="495300" progId="Equation.DSMT4">
                  <p:embed/>
                </p:oleObj>
              </mc:Choice>
              <mc:Fallback>
                <p:oleObj name="Equation" r:id="rId18" imgW="1612900" imgH="495300" progId="Equation.DSMT4">
                  <p:embed/>
                  <p:pic>
                    <p:nvPicPr>
                      <p:cNvPr id="0" name="Object 4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435725" y="5902325"/>
                        <a:ext cx="1377950" cy="47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42">
            <a:extLst>
              <a:ext uri="{FF2B5EF4-FFF2-40B4-BE49-F238E27FC236}">
                <a16:creationId xmlns:a16="http://schemas.microsoft.com/office/drawing/2014/main" id="{4668880D-86AA-4EDB-BD40-8366CD5F81CF}"/>
              </a:ext>
            </a:extLst>
          </p:cNvPr>
          <p:cNvGraphicFramePr>
            <a:graphicFrameLocks noChangeAspect="1"/>
          </p:cNvGraphicFramePr>
          <p:nvPr/>
        </p:nvGraphicFramePr>
        <p:xfrm>
          <a:off x="5946775" y="6116638"/>
          <a:ext cx="379413" cy="439737"/>
        </p:xfrm>
        <a:graphic>
          <a:graphicData uri="http://schemas.openxmlformats.org/presentationml/2006/ole">
            <mc:AlternateContent xmlns:mc="http://schemas.openxmlformats.org/markup-compatibility/2006">
              <mc:Choice xmlns:v="urn:schemas-microsoft-com:vml" Requires="v">
                <p:oleObj name="Equation" r:id="rId20" imgW="317362" imgH="368140" progId="Equation.3">
                  <p:embed/>
                </p:oleObj>
              </mc:Choice>
              <mc:Fallback>
                <p:oleObj name="Equation" r:id="rId20" imgW="317362" imgH="368140" progId="Equation.3">
                  <p:embed/>
                  <p:pic>
                    <p:nvPicPr>
                      <p:cNvPr id="0" name="Object 4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946775" y="6116638"/>
                        <a:ext cx="379413"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43">
            <a:extLst>
              <a:ext uri="{FF2B5EF4-FFF2-40B4-BE49-F238E27FC236}">
                <a16:creationId xmlns:a16="http://schemas.microsoft.com/office/drawing/2014/main" id="{ADDCEDF4-EEB0-467F-B5A4-C6253106C342}"/>
              </a:ext>
            </a:extLst>
          </p:cNvPr>
          <p:cNvGraphicFramePr>
            <a:graphicFrameLocks noChangeAspect="1"/>
          </p:cNvGraphicFramePr>
          <p:nvPr/>
        </p:nvGraphicFramePr>
        <p:xfrm>
          <a:off x="8178800" y="6116638"/>
          <a:ext cx="320675" cy="404812"/>
        </p:xfrm>
        <a:graphic>
          <a:graphicData uri="http://schemas.openxmlformats.org/presentationml/2006/ole">
            <mc:AlternateContent xmlns:mc="http://schemas.openxmlformats.org/markup-compatibility/2006">
              <mc:Choice xmlns:v="urn:schemas-microsoft-com:vml" Requires="v">
                <p:oleObj name="Equation" r:id="rId22" imgW="291973" imgH="368140" progId="Equation.3">
                  <p:embed/>
                </p:oleObj>
              </mc:Choice>
              <mc:Fallback>
                <p:oleObj name="Equation" r:id="rId22" imgW="291973" imgH="368140" progId="Equation.3">
                  <p:embed/>
                  <p:pic>
                    <p:nvPicPr>
                      <p:cNvPr id="0" name="Object 4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178800" y="6116638"/>
                        <a:ext cx="320675"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46">
            <a:extLst>
              <a:ext uri="{FF2B5EF4-FFF2-40B4-BE49-F238E27FC236}">
                <a16:creationId xmlns:a16="http://schemas.microsoft.com/office/drawing/2014/main" id="{D3692136-9C52-4A3A-B729-FD1EC1B6823E}"/>
              </a:ext>
            </a:extLst>
          </p:cNvPr>
          <p:cNvGraphicFramePr>
            <a:graphicFrameLocks noChangeAspect="1"/>
          </p:cNvGraphicFramePr>
          <p:nvPr/>
        </p:nvGraphicFramePr>
        <p:xfrm>
          <a:off x="1997075" y="1924050"/>
          <a:ext cx="1700213" cy="566738"/>
        </p:xfrm>
        <a:graphic>
          <a:graphicData uri="http://schemas.openxmlformats.org/presentationml/2006/ole">
            <mc:AlternateContent xmlns:mc="http://schemas.openxmlformats.org/markup-compatibility/2006">
              <mc:Choice xmlns:v="urn:schemas-microsoft-com:vml" Requires="v">
                <p:oleObj name="Equation" r:id="rId24" imgW="1637589" imgH="545863" progId="Equation.DSMT4">
                  <p:embed/>
                </p:oleObj>
              </mc:Choice>
              <mc:Fallback>
                <p:oleObj name="Equation" r:id="rId24" imgW="1637589" imgH="545863" progId="Equation.DSMT4">
                  <p:embed/>
                  <p:pic>
                    <p:nvPicPr>
                      <p:cNvPr id="0" name="Object 4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997075" y="1924050"/>
                        <a:ext cx="1700213" cy="5667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 name="Oval 55">
            <a:extLst>
              <a:ext uri="{FF2B5EF4-FFF2-40B4-BE49-F238E27FC236}">
                <a16:creationId xmlns:a16="http://schemas.microsoft.com/office/drawing/2014/main" id="{71CD21EB-EE61-485D-9D62-40E925F08723}"/>
              </a:ext>
            </a:extLst>
          </p:cNvPr>
          <p:cNvSpPr>
            <a:spLocks noChangeArrowheads="1"/>
          </p:cNvSpPr>
          <p:nvPr/>
        </p:nvSpPr>
        <p:spPr bwMode="auto">
          <a:xfrm>
            <a:off x="2017713" y="2130425"/>
            <a:ext cx="144462" cy="144463"/>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bg1"/>
              </a:solidFill>
            </a:endParaRPr>
          </a:p>
        </p:txBody>
      </p:sp>
      <p:graphicFrame>
        <p:nvGraphicFramePr>
          <p:cNvPr id="36" name="Object 56">
            <a:extLst>
              <a:ext uri="{FF2B5EF4-FFF2-40B4-BE49-F238E27FC236}">
                <a16:creationId xmlns:a16="http://schemas.microsoft.com/office/drawing/2014/main" id="{5B5FFFDC-0E2E-4744-885B-65AFDB15E9A5}"/>
              </a:ext>
            </a:extLst>
          </p:cNvPr>
          <p:cNvGraphicFramePr>
            <a:graphicFrameLocks noChangeAspect="1"/>
          </p:cNvGraphicFramePr>
          <p:nvPr/>
        </p:nvGraphicFramePr>
        <p:xfrm>
          <a:off x="1878013" y="5900738"/>
          <a:ext cx="2041525" cy="727075"/>
        </p:xfrm>
        <a:graphic>
          <a:graphicData uri="http://schemas.openxmlformats.org/presentationml/2006/ole">
            <mc:AlternateContent xmlns:mc="http://schemas.openxmlformats.org/markup-compatibility/2006">
              <mc:Choice xmlns:v="urn:schemas-microsoft-com:vml" Requires="v">
                <p:oleObj name="Equation" r:id="rId26" imgW="2209800" imgH="774700" progId="Equation.DSMT4">
                  <p:embed/>
                </p:oleObj>
              </mc:Choice>
              <mc:Fallback>
                <p:oleObj name="Equation" r:id="rId26" imgW="2209800" imgH="774700" progId="Equation.DSMT4">
                  <p:embed/>
                  <p:pic>
                    <p:nvPicPr>
                      <p:cNvPr id="0" name="Object 5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878013" y="5900738"/>
                        <a:ext cx="2041525"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 name="Text Box 57">
            <a:extLst>
              <a:ext uri="{FF2B5EF4-FFF2-40B4-BE49-F238E27FC236}">
                <a16:creationId xmlns:a16="http://schemas.microsoft.com/office/drawing/2014/main" id="{B0CDC7D4-D94B-4AFC-B189-414C62B6432F}"/>
              </a:ext>
            </a:extLst>
          </p:cNvPr>
          <p:cNvSpPr txBox="1">
            <a:spLocks noChangeArrowheads="1"/>
          </p:cNvSpPr>
          <p:nvPr/>
        </p:nvSpPr>
        <p:spPr bwMode="auto">
          <a:xfrm>
            <a:off x="3354388" y="6284913"/>
            <a:ext cx="3889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chemeClr val="bg1"/>
                </a:solidFill>
              </a:rPr>
              <a:t>内</a:t>
            </a:r>
          </a:p>
        </p:txBody>
      </p:sp>
      <p:sp>
        <p:nvSpPr>
          <p:cNvPr id="38" name="Oval 58">
            <a:extLst>
              <a:ext uri="{FF2B5EF4-FFF2-40B4-BE49-F238E27FC236}">
                <a16:creationId xmlns:a16="http://schemas.microsoft.com/office/drawing/2014/main" id="{05D6F3BD-D76A-478D-97CB-57157118545B}"/>
              </a:ext>
            </a:extLst>
          </p:cNvPr>
          <p:cNvSpPr>
            <a:spLocks noChangeArrowheads="1"/>
          </p:cNvSpPr>
          <p:nvPr/>
        </p:nvSpPr>
        <p:spPr bwMode="auto">
          <a:xfrm>
            <a:off x="1878013" y="6081713"/>
            <a:ext cx="144462" cy="144462"/>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bg1"/>
              </a:solidFill>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p:bldP spid="8" grpId="0"/>
      <p:bldP spid="9" grpId="0"/>
      <p:bldP spid="10" grpId="0"/>
      <p:bldP spid="13" grpId="0"/>
      <p:bldP spid="14" grpId="0"/>
      <p:bldP spid="15" grpId="0" animBg="1"/>
      <p:bldP spid="22" grpId="0" animBg="1"/>
      <p:bldP spid="24" grpId="0"/>
      <p:bldP spid="25" grpId="0"/>
      <p:bldP spid="35" grpId="0" animBg="1"/>
      <p:bldP spid="37" grpId="0"/>
      <p:bldP spid="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2">
            <a:extLst>
              <a:ext uri="{FF2B5EF4-FFF2-40B4-BE49-F238E27FC236}">
                <a16:creationId xmlns:a16="http://schemas.microsoft.com/office/drawing/2014/main" id="{B3D66E43-82A1-4E89-9284-81C38E8001B8}"/>
              </a:ext>
            </a:extLst>
          </p:cNvPr>
          <p:cNvSpPr txBox="1">
            <a:spLocks noChangeArrowheads="1"/>
          </p:cNvSpPr>
          <p:nvPr/>
        </p:nvSpPr>
        <p:spPr bwMode="auto">
          <a:xfrm>
            <a:off x="238125" y="544513"/>
            <a:ext cx="64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FFFF00"/>
                </a:solidFill>
                <a:latin typeface="宋体" panose="02010600030101010101" pitchFamily="2" charset="-122"/>
              </a:rPr>
              <a:t>例 </a:t>
            </a:r>
          </a:p>
        </p:txBody>
      </p:sp>
      <p:sp>
        <p:nvSpPr>
          <p:cNvPr id="178179" name="Rectangle 3">
            <a:extLst>
              <a:ext uri="{FF2B5EF4-FFF2-40B4-BE49-F238E27FC236}">
                <a16:creationId xmlns:a16="http://schemas.microsoft.com/office/drawing/2014/main" id="{577BC37F-1686-495C-8E1D-4ABD4913B376}"/>
              </a:ext>
            </a:extLst>
          </p:cNvPr>
          <p:cNvSpPr>
            <a:spLocks noChangeArrowheads="1"/>
          </p:cNvSpPr>
          <p:nvPr/>
        </p:nvSpPr>
        <p:spPr bwMode="auto">
          <a:xfrm>
            <a:off x="749300" y="544513"/>
            <a:ext cx="591093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dirty="0">
                <a:solidFill>
                  <a:schemeClr val="bg1"/>
                </a:solidFill>
                <a:latin typeface="宋体" panose="02010600030101010101" pitchFamily="2" charset="-122"/>
              </a:rPr>
              <a:t>平行板电容器，其中充有两种均匀电介质。</a:t>
            </a:r>
          </a:p>
        </p:txBody>
      </p:sp>
      <p:sp>
        <p:nvSpPr>
          <p:cNvPr id="178199" name="Rectangle 23">
            <a:extLst>
              <a:ext uri="{FF2B5EF4-FFF2-40B4-BE49-F238E27FC236}">
                <a16:creationId xmlns:a16="http://schemas.microsoft.com/office/drawing/2014/main" id="{31F28759-E2D1-41B7-B562-6244FD918EA1}"/>
              </a:ext>
            </a:extLst>
          </p:cNvPr>
          <p:cNvSpPr>
            <a:spLocks noChangeArrowheads="1"/>
          </p:cNvSpPr>
          <p:nvPr/>
        </p:nvSpPr>
        <p:spPr bwMode="auto">
          <a:xfrm>
            <a:off x="203200" y="1001713"/>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FFFF00"/>
                </a:solidFill>
                <a:latin typeface="宋体" panose="02010600030101010101" pitchFamily="2" charset="-122"/>
              </a:rPr>
              <a:t>求</a:t>
            </a:r>
          </a:p>
        </p:txBody>
      </p:sp>
      <p:sp>
        <p:nvSpPr>
          <p:cNvPr id="178200" name="Rectangle 24">
            <a:extLst>
              <a:ext uri="{FF2B5EF4-FFF2-40B4-BE49-F238E27FC236}">
                <a16:creationId xmlns:a16="http://schemas.microsoft.com/office/drawing/2014/main" id="{3CECA1BE-248E-4A48-A9A5-20B1F6FDB314}"/>
              </a:ext>
            </a:extLst>
          </p:cNvPr>
          <p:cNvSpPr>
            <a:spLocks noChangeArrowheads="1"/>
          </p:cNvSpPr>
          <p:nvPr/>
        </p:nvSpPr>
        <p:spPr bwMode="auto">
          <a:xfrm>
            <a:off x="749300" y="1036638"/>
            <a:ext cx="4864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chemeClr val="bg1"/>
                </a:solidFill>
                <a:latin typeface="Times New Roman" panose="02020603050405020304" pitchFamily="18" charset="0"/>
              </a:rPr>
              <a:t>(1) </a:t>
            </a:r>
            <a:r>
              <a:rPr kumimoji="1" lang="zh-CN" altLang="en-US" sz="2400" b="1">
                <a:solidFill>
                  <a:schemeClr val="bg1"/>
                </a:solidFill>
                <a:latin typeface="宋体" panose="02010600030101010101" pitchFamily="2" charset="-122"/>
              </a:rPr>
              <a:t>各电介质层中的场强</a:t>
            </a:r>
          </a:p>
        </p:txBody>
      </p:sp>
      <p:sp>
        <p:nvSpPr>
          <p:cNvPr id="178201" name="Rectangle 25">
            <a:extLst>
              <a:ext uri="{FF2B5EF4-FFF2-40B4-BE49-F238E27FC236}">
                <a16:creationId xmlns:a16="http://schemas.microsoft.com/office/drawing/2014/main" id="{A53A756D-7A2C-4876-9323-4B55D4581598}"/>
              </a:ext>
            </a:extLst>
          </p:cNvPr>
          <p:cNvSpPr>
            <a:spLocks noChangeArrowheads="1"/>
          </p:cNvSpPr>
          <p:nvPr/>
        </p:nvSpPr>
        <p:spPr bwMode="auto">
          <a:xfrm>
            <a:off x="749300" y="1535113"/>
            <a:ext cx="3492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chemeClr val="bg1"/>
                </a:solidFill>
                <a:latin typeface="Times New Roman" panose="02020603050405020304" pitchFamily="18" charset="0"/>
              </a:rPr>
              <a:t>(2) </a:t>
            </a:r>
            <a:r>
              <a:rPr kumimoji="1" lang="zh-CN" altLang="en-US" sz="2400" b="1">
                <a:solidFill>
                  <a:schemeClr val="bg1"/>
                </a:solidFill>
                <a:latin typeface="宋体" panose="02010600030101010101" pitchFamily="2" charset="-122"/>
              </a:rPr>
              <a:t>极板间电势差和电容</a:t>
            </a:r>
          </a:p>
        </p:txBody>
      </p:sp>
      <p:sp>
        <p:nvSpPr>
          <p:cNvPr id="178204" name="Rectangle 28">
            <a:extLst>
              <a:ext uri="{FF2B5EF4-FFF2-40B4-BE49-F238E27FC236}">
                <a16:creationId xmlns:a16="http://schemas.microsoft.com/office/drawing/2014/main" id="{BD92F090-C9E9-44F1-9091-E53D612EC068}"/>
              </a:ext>
            </a:extLst>
          </p:cNvPr>
          <p:cNvSpPr>
            <a:spLocks noChangeArrowheads="1"/>
          </p:cNvSpPr>
          <p:nvPr/>
        </p:nvSpPr>
        <p:spPr bwMode="auto">
          <a:xfrm>
            <a:off x="203200" y="2103438"/>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FFFF00"/>
                </a:solidFill>
                <a:latin typeface="宋体" panose="02010600030101010101" pitchFamily="2" charset="-122"/>
              </a:rPr>
              <a:t>解</a:t>
            </a:r>
          </a:p>
        </p:txBody>
      </p:sp>
      <p:sp>
        <p:nvSpPr>
          <p:cNvPr id="178205" name="Rectangle 29">
            <a:extLst>
              <a:ext uri="{FF2B5EF4-FFF2-40B4-BE49-F238E27FC236}">
                <a16:creationId xmlns:a16="http://schemas.microsoft.com/office/drawing/2014/main" id="{B16AF4F0-AC8D-4075-9456-74D13A156A12}"/>
              </a:ext>
            </a:extLst>
          </p:cNvPr>
          <p:cNvSpPr>
            <a:spLocks noChangeArrowheads="1"/>
          </p:cNvSpPr>
          <p:nvPr/>
        </p:nvSpPr>
        <p:spPr bwMode="auto">
          <a:xfrm>
            <a:off x="736600" y="2103438"/>
            <a:ext cx="2955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bg1"/>
                </a:solidFill>
                <a:latin typeface="宋体" panose="02010600030101010101" pitchFamily="2" charset="-122"/>
              </a:rPr>
              <a:t>做一个圆柱形高斯面</a:t>
            </a:r>
          </a:p>
        </p:txBody>
      </p:sp>
      <p:graphicFrame>
        <p:nvGraphicFramePr>
          <p:cNvPr id="178206" name="Object 30">
            <a:extLst>
              <a:ext uri="{FF2B5EF4-FFF2-40B4-BE49-F238E27FC236}">
                <a16:creationId xmlns:a16="http://schemas.microsoft.com/office/drawing/2014/main" id="{273CFC5F-9AA0-4749-B717-9A092ABD5386}"/>
              </a:ext>
            </a:extLst>
          </p:cNvPr>
          <p:cNvGraphicFramePr>
            <a:graphicFrameLocks/>
          </p:cNvGraphicFramePr>
          <p:nvPr/>
        </p:nvGraphicFramePr>
        <p:xfrm>
          <a:off x="3698875" y="2160588"/>
          <a:ext cx="304800" cy="419100"/>
        </p:xfrm>
        <a:graphic>
          <a:graphicData uri="http://schemas.openxmlformats.org/presentationml/2006/ole">
            <mc:AlternateContent xmlns:mc="http://schemas.openxmlformats.org/markup-compatibility/2006">
              <mc:Choice xmlns:v="urn:schemas-microsoft-com:vml" Requires="v">
                <p:oleObj name="Equation" r:id="rId2" imgW="177816" imgH="292188" progId="Equation.3">
                  <p:embed/>
                </p:oleObj>
              </mc:Choice>
              <mc:Fallback>
                <p:oleObj name="Equation" r:id="rId2" imgW="177816" imgH="292188" progId="Equation.3">
                  <p:embed/>
                  <p:pic>
                    <p:nvPicPr>
                      <p:cNvPr id="0" name="Object 3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8875" y="2160588"/>
                        <a:ext cx="3048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8207" name="Object 31">
            <a:extLst>
              <a:ext uri="{FF2B5EF4-FFF2-40B4-BE49-F238E27FC236}">
                <a16:creationId xmlns:a16="http://schemas.microsoft.com/office/drawing/2014/main" id="{804F7130-4A42-460C-A3C6-F2A5E50240BB}"/>
              </a:ext>
            </a:extLst>
          </p:cNvPr>
          <p:cNvGraphicFramePr>
            <a:graphicFrameLocks/>
          </p:cNvGraphicFramePr>
          <p:nvPr/>
        </p:nvGraphicFramePr>
        <p:xfrm>
          <a:off x="549275" y="2879725"/>
          <a:ext cx="2555875" cy="684213"/>
        </p:xfrm>
        <a:graphic>
          <a:graphicData uri="http://schemas.openxmlformats.org/presentationml/2006/ole">
            <mc:AlternateContent xmlns:mc="http://schemas.openxmlformats.org/markup-compatibility/2006">
              <mc:Choice xmlns:v="urn:schemas-microsoft-com:vml" Requires="v">
                <p:oleObj name="Equation" r:id="rId4" imgW="2901880" imgH="749388" progId="Equation.3">
                  <p:embed/>
                </p:oleObj>
              </mc:Choice>
              <mc:Fallback>
                <p:oleObj name="Equation" r:id="rId4" imgW="2901880" imgH="749388" progId="Equation.3">
                  <p:embed/>
                  <p:pic>
                    <p:nvPicPr>
                      <p:cNvPr id="0" name="Object 3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275" y="2879725"/>
                        <a:ext cx="2555875"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8208" name="Object 32">
            <a:extLst>
              <a:ext uri="{FF2B5EF4-FFF2-40B4-BE49-F238E27FC236}">
                <a16:creationId xmlns:a16="http://schemas.microsoft.com/office/drawing/2014/main" id="{CB9408A3-B186-4729-8F5D-04903A0D96C9}"/>
              </a:ext>
            </a:extLst>
          </p:cNvPr>
          <p:cNvGraphicFramePr>
            <a:graphicFrameLocks/>
          </p:cNvGraphicFramePr>
          <p:nvPr/>
        </p:nvGraphicFramePr>
        <p:xfrm>
          <a:off x="3578225" y="2916238"/>
          <a:ext cx="1339850" cy="438150"/>
        </p:xfrm>
        <a:graphic>
          <a:graphicData uri="http://schemas.openxmlformats.org/presentationml/2006/ole">
            <mc:AlternateContent xmlns:mc="http://schemas.openxmlformats.org/markup-compatibility/2006">
              <mc:Choice xmlns:v="urn:schemas-microsoft-com:vml" Requires="v">
                <p:oleObj name="Equation" r:id="rId6" imgW="856991" imgH="171319" progId="Equation.DSMT4">
                  <p:embed/>
                </p:oleObj>
              </mc:Choice>
              <mc:Fallback>
                <p:oleObj name="Equation" r:id="rId6" imgW="856991" imgH="171319" progId="Equation.DSMT4">
                  <p:embed/>
                  <p:pic>
                    <p:nvPicPr>
                      <p:cNvPr id="0" name="Object 3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78225" y="2916238"/>
                        <a:ext cx="13398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8209" name="Object 33">
            <a:extLst>
              <a:ext uri="{FF2B5EF4-FFF2-40B4-BE49-F238E27FC236}">
                <a16:creationId xmlns:a16="http://schemas.microsoft.com/office/drawing/2014/main" id="{6A82E7AA-2507-4A4E-813C-92AA4BE13902}"/>
              </a:ext>
            </a:extLst>
          </p:cNvPr>
          <p:cNvGraphicFramePr>
            <a:graphicFrameLocks/>
          </p:cNvGraphicFramePr>
          <p:nvPr/>
        </p:nvGraphicFramePr>
        <p:xfrm>
          <a:off x="898525" y="3741738"/>
          <a:ext cx="1081088" cy="460375"/>
        </p:xfrm>
        <a:graphic>
          <a:graphicData uri="http://schemas.openxmlformats.org/presentationml/2006/ole">
            <mc:AlternateContent xmlns:mc="http://schemas.openxmlformats.org/markup-compatibility/2006">
              <mc:Choice xmlns:v="urn:schemas-microsoft-com:vml" Requires="v">
                <p:oleObj name="Equation" r:id="rId8" imgW="444541" imgH="171319" progId="Equation.DSMT4">
                  <p:embed/>
                </p:oleObj>
              </mc:Choice>
              <mc:Fallback>
                <p:oleObj name="Equation" r:id="rId8" imgW="444541" imgH="171319" progId="Equation.DSMT4">
                  <p:embed/>
                  <p:pic>
                    <p:nvPicPr>
                      <p:cNvPr id="0" name="Object 33"/>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8525" y="3741738"/>
                        <a:ext cx="10810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8212" name="Rectangle 36">
            <a:extLst>
              <a:ext uri="{FF2B5EF4-FFF2-40B4-BE49-F238E27FC236}">
                <a16:creationId xmlns:a16="http://schemas.microsoft.com/office/drawing/2014/main" id="{523DC8DC-AB8B-477C-829D-85B106DE8559}"/>
              </a:ext>
            </a:extLst>
          </p:cNvPr>
          <p:cNvSpPr>
            <a:spLocks noChangeArrowheads="1"/>
          </p:cNvSpPr>
          <p:nvPr/>
        </p:nvSpPr>
        <p:spPr bwMode="auto">
          <a:xfrm>
            <a:off x="712788" y="4530725"/>
            <a:ext cx="4386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bg1"/>
                </a:solidFill>
                <a:latin typeface="宋体" panose="02010600030101010101" pitchFamily="2" charset="-122"/>
              </a:rPr>
              <a:t>同理，做一个圆柱形高斯面</a:t>
            </a:r>
          </a:p>
        </p:txBody>
      </p:sp>
      <p:graphicFrame>
        <p:nvGraphicFramePr>
          <p:cNvPr id="178213" name="Object 37">
            <a:extLst>
              <a:ext uri="{FF2B5EF4-FFF2-40B4-BE49-F238E27FC236}">
                <a16:creationId xmlns:a16="http://schemas.microsoft.com/office/drawing/2014/main" id="{8781E51F-4091-443B-B5FA-D195771CB125}"/>
              </a:ext>
            </a:extLst>
          </p:cNvPr>
          <p:cNvGraphicFramePr>
            <a:graphicFrameLocks/>
          </p:cNvGraphicFramePr>
          <p:nvPr/>
        </p:nvGraphicFramePr>
        <p:xfrm>
          <a:off x="4635500" y="4600575"/>
          <a:ext cx="341313" cy="419100"/>
        </p:xfrm>
        <a:graphic>
          <a:graphicData uri="http://schemas.openxmlformats.org/presentationml/2006/ole">
            <mc:AlternateContent xmlns:mc="http://schemas.openxmlformats.org/markup-compatibility/2006">
              <mc:Choice xmlns:v="urn:schemas-microsoft-com:vml" Requires="v">
                <p:oleObj name="Equation" r:id="rId10" imgW="209381" imgH="292188" progId="Equation.3">
                  <p:embed/>
                </p:oleObj>
              </mc:Choice>
              <mc:Fallback>
                <p:oleObj name="Equation" r:id="rId10" imgW="209381" imgH="292188" progId="Equation.3">
                  <p:embed/>
                  <p:pic>
                    <p:nvPicPr>
                      <p:cNvPr id="0" name="Object 37"/>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35500" y="4600575"/>
                        <a:ext cx="341313"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8214" name="Object 38">
            <a:extLst>
              <a:ext uri="{FF2B5EF4-FFF2-40B4-BE49-F238E27FC236}">
                <a16:creationId xmlns:a16="http://schemas.microsoft.com/office/drawing/2014/main" id="{CE2C7AB5-F719-4831-9150-57C92BCD0544}"/>
              </a:ext>
            </a:extLst>
          </p:cNvPr>
          <p:cNvGraphicFramePr>
            <a:graphicFrameLocks/>
          </p:cNvGraphicFramePr>
          <p:nvPr/>
        </p:nvGraphicFramePr>
        <p:xfrm>
          <a:off x="560388" y="5300663"/>
          <a:ext cx="2732087" cy="576262"/>
        </p:xfrm>
        <a:graphic>
          <a:graphicData uri="http://schemas.openxmlformats.org/presentationml/2006/ole">
            <mc:AlternateContent xmlns:mc="http://schemas.openxmlformats.org/markup-compatibility/2006">
              <mc:Choice xmlns:v="urn:schemas-microsoft-com:vml" Requires="v">
                <p:oleObj name="Equation" r:id="rId12" imgW="2914506" imgH="539706" progId="Equation.3">
                  <p:embed/>
                </p:oleObj>
              </mc:Choice>
              <mc:Fallback>
                <p:oleObj name="Equation" r:id="rId12" imgW="2914506" imgH="539706" progId="Equation.3">
                  <p:embed/>
                  <p:pic>
                    <p:nvPicPr>
                      <p:cNvPr id="0" name="Object 38"/>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0388" y="5300663"/>
                        <a:ext cx="2732087"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8215" name="Object 39">
            <a:extLst>
              <a:ext uri="{FF2B5EF4-FFF2-40B4-BE49-F238E27FC236}">
                <a16:creationId xmlns:a16="http://schemas.microsoft.com/office/drawing/2014/main" id="{A1462A86-55F5-4187-B751-819D5D79E62C}"/>
              </a:ext>
            </a:extLst>
          </p:cNvPr>
          <p:cNvGraphicFramePr>
            <a:graphicFrameLocks/>
          </p:cNvGraphicFramePr>
          <p:nvPr/>
        </p:nvGraphicFramePr>
        <p:xfrm>
          <a:off x="3995738" y="5300663"/>
          <a:ext cx="784225" cy="425450"/>
        </p:xfrm>
        <a:graphic>
          <a:graphicData uri="http://schemas.openxmlformats.org/presentationml/2006/ole">
            <mc:AlternateContent xmlns:mc="http://schemas.openxmlformats.org/markup-compatibility/2006">
              <mc:Choice xmlns:v="urn:schemas-microsoft-com:vml" Requires="v">
                <p:oleObj name="Equation" r:id="rId14" imgW="469793" imgH="171319" progId="Equation.DSMT4">
                  <p:embed/>
                </p:oleObj>
              </mc:Choice>
              <mc:Fallback>
                <p:oleObj name="Equation" r:id="rId14" imgW="469793" imgH="171319" progId="Equation.DSMT4">
                  <p:embed/>
                  <p:pic>
                    <p:nvPicPr>
                      <p:cNvPr id="0" name="Object 39"/>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95738" y="5300663"/>
                        <a:ext cx="7842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8216" name="Object 40">
            <a:extLst>
              <a:ext uri="{FF2B5EF4-FFF2-40B4-BE49-F238E27FC236}">
                <a16:creationId xmlns:a16="http://schemas.microsoft.com/office/drawing/2014/main" id="{4CDA7AB3-A5DE-48C9-9570-808F5CFBB5DA}"/>
              </a:ext>
            </a:extLst>
          </p:cNvPr>
          <p:cNvGraphicFramePr>
            <a:graphicFrameLocks/>
          </p:cNvGraphicFramePr>
          <p:nvPr/>
        </p:nvGraphicFramePr>
        <p:xfrm>
          <a:off x="1423988" y="6183313"/>
          <a:ext cx="1116012" cy="419100"/>
        </p:xfrm>
        <a:graphic>
          <a:graphicData uri="http://schemas.openxmlformats.org/presentationml/2006/ole">
            <mc:AlternateContent xmlns:mc="http://schemas.openxmlformats.org/markup-compatibility/2006">
              <mc:Choice xmlns:v="urn:schemas-microsoft-com:vml" Requires="v">
                <p:oleObj name="Equation" r:id="rId16" imgW="984303" imgH="292188" progId="Equation.3">
                  <p:embed/>
                </p:oleObj>
              </mc:Choice>
              <mc:Fallback>
                <p:oleObj name="Equation" r:id="rId16" imgW="984303" imgH="292188" progId="Equation.3">
                  <p:embed/>
                  <p:pic>
                    <p:nvPicPr>
                      <p:cNvPr id="0" name="Object 40"/>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23988" y="6183313"/>
                        <a:ext cx="1116012"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8217" name="AutoShape 41">
            <a:extLst>
              <a:ext uri="{FF2B5EF4-FFF2-40B4-BE49-F238E27FC236}">
                <a16:creationId xmlns:a16="http://schemas.microsoft.com/office/drawing/2014/main" id="{F6905E94-F31D-4F10-AC73-A97901072F06}"/>
              </a:ext>
            </a:extLst>
          </p:cNvPr>
          <p:cNvSpPr>
            <a:spLocks noChangeArrowheads="1"/>
          </p:cNvSpPr>
          <p:nvPr/>
        </p:nvSpPr>
        <p:spPr bwMode="auto">
          <a:xfrm>
            <a:off x="3140075" y="6242050"/>
            <a:ext cx="685800" cy="304800"/>
          </a:xfrm>
          <a:prstGeom prst="rightArrow">
            <a:avLst>
              <a:gd name="adj1" fmla="val 50000"/>
              <a:gd name="adj2" fmla="val 56250"/>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78218" name="Object 42">
            <a:extLst>
              <a:ext uri="{FF2B5EF4-FFF2-40B4-BE49-F238E27FC236}">
                <a16:creationId xmlns:a16="http://schemas.microsoft.com/office/drawing/2014/main" id="{D2D4A1D4-6D9C-41C2-A386-63DB04F390C2}"/>
              </a:ext>
            </a:extLst>
          </p:cNvPr>
          <p:cNvGraphicFramePr>
            <a:graphicFrameLocks/>
          </p:cNvGraphicFramePr>
          <p:nvPr/>
        </p:nvGraphicFramePr>
        <p:xfrm>
          <a:off x="4273550" y="6186488"/>
          <a:ext cx="1065213" cy="419100"/>
        </p:xfrm>
        <a:graphic>
          <a:graphicData uri="http://schemas.openxmlformats.org/presentationml/2006/ole">
            <mc:AlternateContent xmlns:mc="http://schemas.openxmlformats.org/markup-compatibility/2006">
              <mc:Choice xmlns:v="urn:schemas-microsoft-com:vml" Requires="v">
                <p:oleObj name="Equation" r:id="rId18" imgW="933273" imgH="292188" progId="Equation.3">
                  <p:embed/>
                </p:oleObj>
              </mc:Choice>
              <mc:Fallback>
                <p:oleObj name="Equation" r:id="rId18" imgW="933273" imgH="292188" progId="Equation.3">
                  <p:embed/>
                  <p:pic>
                    <p:nvPicPr>
                      <p:cNvPr id="0" name="Object 42"/>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73550" y="6186488"/>
                        <a:ext cx="1065213"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17" name="TextBox 45">
            <a:extLst>
              <a:ext uri="{FF2B5EF4-FFF2-40B4-BE49-F238E27FC236}">
                <a16:creationId xmlns:a16="http://schemas.microsoft.com/office/drawing/2014/main" id="{2943A75F-0146-4BF0-B9B2-8B226749E12A}"/>
              </a:ext>
            </a:extLst>
          </p:cNvPr>
          <p:cNvSpPr txBox="1">
            <a:spLocks noChangeArrowheads="1"/>
          </p:cNvSpPr>
          <p:nvPr/>
        </p:nvSpPr>
        <p:spPr bwMode="auto">
          <a:xfrm>
            <a:off x="2738438" y="50800"/>
            <a:ext cx="803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FF0000"/>
                </a:solidFill>
              </a:rPr>
              <a:t>重点</a:t>
            </a:r>
          </a:p>
        </p:txBody>
      </p:sp>
      <p:graphicFrame>
        <p:nvGraphicFramePr>
          <p:cNvPr id="2" name="对象 1">
            <a:extLst>
              <a:ext uri="{FF2B5EF4-FFF2-40B4-BE49-F238E27FC236}">
                <a16:creationId xmlns:a16="http://schemas.microsoft.com/office/drawing/2014/main" id="{4D0B8E53-1D5B-41B7-AD1E-FF4980686B58}"/>
              </a:ext>
            </a:extLst>
          </p:cNvPr>
          <p:cNvGraphicFramePr>
            <a:graphicFrameLocks/>
          </p:cNvGraphicFramePr>
          <p:nvPr/>
        </p:nvGraphicFramePr>
        <p:xfrm>
          <a:off x="2541588" y="3668713"/>
          <a:ext cx="1771650" cy="722312"/>
        </p:xfrm>
        <a:graphic>
          <a:graphicData uri="http://schemas.openxmlformats.org/presentationml/2006/ole">
            <mc:AlternateContent xmlns:mc="http://schemas.openxmlformats.org/markup-compatibility/2006">
              <mc:Choice xmlns:v="urn:schemas-microsoft-com:vml" Requires="v">
                <p:oleObj name="Equation" r:id="rId20" imgW="1060586" imgH="374694" progId="Equation.DSMT4">
                  <p:embed/>
                </p:oleObj>
              </mc:Choice>
              <mc:Fallback>
                <p:oleObj name="Equation" r:id="rId20" imgW="1060586" imgH="374694" progId="Equation.DSMT4">
                  <p:embed/>
                  <p:pic>
                    <p:nvPicPr>
                      <p:cNvPr id="0" name="对象 1"/>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541588" y="3668713"/>
                        <a:ext cx="1771650" cy="7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a:extLst>
              <a:ext uri="{FF2B5EF4-FFF2-40B4-BE49-F238E27FC236}">
                <a16:creationId xmlns:a16="http://schemas.microsoft.com/office/drawing/2014/main" id="{443A4989-1E76-4870-95AE-3232E80E4059}"/>
              </a:ext>
            </a:extLst>
          </p:cNvPr>
          <p:cNvGraphicFramePr>
            <a:graphicFrameLocks/>
          </p:cNvGraphicFramePr>
          <p:nvPr/>
        </p:nvGraphicFramePr>
        <p:xfrm>
          <a:off x="5399088" y="5157788"/>
          <a:ext cx="1831975" cy="722312"/>
        </p:xfrm>
        <a:graphic>
          <a:graphicData uri="http://schemas.openxmlformats.org/presentationml/2006/ole">
            <mc:AlternateContent xmlns:mc="http://schemas.openxmlformats.org/markup-compatibility/2006">
              <mc:Choice xmlns:v="urn:schemas-microsoft-com:vml" Requires="v">
                <p:oleObj name="Equation" r:id="rId22" imgW="1098464" imgH="374694" progId="Equation.DSMT4">
                  <p:embed/>
                </p:oleObj>
              </mc:Choice>
              <mc:Fallback>
                <p:oleObj name="Equation" r:id="rId22" imgW="1098464" imgH="374694" progId="Equation.DSMT4">
                  <p:embed/>
                  <p:pic>
                    <p:nvPicPr>
                      <p:cNvPr id="0" name="对象 3"/>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399088" y="5157788"/>
                        <a:ext cx="1831975" cy="7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文本框 2">
            <a:extLst>
              <a:ext uri="{FF2B5EF4-FFF2-40B4-BE49-F238E27FC236}">
                <a16:creationId xmlns:a16="http://schemas.microsoft.com/office/drawing/2014/main" id="{3C2164A3-0F48-4C55-9EED-3062BD30893B}"/>
              </a:ext>
            </a:extLst>
          </p:cNvPr>
          <p:cNvSpPr txBox="1"/>
          <p:nvPr/>
        </p:nvSpPr>
        <p:spPr>
          <a:xfrm>
            <a:off x="33222" y="46442"/>
            <a:ext cx="2781531" cy="430887"/>
          </a:xfrm>
          <a:prstGeom prst="rect">
            <a:avLst/>
          </a:prstGeom>
          <a:noFill/>
        </p:spPr>
        <p:txBody>
          <a:bodyPr wrap="none" rtlCol="0">
            <a:spAutoFit/>
          </a:bodyPr>
          <a:lstStyle/>
          <a:p>
            <a:r>
              <a:rPr lang="zh-CN" altLang="en-US" sz="2200" b="1" dirty="0">
                <a:solidFill>
                  <a:srgbClr val="FFC000"/>
                </a:solidFill>
              </a:rPr>
              <a:t>教材例题</a:t>
            </a:r>
            <a:r>
              <a:rPr lang="en-US" altLang="zh-CN" sz="2200" b="1" dirty="0">
                <a:solidFill>
                  <a:srgbClr val="FFC000"/>
                </a:solidFill>
              </a:rPr>
              <a:t>8.36(p.346)</a:t>
            </a:r>
            <a:endParaRPr lang="zh-CN" altLang="en-US" sz="2200" b="1" dirty="0">
              <a:solidFill>
                <a:srgbClr val="FFC000"/>
              </a:solidFill>
            </a:endParaRPr>
          </a:p>
        </p:txBody>
      </p:sp>
      <p:pic>
        <p:nvPicPr>
          <p:cNvPr id="6" name="图片 5">
            <a:extLst>
              <a:ext uri="{FF2B5EF4-FFF2-40B4-BE49-F238E27FC236}">
                <a16:creationId xmlns:a16="http://schemas.microsoft.com/office/drawing/2014/main" id="{CA0E0138-BD45-40C7-A49A-851555D9CE60}"/>
              </a:ext>
            </a:extLst>
          </p:cNvPr>
          <p:cNvPicPr>
            <a:picLocks noChangeAspect="1"/>
          </p:cNvPicPr>
          <p:nvPr/>
        </p:nvPicPr>
        <p:blipFill>
          <a:blip r:embed="rId24"/>
          <a:stretch>
            <a:fillRect/>
          </a:stretch>
        </p:blipFill>
        <p:spPr>
          <a:xfrm>
            <a:off x="6696075" y="80872"/>
            <a:ext cx="2209800" cy="3966900"/>
          </a:xfrm>
          <a:prstGeom prst="rect">
            <a:avLst/>
          </a:prstGeom>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8205"/>
                                        </p:tgtEl>
                                        <p:attrNameLst>
                                          <p:attrName>style.visibility</p:attrName>
                                        </p:attrNameLst>
                                      </p:cBhvr>
                                      <p:to>
                                        <p:strVal val="visible"/>
                                      </p:to>
                                    </p:set>
                                    <p:animEffect transition="in" filter="wipe(left)">
                                      <p:cBhvr>
                                        <p:cTn id="7" dur="500"/>
                                        <p:tgtEl>
                                          <p:spTgt spid="178205"/>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78206"/>
                                        </p:tgtEl>
                                        <p:attrNameLst>
                                          <p:attrName>style.visibility</p:attrName>
                                        </p:attrNameLst>
                                      </p:cBhvr>
                                      <p:to>
                                        <p:strVal val="visible"/>
                                      </p:to>
                                    </p:set>
                                    <p:animEffect transition="in" filter="wipe(left)">
                                      <p:cBhvr>
                                        <p:cTn id="11" dur="500"/>
                                        <p:tgtEl>
                                          <p:spTgt spid="17820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78207"/>
                                        </p:tgtEl>
                                        <p:attrNameLst>
                                          <p:attrName>style.visibility</p:attrName>
                                        </p:attrNameLst>
                                      </p:cBhvr>
                                      <p:to>
                                        <p:strVal val="visible"/>
                                      </p:to>
                                    </p:set>
                                    <p:animEffect transition="in" filter="wipe(left)">
                                      <p:cBhvr>
                                        <p:cTn id="16" dur="500"/>
                                        <p:tgtEl>
                                          <p:spTgt spid="17820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78208"/>
                                        </p:tgtEl>
                                        <p:attrNameLst>
                                          <p:attrName>style.visibility</p:attrName>
                                        </p:attrNameLst>
                                      </p:cBhvr>
                                      <p:to>
                                        <p:strVal val="visible"/>
                                      </p:to>
                                    </p:set>
                                    <p:animEffect transition="in" filter="wipe(left)">
                                      <p:cBhvr>
                                        <p:cTn id="21" dur="500"/>
                                        <p:tgtEl>
                                          <p:spTgt spid="17820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78209"/>
                                        </p:tgtEl>
                                        <p:attrNameLst>
                                          <p:attrName>style.visibility</p:attrName>
                                        </p:attrNameLst>
                                      </p:cBhvr>
                                      <p:to>
                                        <p:strVal val="visible"/>
                                      </p:to>
                                    </p:set>
                                    <p:animEffect transition="in" filter="wipe(left)">
                                      <p:cBhvr>
                                        <p:cTn id="26" dur="500"/>
                                        <p:tgtEl>
                                          <p:spTgt spid="17820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78212"/>
                                        </p:tgtEl>
                                        <p:attrNameLst>
                                          <p:attrName>style.visibility</p:attrName>
                                        </p:attrNameLst>
                                      </p:cBhvr>
                                      <p:to>
                                        <p:strVal val="visible"/>
                                      </p:to>
                                    </p:set>
                                    <p:animEffect transition="in" filter="wipe(left)">
                                      <p:cBhvr>
                                        <p:cTn id="36" dur="500"/>
                                        <p:tgtEl>
                                          <p:spTgt spid="178212"/>
                                        </p:tgtEl>
                                      </p:cBhvr>
                                    </p:animEffect>
                                  </p:childTnLst>
                                </p:cTn>
                              </p:par>
                            </p:childTnLst>
                          </p:cTn>
                        </p:par>
                        <p:par>
                          <p:cTn id="37" fill="hold" nodeType="afterGroup">
                            <p:stCondLst>
                              <p:cond delay="500"/>
                            </p:stCondLst>
                            <p:childTnLst>
                              <p:par>
                                <p:cTn id="38" presetID="22" presetClass="entr" presetSubtype="8" fill="hold" nodeType="afterEffect">
                                  <p:stCondLst>
                                    <p:cond delay="0"/>
                                  </p:stCondLst>
                                  <p:childTnLst>
                                    <p:set>
                                      <p:cBhvr>
                                        <p:cTn id="39" dur="1" fill="hold">
                                          <p:stCondLst>
                                            <p:cond delay="0"/>
                                          </p:stCondLst>
                                        </p:cTn>
                                        <p:tgtEl>
                                          <p:spTgt spid="178213"/>
                                        </p:tgtEl>
                                        <p:attrNameLst>
                                          <p:attrName>style.visibility</p:attrName>
                                        </p:attrNameLst>
                                      </p:cBhvr>
                                      <p:to>
                                        <p:strVal val="visible"/>
                                      </p:to>
                                    </p:set>
                                    <p:animEffect transition="in" filter="wipe(left)">
                                      <p:cBhvr>
                                        <p:cTn id="40" dur="500"/>
                                        <p:tgtEl>
                                          <p:spTgt spid="17821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178214"/>
                                        </p:tgtEl>
                                        <p:attrNameLst>
                                          <p:attrName>style.visibility</p:attrName>
                                        </p:attrNameLst>
                                      </p:cBhvr>
                                      <p:to>
                                        <p:strVal val="visible"/>
                                      </p:to>
                                    </p:set>
                                    <p:animEffect transition="in" filter="wipe(left)">
                                      <p:cBhvr>
                                        <p:cTn id="45" dur="500"/>
                                        <p:tgtEl>
                                          <p:spTgt spid="17821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178215"/>
                                        </p:tgtEl>
                                        <p:attrNameLst>
                                          <p:attrName>style.visibility</p:attrName>
                                        </p:attrNameLst>
                                      </p:cBhvr>
                                      <p:to>
                                        <p:strVal val="visible"/>
                                      </p:to>
                                    </p:set>
                                    <p:animEffect transition="in" filter="wipe(left)">
                                      <p:cBhvr>
                                        <p:cTn id="50" dur="500"/>
                                        <p:tgtEl>
                                          <p:spTgt spid="17821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wipe(left)">
                                      <p:cBhvr>
                                        <p:cTn id="55" dur="500"/>
                                        <p:tgtEl>
                                          <p:spTgt spid="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178216"/>
                                        </p:tgtEl>
                                        <p:attrNameLst>
                                          <p:attrName>style.visibility</p:attrName>
                                        </p:attrNameLst>
                                      </p:cBhvr>
                                      <p:to>
                                        <p:strVal val="visible"/>
                                      </p:to>
                                    </p:set>
                                    <p:animEffect transition="in" filter="wipe(left)">
                                      <p:cBhvr>
                                        <p:cTn id="60" dur="500"/>
                                        <p:tgtEl>
                                          <p:spTgt spid="178216"/>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78217"/>
                                        </p:tgtEl>
                                        <p:attrNameLst>
                                          <p:attrName>style.visibility</p:attrName>
                                        </p:attrNameLst>
                                      </p:cBhvr>
                                      <p:to>
                                        <p:strVal val="visible"/>
                                      </p:to>
                                    </p:set>
                                    <p:animEffect transition="in" filter="wipe(left)">
                                      <p:cBhvr>
                                        <p:cTn id="65" dur="500"/>
                                        <p:tgtEl>
                                          <p:spTgt spid="178217"/>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178218"/>
                                        </p:tgtEl>
                                        <p:attrNameLst>
                                          <p:attrName>style.visibility</p:attrName>
                                        </p:attrNameLst>
                                      </p:cBhvr>
                                      <p:to>
                                        <p:strVal val="visible"/>
                                      </p:to>
                                    </p:set>
                                    <p:animEffect transition="in" filter="wipe(left)">
                                      <p:cBhvr>
                                        <p:cTn id="70" dur="500"/>
                                        <p:tgtEl>
                                          <p:spTgt spid="178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205" grpId="0" autoUpdateAnimBg="0"/>
      <p:bldP spid="178212" grpId="0" autoUpdateAnimBg="0"/>
      <p:bldP spid="1782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9202" name="Object 2">
            <a:extLst>
              <a:ext uri="{FF2B5EF4-FFF2-40B4-BE49-F238E27FC236}">
                <a16:creationId xmlns:a16="http://schemas.microsoft.com/office/drawing/2014/main" id="{0288221A-183E-426A-AEA9-7FFADF73A034}"/>
              </a:ext>
            </a:extLst>
          </p:cNvPr>
          <p:cNvGraphicFramePr>
            <a:graphicFrameLocks/>
          </p:cNvGraphicFramePr>
          <p:nvPr/>
        </p:nvGraphicFramePr>
        <p:xfrm>
          <a:off x="1841500" y="571500"/>
          <a:ext cx="1928813" cy="688975"/>
        </p:xfrm>
        <a:graphic>
          <a:graphicData uri="http://schemas.openxmlformats.org/presentationml/2006/ole">
            <mc:AlternateContent xmlns:mc="http://schemas.openxmlformats.org/markup-compatibility/2006">
              <mc:Choice xmlns:v="urn:schemas-microsoft-com:vml" Requires="v">
                <p:oleObj name="Equation" r:id="rId2" imgW="1816042" imgH="552319" progId="Equation.3">
                  <p:embed/>
                </p:oleObj>
              </mc:Choice>
              <mc:Fallback>
                <p:oleObj name="Equation" r:id="rId2" imgW="1816042" imgH="552319" progId="Equation.3">
                  <p:embed/>
                  <p:pic>
                    <p:nvPicPr>
                      <p:cNvPr id="0" name="Object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500" y="571500"/>
                        <a:ext cx="1928813"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9203" name="Object 3">
            <a:extLst>
              <a:ext uri="{FF2B5EF4-FFF2-40B4-BE49-F238E27FC236}">
                <a16:creationId xmlns:a16="http://schemas.microsoft.com/office/drawing/2014/main" id="{54EA0D6D-8365-4796-AFF8-2B8469758A1E}"/>
              </a:ext>
            </a:extLst>
          </p:cNvPr>
          <p:cNvGraphicFramePr>
            <a:graphicFrameLocks/>
          </p:cNvGraphicFramePr>
          <p:nvPr/>
        </p:nvGraphicFramePr>
        <p:xfrm>
          <a:off x="3697288" y="546100"/>
          <a:ext cx="3541712" cy="736600"/>
        </p:xfrm>
        <a:graphic>
          <a:graphicData uri="http://schemas.openxmlformats.org/presentationml/2006/ole">
            <mc:AlternateContent xmlns:mc="http://schemas.openxmlformats.org/markup-compatibility/2006">
              <mc:Choice xmlns:v="urn:schemas-microsoft-com:vml" Requires="v">
                <p:oleObj name="Equation" r:id="rId4" imgW="3416390" imgH="603294" progId="Equation.3">
                  <p:embed/>
                </p:oleObj>
              </mc:Choice>
              <mc:Fallback>
                <p:oleObj name="Equation" r:id="rId4" imgW="3416390" imgH="603294"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7288" y="546100"/>
                        <a:ext cx="3541712"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9204" name="Object 4">
            <a:extLst>
              <a:ext uri="{FF2B5EF4-FFF2-40B4-BE49-F238E27FC236}">
                <a16:creationId xmlns:a16="http://schemas.microsoft.com/office/drawing/2014/main" id="{AE57B17B-BD3F-41B5-968B-4484D1EC6AB8}"/>
              </a:ext>
            </a:extLst>
          </p:cNvPr>
          <p:cNvGraphicFramePr>
            <a:graphicFrameLocks/>
          </p:cNvGraphicFramePr>
          <p:nvPr/>
        </p:nvGraphicFramePr>
        <p:xfrm>
          <a:off x="2362200" y="1524000"/>
          <a:ext cx="2741613" cy="914400"/>
        </p:xfrm>
        <a:graphic>
          <a:graphicData uri="http://schemas.openxmlformats.org/presentationml/2006/ole">
            <mc:AlternateContent xmlns:mc="http://schemas.openxmlformats.org/markup-compatibility/2006">
              <mc:Choice xmlns:v="urn:schemas-microsoft-com:vml" Requires="v">
                <p:oleObj name="Equation" r:id="rId6" imgW="2616216" imgH="787225" progId="Equation.3">
                  <p:embed/>
                </p:oleObj>
              </mc:Choice>
              <mc:Fallback>
                <p:oleObj name="Equation" r:id="rId6" imgW="2616216" imgH="787225"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1524000"/>
                        <a:ext cx="2741613"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9205" name="Rectangle 5">
            <a:extLst>
              <a:ext uri="{FF2B5EF4-FFF2-40B4-BE49-F238E27FC236}">
                <a16:creationId xmlns:a16="http://schemas.microsoft.com/office/drawing/2014/main" id="{A6DF7CA7-7260-42D8-8AD0-4A763ADAAD40}"/>
              </a:ext>
            </a:extLst>
          </p:cNvPr>
          <p:cNvSpPr>
            <a:spLocks noChangeArrowheads="1"/>
          </p:cNvSpPr>
          <p:nvPr/>
        </p:nvSpPr>
        <p:spPr bwMode="auto">
          <a:xfrm>
            <a:off x="457200" y="3860800"/>
            <a:ext cx="586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FFFF00"/>
                </a:solidFill>
                <a:latin typeface="Times New Roman" panose="02020603050405020304" pitchFamily="18" charset="0"/>
              </a:rPr>
              <a:t>•</a:t>
            </a:r>
            <a:r>
              <a:rPr kumimoji="1" lang="en-US" altLang="zh-CN" sz="2400" b="1">
                <a:solidFill>
                  <a:schemeClr val="hlink"/>
                </a:solidFill>
                <a:latin typeface="宋体" panose="02010600030101010101" pitchFamily="2" charset="-122"/>
              </a:rPr>
              <a:t> </a:t>
            </a:r>
            <a:r>
              <a:rPr kumimoji="1" lang="zh-CN" altLang="en-US" sz="2400" b="1">
                <a:solidFill>
                  <a:schemeClr val="bg1"/>
                </a:solidFill>
                <a:latin typeface="楷体_GB2312" pitchFamily="49" charset="-122"/>
                <a:ea typeface="楷体_GB2312" pitchFamily="49" charset="-122"/>
              </a:rPr>
              <a:t>各电介质层中的场强不同，电位移相同</a:t>
            </a:r>
          </a:p>
        </p:txBody>
      </p:sp>
      <p:sp>
        <p:nvSpPr>
          <p:cNvPr id="179206" name="Rectangle 6">
            <a:extLst>
              <a:ext uri="{FF2B5EF4-FFF2-40B4-BE49-F238E27FC236}">
                <a16:creationId xmlns:a16="http://schemas.microsoft.com/office/drawing/2014/main" id="{CD903DDA-D4E1-4907-8486-BEB534702226}"/>
              </a:ext>
            </a:extLst>
          </p:cNvPr>
          <p:cNvSpPr>
            <a:spLocks noChangeArrowheads="1"/>
          </p:cNvSpPr>
          <p:nvPr/>
        </p:nvSpPr>
        <p:spPr bwMode="auto">
          <a:xfrm>
            <a:off x="474663" y="4411663"/>
            <a:ext cx="3944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FFFF00"/>
                </a:solidFill>
                <a:latin typeface="Times New Roman" panose="02020603050405020304" pitchFamily="18" charset="0"/>
              </a:rPr>
              <a:t>•</a:t>
            </a:r>
            <a:r>
              <a:rPr kumimoji="1" lang="en-US" altLang="zh-CN" sz="2400" b="1">
                <a:solidFill>
                  <a:srgbClr val="FFFF00"/>
                </a:solidFill>
                <a:latin typeface="宋体" panose="02010600030101010101" pitchFamily="2" charset="-122"/>
              </a:rPr>
              <a:t> </a:t>
            </a:r>
            <a:r>
              <a:rPr kumimoji="1" lang="zh-CN" altLang="en-US" sz="2400" b="1">
                <a:solidFill>
                  <a:schemeClr val="bg1"/>
                </a:solidFill>
                <a:latin typeface="楷体_GB2312" pitchFamily="49" charset="-122"/>
                <a:ea typeface="楷体_GB2312" pitchFamily="49" charset="-122"/>
              </a:rPr>
              <a:t>相当于电容器的串联</a:t>
            </a:r>
          </a:p>
        </p:txBody>
      </p:sp>
      <p:graphicFrame>
        <p:nvGraphicFramePr>
          <p:cNvPr id="179207" name="Object 7">
            <a:extLst>
              <a:ext uri="{FF2B5EF4-FFF2-40B4-BE49-F238E27FC236}">
                <a16:creationId xmlns:a16="http://schemas.microsoft.com/office/drawing/2014/main" id="{186624B4-428A-4E93-B0DC-01CE27A50DC2}"/>
              </a:ext>
            </a:extLst>
          </p:cNvPr>
          <p:cNvGraphicFramePr>
            <a:graphicFrameLocks/>
          </p:cNvGraphicFramePr>
          <p:nvPr/>
        </p:nvGraphicFramePr>
        <p:xfrm>
          <a:off x="3429000" y="2667000"/>
          <a:ext cx="1828800" cy="914400"/>
        </p:xfrm>
        <a:graphic>
          <a:graphicData uri="http://schemas.openxmlformats.org/presentationml/2006/ole">
            <mc:AlternateContent xmlns:mc="http://schemas.openxmlformats.org/markup-compatibility/2006">
              <mc:Choice xmlns:v="urn:schemas-microsoft-com:vml" Requires="v">
                <p:oleObj name="Equation" r:id="rId8" imgW="1695569" imgH="787225" progId="Equation.3">
                  <p:embed/>
                </p:oleObj>
              </mc:Choice>
              <mc:Fallback>
                <p:oleObj name="Equation" r:id="rId8" imgW="1695569" imgH="787225" progId="Equation.3">
                  <p:embed/>
                  <p:pic>
                    <p:nvPicPr>
                      <p:cNvPr id="0" name="Object 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29000" y="2667000"/>
                        <a:ext cx="18288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9208" name="Object 8">
            <a:extLst>
              <a:ext uri="{FF2B5EF4-FFF2-40B4-BE49-F238E27FC236}">
                <a16:creationId xmlns:a16="http://schemas.microsoft.com/office/drawing/2014/main" id="{66E98A85-D583-4D5C-B687-13E5E7F5FF4F}"/>
              </a:ext>
            </a:extLst>
          </p:cNvPr>
          <p:cNvGraphicFramePr>
            <a:graphicFrameLocks/>
          </p:cNvGraphicFramePr>
          <p:nvPr/>
        </p:nvGraphicFramePr>
        <p:xfrm>
          <a:off x="1938338" y="2913063"/>
          <a:ext cx="1436687" cy="392112"/>
        </p:xfrm>
        <a:graphic>
          <a:graphicData uri="http://schemas.openxmlformats.org/presentationml/2006/ole">
            <mc:AlternateContent xmlns:mc="http://schemas.openxmlformats.org/markup-compatibility/2006">
              <mc:Choice xmlns:v="urn:schemas-microsoft-com:vml" Requires="v">
                <p:oleObj name="Equation" r:id="rId10" imgW="1320997" imgH="273269" progId="Equation.3">
                  <p:embed/>
                </p:oleObj>
              </mc:Choice>
              <mc:Fallback>
                <p:oleObj name="Equation" r:id="rId10" imgW="1320997" imgH="273269" progId="Equation.3">
                  <p:embed/>
                  <p:pic>
                    <p:nvPicPr>
                      <p:cNvPr id="0" name="Object 8"/>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38338" y="2913063"/>
                        <a:ext cx="1436687"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9202"/>
                                        </p:tgtEl>
                                        <p:attrNameLst>
                                          <p:attrName>style.visibility</p:attrName>
                                        </p:attrNameLst>
                                      </p:cBhvr>
                                      <p:to>
                                        <p:strVal val="visible"/>
                                      </p:to>
                                    </p:set>
                                    <p:animEffect transition="in" filter="wipe(left)">
                                      <p:cBhvr>
                                        <p:cTn id="7" dur="500"/>
                                        <p:tgtEl>
                                          <p:spTgt spid="1792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9203"/>
                                        </p:tgtEl>
                                        <p:attrNameLst>
                                          <p:attrName>style.visibility</p:attrName>
                                        </p:attrNameLst>
                                      </p:cBhvr>
                                      <p:to>
                                        <p:strVal val="visible"/>
                                      </p:to>
                                    </p:set>
                                    <p:animEffect transition="in" filter="wipe(left)">
                                      <p:cBhvr>
                                        <p:cTn id="12" dur="500"/>
                                        <p:tgtEl>
                                          <p:spTgt spid="1792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79204"/>
                                        </p:tgtEl>
                                        <p:attrNameLst>
                                          <p:attrName>style.visibility</p:attrName>
                                        </p:attrNameLst>
                                      </p:cBhvr>
                                      <p:to>
                                        <p:strVal val="visible"/>
                                      </p:to>
                                    </p:set>
                                    <p:animEffect transition="in" filter="wipe(left)">
                                      <p:cBhvr>
                                        <p:cTn id="17" dur="500"/>
                                        <p:tgtEl>
                                          <p:spTgt spid="1792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79208"/>
                                        </p:tgtEl>
                                        <p:attrNameLst>
                                          <p:attrName>style.visibility</p:attrName>
                                        </p:attrNameLst>
                                      </p:cBhvr>
                                      <p:to>
                                        <p:strVal val="visible"/>
                                      </p:to>
                                    </p:set>
                                    <p:animEffect transition="in" filter="wipe(left)">
                                      <p:cBhvr>
                                        <p:cTn id="22" dur="500"/>
                                        <p:tgtEl>
                                          <p:spTgt spid="17920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79207"/>
                                        </p:tgtEl>
                                        <p:attrNameLst>
                                          <p:attrName>style.visibility</p:attrName>
                                        </p:attrNameLst>
                                      </p:cBhvr>
                                      <p:to>
                                        <p:strVal val="visible"/>
                                      </p:to>
                                    </p:set>
                                    <p:animEffect transition="in" filter="wipe(left)">
                                      <p:cBhvr>
                                        <p:cTn id="27" dur="500"/>
                                        <p:tgtEl>
                                          <p:spTgt spid="17920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9205"/>
                                        </p:tgtEl>
                                        <p:attrNameLst>
                                          <p:attrName>style.visibility</p:attrName>
                                        </p:attrNameLst>
                                      </p:cBhvr>
                                      <p:to>
                                        <p:strVal val="visible"/>
                                      </p:to>
                                    </p:set>
                                    <p:animEffect transition="in" filter="wipe(left)">
                                      <p:cBhvr>
                                        <p:cTn id="32" dur="500"/>
                                        <p:tgtEl>
                                          <p:spTgt spid="17920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9206"/>
                                        </p:tgtEl>
                                        <p:attrNameLst>
                                          <p:attrName>style.visibility</p:attrName>
                                        </p:attrNameLst>
                                      </p:cBhvr>
                                      <p:to>
                                        <p:strVal val="visible"/>
                                      </p:to>
                                    </p:set>
                                    <p:animEffect transition="in" filter="wipe(left)">
                                      <p:cBhvr>
                                        <p:cTn id="37" dur="500"/>
                                        <p:tgtEl>
                                          <p:spTgt spid="179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5" grpId="0" autoUpdateAnimBg="0"/>
      <p:bldP spid="179206"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矩形 1">
            <a:extLst>
              <a:ext uri="{FF2B5EF4-FFF2-40B4-BE49-F238E27FC236}">
                <a16:creationId xmlns:a16="http://schemas.microsoft.com/office/drawing/2014/main" id="{556FBA0B-DCD9-48A4-974B-BE3E3BF26382}"/>
              </a:ext>
            </a:extLst>
          </p:cNvPr>
          <p:cNvSpPr>
            <a:spLocks noChangeArrowheads="1"/>
          </p:cNvSpPr>
          <p:nvPr/>
        </p:nvSpPr>
        <p:spPr bwMode="auto">
          <a:xfrm>
            <a:off x="12700" y="620713"/>
            <a:ext cx="607146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solidFill>
                  <a:schemeClr val="bg1"/>
                </a:solidFill>
              </a:rPr>
              <a:t>平行板电容器面积</a:t>
            </a:r>
            <a:r>
              <a:rPr lang="en-US" altLang="zh-CN" sz="2400" dirty="0">
                <a:solidFill>
                  <a:schemeClr val="bg1"/>
                </a:solidFill>
              </a:rPr>
              <a:t>S</a:t>
            </a:r>
            <a:r>
              <a:rPr lang="zh-CN" altLang="zh-CN" sz="2400" dirty="0">
                <a:solidFill>
                  <a:schemeClr val="bg1"/>
                </a:solidFill>
              </a:rPr>
              <a:t>，间距</a:t>
            </a:r>
            <a:r>
              <a:rPr lang="en-US" altLang="zh-CN" sz="2400" dirty="0">
                <a:solidFill>
                  <a:schemeClr val="bg1"/>
                </a:solidFill>
              </a:rPr>
              <a:t>d</a:t>
            </a:r>
            <a:r>
              <a:rPr lang="zh-CN" altLang="zh-CN" sz="2400" dirty="0">
                <a:solidFill>
                  <a:schemeClr val="bg1"/>
                </a:solidFill>
              </a:rPr>
              <a:t>，带电量为</a:t>
            </a:r>
            <a:r>
              <a:rPr lang="en-US" altLang="zh-CN" sz="2400" dirty="0">
                <a:solidFill>
                  <a:schemeClr val="bg1"/>
                </a:solidFill>
              </a:rPr>
              <a:t>Q</a:t>
            </a:r>
            <a:r>
              <a:rPr lang="zh-CN" altLang="zh-CN" sz="2400" dirty="0">
                <a:solidFill>
                  <a:schemeClr val="bg1"/>
                </a:solidFill>
              </a:rPr>
              <a:t>。一半充有电容率</a:t>
            </a:r>
            <a:r>
              <a:rPr lang="en-US" altLang="zh-CN" sz="2400" dirty="0">
                <a:solidFill>
                  <a:schemeClr val="bg1"/>
                </a:solidFill>
              </a:rPr>
              <a:t>ε</a:t>
            </a:r>
            <a:r>
              <a:rPr lang="en-US" altLang="zh-CN" sz="2400" baseline="-25000" dirty="0">
                <a:solidFill>
                  <a:schemeClr val="bg1"/>
                </a:solidFill>
              </a:rPr>
              <a:t>r1</a:t>
            </a:r>
            <a:r>
              <a:rPr lang="zh-CN" altLang="zh-CN" sz="2400" dirty="0">
                <a:solidFill>
                  <a:schemeClr val="bg1"/>
                </a:solidFill>
              </a:rPr>
              <a:t>的电介质，另一半充有电容率</a:t>
            </a:r>
            <a:r>
              <a:rPr lang="en-US" altLang="zh-CN" sz="2400" dirty="0">
                <a:solidFill>
                  <a:schemeClr val="bg1"/>
                </a:solidFill>
              </a:rPr>
              <a:t>ε</a:t>
            </a:r>
            <a:r>
              <a:rPr lang="en-US" altLang="zh-CN" sz="2400" baseline="-25000" dirty="0">
                <a:solidFill>
                  <a:schemeClr val="bg1"/>
                </a:solidFill>
              </a:rPr>
              <a:t>r2</a:t>
            </a:r>
            <a:r>
              <a:rPr lang="zh-CN" altLang="zh-CN" sz="2400" dirty="0">
                <a:solidFill>
                  <a:schemeClr val="bg1"/>
                </a:solidFill>
              </a:rPr>
              <a:t>的电介质。</a:t>
            </a:r>
            <a:endParaRPr lang="zh-CN" altLang="en-US" sz="2400" dirty="0">
              <a:solidFill>
                <a:schemeClr val="bg1"/>
              </a:solidFill>
            </a:endParaRPr>
          </a:p>
        </p:txBody>
      </p:sp>
      <p:sp>
        <p:nvSpPr>
          <p:cNvPr id="48131" name="Rectangle 25">
            <a:extLst>
              <a:ext uri="{FF2B5EF4-FFF2-40B4-BE49-F238E27FC236}">
                <a16:creationId xmlns:a16="http://schemas.microsoft.com/office/drawing/2014/main" id="{2448E910-BED9-448F-BC71-77E2E13DAAA9}"/>
              </a:ext>
            </a:extLst>
          </p:cNvPr>
          <p:cNvSpPr>
            <a:spLocks noChangeArrowheads="1"/>
          </p:cNvSpPr>
          <p:nvPr/>
        </p:nvSpPr>
        <p:spPr bwMode="auto">
          <a:xfrm>
            <a:off x="179388" y="104775"/>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66FFFF"/>
                </a:solidFill>
                <a:latin typeface="宋体" panose="02010600030101010101" pitchFamily="2" charset="-122"/>
              </a:rPr>
              <a:t>平板电容器中充介质的另一种情况</a:t>
            </a:r>
          </a:p>
        </p:txBody>
      </p:sp>
      <p:sp>
        <p:nvSpPr>
          <p:cNvPr id="48149" name="矩形 20">
            <a:extLst>
              <a:ext uri="{FF2B5EF4-FFF2-40B4-BE49-F238E27FC236}">
                <a16:creationId xmlns:a16="http://schemas.microsoft.com/office/drawing/2014/main" id="{14E54410-1E8F-44D1-93A7-1FB27E9CE0E0}"/>
              </a:ext>
            </a:extLst>
          </p:cNvPr>
          <p:cNvSpPr>
            <a:spLocks noChangeArrowheads="1"/>
          </p:cNvSpPr>
          <p:nvPr/>
        </p:nvSpPr>
        <p:spPr bwMode="auto">
          <a:xfrm>
            <a:off x="155575" y="1889125"/>
            <a:ext cx="57848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solidFill>
                  <a:schemeClr val="bg1"/>
                </a:solidFill>
              </a:rPr>
              <a:t>求：（</a:t>
            </a:r>
            <a:r>
              <a:rPr lang="en-US" altLang="zh-CN" sz="2400">
                <a:solidFill>
                  <a:schemeClr val="bg1"/>
                </a:solidFill>
              </a:rPr>
              <a:t>1</a:t>
            </a:r>
            <a:r>
              <a:rPr lang="zh-CN" altLang="zh-CN" sz="2400">
                <a:solidFill>
                  <a:schemeClr val="bg1"/>
                </a:solidFill>
              </a:rPr>
              <a:t>）介质中任意点的电场强度和电位移矢量；（</a:t>
            </a:r>
            <a:r>
              <a:rPr lang="en-US" altLang="zh-CN" sz="2400">
                <a:solidFill>
                  <a:schemeClr val="bg1"/>
                </a:solidFill>
              </a:rPr>
              <a:t>2</a:t>
            </a:r>
            <a:r>
              <a:rPr lang="zh-CN" altLang="zh-CN" sz="2400">
                <a:solidFill>
                  <a:schemeClr val="bg1"/>
                </a:solidFill>
              </a:rPr>
              <a:t>）电容器的电容。</a:t>
            </a:r>
          </a:p>
        </p:txBody>
      </p:sp>
      <p:sp>
        <p:nvSpPr>
          <p:cNvPr id="22" name="矩形 21">
            <a:extLst>
              <a:ext uri="{FF2B5EF4-FFF2-40B4-BE49-F238E27FC236}">
                <a16:creationId xmlns:a16="http://schemas.microsoft.com/office/drawing/2014/main" id="{3D669386-F41E-49EE-9F73-1344A31B0456}"/>
              </a:ext>
            </a:extLst>
          </p:cNvPr>
          <p:cNvSpPr>
            <a:spLocks noChangeArrowheads="1"/>
          </p:cNvSpPr>
          <p:nvPr/>
        </p:nvSpPr>
        <p:spPr bwMode="auto">
          <a:xfrm>
            <a:off x="155575" y="2759075"/>
            <a:ext cx="6783388"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b="1" dirty="0">
                <a:solidFill>
                  <a:schemeClr val="bg1"/>
                </a:solidFill>
              </a:rPr>
              <a:t>解：</a:t>
            </a:r>
          </a:p>
          <a:p>
            <a:pPr eaLnBrk="1" hangingPunct="1"/>
            <a:endParaRPr lang="en-US" altLang="zh-CN" sz="2400" b="1" dirty="0">
              <a:solidFill>
                <a:schemeClr val="bg1"/>
              </a:solidFill>
            </a:endParaRPr>
          </a:p>
          <a:p>
            <a:pPr eaLnBrk="1" hangingPunct="1"/>
            <a:endParaRPr lang="en-US" altLang="zh-CN" sz="2400" b="1" dirty="0">
              <a:solidFill>
                <a:schemeClr val="bg1"/>
              </a:solidFill>
            </a:endParaRPr>
          </a:p>
          <a:p>
            <a:pPr eaLnBrk="1" hangingPunct="1"/>
            <a:endParaRPr lang="en-US" altLang="zh-CN" sz="2400" b="1" dirty="0">
              <a:solidFill>
                <a:schemeClr val="bg1"/>
              </a:solidFill>
            </a:endParaRPr>
          </a:p>
          <a:p>
            <a:pPr eaLnBrk="1" hangingPunct="1"/>
            <a:r>
              <a:rPr lang="zh-CN" altLang="zh-CN" sz="2400" b="1" dirty="0">
                <a:solidFill>
                  <a:schemeClr val="bg1"/>
                </a:solidFill>
              </a:rPr>
              <a:t>极板间各处的电场强度相同。</a:t>
            </a:r>
            <a:endParaRPr lang="en-US" altLang="zh-CN" sz="2400" b="1" dirty="0">
              <a:solidFill>
                <a:schemeClr val="bg1"/>
              </a:solidFill>
            </a:endParaRPr>
          </a:p>
          <a:p>
            <a:pPr eaLnBrk="1" hangingPunct="1"/>
            <a:endParaRPr lang="en-US" altLang="zh-CN" sz="2400" b="1" dirty="0">
              <a:solidFill>
                <a:schemeClr val="bg1"/>
              </a:solidFill>
            </a:endParaRPr>
          </a:p>
          <a:p>
            <a:pPr eaLnBrk="1" hangingPunct="1"/>
            <a:r>
              <a:rPr lang="zh-CN" altLang="zh-CN" sz="2400" b="1" dirty="0">
                <a:solidFill>
                  <a:schemeClr val="bg1"/>
                </a:solidFill>
              </a:rPr>
              <a:t>由于电介质不同，极化电荷数量不同，造成自由电荷分布密度不同，由此造成电位移不同。</a:t>
            </a:r>
          </a:p>
        </p:txBody>
      </p:sp>
      <p:graphicFrame>
        <p:nvGraphicFramePr>
          <p:cNvPr id="23" name="Object 26">
            <a:extLst>
              <a:ext uri="{FF2B5EF4-FFF2-40B4-BE49-F238E27FC236}">
                <a16:creationId xmlns:a16="http://schemas.microsoft.com/office/drawing/2014/main" id="{39427C51-3205-4F72-BD73-C674C658DF81}"/>
              </a:ext>
            </a:extLst>
          </p:cNvPr>
          <p:cNvGraphicFramePr>
            <a:graphicFrameLocks/>
          </p:cNvGraphicFramePr>
          <p:nvPr/>
        </p:nvGraphicFramePr>
        <p:xfrm>
          <a:off x="3779838" y="2771775"/>
          <a:ext cx="1411287" cy="419100"/>
        </p:xfrm>
        <a:graphic>
          <a:graphicData uri="http://schemas.openxmlformats.org/presentationml/2006/ole">
            <mc:AlternateContent xmlns:mc="http://schemas.openxmlformats.org/markup-compatibility/2006">
              <mc:Choice xmlns:v="urn:schemas-microsoft-com:vml" Requires="v">
                <p:oleObj name="Equation" r:id="rId2" imgW="1276280" imgH="292188" progId="Equation.3">
                  <p:embed/>
                </p:oleObj>
              </mc:Choice>
              <mc:Fallback>
                <p:oleObj name="Equation" r:id="rId2" imgW="1276280" imgH="292188" progId="Equation.3">
                  <p:embed/>
                  <p:pic>
                    <p:nvPicPr>
                      <p:cNvPr id="0" name="Object 2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838" y="2771775"/>
                        <a:ext cx="1411287"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Rectangle 27">
            <a:extLst>
              <a:ext uri="{FF2B5EF4-FFF2-40B4-BE49-F238E27FC236}">
                <a16:creationId xmlns:a16="http://schemas.microsoft.com/office/drawing/2014/main" id="{19BBEDA9-D9A6-46FC-8663-2E95D791A0A1}"/>
              </a:ext>
            </a:extLst>
          </p:cNvPr>
          <p:cNvSpPr>
            <a:spLocks noChangeArrowheads="1"/>
          </p:cNvSpPr>
          <p:nvPr/>
        </p:nvSpPr>
        <p:spPr bwMode="auto">
          <a:xfrm>
            <a:off x="957263" y="2730500"/>
            <a:ext cx="264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bg1"/>
                </a:solidFill>
                <a:latin typeface="宋体" panose="02010600030101010101" pitchFamily="2" charset="-122"/>
              </a:rPr>
              <a:t>由极板内为等势体</a:t>
            </a:r>
          </a:p>
        </p:txBody>
      </p:sp>
      <p:graphicFrame>
        <p:nvGraphicFramePr>
          <p:cNvPr id="25" name="Object 28">
            <a:extLst>
              <a:ext uri="{FF2B5EF4-FFF2-40B4-BE49-F238E27FC236}">
                <a16:creationId xmlns:a16="http://schemas.microsoft.com/office/drawing/2014/main" id="{ED1A93CA-414C-493F-B134-90D0B24A8E70}"/>
              </a:ext>
            </a:extLst>
          </p:cNvPr>
          <p:cNvGraphicFramePr>
            <a:graphicFrameLocks/>
          </p:cNvGraphicFramePr>
          <p:nvPr/>
        </p:nvGraphicFramePr>
        <p:xfrm>
          <a:off x="1341438" y="3340100"/>
          <a:ext cx="1244600" cy="825500"/>
        </p:xfrm>
        <a:graphic>
          <a:graphicData uri="http://schemas.openxmlformats.org/presentationml/2006/ole">
            <mc:AlternateContent xmlns:mc="http://schemas.openxmlformats.org/markup-compatibility/2006">
              <mc:Choice xmlns:v="urn:schemas-microsoft-com:vml" Requires="v">
                <p:oleObj name="Equation" r:id="rId4" imgW="1123716" imgH="698412" progId="Equation.3">
                  <p:embed/>
                </p:oleObj>
              </mc:Choice>
              <mc:Fallback>
                <p:oleObj name="Equation" r:id="rId4" imgW="1123716" imgH="698412" progId="Equation.3">
                  <p:embed/>
                  <p:pic>
                    <p:nvPicPr>
                      <p:cNvPr id="0" name="Object 2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1438" y="3340100"/>
                        <a:ext cx="12446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29">
            <a:extLst>
              <a:ext uri="{FF2B5EF4-FFF2-40B4-BE49-F238E27FC236}">
                <a16:creationId xmlns:a16="http://schemas.microsoft.com/office/drawing/2014/main" id="{EECED50E-3506-4871-9812-BF41F69FBF63}"/>
              </a:ext>
            </a:extLst>
          </p:cNvPr>
          <p:cNvGraphicFramePr>
            <a:graphicFrameLocks/>
          </p:cNvGraphicFramePr>
          <p:nvPr/>
        </p:nvGraphicFramePr>
        <p:xfrm>
          <a:off x="3348038" y="3340100"/>
          <a:ext cx="1331912" cy="823913"/>
        </p:xfrm>
        <a:graphic>
          <a:graphicData uri="http://schemas.openxmlformats.org/presentationml/2006/ole">
            <mc:AlternateContent xmlns:mc="http://schemas.openxmlformats.org/markup-compatibility/2006">
              <mc:Choice xmlns:v="urn:schemas-microsoft-com:vml" Requires="v">
                <p:oleObj name="Equation" r:id="rId6" imgW="1199998" imgH="698412" progId="Equation.3">
                  <p:embed/>
                </p:oleObj>
              </mc:Choice>
              <mc:Fallback>
                <p:oleObj name="Equation" r:id="rId6" imgW="1199998" imgH="698412" progId="Equation.3">
                  <p:embed/>
                  <p:pic>
                    <p:nvPicPr>
                      <p:cNvPr id="0" name="Object 2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8038" y="3340100"/>
                        <a:ext cx="1331912"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 name="图片 2">
            <a:extLst>
              <a:ext uri="{FF2B5EF4-FFF2-40B4-BE49-F238E27FC236}">
                <a16:creationId xmlns:a16="http://schemas.microsoft.com/office/drawing/2014/main" id="{E3C6DD03-153A-4876-A128-40C3276023A4}"/>
              </a:ext>
            </a:extLst>
          </p:cNvPr>
          <p:cNvPicPr>
            <a:picLocks noChangeAspect="1"/>
          </p:cNvPicPr>
          <p:nvPr/>
        </p:nvPicPr>
        <p:blipFill>
          <a:blip r:embed="rId8"/>
          <a:stretch>
            <a:fillRect/>
          </a:stretch>
        </p:blipFill>
        <p:spPr>
          <a:xfrm>
            <a:off x="6335960" y="104775"/>
            <a:ext cx="2448272" cy="3884933"/>
          </a:xfrm>
          <a:prstGeom prst="rect">
            <a:avLst/>
          </a:prstGeom>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71" name="对象 18">
            <a:extLst>
              <a:ext uri="{FF2B5EF4-FFF2-40B4-BE49-F238E27FC236}">
                <a16:creationId xmlns:a16="http://schemas.microsoft.com/office/drawing/2014/main" id="{499C934E-8C12-4E28-940A-F29BC3936921}"/>
              </a:ext>
            </a:extLst>
          </p:cNvPr>
          <p:cNvGraphicFramePr>
            <a:graphicFrameLocks noChangeAspect="1"/>
          </p:cNvGraphicFramePr>
          <p:nvPr/>
        </p:nvGraphicFramePr>
        <p:xfrm>
          <a:off x="395288" y="719138"/>
          <a:ext cx="3124200" cy="549275"/>
        </p:xfrm>
        <a:graphic>
          <a:graphicData uri="http://schemas.openxmlformats.org/presentationml/2006/ole">
            <mc:AlternateContent xmlns:mc="http://schemas.openxmlformats.org/markup-compatibility/2006">
              <mc:Choice xmlns:v="urn:schemas-microsoft-com:vml" Requires="v">
                <p:oleObj name="Equation" r:id="rId2" imgW="1739900" imgH="304800" progId="Equation.DSMT4">
                  <p:embed/>
                </p:oleObj>
              </mc:Choice>
              <mc:Fallback>
                <p:oleObj name="Equation" r:id="rId2" imgW="1739900" imgH="304800" progId="Equation.DSMT4">
                  <p:embed/>
                  <p:pic>
                    <p:nvPicPr>
                      <p:cNvPr id="0" name="对象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719138"/>
                        <a:ext cx="3124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对象 19">
            <a:extLst>
              <a:ext uri="{FF2B5EF4-FFF2-40B4-BE49-F238E27FC236}">
                <a16:creationId xmlns:a16="http://schemas.microsoft.com/office/drawing/2014/main" id="{1F3B3C8E-2732-4271-8668-DC5057967690}"/>
              </a:ext>
            </a:extLst>
          </p:cNvPr>
          <p:cNvGraphicFramePr>
            <a:graphicFrameLocks noChangeAspect="1"/>
          </p:cNvGraphicFramePr>
          <p:nvPr/>
        </p:nvGraphicFramePr>
        <p:xfrm>
          <a:off x="4211638" y="698500"/>
          <a:ext cx="1557337" cy="588963"/>
        </p:xfrm>
        <a:graphic>
          <a:graphicData uri="http://schemas.openxmlformats.org/presentationml/2006/ole">
            <mc:AlternateContent xmlns:mc="http://schemas.openxmlformats.org/markup-compatibility/2006">
              <mc:Choice xmlns:v="urn:schemas-microsoft-com:vml" Requires="v">
                <p:oleObj name="Equation" r:id="rId4" imgW="1028254" imgH="393529" progId="Equation.DSMT4">
                  <p:embed/>
                </p:oleObj>
              </mc:Choice>
              <mc:Fallback>
                <p:oleObj name="Equation" r:id="rId4" imgW="1028254" imgH="393529" progId="Equation.DSMT4">
                  <p:embed/>
                  <p:pic>
                    <p:nvPicPr>
                      <p:cNvPr id="0" name="对象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1638" y="698500"/>
                        <a:ext cx="1557337"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对象 20">
            <a:extLst>
              <a:ext uri="{FF2B5EF4-FFF2-40B4-BE49-F238E27FC236}">
                <a16:creationId xmlns:a16="http://schemas.microsoft.com/office/drawing/2014/main" id="{AD317906-56A1-4F64-87E6-C9480130E81C}"/>
              </a:ext>
            </a:extLst>
          </p:cNvPr>
          <p:cNvGraphicFramePr>
            <a:graphicFrameLocks noChangeAspect="1"/>
          </p:cNvGraphicFramePr>
          <p:nvPr/>
        </p:nvGraphicFramePr>
        <p:xfrm>
          <a:off x="1763713" y="1431925"/>
          <a:ext cx="2628900" cy="461963"/>
        </p:xfrm>
        <a:graphic>
          <a:graphicData uri="http://schemas.openxmlformats.org/presentationml/2006/ole">
            <mc:AlternateContent xmlns:mc="http://schemas.openxmlformats.org/markup-compatibility/2006">
              <mc:Choice xmlns:v="urn:schemas-microsoft-com:vml" Requires="v">
                <p:oleObj name="Equation" r:id="rId6" imgW="1308100" imgH="228600" progId="Equation.DSMT4">
                  <p:embed/>
                </p:oleObj>
              </mc:Choice>
              <mc:Fallback>
                <p:oleObj name="Equation" r:id="rId6" imgW="1308100" imgH="228600" progId="Equation.DSMT4">
                  <p:embed/>
                  <p:pic>
                    <p:nvPicPr>
                      <p:cNvPr id="0" name="对象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3713" y="1431925"/>
                        <a:ext cx="2628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对象 21">
            <a:extLst>
              <a:ext uri="{FF2B5EF4-FFF2-40B4-BE49-F238E27FC236}">
                <a16:creationId xmlns:a16="http://schemas.microsoft.com/office/drawing/2014/main" id="{77FF3322-CE3D-4FB5-BCE0-7A944ED60E85}"/>
              </a:ext>
            </a:extLst>
          </p:cNvPr>
          <p:cNvGraphicFramePr>
            <a:graphicFrameLocks noChangeAspect="1"/>
          </p:cNvGraphicFramePr>
          <p:nvPr/>
        </p:nvGraphicFramePr>
        <p:xfrm>
          <a:off x="1619250" y="2105025"/>
          <a:ext cx="2668588" cy="446088"/>
        </p:xfrm>
        <a:graphic>
          <a:graphicData uri="http://schemas.openxmlformats.org/presentationml/2006/ole">
            <mc:AlternateContent xmlns:mc="http://schemas.openxmlformats.org/markup-compatibility/2006">
              <mc:Choice xmlns:v="urn:schemas-microsoft-com:vml" Requires="v">
                <p:oleObj name="Equation" r:id="rId8" imgW="1371600" imgH="228600" progId="Equation.DSMT4">
                  <p:embed/>
                </p:oleObj>
              </mc:Choice>
              <mc:Fallback>
                <p:oleObj name="Equation" r:id="rId8" imgW="1371600" imgH="228600" progId="Equation.DSMT4">
                  <p:embed/>
                  <p:pic>
                    <p:nvPicPr>
                      <p:cNvPr id="0" name="对象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9250" y="2105025"/>
                        <a:ext cx="2668588"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 name="对象 22">
            <a:extLst>
              <a:ext uri="{FF2B5EF4-FFF2-40B4-BE49-F238E27FC236}">
                <a16:creationId xmlns:a16="http://schemas.microsoft.com/office/drawing/2014/main" id="{899439A9-F5B4-448C-BBAC-69DC9A21EB61}"/>
              </a:ext>
            </a:extLst>
          </p:cNvPr>
          <p:cNvGraphicFramePr>
            <a:graphicFrameLocks noChangeAspect="1"/>
          </p:cNvGraphicFramePr>
          <p:nvPr/>
        </p:nvGraphicFramePr>
        <p:xfrm>
          <a:off x="1619250" y="2716213"/>
          <a:ext cx="2540000" cy="784225"/>
        </p:xfrm>
        <a:graphic>
          <a:graphicData uri="http://schemas.openxmlformats.org/presentationml/2006/ole">
            <mc:AlternateContent xmlns:mc="http://schemas.openxmlformats.org/markup-compatibility/2006">
              <mc:Choice xmlns:v="urn:schemas-microsoft-com:vml" Requires="v">
                <p:oleObj name="Equation" r:id="rId10" imgW="1269449" imgH="393529" progId="Equation.DSMT4">
                  <p:embed/>
                </p:oleObj>
              </mc:Choice>
              <mc:Fallback>
                <p:oleObj name="Equation" r:id="rId10" imgW="1269449" imgH="393529" progId="Equation.DSMT4">
                  <p:embed/>
                  <p:pic>
                    <p:nvPicPr>
                      <p:cNvPr id="0" name="对象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19250" y="2716213"/>
                        <a:ext cx="25400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76" name="Rectangle 6">
            <a:extLst>
              <a:ext uri="{FF2B5EF4-FFF2-40B4-BE49-F238E27FC236}">
                <a16:creationId xmlns:a16="http://schemas.microsoft.com/office/drawing/2014/main" id="{1E57C50A-DDB7-4E38-8703-12BF733062A2}"/>
              </a:ext>
            </a:extLst>
          </p:cNvPr>
          <p:cNvSpPr>
            <a:spLocks noChangeArrowheads="1"/>
          </p:cNvSpPr>
          <p:nvPr/>
        </p:nvSpPr>
        <p:spPr bwMode="auto">
          <a:xfrm>
            <a:off x="12700" y="36513"/>
            <a:ext cx="54451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400" b="1">
                <a:solidFill>
                  <a:schemeClr val="bg1"/>
                </a:solidFill>
                <a:latin typeface="Times New Roman" panose="02020603050405020304" pitchFamily="18" charset="0"/>
                <a:cs typeface="Times New Roman" panose="02020603050405020304" pitchFamily="18" charset="0"/>
              </a:rPr>
              <a:t>取一个覆盖整个电容器表面的高斯面：</a:t>
            </a:r>
            <a:endParaRPr lang="zh-CN" altLang="zh-CN" sz="1000" b="1">
              <a:solidFill>
                <a:schemeClr val="bg1"/>
              </a:solidFill>
            </a:endParaRPr>
          </a:p>
        </p:txBody>
      </p:sp>
      <p:sp>
        <p:nvSpPr>
          <p:cNvPr id="49177" name="Rectangle 7">
            <a:extLst>
              <a:ext uri="{FF2B5EF4-FFF2-40B4-BE49-F238E27FC236}">
                <a16:creationId xmlns:a16="http://schemas.microsoft.com/office/drawing/2014/main" id="{4F736551-D1A8-42D5-B699-6EC29B0C2060}"/>
              </a:ext>
            </a:extLst>
          </p:cNvPr>
          <p:cNvSpPr>
            <a:spLocks noChangeArrowheads="1"/>
          </p:cNvSpPr>
          <p:nvPr/>
        </p:nvSpPr>
        <p:spPr bwMode="auto">
          <a:xfrm>
            <a:off x="0" y="830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178" name="Rectangle 8">
            <a:extLst>
              <a:ext uri="{FF2B5EF4-FFF2-40B4-BE49-F238E27FC236}">
                <a16:creationId xmlns:a16="http://schemas.microsoft.com/office/drawing/2014/main" id="{AD68B9BC-4FCE-4FAA-A98C-3E483365A26C}"/>
              </a:ext>
            </a:extLst>
          </p:cNvPr>
          <p:cNvSpPr>
            <a:spLocks noChangeArrowheads="1"/>
          </p:cNvSpPr>
          <p:nvPr/>
        </p:nvSpPr>
        <p:spPr bwMode="auto">
          <a:xfrm>
            <a:off x="0" y="1347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179" name="Rectangle 10">
            <a:extLst>
              <a:ext uri="{FF2B5EF4-FFF2-40B4-BE49-F238E27FC236}">
                <a16:creationId xmlns:a16="http://schemas.microsoft.com/office/drawing/2014/main" id="{368FFB91-9384-441D-A7F2-2B7C40E27E9B}"/>
              </a:ext>
            </a:extLst>
          </p:cNvPr>
          <p:cNvSpPr>
            <a:spLocks noChangeArrowheads="1"/>
          </p:cNvSpPr>
          <p:nvPr/>
        </p:nvSpPr>
        <p:spPr bwMode="auto">
          <a:xfrm>
            <a:off x="0" y="1957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180" name="Rectangle 11">
            <a:extLst>
              <a:ext uri="{FF2B5EF4-FFF2-40B4-BE49-F238E27FC236}">
                <a16:creationId xmlns:a16="http://schemas.microsoft.com/office/drawing/2014/main" id="{27F65A2B-3989-4DFC-BCBD-E12FDD57A180}"/>
              </a:ext>
            </a:extLst>
          </p:cNvPr>
          <p:cNvSpPr>
            <a:spLocks noChangeArrowheads="1"/>
          </p:cNvSpPr>
          <p:nvPr/>
        </p:nvSpPr>
        <p:spPr bwMode="auto">
          <a:xfrm>
            <a:off x="0" y="2551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aphicFrame>
        <p:nvGraphicFramePr>
          <p:cNvPr id="31" name="对象 30">
            <a:extLst>
              <a:ext uri="{FF2B5EF4-FFF2-40B4-BE49-F238E27FC236}">
                <a16:creationId xmlns:a16="http://schemas.microsoft.com/office/drawing/2014/main" id="{796EBE4F-30F0-4CA2-BD1B-EC01A2EDA522}"/>
              </a:ext>
            </a:extLst>
          </p:cNvPr>
          <p:cNvGraphicFramePr>
            <a:graphicFrameLocks noChangeAspect="1"/>
          </p:cNvGraphicFramePr>
          <p:nvPr/>
        </p:nvGraphicFramePr>
        <p:xfrm>
          <a:off x="107950" y="3860800"/>
          <a:ext cx="2925763" cy="2376488"/>
        </p:xfrm>
        <a:graphic>
          <a:graphicData uri="http://schemas.openxmlformats.org/presentationml/2006/ole">
            <mc:AlternateContent xmlns:mc="http://schemas.openxmlformats.org/markup-compatibility/2006">
              <mc:Choice xmlns:v="urn:schemas-microsoft-com:vml" Requires="v">
                <p:oleObj name="Equation" r:id="rId12" imgW="1625600" imgH="1320800" progId="Equation.DSMT4">
                  <p:embed/>
                </p:oleObj>
              </mc:Choice>
              <mc:Fallback>
                <p:oleObj name="Equation" r:id="rId12" imgW="1625600" imgH="1320800" progId="Equation.DSMT4">
                  <p:embed/>
                  <p:pic>
                    <p:nvPicPr>
                      <p:cNvPr id="0" name="对象 3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7950" y="3860800"/>
                        <a:ext cx="2925763"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 name="对象 32">
            <a:extLst>
              <a:ext uri="{FF2B5EF4-FFF2-40B4-BE49-F238E27FC236}">
                <a16:creationId xmlns:a16="http://schemas.microsoft.com/office/drawing/2014/main" id="{6A9C5663-77E4-4224-B2EA-9BA1225D7F07}"/>
              </a:ext>
            </a:extLst>
          </p:cNvPr>
          <p:cNvGraphicFramePr>
            <a:graphicFrameLocks noChangeAspect="1"/>
          </p:cNvGraphicFramePr>
          <p:nvPr/>
        </p:nvGraphicFramePr>
        <p:xfrm>
          <a:off x="3492500" y="3716338"/>
          <a:ext cx="3024188" cy="2794000"/>
        </p:xfrm>
        <a:graphic>
          <a:graphicData uri="http://schemas.openxmlformats.org/presentationml/2006/ole">
            <mc:AlternateContent xmlns:mc="http://schemas.openxmlformats.org/markup-compatibility/2006">
              <mc:Choice xmlns:v="urn:schemas-microsoft-com:vml" Requires="v">
                <p:oleObj name="Equation" r:id="rId14" imgW="1676400" imgH="1549400" progId="Equation.DSMT4">
                  <p:embed/>
                </p:oleObj>
              </mc:Choice>
              <mc:Fallback>
                <p:oleObj name="Equation" r:id="rId14" imgW="1676400" imgH="1549400" progId="Equation.DSMT4">
                  <p:embed/>
                  <p:pic>
                    <p:nvPicPr>
                      <p:cNvPr id="0" name="对象 3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92500" y="3716338"/>
                        <a:ext cx="3024188"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 name="Rectangle 53">
            <a:extLst>
              <a:ext uri="{FF2B5EF4-FFF2-40B4-BE49-F238E27FC236}">
                <a16:creationId xmlns:a16="http://schemas.microsoft.com/office/drawing/2014/main" id="{03BF19E4-1EE4-4D3A-97B0-ED463E051E19}"/>
              </a:ext>
            </a:extLst>
          </p:cNvPr>
          <p:cNvSpPr>
            <a:spLocks noChangeArrowheads="1"/>
          </p:cNvSpPr>
          <p:nvPr/>
        </p:nvSpPr>
        <p:spPr bwMode="auto">
          <a:xfrm>
            <a:off x="6516688" y="4005263"/>
            <a:ext cx="28797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FFFF00"/>
                </a:solidFill>
                <a:latin typeface="Times New Roman" panose="02020603050405020304" pitchFamily="18" charset="0"/>
              </a:rPr>
              <a:t>•</a:t>
            </a:r>
            <a:r>
              <a:rPr kumimoji="1" lang="en-US" altLang="zh-CN" sz="2400" b="1">
                <a:solidFill>
                  <a:schemeClr val="hlink"/>
                </a:solidFill>
                <a:latin typeface="宋体" panose="02010600030101010101" pitchFamily="2" charset="-122"/>
              </a:rPr>
              <a:t> </a:t>
            </a:r>
            <a:r>
              <a:rPr kumimoji="1" lang="zh-CN" altLang="en-US" sz="2400" b="1">
                <a:solidFill>
                  <a:schemeClr val="bg1"/>
                </a:solidFill>
                <a:latin typeface="楷体_GB2312" pitchFamily="49" charset="-122"/>
                <a:ea typeface="楷体_GB2312" pitchFamily="49" charset="-122"/>
              </a:rPr>
              <a:t>各电介质层中的场强相同，电位移不同</a:t>
            </a:r>
          </a:p>
        </p:txBody>
      </p:sp>
      <p:sp>
        <p:nvSpPr>
          <p:cNvPr id="35" name="Rectangle 54">
            <a:extLst>
              <a:ext uri="{FF2B5EF4-FFF2-40B4-BE49-F238E27FC236}">
                <a16:creationId xmlns:a16="http://schemas.microsoft.com/office/drawing/2014/main" id="{1A51FA7D-FCE9-4C3A-AB45-417856DF2B2E}"/>
              </a:ext>
            </a:extLst>
          </p:cNvPr>
          <p:cNvSpPr>
            <a:spLocks noChangeArrowheads="1"/>
          </p:cNvSpPr>
          <p:nvPr/>
        </p:nvSpPr>
        <p:spPr bwMode="auto">
          <a:xfrm>
            <a:off x="6786563" y="5516563"/>
            <a:ext cx="2036762"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FFFF00"/>
                </a:solidFill>
                <a:latin typeface="Times New Roman" panose="02020603050405020304" pitchFamily="18" charset="0"/>
              </a:rPr>
              <a:t>•</a:t>
            </a:r>
            <a:r>
              <a:rPr kumimoji="1" lang="en-US" altLang="zh-CN" sz="2400" b="1">
                <a:solidFill>
                  <a:srgbClr val="FFFF00"/>
                </a:solidFill>
                <a:latin typeface="宋体" panose="02010600030101010101" pitchFamily="2" charset="-122"/>
              </a:rPr>
              <a:t> </a:t>
            </a:r>
            <a:r>
              <a:rPr kumimoji="1" lang="zh-CN" altLang="en-US" sz="2400" b="1">
                <a:solidFill>
                  <a:schemeClr val="bg1"/>
                </a:solidFill>
                <a:latin typeface="楷体_GB2312" pitchFamily="49" charset="-122"/>
                <a:ea typeface="楷体_GB2312" pitchFamily="49" charset="-122"/>
              </a:rPr>
              <a:t>相当于电容器的并联</a:t>
            </a:r>
          </a:p>
        </p:txBody>
      </p:sp>
      <p:pic>
        <p:nvPicPr>
          <p:cNvPr id="3" name="图片 2">
            <a:extLst>
              <a:ext uri="{FF2B5EF4-FFF2-40B4-BE49-F238E27FC236}">
                <a16:creationId xmlns:a16="http://schemas.microsoft.com/office/drawing/2014/main" id="{07E8E0F2-2B8D-47DB-9B04-F33A6A746C1E}"/>
              </a:ext>
            </a:extLst>
          </p:cNvPr>
          <p:cNvPicPr>
            <a:picLocks noChangeAspect="1"/>
          </p:cNvPicPr>
          <p:nvPr/>
        </p:nvPicPr>
        <p:blipFill>
          <a:blip r:embed="rId16"/>
          <a:stretch>
            <a:fillRect/>
          </a:stretch>
        </p:blipFill>
        <p:spPr>
          <a:xfrm>
            <a:off x="6876256" y="141423"/>
            <a:ext cx="2116840" cy="3359015"/>
          </a:xfrm>
          <a:prstGeom prst="rect">
            <a:avLst/>
          </a:prstGeom>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wipe(left)">
                                      <p:cBhvr>
                                        <p:cTn id="29" dur="500"/>
                                        <p:tgtEl>
                                          <p:spTgt spid="3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wipe(left)">
                                      <p:cBhvr>
                                        <p:cTn id="3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utoUpdateAnimBg="0"/>
      <p:bldP spid="35"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文本框 56">
            <a:extLst>
              <a:ext uri="{FF2B5EF4-FFF2-40B4-BE49-F238E27FC236}">
                <a16:creationId xmlns:a16="http://schemas.microsoft.com/office/drawing/2014/main" id="{9EBABFAE-35F7-4563-ACA4-29D930B380A2}"/>
              </a:ext>
            </a:extLst>
          </p:cNvPr>
          <p:cNvSpPr txBox="1">
            <a:spLocks noChangeArrowheads="1"/>
          </p:cNvSpPr>
          <p:nvPr/>
        </p:nvSpPr>
        <p:spPr bwMode="auto">
          <a:xfrm>
            <a:off x="3159125" y="3222625"/>
            <a:ext cx="5735638"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chemeClr val="bg1"/>
                </a:solidFill>
              </a:rPr>
              <a:t>在例</a:t>
            </a:r>
            <a:r>
              <a:rPr lang="en-US" altLang="zh-CN" sz="2400" b="1">
                <a:solidFill>
                  <a:schemeClr val="bg1"/>
                </a:solidFill>
              </a:rPr>
              <a:t>1</a:t>
            </a:r>
            <a:r>
              <a:rPr lang="zh-CN" altLang="en-US" sz="2400" b="1">
                <a:solidFill>
                  <a:schemeClr val="bg1"/>
                </a:solidFill>
              </a:rPr>
              <a:t>中可以看到，由高斯定理可以导出，当界面垂直于电场时，界面两侧的电位移矢量是连续的，而电场强度矢量是不连续的，它的差值由极化电荷密度来决定。</a:t>
            </a:r>
          </a:p>
        </p:txBody>
      </p:sp>
      <p:sp>
        <p:nvSpPr>
          <p:cNvPr id="50179" name="文本框 1">
            <a:extLst>
              <a:ext uri="{FF2B5EF4-FFF2-40B4-BE49-F238E27FC236}">
                <a16:creationId xmlns:a16="http://schemas.microsoft.com/office/drawing/2014/main" id="{D1722530-995C-46E3-BC46-137F790C8BB6}"/>
              </a:ext>
            </a:extLst>
          </p:cNvPr>
          <p:cNvSpPr txBox="1">
            <a:spLocks noChangeArrowheads="1"/>
          </p:cNvSpPr>
          <p:nvPr/>
        </p:nvSpPr>
        <p:spPr bwMode="auto">
          <a:xfrm>
            <a:off x="323850" y="188913"/>
            <a:ext cx="3430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FFFF00"/>
                </a:solidFill>
                <a:latin typeface="宋体" panose="02010600030101010101" pitchFamily="2" charset="-122"/>
              </a:rPr>
              <a:t>四、电场的边值关系</a:t>
            </a:r>
          </a:p>
        </p:txBody>
      </p:sp>
      <p:sp>
        <p:nvSpPr>
          <p:cNvPr id="50180" name="文本框 2">
            <a:extLst>
              <a:ext uri="{FF2B5EF4-FFF2-40B4-BE49-F238E27FC236}">
                <a16:creationId xmlns:a16="http://schemas.microsoft.com/office/drawing/2014/main" id="{F08F9339-2EC4-4E7C-BF24-0F81E2F2D4E0}"/>
              </a:ext>
            </a:extLst>
          </p:cNvPr>
          <p:cNvSpPr txBox="1">
            <a:spLocks noChangeArrowheads="1"/>
          </p:cNvSpPr>
          <p:nvPr/>
        </p:nvSpPr>
        <p:spPr bwMode="auto">
          <a:xfrm>
            <a:off x="488950" y="828675"/>
            <a:ext cx="82804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Char char="•"/>
            </a:pPr>
            <a:r>
              <a:rPr lang="zh-CN" altLang="en-US" sz="2400" b="1">
                <a:solidFill>
                  <a:schemeClr val="bg1"/>
                </a:solidFill>
              </a:rPr>
              <a:t>所谓</a:t>
            </a:r>
            <a:r>
              <a:rPr lang="zh-CN" altLang="en-US" sz="2400" b="1">
                <a:solidFill>
                  <a:srgbClr val="FFC000"/>
                </a:solidFill>
              </a:rPr>
              <a:t>边值关系（或叫边界条件）</a:t>
            </a:r>
            <a:r>
              <a:rPr lang="zh-CN" altLang="en-US" sz="2400" b="1">
                <a:solidFill>
                  <a:schemeClr val="bg1"/>
                </a:solidFill>
              </a:rPr>
              <a:t>是指两种材料界面两侧的场满足的物理关系，这种关系当界面两侧材料及其电荷分布（或电势分布）确定后具有</a:t>
            </a:r>
            <a:r>
              <a:rPr lang="zh-CN" altLang="en-US" sz="2400" b="1">
                <a:solidFill>
                  <a:srgbClr val="FFC000"/>
                </a:solidFill>
              </a:rPr>
              <a:t>唯一性</a:t>
            </a:r>
            <a:r>
              <a:rPr lang="zh-CN" altLang="en-US" sz="2400" b="1">
                <a:solidFill>
                  <a:schemeClr val="bg1"/>
                </a:solidFill>
              </a:rPr>
              <a:t>，由电磁场基本定理导出。众多电磁学和光学的重要定理都由边值关系导出，也是求解电磁场分布问题所必须的基本方程之一。</a:t>
            </a:r>
            <a:endParaRPr lang="en-US" altLang="zh-CN" sz="2400" b="1">
              <a:solidFill>
                <a:schemeClr val="bg1"/>
              </a:solidFill>
            </a:endParaRPr>
          </a:p>
        </p:txBody>
      </p:sp>
      <p:graphicFrame>
        <p:nvGraphicFramePr>
          <p:cNvPr id="50191" name="Object 40">
            <a:extLst>
              <a:ext uri="{FF2B5EF4-FFF2-40B4-BE49-F238E27FC236}">
                <a16:creationId xmlns:a16="http://schemas.microsoft.com/office/drawing/2014/main" id="{D7304118-2A37-4D2E-AFBE-E04697C6BE5D}"/>
              </a:ext>
            </a:extLst>
          </p:cNvPr>
          <p:cNvGraphicFramePr>
            <a:graphicFrameLocks/>
          </p:cNvGraphicFramePr>
          <p:nvPr/>
        </p:nvGraphicFramePr>
        <p:xfrm>
          <a:off x="4284663" y="5230813"/>
          <a:ext cx="1116012" cy="419100"/>
        </p:xfrm>
        <a:graphic>
          <a:graphicData uri="http://schemas.openxmlformats.org/presentationml/2006/ole">
            <mc:AlternateContent xmlns:mc="http://schemas.openxmlformats.org/markup-compatibility/2006">
              <mc:Choice xmlns:v="urn:schemas-microsoft-com:vml" Requires="v">
                <p:oleObj name="Equation" r:id="rId2" imgW="990616" imgH="292188" progId="Equation.3">
                  <p:embed/>
                </p:oleObj>
              </mc:Choice>
              <mc:Fallback>
                <p:oleObj name="Equation" r:id="rId2" imgW="990616" imgH="292188" progId="Equation.3">
                  <p:embed/>
                  <p:pic>
                    <p:nvPicPr>
                      <p:cNvPr id="0" name="Object 4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663" y="5230813"/>
                        <a:ext cx="1116012"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2" name="Object 42">
            <a:extLst>
              <a:ext uri="{FF2B5EF4-FFF2-40B4-BE49-F238E27FC236}">
                <a16:creationId xmlns:a16="http://schemas.microsoft.com/office/drawing/2014/main" id="{FC2EB6C8-E839-4A2E-B8FD-9B250893331F}"/>
              </a:ext>
            </a:extLst>
          </p:cNvPr>
          <p:cNvGraphicFramePr>
            <a:graphicFrameLocks/>
          </p:cNvGraphicFramePr>
          <p:nvPr/>
        </p:nvGraphicFramePr>
        <p:xfrm>
          <a:off x="6227763" y="5245100"/>
          <a:ext cx="1065212" cy="419100"/>
        </p:xfrm>
        <a:graphic>
          <a:graphicData uri="http://schemas.openxmlformats.org/presentationml/2006/ole">
            <mc:AlternateContent xmlns:mc="http://schemas.openxmlformats.org/markup-compatibility/2006">
              <mc:Choice xmlns:v="urn:schemas-microsoft-com:vml" Requires="v">
                <p:oleObj name="Equation" r:id="rId4" imgW="939586" imgH="292188" progId="Equation.3">
                  <p:embed/>
                </p:oleObj>
              </mc:Choice>
              <mc:Fallback>
                <p:oleObj name="Equation" r:id="rId4" imgW="939586" imgH="292188" progId="Equation.3">
                  <p:embed/>
                  <p:pic>
                    <p:nvPicPr>
                      <p:cNvPr id="0" name="Object 4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7763" y="5245100"/>
                        <a:ext cx="1065212"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 name="图片 2">
            <a:extLst>
              <a:ext uri="{FF2B5EF4-FFF2-40B4-BE49-F238E27FC236}">
                <a16:creationId xmlns:a16="http://schemas.microsoft.com/office/drawing/2014/main" id="{5B097F45-1837-473B-BEB8-5FBBB926CB74}"/>
              </a:ext>
            </a:extLst>
          </p:cNvPr>
          <p:cNvPicPr>
            <a:picLocks noChangeAspect="1"/>
          </p:cNvPicPr>
          <p:nvPr/>
        </p:nvPicPr>
        <p:blipFill>
          <a:blip r:embed="rId6"/>
          <a:stretch>
            <a:fillRect/>
          </a:stretch>
        </p:blipFill>
        <p:spPr>
          <a:xfrm>
            <a:off x="107504" y="2849281"/>
            <a:ext cx="2916487" cy="3938843"/>
          </a:xfrm>
          <a:prstGeom prst="rect">
            <a:avLst/>
          </a:prstGeom>
        </p:spPr>
      </p:pic>
    </p:spTree>
  </p:cSld>
  <p:clrMapOvr>
    <a:masterClrMapping/>
  </p:clrMapOvr>
  <p:transition spd="slow">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文本框 56">
            <a:extLst>
              <a:ext uri="{FF2B5EF4-FFF2-40B4-BE49-F238E27FC236}">
                <a16:creationId xmlns:a16="http://schemas.microsoft.com/office/drawing/2014/main" id="{7AACE1BF-C861-4076-BBE0-481E5650423A}"/>
              </a:ext>
            </a:extLst>
          </p:cNvPr>
          <p:cNvSpPr txBox="1">
            <a:spLocks noChangeArrowheads="1"/>
          </p:cNvSpPr>
          <p:nvPr/>
        </p:nvSpPr>
        <p:spPr bwMode="auto">
          <a:xfrm>
            <a:off x="3276600" y="260350"/>
            <a:ext cx="5735638"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chemeClr val="bg1"/>
                </a:solidFill>
              </a:rPr>
              <a:t>更一般的情况，如果这个界面上有自由电荷分布，那么</a:t>
            </a:r>
            <a:r>
              <a:rPr lang="en-US" altLang="zh-CN" sz="2400" b="1" i="1">
                <a:solidFill>
                  <a:schemeClr val="bg1"/>
                </a:solidFill>
              </a:rPr>
              <a:t>D</a:t>
            </a:r>
            <a:r>
              <a:rPr lang="zh-CN" altLang="en-US" sz="2400" b="1">
                <a:solidFill>
                  <a:schemeClr val="bg1"/>
                </a:solidFill>
              </a:rPr>
              <a:t>和</a:t>
            </a:r>
            <a:r>
              <a:rPr lang="en-US" altLang="zh-CN" sz="2400" b="1" i="1">
                <a:solidFill>
                  <a:schemeClr val="bg1"/>
                </a:solidFill>
              </a:rPr>
              <a:t>E</a:t>
            </a:r>
            <a:r>
              <a:rPr lang="zh-CN" altLang="en-US" sz="2400" b="1">
                <a:solidFill>
                  <a:schemeClr val="bg1"/>
                </a:solidFill>
              </a:rPr>
              <a:t>沿着这个界面的法向分量都不连续的，它们界面两侧的差值分别由自由电荷密度和总电荷密度来决定。为了方便起见，我们只关心自由电荷分布</a:t>
            </a:r>
          </a:p>
        </p:txBody>
      </p:sp>
      <p:graphicFrame>
        <p:nvGraphicFramePr>
          <p:cNvPr id="51204" name="Object 19">
            <a:extLst>
              <a:ext uri="{FF2B5EF4-FFF2-40B4-BE49-F238E27FC236}">
                <a16:creationId xmlns:a16="http://schemas.microsoft.com/office/drawing/2014/main" id="{AD8508DA-D8B6-497E-8E72-2C4EC8DDC79C}"/>
              </a:ext>
            </a:extLst>
          </p:cNvPr>
          <p:cNvGraphicFramePr>
            <a:graphicFrameLocks/>
          </p:cNvGraphicFramePr>
          <p:nvPr/>
        </p:nvGraphicFramePr>
        <p:xfrm>
          <a:off x="3898900" y="2360613"/>
          <a:ext cx="4491038" cy="620712"/>
        </p:xfrm>
        <a:graphic>
          <a:graphicData uri="http://schemas.openxmlformats.org/presentationml/2006/ole">
            <mc:AlternateContent xmlns:mc="http://schemas.openxmlformats.org/markup-compatibility/2006">
              <mc:Choice xmlns:v="urn:schemas-microsoft-com:vml" Requires="v">
                <p:oleObj name="Equation" r:id="rId3" imgW="1720821" imgH="234906" progId="Equation.DSMT4">
                  <p:embed/>
                </p:oleObj>
              </mc:Choice>
              <mc:Fallback>
                <p:oleObj name="Equation" r:id="rId3" imgW="1720821" imgH="234906" progId="Equation.DSMT4">
                  <p:embed/>
                  <p:pic>
                    <p:nvPicPr>
                      <p:cNvPr id="0" name="Object 1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8900" y="2360613"/>
                        <a:ext cx="4491038"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5" name="文本框 56">
            <a:extLst>
              <a:ext uri="{FF2B5EF4-FFF2-40B4-BE49-F238E27FC236}">
                <a16:creationId xmlns:a16="http://schemas.microsoft.com/office/drawing/2014/main" id="{F104F027-0196-48DD-8D3F-A454594856D6}"/>
              </a:ext>
            </a:extLst>
          </p:cNvPr>
          <p:cNvSpPr txBox="1">
            <a:spLocks noChangeArrowheads="1"/>
          </p:cNvSpPr>
          <p:nvPr/>
        </p:nvSpPr>
        <p:spPr bwMode="auto">
          <a:xfrm>
            <a:off x="3492500" y="3076575"/>
            <a:ext cx="5137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FFC000"/>
                </a:solidFill>
              </a:rPr>
              <a:t>电位移矢量的法向分量是不连续的！</a:t>
            </a:r>
          </a:p>
        </p:txBody>
      </p:sp>
      <p:sp>
        <p:nvSpPr>
          <p:cNvPr id="76" name="文本框 56">
            <a:extLst>
              <a:ext uri="{FF2B5EF4-FFF2-40B4-BE49-F238E27FC236}">
                <a16:creationId xmlns:a16="http://schemas.microsoft.com/office/drawing/2014/main" id="{DECB8980-68FB-4183-92D6-CAE965F01A81}"/>
              </a:ext>
            </a:extLst>
          </p:cNvPr>
          <p:cNvSpPr txBox="1">
            <a:spLocks noChangeArrowheads="1"/>
          </p:cNvSpPr>
          <p:nvPr/>
        </p:nvSpPr>
        <p:spPr bwMode="auto">
          <a:xfrm>
            <a:off x="3246438" y="3805238"/>
            <a:ext cx="573563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chemeClr val="bg1"/>
                </a:solidFill>
              </a:rPr>
              <a:t>在例</a:t>
            </a:r>
            <a:r>
              <a:rPr lang="en-US" altLang="zh-CN" sz="2400" b="1">
                <a:solidFill>
                  <a:schemeClr val="bg1"/>
                </a:solidFill>
              </a:rPr>
              <a:t>2</a:t>
            </a:r>
            <a:r>
              <a:rPr lang="zh-CN" altLang="en-US" sz="2400" b="1">
                <a:solidFill>
                  <a:schemeClr val="bg1"/>
                </a:solidFill>
              </a:rPr>
              <a:t>中可以看到，由高斯定理可以导出，当界面平行于电场时，界面两侧的电场强度矢量是连续的，而电位移矢量是不连续的，自由电荷和极化电荷的重新分布并不发生在两电介质界面处，而是发生在金属极板和电介质界面处。</a:t>
            </a:r>
          </a:p>
        </p:txBody>
      </p:sp>
      <p:graphicFrame>
        <p:nvGraphicFramePr>
          <p:cNvPr id="77" name="Object 19">
            <a:extLst>
              <a:ext uri="{FF2B5EF4-FFF2-40B4-BE49-F238E27FC236}">
                <a16:creationId xmlns:a16="http://schemas.microsoft.com/office/drawing/2014/main" id="{FCD2CCA6-7F37-4546-8648-330CC5894013}"/>
              </a:ext>
            </a:extLst>
          </p:cNvPr>
          <p:cNvGraphicFramePr>
            <a:graphicFrameLocks/>
          </p:cNvGraphicFramePr>
          <p:nvPr/>
        </p:nvGraphicFramePr>
        <p:xfrm>
          <a:off x="4067175" y="6010275"/>
          <a:ext cx="1311275" cy="558800"/>
        </p:xfrm>
        <a:graphic>
          <a:graphicData uri="http://schemas.openxmlformats.org/presentationml/2006/ole">
            <mc:AlternateContent xmlns:mc="http://schemas.openxmlformats.org/markup-compatibility/2006">
              <mc:Choice xmlns:v="urn:schemas-microsoft-com:vml" Requires="v">
                <p:oleObj name="Equation" r:id="rId5" imgW="488732" imgH="209681" progId="Equation.DSMT4">
                  <p:embed/>
                </p:oleObj>
              </mc:Choice>
              <mc:Fallback>
                <p:oleObj name="Equation" r:id="rId5" imgW="488732" imgH="209681" progId="Equation.DSMT4">
                  <p:embed/>
                  <p:pic>
                    <p:nvPicPr>
                      <p:cNvPr id="0" name="Object 1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7175" y="6010275"/>
                        <a:ext cx="13112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 name="Object 19">
            <a:extLst>
              <a:ext uri="{FF2B5EF4-FFF2-40B4-BE49-F238E27FC236}">
                <a16:creationId xmlns:a16="http://schemas.microsoft.com/office/drawing/2014/main" id="{CC236167-7689-41AE-A267-C03331D1D2C0}"/>
              </a:ext>
            </a:extLst>
          </p:cNvPr>
          <p:cNvGraphicFramePr>
            <a:graphicFrameLocks/>
          </p:cNvGraphicFramePr>
          <p:nvPr/>
        </p:nvGraphicFramePr>
        <p:xfrm>
          <a:off x="5991225" y="6024563"/>
          <a:ext cx="1244600" cy="558800"/>
        </p:xfrm>
        <a:graphic>
          <a:graphicData uri="http://schemas.openxmlformats.org/presentationml/2006/ole">
            <mc:AlternateContent xmlns:mc="http://schemas.openxmlformats.org/markup-compatibility/2006">
              <mc:Choice xmlns:v="urn:schemas-microsoft-com:vml" Requires="v">
                <p:oleObj name="Equation" r:id="rId7" imgW="463480" imgH="209681" progId="Equation.DSMT4">
                  <p:embed/>
                </p:oleObj>
              </mc:Choice>
              <mc:Fallback>
                <p:oleObj name="Equation" r:id="rId7" imgW="463480" imgH="209681" progId="Equation.DSMT4">
                  <p:embed/>
                  <p:pic>
                    <p:nvPicPr>
                      <p:cNvPr id="0" name="Object 1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91225" y="6024563"/>
                        <a:ext cx="12446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图片 2">
            <a:extLst>
              <a:ext uri="{FF2B5EF4-FFF2-40B4-BE49-F238E27FC236}">
                <a16:creationId xmlns:a16="http://schemas.microsoft.com/office/drawing/2014/main" id="{FD8CDE58-8705-4F50-AEE6-C0C2E0D2E196}"/>
              </a:ext>
            </a:extLst>
          </p:cNvPr>
          <p:cNvPicPr>
            <a:picLocks noChangeAspect="1"/>
          </p:cNvPicPr>
          <p:nvPr/>
        </p:nvPicPr>
        <p:blipFill>
          <a:blip r:embed="rId9"/>
          <a:stretch>
            <a:fillRect/>
          </a:stretch>
        </p:blipFill>
        <p:spPr>
          <a:xfrm>
            <a:off x="611560" y="59088"/>
            <a:ext cx="2160240" cy="3379468"/>
          </a:xfrm>
          <a:prstGeom prst="rect">
            <a:avLst/>
          </a:prstGeom>
        </p:spPr>
      </p:pic>
      <p:pic>
        <p:nvPicPr>
          <p:cNvPr id="5" name="图片 4">
            <a:extLst>
              <a:ext uri="{FF2B5EF4-FFF2-40B4-BE49-F238E27FC236}">
                <a16:creationId xmlns:a16="http://schemas.microsoft.com/office/drawing/2014/main" id="{DDF6EC34-FE74-40CC-A62B-D3D323D06125}"/>
              </a:ext>
            </a:extLst>
          </p:cNvPr>
          <p:cNvPicPr>
            <a:picLocks noChangeAspect="1"/>
          </p:cNvPicPr>
          <p:nvPr/>
        </p:nvPicPr>
        <p:blipFill>
          <a:blip r:embed="rId10"/>
          <a:stretch>
            <a:fillRect/>
          </a:stretch>
        </p:blipFill>
        <p:spPr>
          <a:xfrm>
            <a:off x="469160" y="3523399"/>
            <a:ext cx="2419154" cy="3300417"/>
          </a:xfrm>
          <a:prstGeom prst="rect">
            <a:avLst/>
          </a:prstGeom>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文本框 56">
            <a:extLst>
              <a:ext uri="{FF2B5EF4-FFF2-40B4-BE49-F238E27FC236}">
                <a16:creationId xmlns:a16="http://schemas.microsoft.com/office/drawing/2014/main" id="{2EE13091-BBF0-4B01-BED4-0740B840535D}"/>
              </a:ext>
            </a:extLst>
          </p:cNvPr>
          <p:cNvSpPr txBox="1">
            <a:spLocks noChangeArrowheads="1"/>
          </p:cNvSpPr>
          <p:nvPr/>
        </p:nvSpPr>
        <p:spPr bwMode="auto">
          <a:xfrm>
            <a:off x="3165475" y="206375"/>
            <a:ext cx="5735638"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chemeClr val="bg1"/>
                </a:solidFill>
              </a:rPr>
              <a:t>更一般的情况，如果这个界面上有自由电荷分布，那么</a:t>
            </a:r>
            <a:r>
              <a:rPr lang="en-US" altLang="zh-CN" sz="2400" b="1" i="1">
                <a:solidFill>
                  <a:schemeClr val="bg1"/>
                </a:solidFill>
              </a:rPr>
              <a:t>E</a:t>
            </a:r>
            <a:r>
              <a:rPr lang="zh-CN" altLang="en-US" sz="2400" b="1">
                <a:solidFill>
                  <a:schemeClr val="bg1"/>
                </a:solidFill>
              </a:rPr>
              <a:t>沿着这个界面的切向分量与这个界面电荷分布无关，依然是连续的。因此，</a:t>
            </a:r>
          </a:p>
        </p:txBody>
      </p:sp>
      <p:graphicFrame>
        <p:nvGraphicFramePr>
          <p:cNvPr id="52227" name="Object 19">
            <a:extLst>
              <a:ext uri="{FF2B5EF4-FFF2-40B4-BE49-F238E27FC236}">
                <a16:creationId xmlns:a16="http://schemas.microsoft.com/office/drawing/2014/main" id="{124CC8E3-EBB1-4EC2-9150-20F0EF95C537}"/>
              </a:ext>
            </a:extLst>
          </p:cNvPr>
          <p:cNvGraphicFramePr>
            <a:graphicFrameLocks/>
          </p:cNvGraphicFramePr>
          <p:nvPr/>
        </p:nvGraphicFramePr>
        <p:xfrm>
          <a:off x="3778250" y="1809750"/>
          <a:ext cx="4325938" cy="620713"/>
        </p:xfrm>
        <a:graphic>
          <a:graphicData uri="http://schemas.openxmlformats.org/presentationml/2006/ole">
            <mc:AlternateContent xmlns:mc="http://schemas.openxmlformats.org/markup-compatibility/2006">
              <mc:Choice xmlns:v="urn:schemas-microsoft-com:vml" Requires="v">
                <p:oleObj name="Equation" r:id="rId2" imgW="1657165" imgH="234906" progId="Equation.DSMT4">
                  <p:embed/>
                </p:oleObj>
              </mc:Choice>
              <mc:Fallback>
                <p:oleObj name="Equation" r:id="rId2" imgW="1657165" imgH="234906" progId="Equation.DSMT4">
                  <p:embed/>
                  <p:pic>
                    <p:nvPicPr>
                      <p:cNvPr id="0" name="Object 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8250" y="1809750"/>
                        <a:ext cx="4325938"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28" name="文本框 56">
            <a:extLst>
              <a:ext uri="{FF2B5EF4-FFF2-40B4-BE49-F238E27FC236}">
                <a16:creationId xmlns:a16="http://schemas.microsoft.com/office/drawing/2014/main" id="{A260A922-6721-444C-A12E-68290CD7B446}"/>
              </a:ext>
            </a:extLst>
          </p:cNvPr>
          <p:cNvSpPr txBox="1">
            <a:spLocks noChangeArrowheads="1"/>
          </p:cNvSpPr>
          <p:nvPr/>
        </p:nvSpPr>
        <p:spPr bwMode="auto">
          <a:xfrm>
            <a:off x="3463925" y="2473325"/>
            <a:ext cx="5138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FFC000"/>
                </a:solidFill>
              </a:rPr>
              <a:t>电场强度矢量的切向分量是连续的！</a:t>
            </a:r>
          </a:p>
        </p:txBody>
      </p:sp>
      <p:graphicFrame>
        <p:nvGraphicFramePr>
          <p:cNvPr id="80" name="Object 19">
            <a:extLst>
              <a:ext uri="{FF2B5EF4-FFF2-40B4-BE49-F238E27FC236}">
                <a16:creationId xmlns:a16="http://schemas.microsoft.com/office/drawing/2014/main" id="{D7727376-DCA4-4166-8703-24FC43B09BCE}"/>
              </a:ext>
            </a:extLst>
          </p:cNvPr>
          <p:cNvGraphicFramePr>
            <a:graphicFrameLocks/>
          </p:cNvGraphicFramePr>
          <p:nvPr/>
        </p:nvGraphicFramePr>
        <p:xfrm>
          <a:off x="415925" y="3359150"/>
          <a:ext cx="2655888" cy="620713"/>
        </p:xfrm>
        <a:graphic>
          <a:graphicData uri="http://schemas.openxmlformats.org/presentationml/2006/ole">
            <mc:AlternateContent xmlns:mc="http://schemas.openxmlformats.org/markup-compatibility/2006">
              <mc:Choice xmlns:v="urn:schemas-microsoft-com:vml" Requires="v">
                <p:oleObj name="Equation" r:id="rId4" imgW="1009555" imgH="234906" progId="Equation.DSMT4">
                  <p:embed/>
                </p:oleObj>
              </mc:Choice>
              <mc:Fallback>
                <p:oleObj name="Equation" r:id="rId4" imgW="1009555" imgH="234906" progId="Equation.DSMT4">
                  <p:embed/>
                  <p:pic>
                    <p:nvPicPr>
                      <p:cNvPr id="0" name="Object 1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925" y="3359150"/>
                        <a:ext cx="2655888"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 name="Object 19">
            <a:extLst>
              <a:ext uri="{FF2B5EF4-FFF2-40B4-BE49-F238E27FC236}">
                <a16:creationId xmlns:a16="http://schemas.microsoft.com/office/drawing/2014/main" id="{AC674667-A502-4599-9120-F5590D400E06}"/>
              </a:ext>
            </a:extLst>
          </p:cNvPr>
          <p:cNvGraphicFramePr>
            <a:graphicFrameLocks/>
          </p:cNvGraphicFramePr>
          <p:nvPr/>
        </p:nvGraphicFramePr>
        <p:xfrm>
          <a:off x="395288" y="3903663"/>
          <a:ext cx="2620962" cy="620712"/>
        </p:xfrm>
        <a:graphic>
          <a:graphicData uri="http://schemas.openxmlformats.org/presentationml/2006/ole">
            <mc:AlternateContent xmlns:mc="http://schemas.openxmlformats.org/markup-compatibility/2006">
              <mc:Choice xmlns:v="urn:schemas-microsoft-com:vml" Requires="v">
                <p:oleObj name="Equation" r:id="rId6" imgW="996929" imgH="234906" progId="Equation.DSMT4">
                  <p:embed/>
                </p:oleObj>
              </mc:Choice>
              <mc:Fallback>
                <p:oleObj name="Equation" r:id="rId6" imgW="996929" imgH="234906" progId="Equation.DSMT4">
                  <p:embed/>
                  <p:pic>
                    <p:nvPicPr>
                      <p:cNvPr id="0" name="Object 1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88" y="3903663"/>
                        <a:ext cx="2620962"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文本框 1">
            <a:extLst>
              <a:ext uri="{FF2B5EF4-FFF2-40B4-BE49-F238E27FC236}">
                <a16:creationId xmlns:a16="http://schemas.microsoft.com/office/drawing/2014/main" id="{2A615BDA-EBA5-4F0F-BBAF-1D32495EE7C9}"/>
              </a:ext>
            </a:extLst>
          </p:cNvPr>
          <p:cNvSpPr txBox="1">
            <a:spLocks noChangeArrowheads="1"/>
          </p:cNvSpPr>
          <p:nvPr/>
        </p:nvSpPr>
        <p:spPr bwMode="auto">
          <a:xfrm>
            <a:off x="3259138" y="3327400"/>
            <a:ext cx="57356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chemeClr val="bg1"/>
                </a:solidFill>
              </a:rPr>
              <a:t>这是电场的边值关系的普遍表达式，它们与磁场的边值关系一起组成电磁场边值关系，是电磁场理论的重要基本方程。</a:t>
            </a:r>
          </a:p>
        </p:txBody>
      </p:sp>
      <p:sp>
        <p:nvSpPr>
          <p:cNvPr id="3" name="文本框 2">
            <a:extLst>
              <a:ext uri="{FF2B5EF4-FFF2-40B4-BE49-F238E27FC236}">
                <a16:creationId xmlns:a16="http://schemas.microsoft.com/office/drawing/2014/main" id="{E68A0154-51B4-4168-A10F-4624CEF69F4C}"/>
              </a:ext>
            </a:extLst>
          </p:cNvPr>
          <p:cNvSpPr txBox="1">
            <a:spLocks noChangeArrowheads="1"/>
          </p:cNvSpPr>
          <p:nvPr/>
        </p:nvSpPr>
        <p:spPr bwMode="auto">
          <a:xfrm>
            <a:off x="555625" y="4892675"/>
            <a:ext cx="5753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chemeClr val="bg1"/>
                </a:solidFill>
              </a:rPr>
              <a:t>当界面没有自由电荷分布时，问题简化为</a:t>
            </a:r>
          </a:p>
        </p:txBody>
      </p:sp>
      <p:graphicFrame>
        <p:nvGraphicFramePr>
          <p:cNvPr id="83" name="Object 19">
            <a:extLst>
              <a:ext uri="{FF2B5EF4-FFF2-40B4-BE49-F238E27FC236}">
                <a16:creationId xmlns:a16="http://schemas.microsoft.com/office/drawing/2014/main" id="{20C9C000-7AA9-4F3E-80D4-7DD9CB28B139}"/>
              </a:ext>
            </a:extLst>
          </p:cNvPr>
          <p:cNvGraphicFramePr>
            <a:graphicFrameLocks/>
          </p:cNvGraphicFramePr>
          <p:nvPr/>
        </p:nvGraphicFramePr>
        <p:xfrm>
          <a:off x="842963" y="5354638"/>
          <a:ext cx="1409700" cy="558800"/>
        </p:xfrm>
        <a:graphic>
          <a:graphicData uri="http://schemas.openxmlformats.org/presentationml/2006/ole">
            <mc:AlternateContent xmlns:mc="http://schemas.openxmlformats.org/markup-compatibility/2006">
              <mc:Choice xmlns:v="urn:schemas-microsoft-com:vml" Requires="v">
                <p:oleObj name="Equation" r:id="rId8" imgW="527136" imgH="209681" progId="Equation.DSMT4">
                  <p:embed/>
                </p:oleObj>
              </mc:Choice>
              <mc:Fallback>
                <p:oleObj name="Equation" r:id="rId8" imgW="527136" imgH="209681" progId="Equation.DSMT4">
                  <p:embed/>
                  <p:pic>
                    <p:nvPicPr>
                      <p:cNvPr id="0" name="Object 19"/>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2963" y="5354638"/>
                        <a:ext cx="14097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4" name="Object 19">
            <a:extLst>
              <a:ext uri="{FF2B5EF4-FFF2-40B4-BE49-F238E27FC236}">
                <a16:creationId xmlns:a16="http://schemas.microsoft.com/office/drawing/2014/main" id="{65B487E6-07DA-4531-A38C-A5E4D345CCDF}"/>
              </a:ext>
            </a:extLst>
          </p:cNvPr>
          <p:cNvGraphicFramePr>
            <a:graphicFrameLocks/>
          </p:cNvGraphicFramePr>
          <p:nvPr/>
        </p:nvGraphicFramePr>
        <p:xfrm>
          <a:off x="836613" y="5913438"/>
          <a:ext cx="1441450" cy="558800"/>
        </p:xfrm>
        <a:graphic>
          <a:graphicData uri="http://schemas.openxmlformats.org/presentationml/2006/ole">
            <mc:AlternateContent xmlns:mc="http://schemas.openxmlformats.org/markup-compatibility/2006">
              <mc:Choice xmlns:v="urn:schemas-microsoft-com:vml" Requires="v">
                <p:oleObj name="Equation" r:id="rId10" imgW="539762" imgH="209681" progId="Equation.DSMT4">
                  <p:embed/>
                </p:oleObj>
              </mc:Choice>
              <mc:Fallback>
                <p:oleObj name="Equation" r:id="rId10" imgW="539762" imgH="209681" progId="Equation.DSMT4">
                  <p:embed/>
                  <p:pic>
                    <p:nvPicPr>
                      <p:cNvPr id="0" name="Object 19"/>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6613" y="5913438"/>
                        <a:ext cx="14414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文本框 3">
            <a:extLst>
              <a:ext uri="{FF2B5EF4-FFF2-40B4-BE49-F238E27FC236}">
                <a16:creationId xmlns:a16="http://schemas.microsoft.com/office/drawing/2014/main" id="{FFCC9DC4-655D-4996-81D9-62BE278964F0}"/>
              </a:ext>
            </a:extLst>
          </p:cNvPr>
          <p:cNvSpPr txBox="1">
            <a:spLocks noChangeArrowheads="1"/>
          </p:cNvSpPr>
          <p:nvPr/>
        </p:nvSpPr>
        <p:spPr bwMode="auto">
          <a:xfrm>
            <a:off x="3463925" y="5300663"/>
            <a:ext cx="51720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chemeClr val="bg1"/>
                </a:solidFill>
              </a:rPr>
              <a:t>对于不连续的分量间的关系，与极化电荷分布有关，可以由界面两侧材料的介电常数来求出。</a:t>
            </a:r>
          </a:p>
        </p:txBody>
      </p:sp>
      <p:pic>
        <p:nvPicPr>
          <p:cNvPr id="6" name="图片 5">
            <a:extLst>
              <a:ext uri="{FF2B5EF4-FFF2-40B4-BE49-F238E27FC236}">
                <a16:creationId xmlns:a16="http://schemas.microsoft.com/office/drawing/2014/main" id="{57C0C901-26FD-4CED-920B-F4B07FC87449}"/>
              </a:ext>
            </a:extLst>
          </p:cNvPr>
          <p:cNvPicPr>
            <a:picLocks noChangeAspect="1"/>
          </p:cNvPicPr>
          <p:nvPr/>
        </p:nvPicPr>
        <p:blipFill>
          <a:blip r:embed="rId12"/>
          <a:stretch>
            <a:fillRect/>
          </a:stretch>
        </p:blipFill>
        <p:spPr>
          <a:xfrm>
            <a:off x="541337" y="190074"/>
            <a:ext cx="2221111" cy="3061959"/>
          </a:xfrm>
          <a:prstGeom prst="rect">
            <a:avLst/>
          </a:prstGeom>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1" name="图片 4">
            <a:extLst>
              <a:ext uri="{FF2B5EF4-FFF2-40B4-BE49-F238E27FC236}">
                <a16:creationId xmlns:a16="http://schemas.microsoft.com/office/drawing/2014/main" id="{B3525726-9CD8-4B6F-BB7C-06F5AC9407F6}"/>
              </a:ext>
            </a:extLst>
          </p:cNvP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117420" y="669193"/>
            <a:ext cx="3764718" cy="239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文本框 5">
            <a:extLst>
              <a:ext uri="{FF2B5EF4-FFF2-40B4-BE49-F238E27FC236}">
                <a16:creationId xmlns:a16="http://schemas.microsoft.com/office/drawing/2014/main" id="{75972495-ECAB-4C86-B756-8C970697D948}"/>
              </a:ext>
            </a:extLst>
          </p:cNvPr>
          <p:cNvSpPr txBox="1">
            <a:spLocks noChangeArrowheads="1"/>
          </p:cNvSpPr>
          <p:nvPr/>
        </p:nvSpPr>
        <p:spPr bwMode="auto">
          <a:xfrm>
            <a:off x="323850" y="115888"/>
            <a:ext cx="34559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66FFFF"/>
                </a:solidFill>
                <a:effectLst/>
                <a:uLnTx/>
                <a:uFillTx/>
                <a:latin typeface="宋体" panose="02010600030101010101" pitchFamily="2" charset="-122"/>
                <a:ea typeface="宋体" panose="02010600030101010101" pitchFamily="2" charset="-122"/>
                <a:cs typeface="+mn-cs"/>
              </a:rPr>
              <a:t>以上结论的严格导出：</a:t>
            </a:r>
          </a:p>
        </p:txBody>
      </p:sp>
      <p:pic>
        <p:nvPicPr>
          <p:cNvPr id="53253" name="图片 7">
            <a:extLst>
              <a:ext uri="{FF2B5EF4-FFF2-40B4-BE49-F238E27FC236}">
                <a16:creationId xmlns:a16="http://schemas.microsoft.com/office/drawing/2014/main" id="{CBB71C3B-88E3-4FFD-8C05-72604213AE62}"/>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550984" y="1596039"/>
            <a:ext cx="3764718" cy="735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4" name="图片 9">
            <a:extLst>
              <a:ext uri="{FF2B5EF4-FFF2-40B4-BE49-F238E27FC236}">
                <a16:creationId xmlns:a16="http://schemas.microsoft.com/office/drawing/2014/main" id="{EF690670-B182-4501-8866-B76404E37C4F}"/>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131840" y="3644123"/>
            <a:ext cx="1728663" cy="467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5" name="图片 11">
            <a:extLst>
              <a:ext uri="{FF2B5EF4-FFF2-40B4-BE49-F238E27FC236}">
                <a16:creationId xmlns:a16="http://schemas.microsoft.com/office/drawing/2014/main" id="{22563814-B8F3-4BAC-866F-BC95D45FEE03}"/>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249561" y="4850366"/>
            <a:ext cx="3808412"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6" name="图片 13">
            <a:extLst>
              <a:ext uri="{FF2B5EF4-FFF2-40B4-BE49-F238E27FC236}">
                <a16:creationId xmlns:a16="http://schemas.microsoft.com/office/drawing/2014/main" id="{21610150-8BD1-41A9-A83F-D9118A76D2AB}"/>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4163814" y="4956128"/>
            <a:ext cx="26447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7" name="图片 15">
            <a:extLst>
              <a:ext uri="{FF2B5EF4-FFF2-40B4-BE49-F238E27FC236}">
                <a16:creationId xmlns:a16="http://schemas.microsoft.com/office/drawing/2014/main" id="{A6187605-7D66-47E3-8CF9-B6E74F11DAA1}"/>
              </a:ext>
            </a:extLst>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724128" y="5843054"/>
            <a:ext cx="2049462"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8" name="图片 17">
            <a:extLst>
              <a:ext uri="{FF2B5EF4-FFF2-40B4-BE49-F238E27FC236}">
                <a16:creationId xmlns:a16="http://schemas.microsoft.com/office/drawing/2014/main" id="{62C9921D-447D-4A7C-AE59-E708E3C2D196}"/>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2494616" y="5788417"/>
            <a:ext cx="28559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9" name="图片 19">
            <a:extLst>
              <a:ext uri="{FF2B5EF4-FFF2-40B4-BE49-F238E27FC236}">
                <a16:creationId xmlns:a16="http://schemas.microsoft.com/office/drawing/2014/main" id="{9CAD72FA-E9A0-4103-B687-53306726AE59}"/>
              </a:ext>
            </a:extLst>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614903" y="7089799"/>
            <a:ext cx="350202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61" name="图片 23">
            <a:extLst>
              <a:ext uri="{FF2B5EF4-FFF2-40B4-BE49-F238E27FC236}">
                <a16:creationId xmlns:a16="http://schemas.microsoft.com/office/drawing/2014/main" id="{5C141C43-9C95-4943-9A6A-9E5E634E6452}"/>
              </a:ext>
            </a:extLst>
          </p:cNvPr>
          <p:cNvPicPr>
            <a:picLocks noChangeAspect="1" noChangeArrowheads="1"/>
          </p:cNvPicPr>
          <p:nvPr/>
        </p:nvPicPr>
        <p:blipFill>
          <a:blip r:embed="rId10">
            <a:extLst>
              <a:ext uri="{28A0092B-C50C-407E-A947-70E740481C1C}">
                <a14:useLocalDpi xmlns:a14="http://schemas.microsoft.com/office/drawing/2010/main"/>
              </a:ext>
            </a:extLst>
          </a:blip>
          <a:srcRect/>
          <a:stretch>
            <a:fillRect/>
          </a:stretch>
        </p:blipFill>
        <p:spPr bwMode="auto">
          <a:xfrm>
            <a:off x="614903" y="7902599"/>
            <a:ext cx="67183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05F044DE-2B3B-4F50-A503-CB76C401E716}"/>
              </a:ext>
            </a:extLst>
          </p:cNvPr>
          <p:cNvSpPr txBox="1"/>
          <p:nvPr/>
        </p:nvSpPr>
        <p:spPr>
          <a:xfrm>
            <a:off x="3952876" y="620688"/>
            <a:ext cx="4910138" cy="92333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界面上的环路</a:t>
            </a:r>
            <a:r>
              <a:rPr kumimoji="0" lang="en-US" altLang="zh-CN" sz="18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C</a:t>
            </a:r>
            <a:r>
              <a:rPr kumimoji="0" lang="zh-CN" altLang="en-US" sz="18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a:t>
            </a:r>
            <a:r>
              <a:rPr kumimoji="0" lang="en-US" altLang="zh-CN" sz="1800" b="1" i="0" u="none" strike="noStrike" kern="1200" cap="none" spc="0" normalizeH="0" baseline="0" noProof="0" dirty="0" err="1">
                <a:ln>
                  <a:noFill/>
                </a:ln>
                <a:solidFill>
                  <a:srgbClr val="FFFFFF"/>
                </a:solidFill>
                <a:effectLst/>
                <a:uLnTx/>
                <a:uFillTx/>
                <a:latin typeface="Arial" panose="020B0604020202020204" pitchFamily="34" charset="0"/>
                <a:ea typeface="宋体" panose="02010600030101010101" pitchFamily="2" charset="-122"/>
                <a:cs typeface="+mn-cs"/>
              </a:rPr>
              <a:t>abcd</a:t>
            </a:r>
            <a:r>
              <a:rPr kumimoji="0" lang="zh-CN" altLang="en-US" sz="18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）非常接近两电介质界面，环路上垂直与界面的路径很短，积分贡献可以略去。由环路定理得到：</a:t>
            </a:r>
          </a:p>
        </p:txBody>
      </p:sp>
      <p:sp>
        <p:nvSpPr>
          <p:cNvPr id="15" name="文本框 14">
            <a:extLst>
              <a:ext uri="{FF2B5EF4-FFF2-40B4-BE49-F238E27FC236}">
                <a16:creationId xmlns:a16="http://schemas.microsoft.com/office/drawing/2014/main" id="{B31BD629-0B73-411C-A733-5DFC30DC8E3A}"/>
              </a:ext>
            </a:extLst>
          </p:cNvPr>
          <p:cNvSpPr txBox="1"/>
          <p:nvPr/>
        </p:nvSpPr>
        <p:spPr>
          <a:xfrm>
            <a:off x="4572000" y="2614068"/>
            <a:ext cx="914202"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因此：</a:t>
            </a:r>
          </a:p>
        </p:txBody>
      </p:sp>
      <p:pic>
        <p:nvPicPr>
          <p:cNvPr id="3" name="图片 2">
            <a:extLst>
              <a:ext uri="{FF2B5EF4-FFF2-40B4-BE49-F238E27FC236}">
                <a16:creationId xmlns:a16="http://schemas.microsoft.com/office/drawing/2014/main" id="{23869217-5BD5-4705-AE14-299446FF4FA5}"/>
              </a:ext>
            </a:extLst>
          </p:cNvPr>
          <p:cNvPicPr>
            <a:picLocks noChangeAspect="1"/>
          </p:cNvPicPr>
          <p:nvPr/>
        </p:nvPicPr>
        <p:blipFill>
          <a:blip r:embed="rId11"/>
          <a:stretch>
            <a:fillRect/>
          </a:stretch>
        </p:blipFill>
        <p:spPr>
          <a:xfrm>
            <a:off x="5468024" y="2459280"/>
            <a:ext cx="1165742" cy="489195"/>
          </a:xfrm>
          <a:prstGeom prst="rect">
            <a:avLst/>
          </a:prstGeom>
        </p:spPr>
      </p:pic>
      <p:sp>
        <p:nvSpPr>
          <p:cNvPr id="17" name="文本框 16">
            <a:extLst>
              <a:ext uri="{FF2B5EF4-FFF2-40B4-BE49-F238E27FC236}">
                <a16:creationId xmlns:a16="http://schemas.microsoft.com/office/drawing/2014/main" id="{B9E318A4-E3A1-4736-B791-EB52716DC7CA}"/>
              </a:ext>
            </a:extLst>
          </p:cNvPr>
          <p:cNvSpPr txBox="1"/>
          <p:nvPr/>
        </p:nvSpPr>
        <p:spPr>
          <a:xfrm>
            <a:off x="464273" y="3244334"/>
            <a:ext cx="6483167"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由于环路是任意选取的，故有界面两侧电场的切向分量相等：</a:t>
            </a:r>
          </a:p>
        </p:txBody>
      </p:sp>
      <p:pic>
        <p:nvPicPr>
          <p:cNvPr id="4" name="图片 3">
            <a:extLst>
              <a:ext uri="{FF2B5EF4-FFF2-40B4-BE49-F238E27FC236}">
                <a16:creationId xmlns:a16="http://schemas.microsoft.com/office/drawing/2014/main" id="{A18CE25A-9666-4FC8-B7DE-4C1897B033C7}"/>
              </a:ext>
            </a:extLst>
          </p:cNvPr>
          <p:cNvPicPr>
            <a:picLocks noChangeAspect="1"/>
          </p:cNvPicPr>
          <p:nvPr/>
        </p:nvPicPr>
        <p:blipFill>
          <a:blip r:embed="rId12"/>
          <a:stretch>
            <a:fillRect/>
          </a:stretch>
        </p:blipFill>
        <p:spPr>
          <a:xfrm>
            <a:off x="6931373" y="3197633"/>
            <a:ext cx="914286" cy="419048"/>
          </a:xfrm>
          <a:prstGeom prst="rect">
            <a:avLst/>
          </a:prstGeom>
        </p:spPr>
      </p:pic>
      <p:sp>
        <p:nvSpPr>
          <p:cNvPr id="19" name="文本框 18">
            <a:extLst>
              <a:ext uri="{FF2B5EF4-FFF2-40B4-BE49-F238E27FC236}">
                <a16:creationId xmlns:a16="http://schemas.microsoft.com/office/drawing/2014/main" id="{212525F4-033E-4550-8E7A-054C3B1D0328}"/>
              </a:ext>
            </a:extLst>
          </p:cNvPr>
          <p:cNvSpPr txBox="1"/>
          <p:nvPr/>
        </p:nvSpPr>
        <p:spPr>
          <a:xfrm>
            <a:off x="464273" y="3698801"/>
            <a:ext cx="4052009"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严格的表示为矢量形式：</a:t>
            </a:r>
          </a:p>
        </p:txBody>
      </p:sp>
      <p:sp>
        <p:nvSpPr>
          <p:cNvPr id="20" name="文本框 19">
            <a:extLst>
              <a:ext uri="{FF2B5EF4-FFF2-40B4-BE49-F238E27FC236}">
                <a16:creationId xmlns:a16="http://schemas.microsoft.com/office/drawing/2014/main" id="{430B0851-C09D-4B65-87B6-9FBB228C5C4E}"/>
              </a:ext>
            </a:extLst>
          </p:cNvPr>
          <p:cNvSpPr txBox="1"/>
          <p:nvPr/>
        </p:nvSpPr>
        <p:spPr>
          <a:xfrm>
            <a:off x="464272" y="4172798"/>
            <a:ext cx="8356199" cy="64633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界面上的高斯面</a:t>
            </a:r>
            <a:r>
              <a:rPr kumimoji="0" lang="en-US" altLang="zh-CN" sz="18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S</a:t>
            </a:r>
            <a:r>
              <a:rPr kumimoji="0" lang="zh-CN" altLang="en-US" sz="18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非常接近两电介质界面，</a:t>
            </a:r>
            <a:r>
              <a:rPr kumimoji="0" lang="en-US" altLang="zh-CN" sz="18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A</a:t>
            </a:r>
            <a:r>
              <a:rPr kumimoji="0" lang="zh-CN" altLang="en-US" sz="18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是底面积，柱的侧壁面积很小，积分贡献可以略去。如果界面上没有自由电荷，由高斯定理得到：</a:t>
            </a:r>
          </a:p>
        </p:txBody>
      </p:sp>
      <p:sp>
        <p:nvSpPr>
          <p:cNvPr id="5" name="矩形 4">
            <a:extLst>
              <a:ext uri="{FF2B5EF4-FFF2-40B4-BE49-F238E27FC236}">
                <a16:creationId xmlns:a16="http://schemas.microsoft.com/office/drawing/2014/main" id="{3A195276-A46D-44F4-A0BF-3CD9E3FD5500}"/>
              </a:ext>
            </a:extLst>
          </p:cNvPr>
          <p:cNvSpPr/>
          <p:nvPr/>
        </p:nvSpPr>
        <p:spPr>
          <a:xfrm>
            <a:off x="438071" y="5947519"/>
            <a:ext cx="181171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如果有自由电荷</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pic>
        <p:nvPicPr>
          <p:cNvPr id="6" name="图片 5">
            <a:extLst>
              <a:ext uri="{FF2B5EF4-FFF2-40B4-BE49-F238E27FC236}">
                <a16:creationId xmlns:a16="http://schemas.microsoft.com/office/drawing/2014/main" id="{A3B398CF-1EE1-423E-A76E-507C3A942ADF}"/>
              </a:ext>
            </a:extLst>
          </p:cNvPr>
          <p:cNvPicPr>
            <a:picLocks noChangeAspect="1"/>
          </p:cNvPicPr>
          <p:nvPr/>
        </p:nvPicPr>
        <p:blipFill>
          <a:blip r:embed="rId13"/>
          <a:stretch>
            <a:fillRect/>
          </a:stretch>
        </p:blipFill>
        <p:spPr>
          <a:xfrm>
            <a:off x="7020272" y="4971464"/>
            <a:ext cx="1079406" cy="493062"/>
          </a:xfrm>
          <a:prstGeom prst="rect">
            <a:avLst/>
          </a:prstGeom>
        </p:spPr>
      </p:pic>
    </p:spTree>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a:extLst>
              <a:ext uri="{FF2B5EF4-FFF2-40B4-BE49-F238E27FC236}">
                <a16:creationId xmlns:a16="http://schemas.microsoft.com/office/drawing/2014/main" id="{55D9BA84-B9BA-479A-A0F1-D9D6447CC84A}"/>
              </a:ext>
            </a:extLst>
          </p:cNvPr>
          <p:cNvSpPr txBox="1">
            <a:spLocks noChangeArrowheads="1"/>
          </p:cNvSpPr>
          <p:nvPr/>
        </p:nvSpPr>
        <p:spPr bwMode="auto">
          <a:xfrm>
            <a:off x="187325" y="304800"/>
            <a:ext cx="5867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solidFill>
                  <a:srgbClr val="FFFF00"/>
                </a:solidFill>
                <a:latin typeface="宋体" panose="02010600030101010101" pitchFamily="2" charset="-122"/>
              </a:rPr>
              <a:t>二</a:t>
            </a:r>
            <a:r>
              <a:rPr kumimoji="1" lang="en-US" altLang="zh-CN" sz="2800" b="1">
                <a:solidFill>
                  <a:srgbClr val="FFFF00"/>
                </a:solidFill>
                <a:latin typeface="宋体" panose="02010600030101010101" pitchFamily="2" charset="-122"/>
              </a:rPr>
              <a:t>.</a:t>
            </a:r>
            <a:r>
              <a:rPr kumimoji="1" lang="zh-CN" altLang="en-US" sz="2800" b="1">
                <a:solidFill>
                  <a:srgbClr val="FFFF00"/>
                </a:solidFill>
                <a:latin typeface="宋体" panose="02010600030101010101" pitchFamily="2" charset="-122"/>
              </a:rPr>
              <a:t>电介质的极化  极化电荷</a:t>
            </a:r>
          </a:p>
        </p:txBody>
      </p:sp>
      <p:sp>
        <p:nvSpPr>
          <p:cNvPr id="35843" name="Rectangle 3">
            <a:extLst>
              <a:ext uri="{FF2B5EF4-FFF2-40B4-BE49-F238E27FC236}">
                <a16:creationId xmlns:a16="http://schemas.microsoft.com/office/drawing/2014/main" id="{7D05C4E7-E243-4686-9A34-F1EDCC5A05E0}"/>
              </a:ext>
            </a:extLst>
          </p:cNvPr>
          <p:cNvSpPr>
            <a:spLocks noChangeArrowheads="1"/>
          </p:cNvSpPr>
          <p:nvPr/>
        </p:nvSpPr>
        <p:spPr bwMode="auto">
          <a:xfrm>
            <a:off x="762000" y="914400"/>
            <a:ext cx="1416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solidFill>
                  <a:schemeClr val="bg1"/>
                </a:solidFill>
                <a:latin typeface="宋体" panose="02010600030101010101" pitchFamily="2" charset="-122"/>
              </a:rPr>
              <a:t>无极分子</a:t>
            </a:r>
          </a:p>
        </p:txBody>
      </p:sp>
      <p:sp>
        <p:nvSpPr>
          <p:cNvPr id="35844" name="Text Box 4">
            <a:extLst>
              <a:ext uri="{FF2B5EF4-FFF2-40B4-BE49-F238E27FC236}">
                <a16:creationId xmlns:a16="http://schemas.microsoft.com/office/drawing/2014/main" id="{505EB83E-BC99-455A-93DE-4E82572715F7}"/>
              </a:ext>
            </a:extLst>
          </p:cNvPr>
          <p:cNvSpPr txBox="1">
            <a:spLocks noChangeArrowheads="1"/>
          </p:cNvSpPr>
          <p:nvPr/>
        </p:nvSpPr>
        <p:spPr bwMode="auto">
          <a:xfrm>
            <a:off x="4689475" y="914400"/>
            <a:ext cx="1616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solidFill>
                  <a:schemeClr val="bg1"/>
                </a:solidFill>
                <a:latin typeface="宋体" panose="02010600030101010101" pitchFamily="2" charset="-122"/>
              </a:rPr>
              <a:t>有极分子</a:t>
            </a:r>
          </a:p>
        </p:txBody>
      </p:sp>
      <p:pic>
        <p:nvPicPr>
          <p:cNvPr id="35845" name="Picture 5" descr="art98">
            <a:extLst>
              <a:ext uri="{FF2B5EF4-FFF2-40B4-BE49-F238E27FC236}">
                <a16:creationId xmlns:a16="http://schemas.microsoft.com/office/drawing/2014/main" id="{83B48785-D271-4ECE-820E-7C8112F69BD7}"/>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905000" y="1676400"/>
            <a:ext cx="2209800" cy="216058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35846" name="Picture 6" descr="art99">
            <a:extLst>
              <a:ext uri="{FF2B5EF4-FFF2-40B4-BE49-F238E27FC236}">
                <a16:creationId xmlns:a16="http://schemas.microsoft.com/office/drawing/2014/main" id="{15FEA93B-61C1-4AC8-8FB0-A3E1C241BF42}"/>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908675" y="1735138"/>
            <a:ext cx="2667000" cy="198755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35847" name="Oval 7">
            <a:extLst>
              <a:ext uri="{FF2B5EF4-FFF2-40B4-BE49-F238E27FC236}">
                <a16:creationId xmlns:a16="http://schemas.microsoft.com/office/drawing/2014/main" id="{D93215D7-DC1F-448C-A0A1-C6405C51450F}"/>
              </a:ext>
            </a:extLst>
          </p:cNvPr>
          <p:cNvSpPr>
            <a:spLocks noChangeArrowheads="1"/>
          </p:cNvSpPr>
          <p:nvPr/>
        </p:nvSpPr>
        <p:spPr bwMode="auto">
          <a:xfrm>
            <a:off x="1042988" y="2514600"/>
            <a:ext cx="479425" cy="463550"/>
          </a:xfrm>
          <a:prstGeom prst="ellipse">
            <a:avLst/>
          </a:prstGeom>
          <a:solidFill>
            <a:schemeClr val="accent1"/>
          </a:solidFill>
          <a:ln w="381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3600" b="1">
                <a:solidFill>
                  <a:srgbClr val="FF5050"/>
                </a:solidFill>
                <a:latin typeface="黑体" panose="02010609060101010101" pitchFamily="49" charset="-122"/>
                <a:ea typeface="黑体" panose="02010609060101010101" pitchFamily="49" charset="-122"/>
                <a:sym typeface="Symbol" panose="05050102010706020507" pitchFamily="18" charset="2"/>
              </a:rPr>
              <a:t></a:t>
            </a:r>
            <a:endParaRPr kumimoji="1" lang="zh-CN" altLang="en-US" sz="3600" b="1">
              <a:solidFill>
                <a:srgbClr val="FF5050"/>
              </a:solidFill>
              <a:latin typeface="黑体" panose="02010609060101010101" pitchFamily="49" charset="-122"/>
              <a:ea typeface="黑体" panose="02010609060101010101" pitchFamily="49" charset="-122"/>
            </a:endParaRPr>
          </a:p>
        </p:txBody>
      </p:sp>
      <p:sp>
        <p:nvSpPr>
          <p:cNvPr id="35848" name="Oval 8">
            <a:extLst>
              <a:ext uri="{FF2B5EF4-FFF2-40B4-BE49-F238E27FC236}">
                <a16:creationId xmlns:a16="http://schemas.microsoft.com/office/drawing/2014/main" id="{B7835437-6244-46F9-95D6-7E89D7C96479}"/>
              </a:ext>
            </a:extLst>
          </p:cNvPr>
          <p:cNvSpPr>
            <a:spLocks noChangeAspect="1" noChangeArrowheads="1"/>
          </p:cNvSpPr>
          <p:nvPr/>
        </p:nvSpPr>
        <p:spPr bwMode="auto">
          <a:xfrm>
            <a:off x="5005388" y="1905000"/>
            <a:ext cx="455612" cy="1333500"/>
          </a:xfrm>
          <a:prstGeom prst="ellipse">
            <a:avLst/>
          </a:prstGeom>
          <a:solidFill>
            <a:schemeClr val="accent1"/>
          </a:solidFill>
          <a:ln w="381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FF5050"/>
                </a:solidFill>
                <a:latin typeface="黑体" panose="02010609060101010101" pitchFamily="49" charset="-122"/>
                <a:ea typeface="黑体" panose="02010609060101010101" pitchFamily="49" charset="-122"/>
              </a:rPr>
              <a:t>+</a:t>
            </a:r>
          </a:p>
          <a:p>
            <a:pPr eaLnBrk="1" hangingPunct="1"/>
            <a:r>
              <a:rPr kumimoji="1" lang="en-US" altLang="zh-CN" sz="2400" b="1">
                <a:solidFill>
                  <a:srgbClr val="FF5050"/>
                </a:solidFill>
                <a:latin typeface="黑体" panose="02010609060101010101" pitchFamily="49" charset="-122"/>
                <a:ea typeface="黑体" panose="02010609060101010101" pitchFamily="49" charset="-122"/>
              </a:rPr>
              <a:t> </a:t>
            </a:r>
          </a:p>
          <a:p>
            <a:pPr eaLnBrk="1" hangingPunct="1"/>
            <a:r>
              <a:rPr kumimoji="1" lang="en-US" altLang="zh-CN" sz="2400" b="1">
                <a:solidFill>
                  <a:srgbClr val="FF5050"/>
                </a:solidFill>
                <a:latin typeface="黑体" panose="02010609060101010101" pitchFamily="49" charset="-122"/>
                <a:ea typeface="黑体" panose="02010609060101010101" pitchFamily="49" charset="-122"/>
              </a:rPr>
              <a:t>-</a:t>
            </a:r>
          </a:p>
        </p:txBody>
      </p:sp>
      <p:sp>
        <p:nvSpPr>
          <p:cNvPr id="35849" name="Line 9">
            <a:extLst>
              <a:ext uri="{FF2B5EF4-FFF2-40B4-BE49-F238E27FC236}">
                <a16:creationId xmlns:a16="http://schemas.microsoft.com/office/drawing/2014/main" id="{90024CA5-CE5C-4170-85D5-F5D2DE4CA247}"/>
              </a:ext>
            </a:extLst>
          </p:cNvPr>
          <p:cNvSpPr>
            <a:spLocks noChangeShapeType="1"/>
          </p:cNvSpPr>
          <p:nvPr/>
        </p:nvSpPr>
        <p:spPr bwMode="auto">
          <a:xfrm>
            <a:off x="5221288" y="2324100"/>
            <a:ext cx="0" cy="571500"/>
          </a:xfrm>
          <a:prstGeom prst="line">
            <a:avLst/>
          </a:prstGeom>
          <a:noFill/>
          <a:ln w="38100">
            <a:solidFill>
              <a:srgbClr val="0000CC"/>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5850" name="Object 10">
            <a:extLst>
              <a:ext uri="{FF2B5EF4-FFF2-40B4-BE49-F238E27FC236}">
                <a16:creationId xmlns:a16="http://schemas.microsoft.com/office/drawing/2014/main" id="{890969A8-7158-4B60-9A93-8D0C98C83C03}"/>
              </a:ext>
            </a:extLst>
          </p:cNvPr>
          <p:cNvGraphicFramePr>
            <a:graphicFrameLocks noChangeAspect="1"/>
          </p:cNvGraphicFramePr>
          <p:nvPr/>
        </p:nvGraphicFramePr>
        <p:xfrm>
          <a:off x="4648200" y="3505200"/>
          <a:ext cx="1054100" cy="446088"/>
        </p:xfrm>
        <a:graphic>
          <a:graphicData uri="http://schemas.openxmlformats.org/presentationml/2006/ole">
            <mc:AlternateContent xmlns:mc="http://schemas.openxmlformats.org/markup-compatibility/2006">
              <mc:Choice xmlns:v="urn:schemas-microsoft-com:vml" Requires="v">
                <p:oleObj name="Equation" r:id="rId4" imgW="856991" imgH="317412" progId="Equation.3">
                  <p:embed/>
                </p:oleObj>
              </mc:Choice>
              <mc:Fallback>
                <p:oleObj name="Equation" r:id="rId4" imgW="856991" imgH="317412"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3505200"/>
                        <a:ext cx="1054100"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1" name="Text Box 11">
            <a:extLst>
              <a:ext uri="{FF2B5EF4-FFF2-40B4-BE49-F238E27FC236}">
                <a16:creationId xmlns:a16="http://schemas.microsoft.com/office/drawing/2014/main" id="{1F389F34-418D-4F40-BF68-5BAAFAADB6EF}"/>
              </a:ext>
            </a:extLst>
          </p:cNvPr>
          <p:cNvSpPr txBox="1">
            <a:spLocks noChangeArrowheads="1"/>
          </p:cNvSpPr>
          <p:nvPr/>
        </p:nvSpPr>
        <p:spPr bwMode="auto">
          <a:xfrm>
            <a:off x="749300" y="4076700"/>
            <a:ext cx="360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66FFFF"/>
                </a:solidFill>
                <a:latin typeface="Times New Roman" panose="02020603050405020304" pitchFamily="18" charset="0"/>
              </a:rPr>
              <a:t>无外场时</a:t>
            </a:r>
            <a:r>
              <a:rPr kumimoji="1" lang="zh-CN" altLang="en-US" sz="2400" b="1">
                <a:solidFill>
                  <a:schemeClr val="bg1"/>
                </a:solidFill>
                <a:latin typeface="Times New Roman" panose="02020603050405020304" pitchFamily="18" charset="0"/>
              </a:rPr>
              <a:t>（热运动）</a:t>
            </a:r>
          </a:p>
        </p:txBody>
      </p:sp>
      <p:sp>
        <p:nvSpPr>
          <p:cNvPr id="35852" name="Rectangle 12">
            <a:extLst>
              <a:ext uri="{FF2B5EF4-FFF2-40B4-BE49-F238E27FC236}">
                <a16:creationId xmlns:a16="http://schemas.microsoft.com/office/drawing/2014/main" id="{8568F770-9DFE-4697-B746-FDC658738E1C}"/>
              </a:ext>
            </a:extLst>
          </p:cNvPr>
          <p:cNvSpPr>
            <a:spLocks noChangeArrowheads="1"/>
          </p:cNvSpPr>
          <p:nvPr/>
        </p:nvSpPr>
        <p:spPr bwMode="auto">
          <a:xfrm>
            <a:off x="1447800" y="4724400"/>
            <a:ext cx="2286000" cy="114300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5853" name="Group 13">
            <a:extLst>
              <a:ext uri="{FF2B5EF4-FFF2-40B4-BE49-F238E27FC236}">
                <a16:creationId xmlns:a16="http://schemas.microsoft.com/office/drawing/2014/main" id="{7DCF9785-0E1E-42F8-83DD-945C7D734DD3}"/>
              </a:ext>
            </a:extLst>
          </p:cNvPr>
          <p:cNvGrpSpPr>
            <a:grpSpLocks/>
          </p:cNvGrpSpPr>
          <p:nvPr/>
        </p:nvGrpSpPr>
        <p:grpSpPr bwMode="auto">
          <a:xfrm>
            <a:off x="1609725" y="4814888"/>
            <a:ext cx="1828800" cy="990600"/>
            <a:chOff x="3744" y="3072"/>
            <a:chExt cx="1152" cy="624"/>
          </a:xfrm>
        </p:grpSpPr>
        <p:sp>
          <p:nvSpPr>
            <p:cNvPr id="35882" name="Oval 14">
              <a:extLst>
                <a:ext uri="{FF2B5EF4-FFF2-40B4-BE49-F238E27FC236}">
                  <a16:creationId xmlns:a16="http://schemas.microsoft.com/office/drawing/2014/main" id="{08DAA42D-F25A-482C-A091-6C64652E4413}"/>
                </a:ext>
              </a:extLst>
            </p:cNvPr>
            <p:cNvSpPr>
              <a:spLocks noChangeArrowheads="1"/>
            </p:cNvSpPr>
            <p:nvPr/>
          </p:nvSpPr>
          <p:spPr bwMode="auto">
            <a:xfrm>
              <a:off x="3888" y="3312"/>
              <a:ext cx="48" cy="48"/>
            </a:xfrm>
            <a:prstGeom prst="ellipse">
              <a:avLst/>
            </a:prstGeom>
            <a:solidFill>
              <a:srgbClr val="00FF00"/>
            </a:solidFill>
            <a:ln w="9525">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83" name="Oval 15">
              <a:extLst>
                <a:ext uri="{FF2B5EF4-FFF2-40B4-BE49-F238E27FC236}">
                  <a16:creationId xmlns:a16="http://schemas.microsoft.com/office/drawing/2014/main" id="{812C5696-7DA4-41AD-8D94-FECF16A4E15F}"/>
                </a:ext>
              </a:extLst>
            </p:cNvPr>
            <p:cNvSpPr>
              <a:spLocks noChangeArrowheads="1"/>
            </p:cNvSpPr>
            <p:nvPr/>
          </p:nvSpPr>
          <p:spPr bwMode="auto">
            <a:xfrm>
              <a:off x="4080" y="3408"/>
              <a:ext cx="48" cy="48"/>
            </a:xfrm>
            <a:prstGeom prst="ellipse">
              <a:avLst/>
            </a:prstGeom>
            <a:solidFill>
              <a:srgbClr val="00FF00"/>
            </a:solidFill>
            <a:ln w="9525">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84" name="Oval 16">
              <a:extLst>
                <a:ext uri="{FF2B5EF4-FFF2-40B4-BE49-F238E27FC236}">
                  <a16:creationId xmlns:a16="http://schemas.microsoft.com/office/drawing/2014/main" id="{610D11F1-65EB-4ED4-BDE2-FEC04B36DFF7}"/>
                </a:ext>
              </a:extLst>
            </p:cNvPr>
            <p:cNvSpPr>
              <a:spLocks noChangeArrowheads="1"/>
            </p:cNvSpPr>
            <p:nvPr/>
          </p:nvSpPr>
          <p:spPr bwMode="auto">
            <a:xfrm>
              <a:off x="4080" y="3600"/>
              <a:ext cx="48" cy="48"/>
            </a:xfrm>
            <a:prstGeom prst="ellipse">
              <a:avLst/>
            </a:prstGeom>
            <a:solidFill>
              <a:srgbClr val="00FF00"/>
            </a:solidFill>
            <a:ln w="9525">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85" name="Oval 17">
              <a:extLst>
                <a:ext uri="{FF2B5EF4-FFF2-40B4-BE49-F238E27FC236}">
                  <a16:creationId xmlns:a16="http://schemas.microsoft.com/office/drawing/2014/main" id="{1C4AAE32-F126-4184-B567-BCB135B1F952}"/>
                </a:ext>
              </a:extLst>
            </p:cNvPr>
            <p:cNvSpPr>
              <a:spLocks noChangeArrowheads="1"/>
            </p:cNvSpPr>
            <p:nvPr/>
          </p:nvSpPr>
          <p:spPr bwMode="auto">
            <a:xfrm>
              <a:off x="4224" y="3120"/>
              <a:ext cx="48" cy="48"/>
            </a:xfrm>
            <a:prstGeom prst="ellipse">
              <a:avLst/>
            </a:prstGeom>
            <a:solidFill>
              <a:srgbClr val="00FF00"/>
            </a:solidFill>
            <a:ln w="9525">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86" name="Oval 18">
              <a:extLst>
                <a:ext uri="{FF2B5EF4-FFF2-40B4-BE49-F238E27FC236}">
                  <a16:creationId xmlns:a16="http://schemas.microsoft.com/office/drawing/2014/main" id="{CA16F6CC-902A-47AA-A7C9-AC7DF376E28F}"/>
                </a:ext>
              </a:extLst>
            </p:cNvPr>
            <p:cNvSpPr>
              <a:spLocks noChangeArrowheads="1"/>
            </p:cNvSpPr>
            <p:nvPr/>
          </p:nvSpPr>
          <p:spPr bwMode="auto">
            <a:xfrm>
              <a:off x="4224" y="3312"/>
              <a:ext cx="48" cy="48"/>
            </a:xfrm>
            <a:prstGeom prst="ellipse">
              <a:avLst/>
            </a:prstGeom>
            <a:solidFill>
              <a:srgbClr val="00FF00"/>
            </a:solidFill>
            <a:ln w="9525">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87" name="Oval 19">
              <a:extLst>
                <a:ext uri="{FF2B5EF4-FFF2-40B4-BE49-F238E27FC236}">
                  <a16:creationId xmlns:a16="http://schemas.microsoft.com/office/drawing/2014/main" id="{BF98BF1D-4174-42CF-BA9B-DA0701299189}"/>
                </a:ext>
              </a:extLst>
            </p:cNvPr>
            <p:cNvSpPr>
              <a:spLocks noChangeArrowheads="1"/>
            </p:cNvSpPr>
            <p:nvPr/>
          </p:nvSpPr>
          <p:spPr bwMode="auto">
            <a:xfrm>
              <a:off x="3936" y="3120"/>
              <a:ext cx="48" cy="48"/>
            </a:xfrm>
            <a:prstGeom prst="ellipse">
              <a:avLst/>
            </a:prstGeom>
            <a:solidFill>
              <a:srgbClr val="00FF00"/>
            </a:solidFill>
            <a:ln w="9525">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88" name="Oval 20">
              <a:extLst>
                <a:ext uri="{FF2B5EF4-FFF2-40B4-BE49-F238E27FC236}">
                  <a16:creationId xmlns:a16="http://schemas.microsoft.com/office/drawing/2014/main" id="{C02F97B7-B69E-47BA-9131-3F3F97236E17}"/>
                </a:ext>
              </a:extLst>
            </p:cNvPr>
            <p:cNvSpPr>
              <a:spLocks noChangeArrowheads="1"/>
            </p:cNvSpPr>
            <p:nvPr/>
          </p:nvSpPr>
          <p:spPr bwMode="auto">
            <a:xfrm>
              <a:off x="4368" y="3408"/>
              <a:ext cx="48" cy="48"/>
            </a:xfrm>
            <a:prstGeom prst="ellipse">
              <a:avLst/>
            </a:prstGeom>
            <a:solidFill>
              <a:srgbClr val="00FF00"/>
            </a:solidFill>
            <a:ln w="9525">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89" name="Oval 21">
              <a:extLst>
                <a:ext uri="{FF2B5EF4-FFF2-40B4-BE49-F238E27FC236}">
                  <a16:creationId xmlns:a16="http://schemas.microsoft.com/office/drawing/2014/main" id="{A21765AE-5189-42C0-BA00-48F5D19BB8E9}"/>
                </a:ext>
              </a:extLst>
            </p:cNvPr>
            <p:cNvSpPr>
              <a:spLocks noChangeArrowheads="1"/>
            </p:cNvSpPr>
            <p:nvPr/>
          </p:nvSpPr>
          <p:spPr bwMode="auto">
            <a:xfrm>
              <a:off x="4416" y="3216"/>
              <a:ext cx="48" cy="48"/>
            </a:xfrm>
            <a:prstGeom prst="ellipse">
              <a:avLst/>
            </a:prstGeom>
            <a:solidFill>
              <a:srgbClr val="00FF00"/>
            </a:solidFill>
            <a:ln w="9525">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90" name="Oval 22">
              <a:extLst>
                <a:ext uri="{FF2B5EF4-FFF2-40B4-BE49-F238E27FC236}">
                  <a16:creationId xmlns:a16="http://schemas.microsoft.com/office/drawing/2014/main" id="{84C6B8C0-D3B1-4098-AD8E-2F1B60C0C2B1}"/>
                </a:ext>
              </a:extLst>
            </p:cNvPr>
            <p:cNvSpPr>
              <a:spLocks noChangeArrowheads="1"/>
            </p:cNvSpPr>
            <p:nvPr/>
          </p:nvSpPr>
          <p:spPr bwMode="auto">
            <a:xfrm>
              <a:off x="4608" y="3168"/>
              <a:ext cx="48" cy="48"/>
            </a:xfrm>
            <a:prstGeom prst="ellipse">
              <a:avLst/>
            </a:prstGeom>
            <a:solidFill>
              <a:srgbClr val="00FF00"/>
            </a:solidFill>
            <a:ln w="9525">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91" name="Oval 23">
              <a:extLst>
                <a:ext uri="{FF2B5EF4-FFF2-40B4-BE49-F238E27FC236}">
                  <a16:creationId xmlns:a16="http://schemas.microsoft.com/office/drawing/2014/main" id="{ABE2676F-6C46-4FE8-9744-972679DF5CDB}"/>
                </a:ext>
              </a:extLst>
            </p:cNvPr>
            <p:cNvSpPr>
              <a:spLocks noChangeArrowheads="1"/>
            </p:cNvSpPr>
            <p:nvPr/>
          </p:nvSpPr>
          <p:spPr bwMode="auto">
            <a:xfrm>
              <a:off x="4656" y="3360"/>
              <a:ext cx="48" cy="48"/>
            </a:xfrm>
            <a:prstGeom prst="ellipse">
              <a:avLst/>
            </a:prstGeom>
            <a:solidFill>
              <a:srgbClr val="00FF00"/>
            </a:solidFill>
            <a:ln w="9525">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92" name="Oval 24">
              <a:extLst>
                <a:ext uri="{FF2B5EF4-FFF2-40B4-BE49-F238E27FC236}">
                  <a16:creationId xmlns:a16="http://schemas.microsoft.com/office/drawing/2014/main" id="{0C5E06A3-0D59-4564-BB1D-DFFE672F1B3C}"/>
                </a:ext>
              </a:extLst>
            </p:cNvPr>
            <p:cNvSpPr>
              <a:spLocks noChangeArrowheads="1"/>
            </p:cNvSpPr>
            <p:nvPr/>
          </p:nvSpPr>
          <p:spPr bwMode="auto">
            <a:xfrm>
              <a:off x="4800" y="3312"/>
              <a:ext cx="48" cy="48"/>
            </a:xfrm>
            <a:prstGeom prst="ellipse">
              <a:avLst/>
            </a:prstGeom>
            <a:solidFill>
              <a:srgbClr val="00FF00"/>
            </a:solidFill>
            <a:ln w="9525">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93" name="Oval 25">
              <a:extLst>
                <a:ext uri="{FF2B5EF4-FFF2-40B4-BE49-F238E27FC236}">
                  <a16:creationId xmlns:a16="http://schemas.microsoft.com/office/drawing/2014/main" id="{BC2B3FB8-7358-48E6-B96C-46139E8DC756}"/>
                </a:ext>
              </a:extLst>
            </p:cNvPr>
            <p:cNvSpPr>
              <a:spLocks noChangeArrowheads="1"/>
            </p:cNvSpPr>
            <p:nvPr/>
          </p:nvSpPr>
          <p:spPr bwMode="auto">
            <a:xfrm>
              <a:off x="4560" y="3504"/>
              <a:ext cx="48" cy="48"/>
            </a:xfrm>
            <a:prstGeom prst="ellipse">
              <a:avLst/>
            </a:prstGeom>
            <a:solidFill>
              <a:srgbClr val="00FF00"/>
            </a:solidFill>
            <a:ln w="9525">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94" name="Oval 26">
              <a:extLst>
                <a:ext uri="{FF2B5EF4-FFF2-40B4-BE49-F238E27FC236}">
                  <a16:creationId xmlns:a16="http://schemas.microsoft.com/office/drawing/2014/main" id="{4A778A34-F1A8-4C32-B398-8F58FE453A4C}"/>
                </a:ext>
              </a:extLst>
            </p:cNvPr>
            <p:cNvSpPr>
              <a:spLocks noChangeArrowheads="1"/>
            </p:cNvSpPr>
            <p:nvPr/>
          </p:nvSpPr>
          <p:spPr bwMode="auto">
            <a:xfrm>
              <a:off x="4416" y="3600"/>
              <a:ext cx="48" cy="48"/>
            </a:xfrm>
            <a:prstGeom prst="ellipse">
              <a:avLst/>
            </a:prstGeom>
            <a:solidFill>
              <a:srgbClr val="00FF00"/>
            </a:solidFill>
            <a:ln w="9525">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95" name="Oval 27">
              <a:extLst>
                <a:ext uri="{FF2B5EF4-FFF2-40B4-BE49-F238E27FC236}">
                  <a16:creationId xmlns:a16="http://schemas.microsoft.com/office/drawing/2014/main" id="{7FF5FC0B-03C7-4203-8647-675AA59B16E6}"/>
                </a:ext>
              </a:extLst>
            </p:cNvPr>
            <p:cNvSpPr>
              <a:spLocks noChangeArrowheads="1"/>
            </p:cNvSpPr>
            <p:nvPr/>
          </p:nvSpPr>
          <p:spPr bwMode="auto">
            <a:xfrm>
              <a:off x="4512" y="3072"/>
              <a:ext cx="48" cy="48"/>
            </a:xfrm>
            <a:prstGeom prst="ellipse">
              <a:avLst/>
            </a:prstGeom>
            <a:solidFill>
              <a:srgbClr val="00FF00"/>
            </a:solidFill>
            <a:ln w="9525">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96" name="Oval 28">
              <a:extLst>
                <a:ext uri="{FF2B5EF4-FFF2-40B4-BE49-F238E27FC236}">
                  <a16:creationId xmlns:a16="http://schemas.microsoft.com/office/drawing/2014/main" id="{26C95605-E568-4B41-96EC-54CBCCD68946}"/>
                </a:ext>
              </a:extLst>
            </p:cNvPr>
            <p:cNvSpPr>
              <a:spLocks noChangeArrowheads="1"/>
            </p:cNvSpPr>
            <p:nvPr/>
          </p:nvSpPr>
          <p:spPr bwMode="auto">
            <a:xfrm>
              <a:off x="3840" y="3504"/>
              <a:ext cx="48" cy="48"/>
            </a:xfrm>
            <a:prstGeom prst="ellipse">
              <a:avLst/>
            </a:prstGeom>
            <a:solidFill>
              <a:srgbClr val="00FF00"/>
            </a:solidFill>
            <a:ln w="9525">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97" name="Oval 29">
              <a:extLst>
                <a:ext uri="{FF2B5EF4-FFF2-40B4-BE49-F238E27FC236}">
                  <a16:creationId xmlns:a16="http://schemas.microsoft.com/office/drawing/2014/main" id="{006D4F45-0C7A-4090-9A13-C1F7EADF63D8}"/>
                </a:ext>
              </a:extLst>
            </p:cNvPr>
            <p:cNvSpPr>
              <a:spLocks noChangeArrowheads="1"/>
            </p:cNvSpPr>
            <p:nvPr/>
          </p:nvSpPr>
          <p:spPr bwMode="auto">
            <a:xfrm>
              <a:off x="4704" y="3552"/>
              <a:ext cx="48" cy="48"/>
            </a:xfrm>
            <a:prstGeom prst="ellipse">
              <a:avLst/>
            </a:prstGeom>
            <a:solidFill>
              <a:srgbClr val="00FF00"/>
            </a:solidFill>
            <a:ln w="9525">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98" name="Oval 30">
              <a:extLst>
                <a:ext uri="{FF2B5EF4-FFF2-40B4-BE49-F238E27FC236}">
                  <a16:creationId xmlns:a16="http://schemas.microsoft.com/office/drawing/2014/main" id="{BEEB3EE1-E30F-44D5-BA77-2983BB1A596D}"/>
                </a:ext>
              </a:extLst>
            </p:cNvPr>
            <p:cNvSpPr>
              <a:spLocks noChangeArrowheads="1"/>
            </p:cNvSpPr>
            <p:nvPr/>
          </p:nvSpPr>
          <p:spPr bwMode="auto">
            <a:xfrm>
              <a:off x="4032" y="3264"/>
              <a:ext cx="48" cy="48"/>
            </a:xfrm>
            <a:prstGeom prst="ellipse">
              <a:avLst/>
            </a:prstGeom>
            <a:solidFill>
              <a:srgbClr val="00FF00"/>
            </a:solidFill>
            <a:ln w="9525">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99" name="Oval 31">
              <a:extLst>
                <a:ext uri="{FF2B5EF4-FFF2-40B4-BE49-F238E27FC236}">
                  <a16:creationId xmlns:a16="http://schemas.microsoft.com/office/drawing/2014/main" id="{ACD4F178-9443-4A5E-92D0-07091F4AD241}"/>
                </a:ext>
              </a:extLst>
            </p:cNvPr>
            <p:cNvSpPr>
              <a:spLocks noChangeArrowheads="1"/>
            </p:cNvSpPr>
            <p:nvPr/>
          </p:nvSpPr>
          <p:spPr bwMode="auto">
            <a:xfrm>
              <a:off x="4224" y="3504"/>
              <a:ext cx="48" cy="48"/>
            </a:xfrm>
            <a:prstGeom prst="ellipse">
              <a:avLst/>
            </a:prstGeom>
            <a:solidFill>
              <a:srgbClr val="00FF00"/>
            </a:solidFill>
            <a:ln w="9525">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900" name="Oval 32">
              <a:extLst>
                <a:ext uri="{FF2B5EF4-FFF2-40B4-BE49-F238E27FC236}">
                  <a16:creationId xmlns:a16="http://schemas.microsoft.com/office/drawing/2014/main" id="{0147489A-0E3C-4A7C-A174-6979F644A487}"/>
                </a:ext>
              </a:extLst>
            </p:cNvPr>
            <p:cNvSpPr>
              <a:spLocks noChangeArrowheads="1"/>
            </p:cNvSpPr>
            <p:nvPr/>
          </p:nvSpPr>
          <p:spPr bwMode="auto">
            <a:xfrm>
              <a:off x="4848" y="3456"/>
              <a:ext cx="48" cy="48"/>
            </a:xfrm>
            <a:prstGeom prst="ellipse">
              <a:avLst/>
            </a:prstGeom>
            <a:solidFill>
              <a:srgbClr val="00FF00"/>
            </a:solidFill>
            <a:ln w="9525">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901" name="Oval 33">
              <a:extLst>
                <a:ext uri="{FF2B5EF4-FFF2-40B4-BE49-F238E27FC236}">
                  <a16:creationId xmlns:a16="http://schemas.microsoft.com/office/drawing/2014/main" id="{C6996EC3-6A31-432E-AC84-A99A809CD9F6}"/>
                </a:ext>
              </a:extLst>
            </p:cNvPr>
            <p:cNvSpPr>
              <a:spLocks noChangeArrowheads="1"/>
            </p:cNvSpPr>
            <p:nvPr/>
          </p:nvSpPr>
          <p:spPr bwMode="auto">
            <a:xfrm>
              <a:off x="3792" y="3168"/>
              <a:ext cx="48" cy="48"/>
            </a:xfrm>
            <a:prstGeom prst="ellipse">
              <a:avLst/>
            </a:prstGeom>
            <a:solidFill>
              <a:srgbClr val="00FF00"/>
            </a:solidFill>
            <a:ln w="9525">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902" name="Oval 34">
              <a:extLst>
                <a:ext uri="{FF2B5EF4-FFF2-40B4-BE49-F238E27FC236}">
                  <a16:creationId xmlns:a16="http://schemas.microsoft.com/office/drawing/2014/main" id="{6C8337F3-A104-4DF8-B302-F638A7C3043D}"/>
                </a:ext>
              </a:extLst>
            </p:cNvPr>
            <p:cNvSpPr>
              <a:spLocks noChangeArrowheads="1"/>
            </p:cNvSpPr>
            <p:nvPr/>
          </p:nvSpPr>
          <p:spPr bwMode="auto">
            <a:xfrm>
              <a:off x="4416" y="3120"/>
              <a:ext cx="48" cy="48"/>
            </a:xfrm>
            <a:prstGeom prst="ellipse">
              <a:avLst/>
            </a:prstGeom>
            <a:solidFill>
              <a:srgbClr val="00FF00"/>
            </a:solidFill>
            <a:ln w="9525">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903" name="Oval 35">
              <a:extLst>
                <a:ext uri="{FF2B5EF4-FFF2-40B4-BE49-F238E27FC236}">
                  <a16:creationId xmlns:a16="http://schemas.microsoft.com/office/drawing/2014/main" id="{76D72ED6-4D36-4FFF-BD8A-325ABF378011}"/>
                </a:ext>
              </a:extLst>
            </p:cNvPr>
            <p:cNvSpPr>
              <a:spLocks noChangeArrowheads="1"/>
            </p:cNvSpPr>
            <p:nvPr/>
          </p:nvSpPr>
          <p:spPr bwMode="auto">
            <a:xfrm>
              <a:off x="4800" y="3168"/>
              <a:ext cx="48" cy="48"/>
            </a:xfrm>
            <a:prstGeom prst="ellipse">
              <a:avLst/>
            </a:prstGeom>
            <a:solidFill>
              <a:srgbClr val="00FF00"/>
            </a:solidFill>
            <a:ln w="9525">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904" name="Oval 36">
              <a:extLst>
                <a:ext uri="{FF2B5EF4-FFF2-40B4-BE49-F238E27FC236}">
                  <a16:creationId xmlns:a16="http://schemas.microsoft.com/office/drawing/2014/main" id="{BAE4319B-E519-4BD9-8005-8D9C93CB1D7C}"/>
                </a:ext>
              </a:extLst>
            </p:cNvPr>
            <p:cNvSpPr>
              <a:spLocks noChangeArrowheads="1"/>
            </p:cNvSpPr>
            <p:nvPr/>
          </p:nvSpPr>
          <p:spPr bwMode="auto">
            <a:xfrm>
              <a:off x="4848" y="3600"/>
              <a:ext cx="48" cy="48"/>
            </a:xfrm>
            <a:prstGeom prst="ellipse">
              <a:avLst/>
            </a:prstGeom>
            <a:solidFill>
              <a:srgbClr val="00FF00"/>
            </a:solidFill>
            <a:ln w="9525">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905" name="Oval 37">
              <a:extLst>
                <a:ext uri="{FF2B5EF4-FFF2-40B4-BE49-F238E27FC236}">
                  <a16:creationId xmlns:a16="http://schemas.microsoft.com/office/drawing/2014/main" id="{262374A0-ABA9-43AA-BAFD-190E703A6224}"/>
                </a:ext>
              </a:extLst>
            </p:cNvPr>
            <p:cNvSpPr>
              <a:spLocks noChangeArrowheads="1"/>
            </p:cNvSpPr>
            <p:nvPr/>
          </p:nvSpPr>
          <p:spPr bwMode="auto">
            <a:xfrm>
              <a:off x="4080" y="3072"/>
              <a:ext cx="48" cy="48"/>
            </a:xfrm>
            <a:prstGeom prst="ellipse">
              <a:avLst/>
            </a:prstGeom>
            <a:solidFill>
              <a:srgbClr val="00FF00"/>
            </a:solidFill>
            <a:ln w="9525">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906" name="Oval 38">
              <a:extLst>
                <a:ext uri="{FF2B5EF4-FFF2-40B4-BE49-F238E27FC236}">
                  <a16:creationId xmlns:a16="http://schemas.microsoft.com/office/drawing/2014/main" id="{FBC6A51F-780C-4D78-8EEC-6B7096B54ADF}"/>
                </a:ext>
              </a:extLst>
            </p:cNvPr>
            <p:cNvSpPr>
              <a:spLocks noChangeArrowheads="1"/>
            </p:cNvSpPr>
            <p:nvPr/>
          </p:nvSpPr>
          <p:spPr bwMode="auto">
            <a:xfrm>
              <a:off x="3744" y="3408"/>
              <a:ext cx="48" cy="48"/>
            </a:xfrm>
            <a:prstGeom prst="ellipse">
              <a:avLst/>
            </a:prstGeom>
            <a:solidFill>
              <a:srgbClr val="00FF00"/>
            </a:solidFill>
            <a:ln w="9525">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907" name="Oval 39">
              <a:extLst>
                <a:ext uri="{FF2B5EF4-FFF2-40B4-BE49-F238E27FC236}">
                  <a16:creationId xmlns:a16="http://schemas.microsoft.com/office/drawing/2014/main" id="{96D9A675-C0B7-4D49-A860-D75C0E499EB3}"/>
                </a:ext>
              </a:extLst>
            </p:cNvPr>
            <p:cNvSpPr>
              <a:spLocks noChangeArrowheads="1"/>
            </p:cNvSpPr>
            <p:nvPr/>
          </p:nvSpPr>
          <p:spPr bwMode="auto">
            <a:xfrm>
              <a:off x="3888" y="3600"/>
              <a:ext cx="48" cy="48"/>
            </a:xfrm>
            <a:prstGeom prst="ellipse">
              <a:avLst/>
            </a:prstGeom>
            <a:solidFill>
              <a:srgbClr val="00FF00"/>
            </a:solidFill>
            <a:ln w="9525">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908" name="Oval 40">
              <a:extLst>
                <a:ext uri="{FF2B5EF4-FFF2-40B4-BE49-F238E27FC236}">
                  <a16:creationId xmlns:a16="http://schemas.microsoft.com/office/drawing/2014/main" id="{A5B3D3D7-544D-4797-B8AB-8E6290FADC00}"/>
                </a:ext>
              </a:extLst>
            </p:cNvPr>
            <p:cNvSpPr>
              <a:spLocks noChangeArrowheads="1"/>
            </p:cNvSpPr>
            <p:nvPr/>
          </p:nvSpPr>
          <p:spPr bwMode="auto">
            <a:xfrm>
              <a:off x="4848" y="3072"/>
              <a:ext cx="48" cy="48"/>
            </a:xfrm>
            <a:prstGeom prst="ellipse">
              <a:avLst/>
            </a:prstGeom>
            <a:solidFill>
              <a:srgbClr val="00FF00"/>
            </a:solidFill>
            <a:ln w="9525">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909" name="Oval 41">
              <a:extLst>
                <a:ext uri="{FF2B5EF4-FFF2-40B4-BE49-F238E27FC236}">
                  <a16:creationId xmlns:a16="http://schemas.microsoft.com/office/drawing/2014/main" id="{2B869E20-F9E9-405A-819A-2E3863005736}"/>
                </a:ext>
              </a:extLst>
            </p:cNvPr>
            <p:cNvSpPr>
              <a:spLocks noChangeArrowheads="1"/>
            </p:cNvSpPr>
            <p:nvPr/>
          </p:nvSpPr>
          <p:spPr bwMode="auto">
            <a:xfrm>
              <a:off x="4320" y="3600"/>
              <a:ext cx="48" cy="48"/>
            </a:xfrm>
            <a:prstGeom prst="ellipse">
              <a:avLst/>
            </a:prstGeom>
            <a:solidFill>
              <a:srgbClr val="00FF00"/>
            </a:solidFill>
            <a:ln w="9525">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910" name="Oval 42">
              <a:extLst>
                <a:ext uri="{FF2B5EF4-FFF2-40B4-BE49-F238E27FC236}">
                  <a16:creationId xmlns:a16="http://schemas.microsoft.com/office/drawing/2014/main" id="{7C52A287-ABCD-4B8B-8E71-18B71FF589A1}"/>
                </a:ext>
              </a:extLst>
            </p:cNvPr>
            <p:cNvSpPr>
              <a:spLocks noChangeArrowheads="1"/>
            </p:cNvSpPr>
            <p:nvPr/>
          </p:nvSpPr>
          <p:spPr bwMode="auto">
            <a:xfrm>
              <a:off x="4656" y="3648"/>
              <a:ext cx="48" cy="48"/>
            </a:xfrm>
            <a:prstGeom prst="ellipse">
              <a:avLst/>
            </a:prstGeom>
            <a:solidFill>
              <a:srgbClr val="00FF00"/>
            </a:solidFill>
            <a:ln w="9525">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5854" name="Group 43">
            <a:extLst>
              <a:ext uri="{FF2B5EF4-FFF2-40B4-BE49-F238E27FC236}">
                <a16:creationId xmlns:a16="http://schemas.microsoft.com/office/drawing/2014/main" id="{C6F5CCF6-0E4D-4E6B-B287-FED31539F693}"/>
              </a:ext>
            </a:extLst>
          </p:cNvPr>
          <p:cNvGrpSpPr>
            <a:grpSpLocks/>
          </p:cNvGrpSpPr>
          <p:nvPr/>
        </p:nvGrpSpPr>
        <p:grpSpPr bwMode="auto">
          <a:xfrm>
            <a:off x="5881688" y="4670425"/>
            <a:ext cx="2362200" cy="1143000"/>
            <a:chOff x="3944" y="3344"/>
            <a:chExt cx="1488" cy="720"/>
          </a:xfrm>
        </p:grpSpPr>
        <p:sp>
          <p:nvSpPr>
            <p:cNvPr id="35859" name="Rectangle 44">
              <a:extLst>
                <a:ext uri="{FF2B5EF4-FFF2-40B4-BE49-F238E27FC236}">
                  <a16:creationId xmlns:a16="http://schemas.microsoft.com/office/drawing/2014/main" id="{4E5E7A11-E721-43F2-8AF1-B44A066E4B99}"/>
                </a:ext>
              </a:extLst>
            </p:cNvPr>
            <p:cNvSpPr>
              <a:spLocks noChangeArrowheads="1"/>
            </p:cNvSpPr>
            <p:nvPr/>
          </p:nvSpPr>
          <p:spPr bwMode="auto">
            <a:xfrm>
              <a:off x="3944" y="3344"/>
              <a:ext cx="1488" cy="72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5860" name="Group 45">
              <a:extLst>
                <a:ext uri="{FF2B5EF4-FFF2-40B4-BE49-F238E27FC236}">
                  <a16:creationId xmlns:a16="http://schemas.microsoft.com/office/drawing/2014/main" id="{56680AB0-E309-436E-AA40-1234C2BF10F3}"/>
                </a:ext>
              </a:extLst>
            </p:cNvPr>
            <p:cNvGrpSpPr>
              <a:grpSpLocks/>
            </p:cNvGrpSpPr>
            <p:nvPr/>
          </p:nvGrpSpPr>
          <p:grpSpPr bwMode="auto">
            <a:xfrm>
              <a:off x="4045" y="3408"/>
              <a:ext cx="1296" cy="600"/>
              <a:chOff x="4045" y="3408"/>
              <a:chExt cx="1296" cy="600"/>
            </a:xfrm>
          </p:grpSpPr>
          <p:sp>
            <p:nvSpPr>
              <p:cNvPr id="35861" name="Line 46">
                <a:extLst>
                  <a:ext uri="{FF2B5EF4-FFF2-40B4-BE49-F238E27FC236}">
                    <a16:creationId xmlns:a16="http://schemas.microsoft.com/office/drawing/2014/main" id="{C550F0B9-B241-47FF-BE13-5B61CBB6F37C}"/>
                  </a:ext>
                </a:extLst>
              </p:cNvPr>
              <p:cNvSpPr>
                <a:spLocks noChangeShapeType="1"/>
              </p:cNvSpPr>
              <p:nvPr/>
            </p:nvSpPr>
            <p:spPr bwMode="auto">
              <a:xfrm flipV="1">
                <a:off x="4189" y="3432"/>
                <a:ext cx="192" cy="96"/>
              </a:xfrm>
              <a:prstGeom prst="line">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2" name="Line 47">
                <a:extLst>
                  <a:ext uri="{FF2B5EF4-FFF2-40B4-BE49-F238E27FC236}">
                    <a16:creationId xmlns:a16="http://schemas.microsoft.com/office/drawing/2014/main" id="{94E85DF4-BE90-404B-8A34-6C2C08A1141B}"/>
                  </a:ext>
                </a:extLst>
              </p:cNvPr>
              <p:cNvSpPr>
                <a:spLocks noChangeShapeType="1"/>
              </p:cNvSpPr>
              <p:nvPr/>
            </p:nvSpPr>
            <p:spPr bwMode="auto">
              <a:xfrm>
                <a:off x="4093" y="3624"/>
                <a:ext cx="240" cy="96"/>
              </a:xfrm>
              <a:prstGeom prst="line">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3" name="Line 48">
                <a:extLst>
                  <a:ext uri="{FF2B5EF4-FFF2-40B4-BE49-F238E27FC236}">
                    <a16:creationId xmlns:a16="http://schemas.microsoft.com/office/drawing/2014/main" id="{6AE52BBB-31FE-49D2-8DE0-3892FD8EF1A5}"/>
                  </a:ext>
                </a:extLst>
              </p:cNvPr>
              <p:cNvSpPr>
                <a:spLocks noChangeShapeType="1"/>
              </p:cNvSpPr>
              <p:nvPr/>
            </p:nvSpPr>
            <p:spPr bwMode="auto">
              <a:xfrm>
                <a:off x="4381" y="3528"/>
                <a:ext cx="288" cy="0"/>
              </a:xfrm>
              <a:prstGeom prst="line">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4" name="Line 49">
                <a:extLst>
                  <a:ext uri="{FF2B5EF4-FFF2-40B4-BE49-F238E27FC236}">
                    <a16:creationId xmlns:a16="http://schemas.microsoft.com/office/drawing/2014/main" id="{58AB6050-520A-4A32-9687-89391AD3399C}"/>
                  </a:ext>
                </a:extLst>
              </p:cNvPr>
              <p:cNvSpPr>
                <a:spLocks noChangeShapeType="1"/>
              </p:cNvSpPr>
              <p:nvPr/>
            </p:nvSpPr>
            <p:spPr bwMode="auto">
              <a:xfrm flipV="1">
                <a:off x="4669" y="3480"/>
                <a:ext cx="192" cy="144"/>
              </a:xfrm>
              <a:prstGeom prst="line">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5" name="Line 50">
                <a:extLst>
                  <a:ext uri="{FF2B5EF4-FFF2-40B4-BE49-F238E27FC236}">
                    <a16:creationId xmlns:a16="http://schemas.microsoft.com/office/drawing/2014/main" id="{71947DB4-8E86-47D2-BB39-B4D2532FB8CD}"/>
                  </a:ext>
                </a:extLst>
              </p:cNvPr>
              <p:cNvSpPr>
                <a:spLocks noChangeShapeType="1"/>
              </p:cNvSpPr>
              <p:nvPr/>
            </p:nvSpPr>
            <p:spPr bwMode="auto">
              <a:xfrm flipH="1">
                <a:off x="4189" y="3720"/>
                <a:ext cx="192" cy="96"/>
              </a:xfrm>
              <a:prstGeom prst="line">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6" name="Line 51">
                <a:extLst>
                  <a:ext uri="{FF2B5EF4-FFF2-40B4-BE49-F238E27FC236}">
                    <a16:creationId xmlns:a16="http://schemas.microsoft.com/office/drawing/2014/main" id="{6D5E0084-89A4-42DE-B996-FFE98192E0EC}"/>
                  </a:ext>
                </a:extLst>
              </p:cNvPr>
              <p:cNvSpPr>
                <a:spLocks noChangeShapeType="1"/>
              </p:cNvSpPr>
              <p:nvPr/>
            </p:nvSpPr>
            <p:spPr bwMode="auto">
              <a:xfrm flipH="1" flipV="1">
                <a:off x="4333" y="3576"/>
                <a:ext cx="192" cy="144"/>
              </a:xfrm>
              <a:prstGeom prst="line">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7" name="Line 52">
                <a:extLst>
                  <a:ext uri="{FF2B5EF4-FFF2-40B4-BE49-F238E27FC236}">
                    <a16:creationId xmlns:a16="http://schemas.microsoft.com/office/drawing/2014/main" id="{6F022E86-8647-467C-888E-2DEEE71FAD15}"/>
                  </a:ext>
                </a:extLst>
              </p:cNvPr>
              <p:cNvSpPr>
                <a:spLocks noChangeShapeType="1"/>
              </p:cNvSpPr>
              <p:nvPr/>
            </p:nvSpPr>
            <p:spPr bwMode="auto">
              <a:xfrm flipH="1">
                <a:off x="4477" y="3720"/>
                <a:ext cx="144" cy="96"/>
              </a:xfrm>
              <a:prstGeom prst="line">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8" name="Line 53">
                <a:extLst>
                  <a:ext uri="{FF2B5EF4-FFF2-40B4-BE49-F238E27FC236}">
                    <a16:creationId xmlns:a16="http://schemas.microsoft.com/office/drawing/2014/main" id="{0B0F0BF6-5D33-40BA-A0D4-CA9DF9480381}"/>
                  </a:ext>
                </a:extLst>
              </p:cNvPr>
              <p:cNvSpPr>
                <a:spLocks noChangeShapeType="1"/>
              </p:cNvSpPr>
              <p:nvPr/>
            </p:nvSpPr>
            <p:spPr bwMode="auto">
              <a:xfrm flipH="1" flipV="1">
                <a:off x="4765" y="3720"/>
                <a:ext cx="144" cy="192"/>
              </a:xfrm>
              <a:prstGeom prst="line">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9" name="Line 54">
                <a:extLst>
                  <a:ext uri="{FF2B5EF4-FFF2-40B4-BE49-F238E27FC236}">
                    <a16:creationId xmlns:a16="http://schemas.microsoft.com/office/drawing/2014/main" id="{6048503C-A007-4016-8372-D9CBB7CC9A04}"/>
                  </a:ext>
                </a:extLst>
              </p:cNvPr>
              <p:cNvSpPr>
                <a:spLocks noChangeShapeType="1"/>
              </p:cNvSpPr>
              <p:nvPr/>
            </p:nvSpPr>
            <p:spPr bwMode="auto">
              <a:xfrm>
                <a:off x="4909" y="3480"/>
                <a:ext cx="192" cy="96"/>
              </a:xfrm>
              <a:prstGeom prst="line">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0" name="Line 55">
                <a:extLst>
                  <a:ext uri="{FF2B5EF4-FFF2-40B4-BE49-F238E27FC236}">
                    <a16:creationId xmlns:a16="http://schemas.microsoft.com/office/drawing/2014/main" id="{6141C265-21B3-49CF-B9DC-9740CFA7E835}"/>
                  </a:ext>
                </a:extLst>
              </p:cNvPr>
              <p:cNvSpPr>
                <a:spLocks noChangeShapeType="1"/>
              </p:cNvSpPr>
              <p:nvPr/>
            </p:nvSpPr>
            <p:spPr bwMode="auto">
              <a:xfrm flipH="1">
                <a:off x="5149" y="3432"/>
                <a:ext cx="96" cy="240"/>
              </a:xfrm>
              <a:prstGeom prst="line">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1" name="Line 56">
                <a:extLst>
                  <a:ext uri="{FF2B5EF4-FFF2-40B4-BE49-F238E27FC236}">
                    <a16:creationId xmlns:a16="http://schemas.microsoft.com/office/drawing/2014/main" id="{C58DBD1F-7A0E-4364-B9CF-1AC5197034F5}"/>
                  </a:ext>
                </a:extLst>
              </p:cNvPr>
              <p:cNvSpPr>
                <a:spLocks noChangeShapeType="1"/>
              </p:cNvSpPr>
              <p:nvPr/>
            </p:nvSpPr>
            <p:spPr bwMode="auto">
              <a:xfrm>
                <a:off x="4381" y="3816"/>
                <a:ext cx="96" cy="144"/>
              </a:xfrm>
              <a:prstGeom prst="line">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2" name="Line 57">
                <a:extLst>
                  <a:ext uri="{FF2B5EF4-FFF2-40B4-BE49-F238E27FC236}">
                    <a16:creationId xmlns:a16="http://schemas.microsoft.com/office/drawing/2014/main" id="{8FEBEE15-A570-4B1F-B8F0-0F25799CDCF0}"/>
                  </a:ext>
                </a:extLst>
              </p:cNvPr>
              <p:cNvSpPr>
                <a:spLocks noChangeShapeType="1"/>
              </p:cNvSpPr>
              <p:nvPr/>
            </p:nvSpPr>
            <p:spPr bwMode="auto">
              <a:xfrm>
                <a:off x="4957" y="3672"/>
                <a:ext cx="192" cy="96"/>
              </a:xfrm>
              <a:prstGeom prst="line">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3" name="Line 58">
                <a:extLst>
                  <a:ext uri="{FF2B5EF4-FFF2-40B4-BE49-F238E27FC236}">
                    <a16:creationId xmlns:a16="http://schemas.microsoft.com/office/drawing/2014/main" id="{1272CFE3-8524-45F6-AE53-D5407F0576BF}"/>
                  </a:ext>
                </a:extLst>
              </p:cNvPr>
              <p:cNvSpPr>
                <a:spLocks noChangeShapeType="1"/>
              </p:cNvSpPr>
              <p:nvPr/>
            </p:nvSpPr>
            <p:spPr bwMode="auto">
              <a:xfrm flipV="1">
                <a:off x="4045" y="3912"/>
                <a:ext cx="144" cy="96"/>
              </a:xfrm>
              <a:prstGeom prst="line">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4" name="Line 59">
                <a:extLst>
                  <a:ext uri="{FF2B5EF4-FFF2-40B4-BE49-F238E27FC236}">
                    <a16:creationId xmlns:a16="http://schemas.microsoft.com/office/drawing/2014/main" id="{CAEA2C73-A784-4D50-9B96-1DC9901E5989}"/>
                  </a:ext>
                </a:extLst>
              </p:cNvPr>
              <p:cNvSpPr>
                <a:spLocks noChangeShapeType="1"/>
              </p:cNvSpPr>
              <p:nvPr/>
            </p:nvSpPr>
            <p:spPr bwMode="auto">
              <a:xfrm flipH="1" flipV="1">
                <a:off x="4045" y="3672"/>
                <a:ext cx="48" cy="144"/>
              </a:xfrm>
              <a:prstGeom prst="line">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5" name="Line 60">
                <a:extLst>
                  <a:ext uri="{FF2B5EF4-FFF2-40B4-BE49-F238E27FC236}">
                    <a16:creationId xmlns:a16="http://schemas.microsoft.com/office/drawing/2014/main" id="{E3B8CED5-A6FA-4E9C-8973-815484E2384A}"/>
                  </a:ext>
                </a:extLst>
              </p:cNvPr>
              <p:cNvSpPr>
                <a:spLocks noChangeShapeType="1"/>
              </p:cNvSpPr>
              <p:nvPr/>
            </p:nvSpPr>
            <p:spPr bwMode="auto">
              <a:xfrm>
                <a:off x="4669" y="3816"/>
                <a:ext cx="0" cy="144"/>
              </a:xfrm>
              <a:prstGeom prst="line">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6" name="Line 61">
                <a:extLst>
                  <a:ext uri="{FF2B5EF4-FFF2-40B4-BE49-F238E27FC236}">
                    <a16:creationId xmlns:a16="http://schemas.microsoft.com/office/drawing/2014/main" id="{27852E78-504A-4BBD-928B-EE5CEA1F11CE}"/>
                  </a:ext>
                </a:extLst>
              </p:cNvPr>
              <p:cNvSpPr>
                <a:spLocks noChangeShapeType="1"/>
              </p:cNvSpPr>
              <p:nvPr/>
            </p:nvSpPr>
            <p:spPr bwMode="auto">
              <a:xfrm flipH="1">
                <a:off x="5053" y="3768"/>
                <a:ext cx="144" cy="144"/>
              </a:xfrm>
              <a:prstGeom prst="line">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7" name="Line 62">
                <a:extLst>
                  <a:ext uri="{FF2B5EF4-FFF2-40B4-BE49-F238E27FC236}">
                    <a16:creationId xmlns:a16="http://schemas.microsoft.com/office/drawing/2014/main" id="{4341FCA9-7847-48F5-8086-2359FF195F8E}"/>
                  </a:ext>
                </a:extLst>
              </p:cNvPr>
              <p:cNvSpPr>
                <a:spLocks noChangeShapeType="1"/>
              </p:cNvSpPr>
              <p:nvPr/>
            </p:nvSpPr>
            <p:spPr bwMode="auto">
              <a:xfrm flipV="1">
                <a:off x="5293" y="3576"/>
                <a:ext cx="0" cy="240"/>
              </a:xfrm>
              <a:prstGeom prst="line">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8" name="Line 63">
                <a:extLst>
                  <a:ext uri="{FF2B5EF4-FFF2-40B4-BE49-F238E27FC236}">
                    <a16:creationId xmlns:a16="http://schemas.microsoft.com/office/drawing/2014/main" id="{B535741B-FBCB-45E0-B2B1-2F4C003DED12}"/>
                  </a:ext>
                </a:extLst>
              </p:cNvPr>
              <p:cNvSpPr>
                <a:spLocks noChangeShapeType="1"/>
              </p:cNvSpPr>
              <p:nvPr/>
            </p:nvSpPr>
            <p:spPr bwMode="auto">
              <a:xfrm rot="-167520">
                <a:off x="4560" y="3408"/>
                <a:ext cx="192" cy="96"/>
              </a:xfrm>
              <a:prstGeom prst="line">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9" name="Line 64">
                <a:extLst>
                  <a:ext uri="{FF2B5EF4-FFF2-40B4-BE49-F238E27FC236}">
                    <a16:creationId xmlns:a16="http://schemas.microsoft.com/office/drawing/2014/main" id="{E1BF939B-1851-4E38-B7A1-D701B61D87E5}"/>
                  </a:ext>
                </a:extLst>
              </p:cNvPr>
              <p:cNvSpPr>
                <a:spLocks noChangeShapeType="1"/>
              </p:cNvSpPr>
              <p:nvPr/>
            </p:nvSpPr>
            <p:spPr bwMode="auto">
              <a:xfrm rot="4912194" flipV="1">
                <a:off x="4024" y="3448"/>
                <a:ext cx="192" cy="144"/>
              </a:xfrm>
              <a:prstGeom prst="line">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80" name="Line 65">
                <a:extLst>
                  <a:ext uri="{FF2B5EF4-FFF2-40B4-BE49-F238E27FC236}">
                    <a16:creationId xmlns:a16="http://schemas.microsoft.com/office/drawing/2014/main" id="{712B8AE2-0A59-49AE-87D4-F39FE41AEA68}"/>
                  </a:ext>
                </a:extLst>
              </p:cNvPr>
              <p:cNvSpPr>
                <a:spLocks noChangeShapeType="1"/>
              </p:cNvSpPr>
              <p:nvPr/>
            </p:nvSpPr>
            <p:spPr bwMode="auto">
              <a:xfrm>
                <a:off x="5197" y="3816"/>
                <a:ext cx="144" cy="144"/>
              </a:xfrm>
              <a:prstGeom prst="line">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81" name="Line 66">
                <a:extLst>
                  <a:ext uri="{FF2B5EF4-FFF2-40B4-BE49-F238E27FC236}">
                    <a16:creationId xmlns:a16="http://schemas.microsoft.com/office/drawing/2014/main" id="{BEB33E43-609B-465B-89EA-DFEF1EA4B391}"/>
                  </a:ext>
                </a:extLst>
              </p:cNvPr>
              <p:cNvSpPr>
                <a:spLocks noChangeShapeType="1"/>
              </p:cNvSpPr>
              <p:nvPr/>
            </p:nvSpPr>
            <p:spPr bwMode="auto">
              <a:xfrm flipH="1">
                <a:off x="4909" y="3768"/>
                <a:ext cx="48" cy="192"/>
              </a:xfrm>
              <a:prstGeom prst="line">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35855" name="Oval 67">
            <a:extLst>
              <a:ext uri="{FF2B5EF4-FFF2-40B4-BE49-F238E27FC236}">
                <a16:creationId xmlns:a16="http://schemas.microsoft.com/office/drawing/2014/main" id="{5B7CBECA-426B-4D9B-9A5C-C3B26B223D30}"/>
              </a:ext>
            </a:extLst>
          </p:cNvPr>
          <p:cNvSpPr>
            <a:spLocks noChangeArrowheads="1"/>
          </p:cNvSpPr>
          <p:nvPr/>
        </p:nvSpPr>
        <p:spPr bwMode="auto">
          <a:xfrm>
            <a:off x="3924300" y="4724400"/>
            <a:ext cx="1833563" cy="1143000"/>
          </a:xfrm>
          <a:prstGeom prst="ellipse">
            <a:avLst/>
          </a:prstGeom>
          <a:solidFill>
            <a:srgbClr val="006699"/>
          </a:solidFill>
          <a:ln w="28575">
            <a:solidFill>
              <a:srgbClr val="66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solidFill>
                  <a:schemeClr val="bg1"/>
                </a:solidFill>
                <a:latin typeface="宋体" panose="02010600030101010101" pitchFamily="2" charset="-122"/>
              </a:rPr>
              <a:t>整体对外</a:t>
            </a:r>
          </a:p>
          <a:p>
            <a:pPr algn="ctr" eaLnBrk="1" hangingPunct="1"/>
            <a:r>
              <a:rPr kumimoji="1" lang="zh-CN" altLang="en-US" sz="2400" b="1">
                <a:solidFill>
                  <a:schemeClr val="bg1"/>
                </a:solidFill>
                <a:latin typeface="宋体" panose="02010600030101010101" pitchFamily="2" charset="-122"/>
              </a:rPr>
              <a:t>不显电性</a:t>
            </a:r>
          </a:p>
        </p:txBody>
      </p:sp>
      <p:sp>
        <p:nvSpPr>
          <p:cNvPr id="35856" name="Rectangle 68">
            <a:extLst>
              <a:ext uri="{FF2B5EF4-FFF2-40B4-BE49-F238E27FC236}">
                <a16:creationId xmlns:a16="http://schemas.microsoft.com/office/drawing/2014/main" id="{BACB4D8F-1F6B-4157-B3A6-B61F22A9B93F}"/>
              </a:ext>
            </a:extLst>
          </p:cNvPr>
          <p:cNvSpPr>
            <a:spLocks noChangeArrowheads="1"/>
          </p:cNvSpPr>
          <p:nvPr/>
        </p:nvSpPr>
        <p:spPr bwMode="auto">
          <a:xfrm>
            <a:off x="1476375" y="6065838"/>
            <a:ext cx="21415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solidFill>
                  <a:schemeClr val="bg1"/>
                </a:solidFill>
                <a:latin typeface="Times New Roman" panose="02020603050405020304" pitchFamily="18" charset="0"/>
                <a:ea typeface="楷体_GB2312" pitchFamily="49" charset="-122"/>
              </a:rPr>
              <a:t>(</a:t>
            </a:r>
            <a:r>
              <a:rPr kumimoji="1" lang="zh-CN" altLang="en-US" sz="2000" b="1">
                <a:solidFill>
                  <a:schemeClr val="bg1"/>
                </a:solidFill>
                <a:ea typeface="楷体_GB2312" pitchFamily="49" charset="-122"/>
              </a:rPr>
              <a:t>无极分子电介质</a:t>
            </a:r>
            <a:r>
              <a:rPr kumimoji="1" lang="en-US" altLang="zh-CN" sz="2000" b="1">
                <a:solidFill>
                  <a:schemeClr val="bg1"/>
                </a:solidFill>
                <a:latin typeface="Times New Roman" panose="02020603050405020304" pitchFamily="18" charset="0"/>
                <a:ea typeface="楷体_GB2312" pitchFamily="49" charset="-122"/>
              </a:rPr>
              <a:t>)</a:t>
            </a:r>
          </a:p>
        </p:txBody>
      </p:sp>
      <p:sp>
        <p:nvSpPr>
          <p:cNvPr id="35857" name="Rectangle 69">
            <a:extLst>
              <a:ext uri="{FF2B5EF4-FFF2-40B4-BE49-F238E27FC236}">
                <a16:creationId xmlns:a16="http://schemas.microsoft.com/office/drawing/2014/main" id="{CB4FADDC-0497-408B-A2FC-2574259C3305}"/>
              </a:ext>
            </a:extLst>
          </p:cNvPr>
          <p:cNvSpPr>
            <a:spLocks noChangeArrowheads="1"/>
          </p:cNvSpPr>
          <p:nvPr/>
        </p:nvSpPr>
        <p:spPr bwMode="auto">
          <a:xfrm>
            <a:off x="6103938" y="6021388"/>
            <a:ext cx="21415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solidFill>
                  <a:schemeClr val="bg1"/>
                </a:solidFill>
                <a:latin typeface="Times New Roman" panose="02020603050405020304" pitchFamily="18" charset="0"/>
                <a:ea typeface="楷体_GB2312" pitchFamily="49" charset="-122"/>
              </a:rPr>
              <a:t>(</a:t>
            </a:r>
            <a:r>
              <a:rPr kumimoji="1" lang="zh-CN" altLang="en-US" sz="2000" b="1">
                <a:solidFill>
                  <a:schemeClr val="bg1"/>
                </a:solidFill>
                <a:ea typeface="楷体_GB2312" pitchFamily="49" charset="-122"/>
              </a:rPr>
              <a:t>有极分子电介质</a:t>
            </a:r>
            <a:r>
              <a:rPr kumimoji="1" lang="en-US" altLang="zh-CN" sz="2000" b="1">
                <a:solidFill>
                  <a:schemeClr val="bg1"/>
                </a:solidFill>
                <a:latin typeface="Times New Roman" panose="02020603050405020304" pitchFamily="18" charset="0"/>
                <a:ea typeface="楷体_GB2312" pitchFamily="49" charset="-122"/>
              </a:rPr>
              <a:t>)</a:t>
            </a:r>
          </a:p>
        </p:txBody>
      </p:sp>
      <p:graphicFrame>
        <p:nvGraphicFramePr>
          <p:cNvPr id="35858" name="Object 70">
            <a:extLst>
              <a:ext uri="{FF2B5EF4-FFF2-40B4-BE49-F238E27FC236}">
                <a16:creationId xmlns:a16="http://schemas.microsoft.com/office/drawing/2014/main" id="{72CD1FE9-269C-4E72-8525-28B4A62F3E1C}"/>
              </a:ext>
            </a:extLst>
          </p:cNvPr>
          <p:cNvGraphicFramePr>
            <a:graphicFrameLocks noChangeAspect="1"/>
          </p:cNvGraphicFramePr>
          <p:nvPr/>
        </p:nvGraphicFramePr>
        <p:xfrm>
          <a:off x="900113" y="3368675"/>
          <a:ext cx="862012" cy="395288"/>
        </p:xfrm>
        <a:graphic>
          <a:graphicData uri="http://schemas.openxmlformats.org/presentationml/2006/ole">
            <mc:AlternateContent xmlns:mc="http://schemas.openxmlformats.org/markup-compatibility/2006">
              <mc:Choice xmlns:v="urn:schemas-microsoft-com:vml" Requires="v">
                <p:oleObj name="公式" r:id="rId6" imgW="672862" imgH="273269" progId="Equation.3">
                  <p:embed/>
                </p:oleObj>
              </mc:Choice>
              <mc:Fallback>
                <p:oleObj name="公式" r:id="rId6" imgW="672862" imgH="273269" progId="Equation.3">
                  <p:embed/>
                  <p:pic>
                    <p:nvPicPr>
                      <p:cNvPr id="0" name="Object 7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0113" y="3368675"/>
                        <a:ext cx="862012"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图片 2">
            <a:extLst>
              <a:ext uri="{FF2B5EF4-FFF2-40B4-BE49-F238E27FC236}">
                <a16:creationId xmlns:a16="http://schemas.microsoft.com/office/drawing/2014/main" id="{8EF66F7A-A3F2-4D1E-BD0C-0599B6DB5D8C}"/>
              </a:ext>
            </a:extLst>
          </p:cNvP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651077" y="332656"/>
            <a:ext cx="3422650"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9" name="图片 19">
            <a:extLst>
              <a:ext uri="{FF2B5EF4-FFF2-40B4-BE49-F238E27FC236}">
                <a16:creationId xmlns:a16="http://schemas.microsoft.com/office/drawing/2014/main" id="{9CAD72FA-E9A0-4103-B687-53306726AE59}"/>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427694" y="1307274"/>
            <a:ext cx="350202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60" name="图片 21">
            <a:extLst>
              <a:ext uri="{FF2B5EF4-FFF2-40B4-BE49-F238E27FC236}">
                <a16:creationId xmlns:a16="http://schemas.microsoft.com/office/drawing/2014/main" id="{BBF8F43B-8CA6-49F8-80FC-BBD641029154}"/>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929109" y="2741143"/>
            <a:ext cx="4757738"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61" name="图片 23">
            <a:extLst>
              <a:ext uri="{FF2B5EF4-FFF2-40B4-BE49-F238E27FC236}">
                <a16:creationId xmlns:a16="http://schemas.microsoft.com/office/drawing/2014/main" id="{5C141C43-9C95-4943-9A6A-9E5E634E6452}"/>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305425" y="4757487"/>
            <a:ext cx="5663405" cy="805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198D56FA-E00A-4860-989D-2210AFF2EBDA}"/>
              </a:ext>
            </a:extLst>
          </p:cNvPr>
          <p:cNvSpPr/>
          <p:nvPr/>
        </p:nvSpPr>
        <p:spPr>
          <a:xfrm>
            <a:off x="4427694" y="561653"/>
            <a:ext cx="3023585" cy="40011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如果界面上没有自由电荷</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6" name="矩形 15">
            <a:extLst>
              <a:ext uri="{FF2B5EF4-FFF2-40B4-BE49-F238E27FC236}">
                <a16:creationId xmlns:a16="http://schemas.microsoft.com/office/drawing/2014/main" id="{ACCF0905-0042-4A6A-9420-0C9FA08694B7}"/>
              </a:ext>
            </a:extLst>
          </p:cNvPr>
          <p:cNvSpPr/>
          <p:nvPr/>
        </p:nvSpPr>
        <p:spPr>
          <a:xfrm>
            <a:off x="457153" y="2762676"/>
            <a:ext cx="3281668" cy="40011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电场线的方向在界面处满足</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 name="矩形 17">
            <a:extLst>
              <a:ext uri="{FF2B5EF4-FFF2-40B4-BE49-F238E27FC236}">
                <a16:creationId xmlns:a16="http://schemas.microsoft.com/office/drawing/2014/main" id="{8BDC92EB-7030-46CE-A3D2-5973F962DD57}"/>
              </a:ext>
            </a:extLst>
          </p:cNvPr>
          <p:cNvSpPr/>
          <p:nvPr/>
        </p:nvSpPr>
        <p:spPr>
          <a:xfrm>
            <a:off x="3254655" y="4230851"/>
            <a:ext cx="3023585" cy="40011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如果界面上没有自由电荷</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8" name="组合 7">
            <a:extLst>
              <a:ext uri="{FF2B5EF4-FFF2-40B4-BE49-F238E27FC236}">
                <a16:creationId xmlns:a16="http://schemas.microsoft.com/office/drawing/2014/main" id="{09E5CCEA-5ACE-4726-B772-D5EB80C549FC}"/>
              </a:ext>
            </a:extLst>
          </p:cNvPr>
          <p:cNvGrpSpPr/>
          <p:nvPr/>
        </p:nvGrpSpPr>
        <p:grpSpPr>
          <a:xfrm>
            <a:off x="107504" y="4113075"/>
            <a:ext cx="3021066" cy="2226707"/>
            <a:chOff x="107504" y="4113075"/>
            <a:chExt cx="3021066" cy="2226707"/>
          </a:xfrm>
        </p:grpSpPr>
        <p:grpSp>
          <p:nvGrpSpPr>
            <p:cNvPr id="6" name="组合 5">
              <a:extLst>
                <a:ext uri="{FF2B5EF4-FFF2-40B4-BE49-F238E27FC236}">
                  <a16:creationId xmlns:a16="http://schemas.microsoft.com/office/drawing/2014/main" id="{3E62717E-B998-45B8-B8E7-3C4181B9817F}"/>
                </a:ext>
              </a:extLst>
            </p:cNvPr>
            <p:cNvGrpSpPr/>
            <p:nvPr/>
          </p:nvGrpSpPr>
          <p:grpSpPr>
            <a:xfrm>
              <a:off x="107504" y="4113075"/>
              <a:ext cx="3021066" cy="2226707"/>
              <a:chOff x="107504" y="4113075"/>
              <a:chExt cx="3021066" cy="2226707"/>
            </a:xfrm>
          </p:grpSpPr>
          <p:pic>
            <p:nvPicPr>
              <p:cNvPr id="3" name="图片 2">
                <a:extLst>
                  <a:ext uri="{FF2B5EF4-FFF2-40B4-BE49-F238E27FC236}">
                    <a16:creationId xmlns:a16="http://schemas.microsoft.com/office/drawing/2014/main" id="{14AACAB8-3730-44A2-8C4D-11027C5898E2}"/>
                  </a:ext>
                </a:extLst>
              </p:cNvPr>
              <p:cNvPicPr>
                <a:picLocks noChangeAspect="1"/>
              </p:cNvPicPr>
              <p:nvPr/>
            </p:nvPicPr>
            <p:blipFill>
              <a:blip r:embed="rId6"/>
              <a:stretch>
                <a:fillRect/>
              </a:stretch>
            </p:blipFill>
            <p:spPr>
              <a:xfrm>
                <a:off x="107504" y="4113075"/>
                <a:ext cx="3021066" cy="2226707"/>
              </a:xfrm>
              <a:prstGeom prst="rect">
                <a:avLst/>
              </a:prstGeom>
            </p:spPr>
          </p:pic>
          <p:sp>
            <p:nvSpPr>
              <p:cNvPr id="4" name="文本框 3">
                <a:extLst>
                  <a:ext uri="{FF2B5EF4-FFF2-40B4-BE49-F238E27FC236}">
                    <a16:creationId xmlns:a16="http://schemas.microsoft.com/office/drawing/2014/main" id="{81BE0E93-5AEF-45BA-A097-CB635E222419}"/>
                  </a:ext>
                </a:extLst>
              </p:cNvPr>
              <p:cNvSpPr txBox="1"/>
              <p:nvPr/>
            </p:nvSpPr>
            <p:spPr>
              <a:xfrm>
                <a:off x="827584" y="5301208"/>
                <a:ext cx="269626" cy="276999"/>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1</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0" name="文本框 19">
                <a:extLst>
                  <a:ext uri="{FF2B5EF4-FFF2-40B4-BE49-F238E27FC236}">
                    <a16:creationId xmlns:a16="http://schemas.microsoft.com/office/drawing/2014/main" id="{50E2C759-1938-4BD2-9C7D-20935B2F6F07}"/>
                  </a:ext>
                </a:extLst>
              </p:cNvPr>
              <p:cNvSpPr txBox="1"/>
              <p:nvPr/>
            </p:nvSpPr>
            <p:spPr>
              <a:xfrm>
                <a:off x="1660697" y="4638947"/>
                <a:ext cx="269626" cy="276999"/>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2</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文本框 4">
                <a:extLst>
                  <a:ext uri="{FF2B5EF4-FFF2-40B4-BE49-F238E27FC236}">
                    <a16:creationId xmlns:a16="http://schemas.microsoft.com/office/drawing/2014/main" id="{7B9D16EE-81DE-41C7-A781-37BFDAD7AE5E}"/>
                  </a:ext>
                </a:extLst>
              </p:cNvPr>
              <p:cNvSpPr txBox="1"/>
              <p:nvPr/>
            </p:nvSpPr>
            <p:spPr>
              <a:xfrm>
                <a:off x="1660697" y="4869160"/>
                <a:ext cx="284052"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h</a:t>
                </a: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 name="文本框 21">
                <a:extLst>
                  <a:ext uri="{FF2B5EF4-FFF2-40B4-BE49-F238E27FC236}">
                    <a16:creationId xmlns:a16="http://schemas.microsoft.com/office/drawing/2014/main" id="{104F7704-837C-49FE-85B9-24AC3627B4C9}"/>
                  </a:ext>
                </a:extLst>
              </p:cNvPr>
              <p:cNvSpPr txBox="1"/>
              <p:nvPr/>
            </p:nvSpPr>
            <p:spPr>
              <a:xfrm>
                <a:off x="787927" y="5072539"/>
                <a:ext cx="284052"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h</a:t>
                </a: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7" name="文本框 6">
              <a:extLst>
                <a:ext uri="{FF2B5EF4-FFF2-40B4-BE49-F238E27FC236}">
                  <a16:creationId xmlns:a16="http://schemas.microsoft.com/office/drawing/2014/main" id="{24251523-80A2-42D2-8FC7-30497C2893D5}"/>
                </a:ext>
              </a:extLst>
            </p:cNvPr>
            <p:cNvSpPr txBox="1"/>
            <p:nvPr/>
          </p:nvSpPr>
          <p:spPr>
            <a:xfrm>
              <a:off x="2054415" y="5733256"/>
              <a:ext cx="437940"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E</a:t>
              </a:r>
              <a:r>
                <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1</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5" name="文本框 24">
              <a:extLst>
                <a:ext uri="{FF2B5EF4-FFF2-40B4-BE49-F238E27FC236}">
                  <a16:creationId xmlns:a16="http://schemas.microsoft.com/office/drawing/2014/main" id="{F513C240-5504-4DD7-8423-ED9BA0025E1C}"/>
                </a:ext>
              </a:extLst>
            </p:cNvPr>
            <p:cNvSpPr txBox="1"/>
            <p:nvPr/>
          </p:nvSpPr>
          <p:spPr>
            <a:xfrm>
              <a:off x="568957" y="4348783"/>
              <a:ext cx="437940"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E</a:t>
              </a:r>
              <a:r>
                <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2</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27" name="矩形 26">
            <a:extLst>
              <a:ext uri="{FF2B5EF4-FFF2-40B4-BE49-F238E27FC236}">
                <a16:creationId xmlns:a16="http://schemas.microsoft.com/office/drawing/2014/main" id="{108A7C50-6593-4065-ABD6-54874649CA80}"/>
              </a:ext>
            </a:extLst>
          </p:cNvPr>
          <p:cNvSpPr/>
          <p:nvPr/>
        </p:nvSpPr>
        <p:spPr>
          <a:xfrm>
            <a:off x="3284393" y="5689630"/>
            <a:ext cx="3023585" cy="40011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界面两侧的</a:t>
            </a:r>
            <a:r>
              <a:rPr kumimoji="0" lang="zh-CN" altLang="en-US" sz="2000" b="1" i="0" u="none" strike="noStrike" kern="1200" cap="none" spc="0" normalizeH="0" baseline="0" noProof="0" dirty="0">
                <a:ln>
                  <a:noFill/>
                </a:ln>
                <a:solidFill>
                  <a:srgbClr val="FFC000"/>
                </a:solidFill>
                <a:effectLst/>
                <a:uLnTx/>
                <a:uFillTx/>
                <a:latin typeface="Arial" panose="020B0604020202020204" pitchFamily="34" charset="0"/>
                <a:ea typeface="宋体" panose="02010600030101010101" pitchFamily="2" charset="-122"/>
                <a:cs typeface="+mn-cs"/>
              </a:rPr>
              <a:t>电势是连续的</a:t>
            </a:r>
            <a:endParaRPr kumimoji="0" lang="zh-CN" altLang="en-US" sz="2000" b="0" i="0" u="none" strike="noStrike" kern="1200" cap="none" spc="0" normalizeH="0" baseline="0" noProof="0" dirty="0">
              <a:ln>
                <a:noFill/>
              </a:ln>
              <a:solidFill>
                <a:srgbClr val="FFC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162508297"/>
      </p:ext>
    </p:extLst>
  </p:cSld>
  <p:clrMapOvr>
    <a:masterClrMapping/>
  </p:clrMapOvr>
  <p:transition spd="slow">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4">
            <a:extLst>
              <a:ext uri="{FF2B5EF4-FFF2-40B4-BE49-F238E27FC236}">
                <a16:creationId xmlns:a16="http://schemas.microsoft.com/office/drawing/2014/main" id="{8E5DBCAC-7E87-4992-B5D6-2720A877EC96}"/>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79425" y="0"/>
            <a:ext cx="8220075"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75" name="Picture 3">
            <a:extLst>
              <a:ext uri="{FF2B5EF4-FFF2-40B4-BE49-F238E27FC236}">
                <a16:creationId xmlns:a16="http://schemas.microsoft.com/office/drawing/2014/main" id="{FAC91803-B88A-4C8B-8DD2-F1BBA302A704}"/>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784850" y="2205038"/>
            <a:ext cx="291465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1" name="Picture 5">
            <a:extLst>
              <a:ext uri="{FF2B5EF4-FFF2-40B4-BE49-F238E27FC236}">
                <a16:creationId xmlns:a16="http://schemas.microsoft.com/office/drawing/2014/main" id="{B15BFEDA-F0DD-4258-9C28-5861F3165D26}"/>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79425" y="2992438"/>
            <a:ext cx="461962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3" name="Picture 7">
            <a:extLst>
              <a:ext uri="{FF2B5EF4-FFF2-40B4-BE49-F238E27FC236}">
                <a16:creationId xmlns:a16="http://schemas.microsoft.com/office/drawing/2014/main" id="{2F9A11E3-0E9D-4817-BB27-F158EE8BB018}"/>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479425" y="5099050"/>
            <a:ext cx="6943725"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48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3">
            <a:extLst>
              <a:ext uri="{FF2B5EF4-FFF2-40B4-BE49-F238E27FC236}">
                <a16:creationId xmlns:a16="http://schemas.microsoft.com/office/drawing/2014/main" id="{B2D88617-4D96-453F-A9BA-6823E75AEBDF}"/>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116013" y="549275"/>
            <a:ext cx="6305550"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4" name="Picture 4">
            <a:extLst>
              <a:ext uri="{FF2B5EF4-FFF2-40B4-BE49-F238E27FC236}">
                <a16:creationId xmlns:a16="http://schemas.microsoft.com/office/drawing/2014/main" id="{8B79D59C-CD8F-4C42-B352-F92364A020A3}"/>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125538" y="3573463"/>
            <a:ext cx="6915150"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4">
            <a:extLst>
              <a:ext uri="{FF2B5EF4-FFF2-40B4-BE49-F238E27FC236}">
                <a16:creationId xmlns:a16="http://schemas.microsoft.com/office/drawing/2014/main" id="{201B4006-35CF-4F18-8B2C-00AD3BA6565A}"/>
              </a:ext>
            </a:extLst>
          </p:cNvPr>
          <p:cNvSpPr>
            <a:spLocks noChangeArrowheads="1"/>
          </p:cNvSpPr>
          <p:nvPr/>
        </p:nvSpPr>
        <p:spPr bwMode="auto">
          <a:xfrm>
            <a:off x="0" y="39688"/>
            <a:ext cx="9144000" cy="217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400" b="1">
                <a:solidFill>
                  <a:schemeClr val="bg1"/>
                </a:solidFill>
                <a:latin typeface="Times New Roman" panose="02020603050405020304" pitchFamily="18" charset="0"/>
                <a:cs typeface="Times New Roman" panose="02020603050405020304" pitchFamily="18" charset="0"/>
              </a:rPr>
              <a:t>补充例题：</a:t>
            </a:r>
            <a:r>
              <a:rPr lang="zh-CN" altLang="zh-CN" sz="2400" b="1">
                <a:solidFill>
                  <a:srgbClr val="FF0000"/>
                </a:solidFill>
                <a:latin typeface="Times New Roman" panose="02020603050405020304" pitchFamily="18" charset="0"/>
                <a:cs typeface="Times New Roman" panose="02020603050405020304" pitchFamily="18" charset="0"/>
              </a:rPr>
              <a:t>（重点）</a:t>
            </a:r>
            <a:endParaRPr lang="zh-CN" altLang="zh-CN" sz="1100" b="1">
              <a:solidFill>
                <a:srgbClr val="FF0000"/>
              </a:solidFill>
            </a:endParaRPr>
          </a:p>
          <a:p>
            <a:r>
              <a:rPr lang="zh-CN" altLang="zh-CN" sz="2400" b="1">
                <a:solidFill>
                  <a:schemeClr val="bg1"/>
                </a:solidFill>
                <a:latin typeface="Times New Roman" panose="02020603050405020304" pitchFamily="18" charset="0"/>
                <a:cs typeface="Times New Roman" panose="02020603050405020304" pitchFamily="18" charset="0"/>
              </a:rPr>
              <a:t>同心导体球面组成的球形电容器，半径分别为</a:t>
            </a:r>
            <a:r>
              <a:rPr lang="en-US" altLang="zh-CN" sz="2400" b="1">
                <a:solidFill>
                  <a:schemeClr val="bg1"/>
                </a:solidFill>
                <a:latin typeface="Times New Roman" panose="02020603050405020304" pitchFamily="18" charset="0"/>
                <a:cs typeface="Times New Roman" panose="02020603050405020304" pitchFamily="18" charset="0"/>
              </a:rPr>
              <a:t>R</a:t>
            </a:r>
            <a:r>
              <a:rPr lang="en-US" altLang="zh-CN" sz="2400" b="1" baseline="-30000">
                <a:solidFill>
                  <a:schemeClr val="bg1"/>
                </a:solidFill>
                <a:latin typeface="Times New Roman" panose="02020603050405020304" pitchFamily="18" charset="0"/>
                <a:cs typeface="Times New Roman" panose="02020603050405020304" pitchFamily="18" charset="0"/>
              </a:rPr>
              <a:t>1</a:t>
            </a:r>
            <a:r>
              <a:rPr lang="zh-CN" altLang="en-US" sz="2400" b="1">
                <a:solidFill>
                  <a:schemeClr val="bg1"/>
                </a:solidFill>
                <a:latin typeface="Times New Roman" panose="02020603050405020304" pitchFamily="18" charset="0"/>
                <a:cs typeface="Times New Roman" panose="02020603050405020304" pitchFamily="18" charset="0"/>
              </a:rPr>
              <a:t>和</a:t>
            </a:r>
            <a:r>
              <a:rPr lang="en-US" altLang="zh-CN" sz="2400" b="1">
                <a:solidFill>
                  <a:schemeClr val="bg1"/>
                </a:solidFill>
                <a:latin typeface="Times New Roman" panose="02020603050405020304" pitchFamily="18" charset="0"/>
                <a:cs typeface="Times New Roman" panose="02020603050405020304" pitchFamily="18" charset="0"/>
              </a:rPr>
              <a:t>R</a:t>
            </a:r>
            <a:r>
              <a:rPr lang="en-US" altLang="zh-CN" sz="2400" b="1" baseline="-30000">
                <a:solidFill>
                  <a:schemeClr val="bg1"/>
                </a:solidFill>
                <a:latin typeface="Times New Roman" panose="02020603050405020304" pitchFamily="18" charset="0"/>
                <a:cs typeface="Times New Roman" panose="02020603050405020304" pitchFamily="18" charset="0"/>
              </a:rPr>
              <a:t>2</a:t>
            </a:r>
            <a:r>
              <a:rPr lang="zh-CN" altLang="en-US" sz="2400" b="1">
                <a:solidFill>
                  <a:schemeClr val="bg1"/>
                </a:solidFill>
                <a:latin typeface="Times New Roman" panose="02020603050405020304" pitchFamily="18" charset="0"/>
                <a:cs typeface="Times New Roman" panose="02020603050405020304" pitchFamily="18" charset="0"/>
              </a:rPr>
              <a:t>，带电量分别为</a:t>
            </a:r>
            <a:r>
              <a:rPr lang="en-US" altLang="zh-CN" sz="2400" b="1">
                <a:solidFill>
                  <a:schemeClr val="bg1"/>
                </a:solidFill>
                <a:latin typeface="宋体" panose="02010600030101010101" pitchFamily="2" charset="-122"/>
                <a:cs typeface="Times New Roman" panose="02020603050405020304" pitchFamily="18" charset="0"/>
              </a:rPr>
              <a:t>±</a:t>
            </a:r>
            <a:r>
              <a:rPr lang="en-US" altLang="zh-CN" sz="2400" b="1">
                <a:solidFill>
                  <a:schemeClr val="bg1"/>
                </a:solidFill>
                <a:latin typeface="Times New Roman" panose="02020603050405020304" pitchFamily="18" charset="0"/>
                <a:cs typeface="Times New Roman" panose="02020603050405020304" pitchFamily="18" charset="0"/>
              </a:rPr>
              <a:t>Q</a:t>
            </a:r>
            <a:r>
              <a:rPr lang="zh-CN" altLang="en-US" sz="2400" b="1">
                <a:solidFill>
                  <a:schemeClr val="bg1"/>
                </a:solidFill>
                <a:latin typeface="Times New Roman" panose="02020603050405020304" pitchFamily="18" charset="0"/>
                <a:cs typeface="Times New Roman" panose="02020603050405020304" pitchFamily="18" charset="0"/>
              </a:rPr>
              <a:t>，电容器下半部充有电介质油，相对电容率为</a:t>
            </a:r>
            <a:r>
              <a:rPr lang="en-US" altLang="zh-CN" sz="2800" b="1">
                <a:solidFill>
                  <a:schemeClr val="bg1"/>
                </a:solidFill>
                <a:latin typeface="Times New Roman" panose="02020603050405020304" pitchFamily="18" charset="0"/>
                <a:cs typeface="Times New Roman" panose="02020603050405020304" pitchFamily="18" charset="0"/>
              </a:rPr>
              <a:t>ε</a:t>
            </a:r>
            <a:r>
              <a:rPr lang="en-US" altLang="zh-CN" sz="2800" b="1" baseline="-30000">
                <a:solidFill>
                  <a:schemeClr val="bg1"/>
                </a:solidFill>
                <a:latin typeface="Times New Roman" panose="02020603050405020304" pitchFamily="18" charset="0"/>
                <a:cs typeface="Times New Roman" panose="02020603050405020304" pitchFamily="18" charset="0"/>
              </a:rPr>
              <a:t>r </a:t>
            </a:r>
            <a:r>
              <a:rPr lang="zh-CN" altLang="en-US" sz="2400" b="1">
                <a:solidFill>
                  <a:schemeClr val="bg1"/>
                </a:solidFill>
                <a:latin typeface="Times New Roman" panose="02020603050405020304" pitchFamily="18" charset="0"/>
                <a:cs typeface="Times New Roman" panose="02020603050405020304" pitchFamily="18" charset="0"/>
              </a:rPr>
              <a:t>。</a:t>
            </a:r>
            <a:endParaRPr lang="zh-CN" altLang="en-US" sz="1100" b="1">
              <a:solidFill>
                <a:schemeClr val="bg1"/>
              </a:solidFill>
            </a:endParaRPr>
          </a:p>
          <a:p>
            <a:r>
              <a:rPr lang="zh-CN" altLang="en-US" sz="2400" b="1">
                <a:solidFill>
                  <a:schemeClr val="bg1"/>
                </a:solidFill>
                <a:latin typeface="Times New Roman" panose="02020603050405020304" pitchFamily="18" charset="0"/>
                <a:cs typeface="Times New Roman" panose="02020603050405020304" pitchFamily="18" charset="0"/>
              </a:rPr>
              <a:t>求：（</a:t>
            </a:r>
            <a:r>
              <a:rPr lang="en-US" altLang="zh-CN" sz="2400" b="1">
                <a:solidFill>
                  <a:schemeClr val="bg1"/>
                </a:solidFill>
                <a:latin typeface="Times New Roman" panose="02020603050405020304" pitchFamily="18" charset="0"/>
                <a:cs typeface="Times New Roman" panose="02020603050405020304" pitchFamily="18" charset="0"/>
              </a:rPr>
              <a:t>1</a:t>
            </a:r>
            <a:r>
              <a:rPr lang="zh-CN" altLang="en-US" sz="2400" b="1">
                <a:solidFill>
                  <a:schemeClr val="bg1"/>
                </a:solidFill>
                <a:latin typeface="Times New Roman" panose="02020603050405020304" pitchFamily="18" charset="0"/>
                <a:cs typeface="Times New Roman" panose="02020603050405020304" pitchFamily="18" charset="0"/>
              </a:rPr>
              <a:t>）介质中任意点的电场强度和电位移矢量；</a:t>
            </a:r>
            <a:endParaRPr lang="en-US" altLang="zh-CN" sz="2400" b="1">
              <a:solidFill>
                <a:schemeClr val="bg1"/>
              </a:solidFill>
              <a:latin typeface="Times New Roman" panose="02020603050405020304" pitchFamily="18" charset="0"/>
              <a:cs typeface="Times New Roman" panose="02020603050405020304" pitchFamily="18" charset="0"/>
            </a:endParaRPr>
          </a:p>
          <a:p>
            <a:r>
              <a:rPr lang="zh-CN" altLang="zh-CN" sz="2400" b="1">
                <a:solidFill>
                  <a:schemeClr val="bg1"/>
                </a:solidFill>
                <a:latin typeface="Times New Roman" panose="02020603050405020304" pitchFamily="18" charset="0"/>
                <a:cs typeface="Times New Roman" panose="02020603050405020304" pitchFamily="18" charset="0"/>
              </a:rPr>
              <a:t>（</a:t>
            </a:r>
            <a:r>
              <a:rPr lang="en-US" altLang="zh-CN" sz="2400" b="1">
                <a:solidFill>
                  <a:schemeClr val="bg1"/>
                </a:solidFill>
                <a:latin typeface="Times New Roman" panose="02020603050405020304" pitchFamily="18" charset="0"/>
                <a:cs typeface="Times New Roman" panose="02020603050405020304" pitchFamily="18" charset="0"/>
              </a:rPr>
              <a:t>2</a:t>
            </a:r>
            <a:r>
              <a:rPr lang="zh-CN" altLang="en-US" sz="2400" b="1">
                <a:solidFill>
                  <a:schemeClr val="bg1"/>
                </a:solidFill>
                <a:latin typeface="Times New Roman" panose="02020603050405020304" pitchFamily="18" charset="0"/>
                <a:cs typeface="Times New Roman" panose="02020603050405020304" pitchFamily="18" charset="0"/>
              </a:rPr>
              <a:t>）电容器的电容。</a:t>
            </a:r>
          </a:p>
          <a:p>
            <a:endParaRPr lang="zh-CN" altLang="en-US" sz="1100" b="1">
              <a:solidFill>
                <a:schemeClr val="bg1"/>
              </a:solidFill>
            </a:endParaRPr>
          </a:p>
        </p:txBody>
      </p:sp>
      <p:sp>
        <p:nvSpPr>
          <p:cNvPr id="36868" name="Rectangle 15">
            <a:extLst>
              <a:ext uri="{FF2B5EF4-FFF2-40B4-BE49-F238E27FC236}">
                <a16:creationId xmlns:a16="http://schemas.microsoft.com/office/drawing/2014/main" id="{4ED4EB87-FC31-40FD-B1A9-089F57EEE462}"/>
              </a:ext>
            </a:extLst>
          </p:cNvPr>
          <p:cNvSpPr>
            <a:spLocks noChangeArrowheads="1"/>
          </p:cNvSpPr>
          <p:nvPr/>
        </p:nvSpPr>
        <p:spPr bwMode="auto">
          <a:xfrm>
            <a:off x="274638" y="2033588"/>
            <a:ext cx="9036050" cy="286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pPr>
            <a:r>
              <a:rPr lang="zh-CN" altLang="en-US" sz="2400" b="1">
                <a:solidFill>
                  <a:schemeClr val="bg1"/>
                </a:solidFill>
                <a:latin typeface="Times New Roman" panose="02020603050405020304" pitchFamily="18" charset="0"/>
                <a:cs typeface="Times New Roman" panose="02020603050405020304" pitchFamily="18" charset="0"/>
              </a:rPr>
              <a:t>解：分析：金属球壳是等位体，球壳</a:t>
            </a:r>
            <a:endParaRPr lang="zh-CN" altLang="en-US" sz="1100" b="1">
              <a:solidFill>
                <a:schemeClr val="bg1"/>
              </a:solidFill>
            </a:endParaRPr>
          </a:p>
          <a:p>
            <a:pPr>
              <a:lnSpc>
                <a:spcPct val="125000"/>
              </a:lnSpc>
            </a:pPr>
            <a:r>
              <a:rPr lang="zh-CN" altLang="en-US" sz="2400" b="1">
                <a:solidFill>
                  <a:schemeClr val="bg1"/>
                </a:solidFill>
                <a:latin typeface="Times New Roman" panose="02020603050405020304" pitchFamily="18" charset="0"/>
                <a:cs typeface="Times New Roman" panose="02020603050405020304" pitchFamily="18" charset="0"/>
              </a:rPr>
              <a:t>间距相同，有介质处和无介质处的电</a:t>
            </a:r>
            <a:endParaRPr lang="zh-CN" altLang="en-US" sz="1100" b="1">
              <a:solidFill>
                <a:schemeClr val="bg1"/>
              </a:solidFill>
            </a:endParaRPr>
          </a:p>
          <a:p>
            <a:pPr>
              <a:lnSpc>
                <a:spcPct val="125000"/>
              </a:lnSpc>
            </a:pPr>
            <a:r>
              <a:rPr lang="zh-CN" altLang="en-US" sz="2400" b="1">
                <a:solidFill>
                  <a:schemeClr val="bg1"/>
                </a:solidFill>
                <a:latin typeface="Times New Roman" panose="02020603050405020304" pitchFamily="18" charset="0"/>
                <a:cs typeface="Times New Roman" panose="02020603050405020304" pitchFamily="18" charset="0"/>
              </a:rPr>
              <a:t>场都相同。由于电介质的存在，介质</a:t>
            </a:r>
            <a:endParaRPr lang="zh-CN" altLang="en-US" sz="1100" b="1">
              <a:solidFill>
                <a:schemeClr val="bg1"/>
              </a:solidFill>
            </a:endParaRPr>
          </a:p>
          <a:p>
            <a:pPr>
              <a:lnSpc>
                <a:spcPct val="125000"/>
              </a:lnSpc>
            </a:pPr>
            <a:r>
              <a:rPr lang="zh-CN" altLang="en-US" sz="2400" b="1">
                <a:solidFill>
                  <a:schemeClr val="bg1"/>
                </a:solidFill>
                <a:latin typeface="Times New Roman" panose="02020603050405020304" pitchFamily="18" charset="0"/>
                <a:cs typeface="Times New Roman" panose="02020603050405020304" pitchFamily="18" charset="0"/>
              </a:rPr>
              <a:t>中产生了极化电荷。极化电荷使金属</a:t>
            </a:r>
            <a:endParaRPr lang="zh-CN" altLang="en-US" sz="1100" b="1">
              <a:solidFill>
                <a:schemeClr val="bg1"/>
              </a:solidFill>
            </a:endParaRPr>
          </a:p>
          <a:p>
            <a:pPr>
              <a:lnSpc>
                <a:spcPct val="125000"/>
              </a:lnSpc>
            </a:pPr>
            <a:r>
              <a:rPr lang="zh-CN" altLang="en-US" sz="2400" b="1">
                <a:solidFill>
                  <a:schemeClr val="bg1"/>
                </a:solidFill>
                <a:latin typeface="Times New Roman" panose="02020603050405020304" pitchFamily="18" charset="0"/>
                <a:cs typeface="Times New Roman" panose="02020603050405020304" pitchFamily="18" charset="0"/>
              </a:rPr>
              <a:t>表面的自由电荷产生重新分布，有介质的半个球表面自由电荷密度高一些，没有介质的半个球表面自由电荷密度低一些。</a:t>
            </a:r>
            <a:endParaRPr lang="zh-CN" altLang="en-US" sz="3200" b="1">
              <a:solidFill>
                <a:schemeClr val="bg1"/>
              </a:solidFill>
            </a:endParaRPr>
          </a:p>
        </p:txBody>
      </p:sp>
      <p:grpSp>
        <p:nvGrpSpPr>
          <p:cNvPr id="56324" name="组合 3">
            <a:extLst>
              <a:ext uri="{FF2B5EF4-FFF2-40B4-BE49-F238E27FC236}">
                <a16:creationId xmlns:a16="http://schemas.microsoft.com/office/drawing/2014/main" id="{9DFD5986-23CC-4C48-A1CD-F44F155FC555}"/>
              </a:ext>
            </a:extLst>
          </p:cNvPr>
          <p:cNvGrpSpPr>
            <a:grpSpLocks/>
          </p:cNvGrpSpPr>
          <p:nvPr/>
        </p:nvGrpSpPr>
        <p:grpSpPr bwMode="auto">
          <a:xfrm>
            <a:off x="6300788" y="1773238"/>
            <a:ext cx="2171700" cy="2112962"/>
            <a:chOff x="6300192" y="1772816"/>
            <a:chExt cx="2173075" cy="2113211"/>
          </a:xfrm>
        </p:grpSpPr>
        <p:pic>
          <p:nvPicPr>
            <p:cNvPr id="56326" name="Picture 15">
              <a:extLst>
                <a:ext uri="{FF2B5EF4-FFF2-40B4-BE49-F238E27FC236}">
                  <a16:creationId xmlns:a16="http://schemas.microsoft.com/office/drawing/2014/main" id="{7048C7F9-8650-4BB4-84FA-E1DD4E220740}"/>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300192" y="1772816"/>
              <a:ext cx="2173075" cy="2113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327" name="矩形 1">
              <a:extLst>
                <a:ext uri="{FF2B5EF4-FFF2-40B4-BE49-F238E27FC236}">
                  <a16:creationId xmlns:a16="http://schemas.microsoft.com/office/drawing/2014/main" id="{4F50D0C6-18CA-4DB7-AD9E-5ECA06D2AEF6}"/>
                </a:ext>
              </a:extLst>
            </p:cNvPr>
            <p:cNvSpPr>
              <a:spLocks noChangeArrowheads="1"/>
            </p:cNvSpPr>
            <p:nvPr/>
          </p:nvSpPr>
          <p:spPr bwMode="auto">
            <a:xfrm>
              <a:off x="7816835" y="3212976"/>
              <a:ext cx="3529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Times New Roman" panose="02020603050405020304" pitchFamily="18" charset="0"/>
                  <a:cs typeface="Times New Roman" panose="02020603050405020304" pitchFamily="18" charset="0"/>
                </a:rPr>
                <a:t>ε</a:t>
              </a:r>
              <a:r>
                <a:rPr lang="en-US" altLang="zh-CN" b="1" baseline="-30000">
                  <a:latin typeface="Times New Roman" panose="02020603050405020304" pitchFamily="18" charset="0"/>
                  <a:cs typeface="Times New Roman" panose="02020603050405020304" pitchFamily="18" charset="0"/>
                </a:rPr>
                <a:t>r</a:t>
              </a:r>
              <a:endParaRPr lang="zh-CN" altLang="en-US"/>
            </a:p>
          </p:txBody>
        </p:sp>
        <p:sp>
          <p:nvSpPr>
            <p:cNvPr id="56328" name="矩形 16">
              <a:extLst>
                <a:ext uri="{FF2B5EF4-FFF2-40B4-BE49-F238E27FC236}">
                  <a16:creationId xmlns:a16="http://schemas.microsoft.com/office/drawing/2014/main" id="{B2EC39FF-DAC5-489D-BFF4-26386EFB123C}"/>
                </a:ext>
              </a:extLst>
            </p:cNvPr>
            <p:cNvSpPr>
              <a:spLocks noChangeArrowheads="1"/>
            </p:cNvSpPr>
            <p:nvPr/>
          </p:nvSpPr>
          <p:spPr bwMode="auto">
            <a:xfrm>
              <a:off x="7974990" y="2348880"/>
              <a:ext cx="360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Times New Roman" panose="02020603050405020304" pitchFamily="18" charset="0"/>
                  <a:cs typeface="Times New Roman" panose="02020603050405020304" pitchFamily="18" charset="0"/>
                </a:rPr>
                <a:t>ε</a:t>
              </a:r>
              <a:r>
                <a:rPr lang="en-US" altLang="zh-CN" b="1" baseline="-30000">
                  <a:latin typeface="Times New Roman" panose="02020603050405020304" pitchFamily="18" charset="0"/>
                  <a:cs typeface="Times New Roman" panose="02020603050405020304" pitchFamily="18" charset="0"/>
                </a:rPr>
                <a:t>0</a:t>
              </a:r>
              <a:endParaRPr lang="zh-CN" altLang="en-US"/>
            </a:p>
          </p:txBody>
        </p:sp>
      </p:grpSp>
      <p:sp>
        <p:nvSpPr>
          <p:cNvPr id="3" name="矩形 2">
            <a:extLst>
              <a:ext uri="{FF2B5EF4-FFF2-40B4-BE49-F238E27FC236}">
                <a16:creationId xmlns:a16="http://schemas.microsoft.com/office/drawing/2014/main" id="{C3874440-5102-43FC-8810-F54BB81C5A0A}"/>
              </a:ext>
            </a:extLst>
          </p:cNvPr>
          <p:cNvSpPr>
            <a:spLocks noChangeArrowheads="1"/>
          </p:cNvSpPr>
          <p:nvPr/>
        </p:nvSpPr>
        <p:spPr bwMode="auto">
          <a:xfrm>
            <a:off x="271463" y="4797425"/>
            <a:ext cx="8764587"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pPr>
            <a:r>
              <a:rPr lang="zh-CN" altLang="en-US" sz="2400" b="1">
                <a:solidFill>
                  <a:schemeClr val="bg1"/>
                </a:solidFill>
                <a:latin typeface="Times New Roman" panose="02020603050405020304" pitchFamily="18" charset="0"/>
                <a:cs typeface="Times New Roman" panose="02020603050405020304" pitchFamily="18" charset="0"/>
              </a:rPr>
              <a:t>由于电位移只与自由电荷有关，与极化电荷无关，有介质的半个球空间的电位移强一些，没有介质的半个球空间的电位移弱一些。但并不知道两个半球自由电荷是如何重新分布的。只知道整个球面的电荷为</a:t>
            </a:r>
            <a:r>
              <a:rPr lang="en-US" altLang="zh-CN" sz="2400" b="1">
                <a:solidFill>
                  <a:schemeClr val="bg1"/>
                </a:solidFill>
                <a:latin typeface="Times New Roman" panose="02020603050405020304" pitchFamily="18" charset="0"/>
                <a:cs typeface="Times New Roman" panose="02020603050405020304" pitchFamily="18" charset="0"/>
              </a:rPr>
              <a:t>Q</a:t>
            </a:r>
            <a:r>
              <a:rPr lang="zh-CN" altLang="en-US" sz="2400" b="1">
                <a:solidFill>
                  <a:schemeClr val="bg1"/>
                </a:solidFill>
                <a:latin typeface="Times New Roman" panose="02020603050405020304" pitchFamily="18" charset="0"/>
                <a:cs typeface="Times New Roman" panose="02020603050405020304" pitchFamily="18" charset="0"/>
              </a:rPr>
              <a:t>。</a:t>
            </a:r>
            <a:endParaRPr lang="zh-CN" altLang="en-US" sz="3200" b="1">
              <a:solidFill>
                <a:schemeClr val="bg1"/>
              </a:solidFill>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6" name="组合 2">
            <a:extLst>
              <a:ext uri="{FF2B5EF4-FFF2-40B4-BE49-F238E27FC236}">
                <a16:creationId xmlns:a16="http://schemas.microsoft.com/office/drawing/2014/main" id="{1EA322C9-DBDC-46C2-9B31-9760EE48DF11}"/>
              </a:ext>
            </a:extLst>
          </p:cNvPr>
          <p:cNvGrpSpPr>
            <a:grpSpLocks/>
          </p:cNvGrpSpPr>
          <p:nvPr/>
        </p:nvGrpSpPr>
        <p:grpSpPr bwMode="auto">
          <a:xfrm>
            <a:off x="6888163" y="115888"/>
            <a:ext cx="2173287" cy="2114550"/>
            <a:chOff x="6300192" y="1772816"/>
            <a:chExt cx="2173075" cy="2113211"/>
          </a:xfrm>
        </p:grpSpPr>
        <p:pic>
          <p:nvPicPr>
            <p:cNvPr id="57351" name="Picture 15">
              <a:extLst>
                <a:ext uri="{FF2B5EF4-FFF2-40B4-BE49-F238E27FC236}">
                  <a16:creationId xmlns:a16="http://schemas.microsoft.com/office/drawing/2014/main" id="{63A10B78-D9C5-4C83-BB6A-713A75906233}"/>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300192" y="1772816"/>
              <a:ext cx="2173075" cy="2113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352" name="矩形 4">
              <a:extLst>
                <a:ext uri="{FF2B5EF4-FFF2-40B4-BE49-F238E27FC236}">
                  <a16:creationId xmlns:a16="http://schemas.microsoft.com/office/drawing/2014/main" id="{D8AAF2B7-165A-44A6-AD0A-290677455052}"/>
                </a:ext>
              </a:extLst>
            </p:cNvPr>
            <p:cNvSpPr>
              <a:spLocks noChangeArrowheads="1"/>
            </p:cNvSpPr>
            <p:nvPr/>
          </p:nvSpPr>
          <p:spPr bwMode="auto">
            <a:xfrm>
              <a:off x="7816835" y="3212976"/>
              <a:ext cx="3529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Times New Roman" panose="02020603050405020304" pitchFamily="18" charset="0"/>
                  <a:cs typeface="Times New Roman" panose="02020603050405020304" pitchFamily="18" charset="0"/>
                </a:rPr>
                <a:t>ε</a:t>
              </a:r>
              <a:r>
                <a:rPr lang="en-US" altLang="zh-CN" b="1" baseline="-30000">
                  <a:latin typeface="Times New Roman" panose="02020603050405020304" pitchFamily="18" charset="0"/>
                  <a:cs typeface="Times New Roman" panose="02020603050405020304" pitchFamily="18" charset="0"/>
                </a:rPr>
                <a:t>r</a:t>
              </a:r>
              <a:endParaRPr lang="zh-CN" altLang="en-US"/>
            </a:p>
          </p:txBody>
        </p:sp>
        <p:sp>
          <p:nvSpPr>
            <p:cNvPr id="57353" name="矩形 5">
              <a:extLst>
                <a:ext uri="{FF2B5EF4-FFF2-40B4-BE49-F238E27FC236}">
                  <a16:creationId xmlns:a16="http://schemas.microsoft.com/office/drawing/2014/main" id="{353C8200-5C15-4245-90D3-24CF9A19DCEA}"/>
                </a:ext>
              </a:extLst>
            </p:cNvPr>
            <p:cNvSpPr>
              <a:spLocks noChangeArrowheads="1"/>
            </p:cNvSpPr>
            <p:nvPr/>
          </p:nvSpPr>
          <p:spPr bwMode="auto">
            <a:xfrm>
              <a:off x="7974990" y="2348880"/>
              <a:ext cx="360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Times New Roman" panose="02020603050405020304" pitchFamily="18" charset="0"/>
                  <a:cs typeface="Times New Roman" panose="02020603050405020304" pitchFamily="18" charset="0"/>
                </a:rPr>
                <a:t>ε</a:t>
              </a:r>
              <a:r>
                <a:rPr lang="en-US" altLang="zh-CN" b="1" baseline="-30000">
                  <a:latin typeface="Times New Roman" panose="02020603050405020304" pitchFamily="18" charset="0"/>
                  <a:cs typeface="Times New Roman" panose="02020603050405020304" pitchFamily="18" charset="0"/>
                </a:rPr>
                <a:t>0</a:t>
              </a:r>
              <a:endParaRPr lang="zh-CN" altLang="en-US"/>
            </a:p>
          </p:txBody>
        </p:sp>
      </p:grpSp>
      <p:pic>
        <p:nvPicPr>
          <p:cNvPr id="37891" name="Picture 3">
            <a:extLst>
              <a:ext uri="{FF2B5EF4-FFF2-40B4-BE49-F238E27FC236}">
                <a16:creationId xmlns:a16="http://schemas.microsoft.com/office/drawing/2014/main" id="{E1E77E18-9DCC-4ECF-B1A8-E5317C5046C8}"/>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68313" y="122238"/>
            <a:ext cx="488632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2" name="Picture 4">
            <a:extLst>
              <a:ext uri="{FF2B5EF4-FFF2-40B4-BE49-F238E27FC236}">
                <a16:creationId xmlns:a16="http://schemas.microsoft.com/office/drawing/2014/main" id="{57850542-B833-4D35-A301-AC777EAD808A}"/>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76250" y="1654175"/>
            <a:ext cx="559117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3" name="Picture 5">
            <a:extLst>
              <a:ext uri="{FF2B5EF4-FFF2-40B4-BE49-F238E27FC236}">
                <a16:creationId xmlns:a16="http://schemas.microsoft.com/office/drawing/2014/main" id="{704C16B5-1A25-4842-8C55-A4C3CBB8F49B}"/>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468313" y="2997200"/>
            <a:ext cx="3648075"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椭圆 1">
            <a:extLst>
              <a:ext uri="{FF2B5EF4-FFF2-40B4-BE49-F238E27FC236}">
                <a16:creationId xmlns:a16="http://schemas.microsoft.com/office/drawing/2014/main" id="{42A42FED-5049-4F68-A333-F08D1EEA773C}"/>
              </a:ext>
            </a:extLst>
          </p:cNvPr>
          <p:cNvSpPr/>
          <p:nvPr/>
        </p:nvSpPr>
        <p:spPr>
          <a:xfrm>
            <a:off x="7183438" y="404813"/>
            <a:ext cx="1625600" cy="1497012"/>
          </a:xfrm>
          <a:prstGeom prst="ellipse">
            <a:avLst/>
          </a:prstGeom>
          <a:noFill/>
          <a:ln w="57150">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89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789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78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B12B2966-7113-4315-901D-C3BF9EFB88B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58371" name="Picture 3">
            <a:extLst>
              <a:ext uri="{FF2B5EF4-FFF2-40B4-BE49-F238E27FC236}">
                <a16:creationId xmlns:a16="http://schemas.microsoft.com/office/drawing/2014/main" id="{9AF41FC9-6B2E-4680-AA9D-D8F332BAB834}"/>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23850" y="479425"/>
            <a:ext cx="2987675" cy="324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84" name="Picture 4">
            <a:extLst>
              <a:ext uri="{FF2B5EF4-FFF2-40B4-BE49-F238E27FC236}">
                <a16:creationId xmlns:a16="http://schemas.microsoft.com/office/drawing/2014/main" id="{36BF73AA-4876-4B28-B56D-6690E4ED467E}"/>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25438" y="3860800"/>
            <a:ext cx="3413125" cy="1176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86" name="Picture 6">
            <a:extLst>
              <a:ext uri="{FF2B5EF4-FFF2-40B4-BE49-F238E27FC236}">
                <a16:creationId xmlns:a16="http://schemas.microsoft.com/office/drawing/2014/main" id="{0AB41CFA-0C2A-4256-9897-39EACB584548}"/>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211638" y="500063"/>
            <a:ext cx="4772025" cy="453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08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60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7">
            <a:extLst>
              <a:ext uri="{FF2B5EF4-FFF2-40B4-BE49-F238E27FC236}">
                <a16:creationId xmlns:a16="http://schemas.microsoft.com/office/drawing/2014/main" id="{85DD6E9E-A99A-4817-8D00-5F8BCC8326C6}"/>
              </a:ext>
            </a:extLst>
          </p:cNvPr>
          <p:cNvSpPr txBox="1">
            <a:spLocks noChangeArrowheads="1"/>
          </p:cNvSpPr>
          <p:nvPr/>
        </p:nvSpPr>
        <p:spPr bwMode="auto">
          <a:xfrm>
            <a:off x="214313" y="681038"/>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Ø"/>
            </a:pPr>
            <a:r>
              <a:rPr kumimoji="1" lang="zh-CN" altLang="en-US" sz="2400" b="1">
                <a:solidFill>
                  <a:srgbClr val="FFFF00"/>
                </a:solidFill>
                <a:latin typeface="楷体_GB2312" pitchFamily="49" charset="-122"/>
                <a:ea typeface="楷体_GB2312" pitchFamily="49" charset="-122"/>
              </a:rPr>
              <a:t> </a:t>
            </a:r>
            <a:r>
              <a:rPr kumimoji="1" lang="zh-CN" altLang="en-US" sz="2400" b="1">
                <a:solidFill>
                  <a:srgbClr val="66FFFF"/>
                </a:solidFill>
                <a:latin typeface="楷体_GB2312" pitchFamily="49" charset="-122"/>
                <a:ea typeface="楷体_GB2312" pitchFamily="49" charset="-122"/>
              </a:rPr>
              <a:t>介质中的电场能量密度</a:t>
            </a:r>
          </a:p>
        </p:txBody>
      </p:sp>
      <p:graphicFrame>
        <p:nvGraphicFramePr>
          <p:cNvPr id="60419" name="Object 8">
            <a:extLst>
              <a:ext uri="{FF2B5EF4-FFF2-40B4-BE49-F238E27FC236}">
                <a16:creationId xmlns:a16="http://schemas.microsoft.com/office/drawing/2014/main" id="{E19CADDE-6F1D-444B-8E81-5350E57D9AC0}"/>
              </a:ext>
            </a:extLst>
          </p:cNvPr>
          <p:cNvGraphicFramePr>
            <a:graphicFrameLocks/>
          </p:cNvGraphicFramePr>
          <p:nvPr/>
        </p:nvGraphicFramePr>
        <p:xfrm>
          <a:off x="2843213" y="2276475"/>
          <a:ext cx="3048000" cy="823913"/>
        </p:xfrm>
        <a:graphic>
          <a:graphicData uri="http://schemas.openxmlformats.org/presentationml/2006/ole">
            <mc:AlternateContent xmlns:mc="http://schemas.openxmlformats.org/markup-compatibility/2006">
              <mc:Choice xmlns:v="urn:schemas-microsoft-com:vml" Requires="v">
                <p:oleObj name="Equation" r:id="rId2" imgW="2914506" imgH="698412" progId="Equation.DSMT4">
                  <p:embed/>
                </p:oleObj>
              </mc:Choice>
              <mc:Fallback>
                <p:oleObj name="Equation" r:id="rId2" imgW="2914506" imgH="698412" progId="Equation.DSMT4">
                  <p:embed/>
                  <p:pic>
                    <p:nvPicPr>
                      <p:cNvPr id="0" name="Object 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2276475"/>
                        <a:ext cx="3048000" cy="823913"/>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0" name="Object 9">
            <a:extLst>
              <a:ext uri="{FF2B5EF4-FFF2-40B4-BE49-F238E27FC236}">
                <a16:creationId xmlns:a16="http://schemas.microsoft.com/office/drawing/2014/main" id="{027DC0D5-0619-461B-AD0A-CC34F051F27D}"/>
              </a:ext>
            </a:extLst>
          </p:cNvPr>
          <p:cNvGraphicFramePr>
            <a:graphicFrameLocks/>
          </p:cNvGraphicFramePr>
          <p:nvPr/>
        </p:nvGraphicFramePr>
        <p:xfrm>
          <a:off x="1747838" y="1181100"/>
          <a:ext cx="1903412" cy="823913"/>
        </p:xfrm>
        <a:graphic>
          <a:graphicData uri="http://schemas.openxmlformats.org/presentationml/2006/ole">
            <mc:AlternateContent xmlns:mc="http://schemas.openxmlformats.org/markup-compatibility/2006">
              <mc:Choice xmlns:v="urn:schemas-microsoft-com:vml" Requires="v">
                <p:oleObj name="Equation" r:id="rId4" imgW="1771851" imgH="698412" progId="Equation.3">
                  <p:embed/>
                </p:oleObj>
              </mc:Choice>
              <mc:Fallback>
                <p:oleObj name="Equation" r:id="rId4" imgW="1771851" imgH="698412" progId="Equation.3">
                  <p:embed/>
                  <p:pic>
                    <p:nvPicPr>
                      <p:cNvPr id="0" name="Object 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7838" y="1181100"/>
                        <a:ext cx="1903412"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1" name="Object 10">
            <a:extLst>
              <a:ext uri="{FF2B5EF4-FFF2-40B4-BE49-F238E27FC236}">
                <a16:creationId xmlns:a16="http://schemas.microsoft.com/office/drawing/2014/main" id="{EAE99E78-4D35-40AE-B8C7-00B29659D3E9}"/>
              </a:ext>
            </a:extLst>
          </p:cNvPr>
          <p:cNvGraphicFramePr>
            <a:graphicFrameLocks/>
          </p:cNvGraphicFramePr>
          <p:nvPr/>
        </p:nvGraphicFramePr>
        <p:xfrm>
          <a:off x="3792538" y="1163638"/>
          <a:ext cx="1868487" cy="825500"/>
        </p:xfrm>
        <a:graphic>
          <a:graphicData uri="http://schemas.openxmlformats.org/presentationml/2006/ole">
            <mc:AlternateContent xmlns:mc="http://schemas.openxmlformats.org/markup-compatibility/2006">
              <mc:Choice xmlns:v="urn:schemas-microsoft-com:vml" Requires="v">
                <p:oleObj name="Equation" r:id="rId6" imgW="1739760" imgH="698412" progId="Equation.3">
                  <p:embed/>
                </p:oleObj>
              </mc:Choice>
              <mc:Fallback>
                <p:oleObj name="Equation" r:id="rId6" imgW="1739760" imgH="698412" progId="Equation.3">
                  <p:embed/>
                  <p:pic>
                    <p:nvPicPr>
                      <p:cNvPr id="0" name="Object 1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2538" y="1163638"/>
                        <a:ext cx="1868487"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2" name="Object 11">
            <a:extLst>
              <a:ext uri="{FF2B5EF4-FFF2-40B4-BE49-F238E27FC236}">
                <a16:creationId xmlns:a16="http://schemas.microsoft.com/office/drawing/2014/main" id="{33B32590-BFE6-40EC-82EA-8FB9AB3C457E}"/>
              </a:ext>
            </a:extLst>
          </p:cNvPr>
          <p:cNvGraphicFramePr>
            <a:graphicFrameLocks/>
          </p:cNvGraphicFramePr>
          <p:nvPr/>
        </p:nvGraphicFramePr>
        <p:xfrm>
          <a:off x="5735638" y="1163638"/>
          <a:ext cx="1306512" cy="825500"/>
        </p:xfrm>
        <a:graphic>
          <a:graphicData uri="http://schemas.openxmlformats.org/presentationml/2006/ole">
            <mc:AlternateContent xmlns:mc="http://schemas.openxmlformats.org/markup-compatibility/2006">
              <mc:Choice xmlns:v="urn:schemas-microsoft-com:vml" Requires="v">
                <p:oleObj name="Equation" r:id="rId8" imgW="1174746" imgH="698412" progId="Equation.3">
                  <p:embed/>
                </p:oleObj>
              </mc:Choice>
              <mc:Fallback>
                <p:oleObj name="Equation" r:id="rId8" imgW="1174746" imgH="698412" progId="Equation.3">
                  <p:embed/>
                  <p:pic>
                    <p:nvPicPr>
                      <p:cNvPr id="0" name="Object 11"/>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35638" y="1163638"/>
                        <a:ext cx="1306512"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23" name="矩形 1">
            <a:extLst>
              <a:ext uri="{FF2B5EF4-FFF2-40B4-BE49-F238E27FC236}">
                <a16:creationId xmlns:a16="http://schemas.microsoft.com/office/drawing/2014/main" id="{D2ED81AF-074F-420C-AE20-5F4B8BBEB8EB}"/>
              </a:ext>
            </a:extLst>
          </p:cNvPr>
          <p:cNvSpPr>
            <a:spLocks noChangeArrowheads="1"/>
          </p:cNvSpPr>
          <p:nvPr/>
        </p:nvSpPr>
        <p:spPr bwMode="auto">
          <a:xfrm>
            <a:off x="539750" y="4740275"/>
            <a:ext cx="72628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bg1"/>
                </a:solidFill>
              </a:rPr>
              <a:t>由此可以解决，</a:t>
            </a:r>
            <a:r>
              <a:rPr lang="zh-CN" altLang="zh-CN" sz="2400">
                <a:solidFill>
                  <a:schemeClr val="bg1"/>
                </a:solidFill>
              </a:rPr>
              <a:t>有电介质存在时</a:t>
            </a:r>
            <a:r>
              <a:rPr lang="zh-CN" altLang="en-US" sz="2400">
                <a:solidFill>
                  <a:schemeClr val="bg1"/>
                </a:solidFill>
              </a:rPr>
              <a:t>静</a:t>
            </a:r>
            <a:r>
              <a:rPr lang="zh-CN" altLang="zh-CN" sz="2400">
                <a:solidFill>
                  <a:schemeClr val="bg1"/>
                </a:solidFill>
              </a:rPr>
              <a:t>电场的能量</a:t>
            </a:r>
            <a:r>
              <a:rPr lang="zh-CN" altLang="en-US" sz="2400">
                <a:solidFill>
                  <a:schemeClr val="bg1"/>
                </a:solidFill>
              </a:rPr>
              <a:t>问题。</a:t>
            </a:r>
          </a:p>
        </p:txBody>
      </p:sp>
      <p:sp>
        <p:nvSpPr>
          <p:cNvPr id="60424" name="矩形 2">
            <a:extLst>
              <a:ext uri="{FF2B5EF4-FFF2-40B4-BE49-F238E27FC236}">
                <a16:creationId xmlns:a16="http://schemas.microsoft.com/office/drawing/2014/main" id="{927BCA84-C70A-4F3F-8E66-0BB654A09D4C}"/>
              </a:ext>
            </a:extLst>
          </p:cNvPr>
          <p:cNvSpPr>
            <a:spLocks noChangeArrowheads="1"/>
          </p:cNvSpPr>
          <p:nvPr/>
        </p:nvSpPr>
        <p:spPr bwMode="auto">
          <a:xfrm>
            <a:off x="539750" y="3284538"/>
            <a:ext cx="4824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chemeClr val="bg1"/>
                </a:solidFill>
              </a:rPr>
              <a:t>这是</a:t>
            </a:r>
            <a:r>
              <a:rPr lang="zh-CN" altLang="zh-CN" sz="2400" b="1">
                <a:solidFill>
                  <a:schemeClr val="bg1"/>
                </a:solidFill>
              </a:rPr>
              <a:t>电场能量密度的普遍表达式</a:t>
            </a:r>
            <a:r>
              <a:rPr lang="zh-CN" altLang="en-US" sz="2400" b="1">
                <a:solidFill>
                  <a:schemeClr val="bg1"/>
                </a:solidFill>
              </a:rPr>
              <a:t>：</a:t>
            </a:r>
          </a:p>
        </p:txBody>
      </p:sp>
      <p:graphicFrame>
        <p:nvGraphicFramePr>
          <p:cNvPr id="60425" name="对象 3">
            <a:extLst>
              <a:ext uri="{FF2B5EF4-FFF2-40B4-BE49-F238E27FC236}">
                <a16:creationId xmlns:a16="http://schemas.microsoft.com/office/drawing/2014/main" id="{5D19551A-222E-4085-93A4-9A62B316AC71}"/>
              </a:ext>
            </a:extLst>
          </p:cNvPr>
          <p:cNvGraphicFramePr>
            <a:graphicFrameLocks/>
          </p:cNvGraphicFramePr>
          <p:nvPr/>
        </p:nvGraphicFramePr>
        <p:xfrm>
          <a:off x="5364163" y="3516313"/>
          <a:ext cx="1957387" cy="762000"/>
        </p:xfrm>
        <a:graphic>
          <a:graphicData uri="http://schemas.openxmlformats.org/presentationml/2006/ole">
            <mc:AlternateContent xmlns:mc="http://schemas.openxmlformats.org/markup-compatibility/2006">
              <mc:Choice xmlns:v="urn:schemas-microsoft-com:vml" Requires="v">
                <p:oleObj name="Equation" r:id="rId10" imgW="736518" imgH="336331" progId="Equation.DSMT4">
                  <p:embed/>
                </p:oleObj>
              </mc:Choice>
              <mc:Fallback>
                <p:oleObj name="Equation" r:id="rId10" imgW="736518" imgH="336331" progId="Equation.DSMT4">
                  <p:embed/>
                  <p:pic>
                    <p:nvPicPr>
                      <p:cNvPr id="0" name="对象 3"/>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64163" y="3516313"/>
                        <a:ext cx="19573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sp>
        <p:nvSpPr>
          <p:cNvPr id="60426" name="文本框 1">
            <a:extLst>
              <a:ext uri="{FF2B5EF4-FFF2-40B4-BE49-F238E27FC236}">
                <a16:creationId xmlns:a16="http://schemas.microsoft.com/office/drawing/2014/main" id="{D200F3D2-6C33-4562-9C66-59D5EBF5BF27}"/>
              </a:ext>
            </a:extLst>
          </p:cNvPr>
          <p:cNvSpPr txBox="1">
            <a:spLocks noChangeArrowheads="1"/>
          </p:cNvSpPr>
          <p:nvPr/>
        </p:nvSpPr>
        <p:spPr bwMode="auto">
          <a:xfrm>
            <a:off x="179388" y="0"/>
            <a:ext cx="77771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800" b="1">
                <a:solidFill>
                  <a:srgbClr val="FFFF00"/>
                </a:solidFill>
                <a:latin typeface="宋体" panose="02010600030101010101" pitchFamily="2" charset="-122"/>
              </a:rPr>
              <a:t>五、电介质中的电场能量与能量密度</a:t>
            </a:r>
          </a:p>
        </p:txBody>
      </p:sp>
    </p:spTree>
  </p:cSld>
  <p:clrMapOvr>
    <a:masterClrMapping/>
  </p:clrMapOvr>
  <p:transition spd="slow">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矩形 1">
            <a:extLst>
              <a:ext uri="{FF2B5EF4-FFF2-40B4-BE49-F238E27FC236}">
                <a16:creationId xmlns:a16="http://schemas.microsoft.com/office/drawing/2014/main" id="{AA44732C-3E9E-439A-AE90-329814D260F1}"/>
              </a:ext>
            </a:extLst>
          </p:cNvPr>
          <p:cNvSpPr>
            <a:spLocks noChangeArrowheads="1"/>
          </p:cNvSpPr>
          <p:nvPr/>
        </p:nvSpPr>
        <p:spPr bwMode="auto">
          <a:xfrm>
            <a:off x="0" y="0"/>
            <a:ext cx="9144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b="1">
                <a:solidFill>
                  <a:schemeClr val="bg1"/>
                </a:solidFill>
              </a:rPr>
              <a:t>书中例题</a:t>
            </a:r>
            <a:r>
              <a:rPr lang="en-US" altLang="zh-CN" sz="2400" b="1">
                <a:solidFill>
                  <a:schemeClr val="bg1"/>
                </a:solidFill>
              </a:rPr>
              <a:t>8.38(p.348)</a:t>
            </a:r>
            <a:endParaRPr lang="zh-CN" altLang="zh-CN" sz="2400" b="1">
              <a:solidFill>
                <a:schemeClr val="bg1"/>
              </a:solidFill>
            </a:endParaRPr>
          </a:p>
          <a:p>
            <a:pPr eaLnBrk="1" hangingPunct="1"/>
            <a:r>
              <a:rPr lang="zh-CN" altLang="zh-CN" sz="2400" b="1">
                <a:solidFill>
                  <a:schemeClr val="bg1"/>
                </a:solidFill>
              </a:rPr>
              <a:t>平行板电容器的极板面积为</a:t>
            </a:r>
            <a:r>
              <a:rPr lang="en-US" altLang="zh-CN" sz="2400" b="1">
                <a:solidFill>
                  <a:schemeClr val="bg1"/>
                </a:solidFill>
              </a:rPr>
              <a:t>S</a:t>
            </a:r>
            <a:r>
              <a:rPr lang="zh-CN" altLang="zh-CN" sz="2400" b="1">
                <a:solidFill>
                  <a:schemeClr val="bg1"/>
                </a:solidFill>
              </a:rPr>
              <a:t>，极板间距</a:t>
            </a:r>
            <a:r>
              <a:rPr lang="en-US" altLang="zh-CN" sz="2400" b="1">
                <a:solidFill>
                  <a:schemeClr val="bg1"/>
                </a:solidFill>
              </a:rPr>
              <a:t>d</a:t>
            </a:r>
            <a:r>
              <a:rPr lang="zh-CN" altLang="zh-CN" sz="2400" b="1">
                <a:solidFill>
                  <a:schemeClr val="bg1"/>
                </a:solidFill>
              </a:rPr>
              <a:t>，中间充满相对介电常数分别为</a:t>
            </a:r>
            <a:r>
              <a:rPr lang="en-US" altLang="zh-CN" sz="2400" b="1">
                <a:solidFill>
                  <a:schemeClr val="bg1"/>
                </a:solidFill>
              </a:rPr>
              <a:t>ε</a:t>
            </a:r>
            <a:r>
              <a:rPr lang="en-US" altLang="zh-CN" sz="2400" b="1" baseline="-25000">
                <a:solidFill>
                  <a:schemeClr val="bg1"/>
                </a:solidFill>
              </a:rPr>
              <a:t>r</a:t>
            </a:r>
            <a:r>
              <a:rPr lang="zh-CN" altLang="zh-CN" sz="2400" b="1">
                <a:solidFill>
                  <a:schemeClr val="bg1"/>
                </a:solidFill>
              </a:rPr>
              <a:t>电介质。当充电后，两极板间的电势差为△</a:t>
            </a:r>
            <a:r>
              <a:rPr lang="en-US" altLang="zh-CN" sz="2400" b="1">
                <a:solidFill>
                  <a:schemeClr val="bg1"/>
                </a:solidFill>
              </a:rPr>
              <a:t>u</a:t>
            </a:r>
            <a:r>
              <a:rPr lang="zh-CN" altLang="zh-CN" sz="2400" b="1">
                <a:solidFill>
                  <a:schemeClr val="bg1"/>
                </a:solidFill>
              </a:rPr>
              <a:t>。</a:t>
            </a:r>
          </a:p>
          <a:p>
            <a:pPr eaLnBrk="1" hangingPunct="1"/>
            <a:r>
              <a:rPr lang="zh-CN" altLang="zh-CN" sz="2400" b="1">
                <a:solidFill>
                  <a:schemeClr val="bg1"/>
                </a:solidFill>
              </a:rPr>
              <a:t>求：（</a:t>
            </a:r>
            <a:r>
              <a:rPr lang="en-US" altLang="zh-CN" sz="2400" b="1">
                <a:solidFill>
                  <a:schemeClr val="bg1"/>
                </a:solidFill>
              </a:rPr>
              <a:t>1</a:t>
            </a:r>
            <a:r>
              <a:rPr lang="zh-CN" altLang="zh-CN" sz="2400" b="1">
                <a:solidFill>
                  <a:schemeClr val="bg1"/>
                </a:solidFill>
              </a:rPr>
              <a:t>）电容器中电场的能量</a:t>
            </a:r>
          </a:p>
          <a:p>
            <a:pPr eaLnBrk="1" hangingPunct="1"/>
            <a:r>
              <a:rPr lang="zh-CN" altLang="zh-CN" sz="2400" b="1">
                <a:solidFill>
                  <a:schemeClr val="bg1"/>
                </a:solidFill>
              </a:rPr>
              <a:t>（</a:t>
            </a:r>
            <a:r>
              <a:rPr lang="en-US" altLang="zh-CN" sz="2400" b="1">
                <a:solidFill>
                  <a:schemeClr val="bg1"/>
                </a:solidFill>
              </a:rPr>
              <a:t>2</a:t>
            </a:r>
            <a:r>
              <a:rPr lang="zh-CN" altLang="zh-CN" sz="2400" b="1">
                <a:solidFill>
                  <a:schemeClr val="bg1"/>
                </a:solidFill>
              </a:rPr>
              <a:t>）如果切断充电电源，把电介质从电容器中抽出来，外界要作多少功。</a:t>
            </a:r>
          </a:p>
        </p:txBody>
      </p:sp>
      <p:pic>
        <p:nvPicPr>
          <p:cNvPr id="39941" name="Picture 5">
            <a:extLst>
              <a:ext uri="{FF2B5EF4-FFF2-40B4-BE49-F238E27FC236}">
                <a16:creationId xmlns:a16="http://schemas.microsoft.com/office/drawing/2014/main" id="{27FF91E2-36D8-4987-A30E-B53C23E5AA3B}"/>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23850" y="2373313"/>
            <a:ext cx="6572250"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42" name="Picture 6">
            <a:extLst>
              <a:ext uri="{FF2B5EF4-FFF2-40B4-BE49-F238E27FC236}">
                <a16:creationId xmlns:a16="http://schemas.microsoft.com/office/drawing/2014/main" id="{BD29B5D7-453F-46CB-9CCC-1404D182391E}"/>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059113" y="5795963"/>
            <a:ext cx="3359150"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a:extLst>
              <a:ext uri="{FF2B5EF4-FFF2-40B4-BE49-F238E27FC236}">
                <a16:creationId xmlns:a16="http://schemas.microsoft.com/office/drawing/2014/main" id="{D1C4FB81-A7B5-4D03-A133-B0E784B2A15A}"/>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61975" y="650875"/>
            <a:ext cx="7850188" cy="547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3">
            <a:extLst>
              <a:ext uri="{FF2B5EF4-FFF2-40B4-BE49-F238E27FC236}">
                <a16:creationId xmlns:a16="http://schemas.microsoft.com/office/drawing/2014/main" id="{5D421178-3C67-4365-8DEF-D7C4C2C674DC}"/>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95288" y="874713"/>
            <a:ext cx="8345487" cy="51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7FE2BAD0-26F4-4444-988B-085C06523DF2}"/>
              </a:ext>
            </a:extLst>
          </p:cNvPr>
          <p:cNvSpPr>
            <a:spLocks noChangeArrowheads="1"/>
          </p:cNvSpPr>
          <p:nvPr/>
        </p:nvSpPr>
        <p:spPr bwMode="auto">
          <a:xfrm>
            <a:off x="6248400" y="3406775"/>
            <a:ext cx="2133600" cy="1181100"/>
          </a:xfrm>
          <a:prstGeom prst="rect">
            <a:avLst/>
          </a:prstGeom>
          <a:solidFill>
            <a:schemeClr val="hlink"/>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en-US" sz="2800">
              <a:latin typeface="Times New Roman" panose="02020603050405020304" pitchFamily="18" charset="0"/>
            </a:endParaRPr>
          </a:p>
        </p:txBody>
      </p:sp>
      <p:grpSp>
        <p:nvGrpSpPr>
          <p:cNvPr id="174083" name="Group 3">
            <a:extLst>
              <a:ext uri="{FF2B5EF4-FFF2-40B4-BE49-F238E27FC236}">
                <a16:creationId xmlns:a16="http://schemas.microsoft.com/office/drawing/2014/main" id="{0BFD71A2-B522-4AFF-A514-2418FB9C7C3D}"/>
              </a:ext>
            </a:extLst>
          </p:cNvPr>
          <p:cNvGrpSpPr>
            <a:grpSpLocks/>
          </p:cNvGrpSpPr>
          <p:nvPr/>
        </p:nvGrpSpPr>
        <p:grpSpPr bwMode="auto">
          <a:xfrm>
            <a:off x="6172200" y="3254375"/>
            <a:ext cx="2322513" cy="1414463"/>
            <a:chOff x="1499" y="878"/>
            <a:chExt cx="1882" cy="891"/>
          </a:xfrm>
        </p:grpSpPr>
        <p:sp>
          <p:nvSpPr>
            <p:cNvPr id="36895" name="Rectangle 4">
              <a:extLst>
                <a:ext uri="{FF2B5EF4-FFF2-40B4-BE49-F238E27FC236}">
                  <a16:creationId xmlns:a16="http://schemas.microsoft.com/office/drawing/2014/main" id="{B1833F9E-72F7-430E-B3DB-C1FF8678B6FF}"/>
                </a:ext>
              </a:extLst>
            </p:cNvPr>
            <p:cNvSpPr>
              <a:spLocks noChangeArrowheads="1"/>
            </p:cNvSpPr>
            <p:nvPr/>
          </p:nvSpPr>
          <p:spPr bwMode="auto">
            <a:xfrm>
              <a:off x="1499" y="878"/>
              <a:ext cx="24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a:solidFill>
                    <a:srgbClr val="0000CC"/>
                  </a:solidFill>
                  <a:latin typeface="Times New Roman" panose="02020603050405020304" pitchFamily="18" charset="0"/>
                  <a:cs typeface="Times New Roman" panose="02020603050405020304" pitchFamily="18" charset="0"/>
                </a:rPr>
                <a:t>-</a:t>
              </a:r>
            </a:p>
          </p:txBody>
        </p:sp>
        <p:sp>
          <p:nvSpPr>
            <p:cNvPr id="36896" name="Rectangle 5">
              <a:extLst>
                <a:ext uri="{FF2B5EF4-FFF2-40B4-BE49-F238E27FC236}">
                  <a16:creationId xmlns:a16="http://schemas.microsoft.com/office/drawing/2014/main" id="{3F4CCEC9-D4DB-4C5B-99E7-2C13FC52D49B}"/>
                </a:ext>
              </a:extLst>
            </p:cNvPr>
            <p:cNvSpPr>
              <a:spLocks noChangeArrowheads="1"/>
            </p:cNvSpPr>
            <p:nvPr/>
          </p:nvSpPr>
          <p:spPr bwMode="auto">
            <a:xfrm>
              <a:off x="1499" y="974"/>
              <a:ext cx="24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a:solidFill>
                    <a:srgbClr val="0000CC"/>
                  </a:solidFill>
                  <a:latin typeface="Times New Roman" panose="02020603050405020304" pitchFamily="18" charset="0"/>
                  <a:cs typeface="Times New Roman" panose="02020603050405020304" pitchFamily="18" charset="0"/>
                </a:rPr>
                <a:t>-</a:t>
              </a:r>
            </a:p>
          </p:txBody>
        </p:sp>
        <p:sp>
          <p:nvSpPr>
            <p:cNvPr id="36897" name="Rectangle 6">
              <a:extLst>
                <a:ext uri="{FF2B5EF4-FFF2-40B4-BE49-F238E27FC236}">
                  <a16:creationId xmlns:a16="http://schemas.microsoft.com/office/drawing/2014/main" id="{655B18D1-A16C-48B7-B64A-757272649705}"/>
                </a:ext>
              </a:extLst>
            </p:cNvPr>
            <p:cNvSpPr>
              <a:spLocks noChangeArrowheads="1"/>
            </p:cNvSpPr>
            <p:nvPr/>
          </p:nvSpPr>
          <p:spPr bwMode="auto">
            <a:xfrm>
              <a:off x="1499" y="1070"/>
              <a:ext cx="24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a:solidFill>
                    <a:srgbClr val="0000CC"/>
                  </a:solidFill>
                  <a:latin typeface="Times New Roman" panose="02020603050405020304" pitchFamily="18" charset="0"/>
                  <a:cs typeface="Times New Roman" panose="02020603050405020304" pitchFamily="18" charset="0"/>
                </a:rPr>
                <a:t>-</a:t>
              </a:r>
            </a:p>
          </p:txBody>
        </p:sp>
        <p:sp>
          <p:nvSpPr>
            <p:cNvPr id="36898" name="Rectangle 7">
              <a:extLst>
                <a:ext uri="{FF2B5EF4-FFF2-40B4-BE49-F238E27FC236}">
                  <a16:creationId xmlns:a16="http://schemas.microsoft.com/office/drawing/2014/main" id="{DA564BD3-B24B-4CDA-AC0D-E27344B1309B}"/>
                </a:ext>
              </a:extLst>
            </p:cNvPr>
            <p:cNvSpPr>
              <a:spLocks noChangeArrowheads="1"/>
            </p:cNvSpPr>
            <p:nvPr/>
          </p:nvSpPr>
          <p:spPr bwMode="auto">
            <a:xfrm>
              <a:off x="1499" y="1166"/>
              <a:ext cx="24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a:solidFill>
                    <a:srgbClr val="0000CC"/>
                  </a:solidFill>
                  <a:latin typeface="Times New Roman" panose="02020603050405020304" pitchFamily="18" charset="0"/>
                  <a:cs typeface="Times New Roman" panose="02020603050405020304" pitchFamily="18" charset="0"/>
                </a:rPr>
                <a:t>-</a:t>
              </a:r>
            </a:p>
          </p:txBody>
        </p:sp>
        <p:sp>
          <p:nvSpPr>
            <p:cNvPr id="36899" name="Rectangle 8">
              <a:extLst>
                <a:ext uri="{FF2B5EF4-FFF2-40B4-BE49-F238E27FC236}">
                  <a16:creationId xmlns:a16="http://schemas.microsoft.com/office/drawing/2014/main" id="{83B2D135-3575-4ED7-995E-F22A09C9E80D}"/>
                </a:ext>
              </a:extLst>
            </p:cNvPr>
            <p:cNvSpPr>
              <a:spLocks noChangeArrowheads="1"/>
            </p:cNvSpPr>
            <p:nvPr/>
          </p:nvSpPr>
          <p:spPr bwMode="auto">
            <a:xfrm>
              <a:off x="1499" y="1262"/>
              <a:ext cx="24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a:solidFill>
                    <a:srgbClr val="0000CC"/>
                  </a:solidFill>
                  <a:latin typeface="Times New Roman" panose="02020603050405020304" pitchFamily="18" charset="0"/>
                  <a:cs typeface="Times New Roman" panose="02020603050405020304" pitchFamily="18" charset="0"/>
                </a:rPr>
                <a:t>-</a:t>
              </a:r>
            </a:p>
          </p:txBody>
        </p:sp>
        <p:sp>
          <p:nvSpPr>
            <p:cNvPr id="36900" name="Rectangle 9">
              <a:extLst>
                <a:ext uri="{FF2B5EF4-FFF2-40B4-BE49-F238E27FC236}">
                  <a16:creationId xmlns:a16="http://schemas.microsoft.com/office/drawing/2014/main" id="{EBAC5275-8522-456D-AE46-627B22D18A7C}"/>
                </a:ext>
              </a:extLst>
            </p:cNvPr>
            <p:cNvSpPr>
              <a:spLocks noChangeArrowheads="1"/>
            </p:cNvSpPr>
            <p:nvPr/>
          </p:nvSpPr>
          <p:spPr bwMode="auto">
            <a:xfrm>
              <a:off x="1499" y="1358"/>
              <a:ext cx="24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a:solidFill>
                    <a:srgbClr val="0000CC"/>
                  </a:solidFill>
                  <a:latin typeface="Times New Roman" panose="02020603050405020304" pitchFamily="18" charset="0"/>
                  <a:cs typeface="Times New Roman" panose="02020603050405020304" pitchFamily="18" charset="0"/>
                </a:rPr>
                <a:t>-</a:t>
              </a:r>
            </a:p>
          </p:txBody>
        </p:sp>
        <p:sp>
          <p:nvSpPr>
            <p:cNvPr id="36901" name="Rectangle 10">
              <a:extLst>
                <a:ext uri="{FF2B5EF4-FFF2-40B4-BE49-F238E27FC236}">
                  <a16:creationId xmlns:a16="http://schemas.microsoft.com/office/drawing/2014/main" id="{AED84DF3-516C-4E71-BE4C-FC92FEA7E959}"/>
                </a:ext>
              </a:extLst>
            </p:cNvPr>
            <p:cNvSpPr>
              <a:spLocks noChangeArrowheads="1"/>
            </p:cNvSpPr>
            <p:nvPr/>
          </p:nvSpPr>
          <p:spPr bwMode="auto">
            <a:xfrm>
              <a:off x="1499" y="1442"/>
              <a:ext cx="24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a:solidFill>
                    <a:srgbClr val="0000CC"/>
                  </a:solidFill>
                  <a:latin typeface="Times New Roman" panose="02020603050405020304" pitchFamily="18" charset="0"/>
                  <a:cs typeface="Times New Roman" panose="02020603050405020304" pitchFamily="18" charset="0"/>
                </a:rPr>
                <a:t>-</a:t>
              </a:r>
            </a:p>
          </p:txBody>
        </p:sp>
        <p:sp>
          <p:nvSpPr>
            <p:cNvPr id="36902" name="Rectangle 11">
              <a:extLst>
                <a:ext uri="{FF2B5EF4-FFF2-40B4-BE49-F238E27FC236}">
                  <a16:creationId xmlns:a16="http://schemas.microsoft.com/office/drawing/2014/main" id="{BE529524-E2B6-43AB-8800-FF3B83A83F5B}"/>
                </a:ext>
              </a:extLst>
            </p:cNvPr>
            <p:cNvSpPr>
              <a:spLocks noChangeArrowheads="1"/>
            </p:cNvSpPr>
            <p:nvPr/>
          </p:nvSpPr>
          <p:spPr bwMode="auto">
            <a:xfrm>
              <a:off x="3115" y="941"/>
              <a:ext cx="26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b="1">
                  <a:solidFill>
                    <a:srgbClr val="0000CC"/>
                  </a:solidFill>
                  <a:latin typeface="Times New Roman" panose="02020603050405020304" pitchFamily="18" charset="0"/>
                  <a:cs typeface="Times New Roman" panose="02020603050405020304" pitchFamily="18" charset="0"/>
                </a:rPr>
                <a:t>+</a:t>
              </a:r>
            </a:p>
          </p:txBody>
        </p:sp>
        <p:sp>
          <p:nvSpPr>
            <p:cNvPr id="36903" name="Rectangle 12">
              <a:extLst>
                <a:ext uri="{FF2B5EF4-FFF2-40B4-BE49-F238E27FC236}">
                  <a16:creationId xmlns:a16="http://schemas.microsoft.com/office/drawing/2014/main" id="{29BB52E5-3A5B-4A35-A1D5-E769F8D26B3B}"/>
                </a:ext>
              </a:extLst>
            </p:cNvPr>
            <p:cNvSpPr>
              <a:spLocks noChangeArrowheads="1"/>
            </p:cNvSpPr>
            <p:nvPr/>
          </p:nvSpPr>
          <p:spPr bwMode="auto">
            <a:xfrm>
              <a:off x="3120" y="1052"/>
              <a:ext cx="2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1">
                  <a:solidFill>
                    <a:srgbClr val="0000CC"/>
                  </a:solidFill>
                  <a:latin typeface="Times New Roman" panose="02020603050405020304" pitchFamily="18" charset="0"/>
                  <a:cs typeface="Times New Roman" panose="02020603050405020304" pitchFamily="18" charset="0"/>
                </a:rPr>
                <a:t>+</a:t>
              </a:r>
            </a:p>
          </p:txBody>
        </p:sp>
        <p:sp>
          <p:nvSpPr>
            <p:cNvPr id="36904" name="Rectangle 13">
              <a:extLst>
                <a:ext uri="{FF2B5EF4-FFF2-40B4-BE49-F238E27FC236}">
                  <a16:creationId xmlns:a16="http://schemas.microsoft.com/office/drawing/2014/main" id="{9C618A7E-4CBA-43DC-9249-4F837B1FD45A}"/>
                </a:ext>
              </a:extLst>
            </p:cNvPr>
            <p:cNvSpPr>
              <a:spLocks noChangeArrowheads="1"/>
            </p:cNvSpPr>
            <p:nvPr/>
          </p:nvSpPr>
          <p:spPr bwMode="auto">
            <a:xfrm>
              <a:off x="3120" y="1148"/>
              <a:ext cx="2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1">
                  <a:solidFill>
                    <a:srgbClr val="0000CC"/>
                  </a:solidFill>
                  <a:latin typeface="Times New Roman" panose="02020603050405020304" pitchFamily="18" charset="0"/>
                  <a:cs typeface="Times New Roman" panose="02020603050405020304" pitchFamily="18" charset="0"/>
                </a:rPr>
                <a:t>+</a:t>
              </a:r>
            </a:p>
          </p:txBody>
        </p:sp>
        <p:sp>
          <p:nvSpPr>
            <p:cNvPr id="36905" name="Rectangle 14">
              <a:extLst>
                <a:ext uri="{FF2B5EF4-FFF2-40B4-BE49-F238E27FC236}">
                  <a16:creationId xmlns:a16="http://schemas.microsoft.com/office/drawing/2014/main" id="{72975F56-B967-4DE2-8E0D-60DEFD478A87}"/>
                </a:ext>
              </a:extLst>
            </p:cNvPr>
            <p:cNvSpPr>
              <a:spLocks noChangeArrowheads="1"/>
            </p:cNvSpPr>
            <p:nvPr/>
          </p:nvSpPr>
          <p:spPr bwMode="auto">
            <a:xfrm>
              <a:off x="3120" y="1244"/>
              <a:ext cx="2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1">
                  <a:solidFill>
                    <a:srgbClr val="0000CC"/>
                  </a:solidFill>
                  <a:latin typeface="Times New Roman" panose="02020603050405020304" pitchFamily="18" charset="0"/>
                  <a:cs typeface="Times New Roman" panose="02020603050405020304" pitchFamily="18" charset="0"/>
                </a:rPr>
                <a:t>+</a:t>
              </a:r>
            </a:p>
          </p:txBody>
        </p:sp>
        <p:sp>
          <p:nvSpPr>
            <p:cNvPr id="36906" name="Rectangle 15">
              <a:extLst>
                <a:ext uri="{FF2B5EF4-FFF2-40B4-BE49-F238E27FC236}">
                  <a16:creationId xmlns:a16="http://schemas.microsoft.com/office/drawing/2014/main" id="{C1668C70-4C48-4C1B-8618-99E5F87DAC5D}"/>
                </a:ext>
              </a:extLst>
            </p:cNvPr>
            <p:cNvSpPr>
              <a:spLocks noChangeArrowheads="1"/>
            </p:cNvSpPr>
            <p:nvPr/>
          </p:nvSpPr>
          <p:spPr bwMode="auto">
            <a:xfrm>
              <a:off x="3120" y="1340"/>
              <a:ext cx="2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1">
                  <a:solidFill>
                    <a:srgbClr val="0000CC"/>
                  </a:solidFill>
                  <a:latin typeface="Times New Roman" panose="02020603050405020304" pitchFamily="18" charset="0"/>
                  <a:cs typeface="Times New Roman" panose="02020603050405020304" pitchFamily="18" charset="0"/>
                </a:rPr>
                <a:t>+</a:t>
              </a:r>
            </a:p>
          </p:txBody>
        </p:sp>
        <p:sp>
          <p:nvSpPr>
            <p:cNvPr id="36907" name="Rectangle 16">
              <a:extLst>
                <a:ext uri="{FF2B5EF4-FFF2-40B4-BE49-F238E27FC236}">
                  <a16:creationId xmlns:a16="http://schemas.microsoft.com/office/drawing/2014/main" id="{CC4AA486-2C36-4120-BC67-D819304D83D8}"/>
                </a:ext>
              </a:extLst>
            </p:cNvPr>
            <p:cNvSpPr>
              <a:spLocks noChangeArrowheads="1"/>
            </p:cNvSpPr>
            <p:nvPr/>
          </p:nvSpPr>
          <p:spPr bwMode="auto">
            <a:xfrm>
              <a:off x="3120" y="1436"/>
              <a:ext cx="2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1">
                  <a:solidFill>
                    <a:srgbClr val="0000CC"/>
                  </a:solidFill>
                  <a:latin typeface="Times New Roman" panose="02020603050405020304" pitchFamily="18" charset="0"/>
                  <a:cs typeface="Times New Roman" panose="02020603050405020304" pitchFamily="18" charset="0"/>
                </a:rPr>
                <a:t>+</a:t>
              </a:r>
            </a:p>
          </p:txBody>
        </p:sp>
        <p:sp>
          <p:nvSpPr>
            <p:cNvPr id="36908" name="Rectangle 17">
              <a:extLst>
                <a:ext uri="{FF2B5EF4-FFF2-40B4-BE49-F238E27FC236}">
                  <a16:creationId xmlns:a16="http://schemas.microsoft.com/office/drawing/2014/main" id="{DBFC5AFF-78BA-479D-8721-1D0391857CC1}"/>
                </a:ext>
              </a:extLst>
            </p:cNvPr>
            <p:cNvSpPr>
              <a:spLocks noChangeArrowheads="1"/>
            </p:cNvSpPr>
            <p:nvPr/>
          </p:nvSpPr>
          <p:spPr bwMode="auto">
            <a:xfrm>
              <a:off x="3114" y="1517"/>
              <a:ext cx="2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b="1">
                  <a:solidFill>
                    <a:srgbClr val="0000CC"/>
                  </a:solidFill>
                  <a:latin typeface="Times New Roman" panose="02020603050405020304" pitchFamily="18" charset="0"/>
                  <a:cs typeface="Times New Roman" panose="02020603050405020304" pitchFamily="18" charset="0"/>
                </a:rPr>
                <a:t>+</a:t>
              </a:r>
            </a:p>
          </p:txBody>
        </p:sp>
      </p:grpSp>
      <p:sp>
        <p:nvSpPr>
          <p:cNvPr id="174098" name="Text Box 18">
            <a:extLst>
              <a:ext uri="{FF2B5EF4-FFF2-40B4-BE49-F238E27FC236}">
                <a16:creationId xmlns:a16="http://schemas.microsoft.com/office/drawing/2014/main" id="{F6F1C22F-257F-482C-BDE2-DE487CDE265C}"/>
              </a:ext>
            </a:extLst>
          </p:cNvPr>
          <p:cNvSpPr txBox="1">
            <a:spLocks noChangeArrowheads="1"/>
          </p:cNvSpPr>
          <p:nvPr/>
        </p:nvSpPr>
        <p:spPr bwMode="auto">
          <a:xfrm>
            <a:off x="776288" y="269875"/>
            <a:ext cx="206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66FFFF"/>
                </a:solidFill>
                <a:latin typeface="Times New Roman" panose="02020603050405020304" pitchFamily="18" charset="0"/>
              </a:rPr>
              <a:t>有外场时</a:t>
            </a:r>
          </a:p>
        </p:txBody>
      </p:sp>
      <p:pic>
        <p:nvPicPr>
          <p:cNvPr id="174099" name="Picture 19" descr="art111">
            <a:extLst>
              <a:ext uri="{FF2B5EF4-FFF2-40B4-BE49-F238E27FC236}">
                <a16:creationId xmlns:a16="http://schemas.microsoft.com/office/drawing/2014/main" id="{6F297BA0-31BF-4C73-9CEC-038B618950EF}"/>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200400" y="1277938"/>
            <a:ext cx="248602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00" name="Picture 20" descr="art113">
            <a:extLst>
              <a:ext uri="{FF2B5EF4-FFF2-40B4-BE49-F238E27FC236}">
                <a16:creationId xmlns:a16="http://schemas.microsoft.com/office/drawing/2014/main" id="{BD035761-2340-4634-B4BD-C91D27481945}"/>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227388" y="4149725"/>
            <a:ext cx="2497137" cy="233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01" name="AutoShape 21">
            <a:extLst>
              <a:ext uri="{FF2B5EF4-FFF2-40B4-BE49-F238E27FC236}">
                <a16:creationId xmlns:a16="http://schemas.microsoft.com/office/drawing/2014/main" id="{7C2CC9CC-1BAD-4FAB-997E-0028C02ABBF4}"/>
              </a:ext>
            </a:extLst>
          </p:cNvPr>
          <p:cNvSpPr>
            <a:spLocks noChangeArrowheads="1"/>
          </p:cNvSpPr>
          <p:nvPr/>
        </p:nvSpPr>
        <p:spPr bwMode="auto">
          <a:xfrm>
            <a:off x="1331913" y="2420938"/>
            <a:ext cx="1501775" cy="766762"/>
          </a:xfrm>
          <a:prstGeom prst="wedgeRoundRectCallout">
            <a:avLst>
              <a:gd name="adj1" fmla="val 84778"/>
              <a:gd name="adj2" fmla="val 43167"/>
              <a:gd name="adj3" fmla="val 16667"/>
            </a:avLst>
          </a:prstGeom>
          <a:noFill/>
          <a:ln w="19050">
            <a:solidFill>
              <a:srgbClr val="66FFFF"/>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b="1">
                <a:solidFill>
                  <a:schemeClr val="bg1"/>
                </a:solidFill>
                <a:latin typeface="楷体_GB2312" pitchFamily="49" charset="-122"/>
                <a:ea typeface="楷体_GB2312" pitchFamily="49" charset="-122"/>
              </a:rPr>
              <a:t>(</a:t>
            </a:r>
            <a:r>
              <a:rPr kumimoji="1" lang="zh-CN" altLang="en-US" sz="2000" b="1">
                <a:solidFill>
                  <a:schemeClr val="bg1"/>
                </a:solidFill>
                <a:latin typeface="楷体_GB2312" pitchFamily="49" charset="-122"/>
                <a:ea typeface="楷体_GB2312" pitchFamily="49" charset="-122"/>
              </a:rPr>
              <a:t>分子</a:t>
            </a:r>
            <a:r>
              <a:rPr kumimoji="1" lang="en-US" altLang="zh-CN" sz="2000" b="1">
                <a:solidFill>
                  <a:schemeClr val="bg1"/>
                </a:solidFill>
                <a:latin typeface="楷体_GB2312" pitchFamily="49" charset="-122"/>
                <a:ea typeface="楷体_GB2312" pitchFamily="49" charset="-122"/>
              </a:rPr>
              <a:t>)</a:t>
            </a:r>
            <a:r>
              <a:rPr kumimoji="1" lang="en-US" altLang="zh-CN" sz="2000" b="1">
                <a:solidFill>
                  <a:srgbClr val="FFFF00"/>
                </a:solidFill>
                <a:latin typeface="楷体_GB2312" pitchFamily="49" charset="-122"/>
                <a:ea typeface="楷体_GB2312" pitchFamily="49" charset="-122"/>
              </a:rPr>
              <a:t> </a:t>
            </a:r>
          </a:p>
          <a:p>
            <a:pPr algn="ctr" eaLnBrk="1" hangingPunct="1"/>
            <a:r>
              <a:rPr kumimoji="1" lang="zh-CN" altLang="en-US" sz="2000" b="1">
                <a:solidFill>
                  <a:schemeClr val="bg1"/>
                </a:solidFill>
                <a:latin typeface="楷体_GB2312" pitchFamily="49" charset="-122"/>
                <a:ea typeface="楷体_GB2312" pitchFamily="49" charset="-122"/>
              </a:rPr>
              <a:t>位移极化</a:t>
            </a:r>
          </a:p>
        </p:txBody>
      </p:sp>
      <p:sp>
        <p:nvSpPr>
          <p:cNvPr id="174102" name="AutoShape 22">
            <a:extLst>
              <a:ext uri="{FF2B5EF4-FFF2-40B4-BE49-F238E27FC236}">
                <a16:creationId xmlns:a16="http://schemas.microsoft.com/office/drawing/2014/main" id="{C8CCF51F-D999-4065-A0F2-9406020B5BFB}"/>
              </a:ext>
            </a:extLst>
          </p:cNvPr>
          <p:cNvSpPr>
            <a:spLocks noChangeArrowheads="1"/>
          </p:cNvSpPr>
          <p:nvPr/>
        </p:nvSpPr>
        <p:spPr bwMode="auto">
          <a:xfrm>
            <a:off x="1476375" y="5064125"/>
            <a:ext cx="1316038" cy="741363"/>
          </a:xfrm>
          <a:prstGeom prst="wedgeRoundRectCallout">
            <a:avLst>
              <a:gd name="adj1" fmla="val 90542"/>
              <a:gd name="adj2" fmla="val 68199"/>
              <a:gd name="adj3" fmla="val 16667"/>
            </a:avLst>
          </a:prstGeom>
          <a:noFill/>
          <a:ln w="19050">
            <a:solidFill>
              <a:srgbClr val="66FFFF"/>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b="1">
                <a:solidFill>
                  <a:schemeClr val="bg1"/>
                </a:solidFill>
                <a:latin typeface="楷体_GB2312" pitchFamily="49" charset="-122"/>
                <a:ea typeface="楷体_GB2312" pitchFamily="49" charset="-122"/>
              </a:rPr>
              <a:t>(</a:t>
            </a:r>
            <a:r>
              <a:rPr kumimoji="1" lang="zh-CN" altLang="en-US" sz="2000" b="1">
                <a:solidFill>
                  <a:schemeClr val="bg1"/>
                </a:solidFill>
                <a:latin typeface="楷体_GB2312" pitchFamily="49" charset="-122"/>
                <a:ea typeface="楷体_GB2312" pitchFamily="49" charset="-122"/>
              </a:rPr>
              <a:t>分子</a:t>
            </a:r>
            <a:r>
              <a:rPr kumimoji="1" lang="en-US" altLang="zh-CN" sz="2000" b="1">
                <a:solidFill>
                  <a:schemeClr val="bg1"/>
                </a:solidFill>
                <a:latin typeface="楷体_GB2312" pitchFamily="49" charset="-122"/>
                <a:ea typeface="楷体_GB2312" pitchFamily="49" charset="-122"/>
              </a:rPr>
              <a:t>)</a:t>
            </a:r>
            <a:r>
              <a:rPr kumimoji="1" lang="en-US" altLang="zh-CN" sz="2000" b="1">
                <a:solidFill>
                  <a:srgbClr val="FFFF00"/>
                </a:solidFill>
                <a:latin typeface="楷体_GB2312" pitchFamily="49" charset="-122"/>
                <a:ea typeface="楷体_GB2312" pitchFamily="49" charset="-122"/>
              </a:rPr>
              <a:t> </a:t>
            </a:r>
            <a:r>
              <a:rPr kumimoji="1" lang="zh-CN" altLang="en-US" sz="2000" b="1">
                <a:solidFill>
                  <a:schemeClr val="bg1"/>
                </a:solidFill>
                <a:latin typeface="楷体_GB2312" pitchFamily="49" charset="-122"/>
                <a:ea typeface="楷体_GB2312" pitchFamily="49" charset="-122"/>
              </a:rPr>
              <a:t>取向极化</a:t>
            </a:r>
          </a:p>
        </p:txBody>
      </p:sp>
      <p:sp>
        <p:nvSpPr>
          <p:cNvPr id="174103" name="Oval 23">
            <a:extLst>
              <a:ext uri="{FF2B5EF4-FFF2-40B4-BE49-F238E27FC236}">
                <a16:creationId xmlns:a16="http://schemas.microsoft.com/office/drawing/2014/main" id="{7DC6060F-94AF-4A8C-98FE-512F1CE7FFD4}"/>
              </a:ext>
            </a:extLst>
          </p:cNvPr>
          <p:cNvSpPr>
            <a:spLocks noChangeArrowheads="1"/>
          </p:cNvSpPr>
          <p:nvPr/>
        </p:nvSpPr>
        <p:spPr bwMode="auto">
          <a:xfrm>
            <a:off x="3373438" y="2344738"/>
            <a:ext cx="838200" cy="6096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104" name="Oval 24">
            <a:extLst>
              <a:ext uri="{FF2B5EF4-FFF2-40B4-BE49-F238E27FC236}">
                <a16:creationId xmlns:a16="http://schemas.microsoft.com/office/drawing/2014/main" id="{2A409510-0E2D-48D3-A9FB-AFCDCB6AEEBC}"/>
              </a:ext>
            </a:extLst>
          </p:cNvPr>
          <p:cNvSpPr>
            <a:spLocks noChangeArrowheads="1"/>
          </p:cNvSpPr>
          <p:nvPr/>
        </p:nvSpPr>
        <p:spPr bwMode="auto">
          <a:xfrm>
            <a:off x="3529013" y="5292725"/>
            <a:ext cx="838200" cy="6096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105" name="Rectangle 25">
            <a:extLst>
              <a:ext uri="{FF2B5EF4-FFF2-40B4-BE49-F238E27FC236}">
                <a16:creationId xmlns:a16="http://schemas.microsoft.com/office/drawing/2014/main" id="{12356CF9-F979-40E8-BF83-0DA246D1F5E0}"/>
              </a:ext>
            </a:extLst>
          </p:cNvPr>
          <p:cNvSpPr>
            <a:spLocks noChangeArrowheads="1"/>
          </p:cNvSpPr>
          <p:nvPr/>
        </p:nvSpPr>
        <p:spPr bwMode="auto">
          <a:xfrm>
            <a:off x="5456238" y="1963738"/>
            <a:ext cx="304800" cy="1371600"/>
          </a:xfrm>
          <a:prstGeom prst="rect">
            <a:avLst/>
          </a:prstGeom>
          <a:noFill/>
          <a:ln w="28575">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106" name="Rectangle 26">
            <a:extLst>
              <a:ext uri="{FF2B5EF4-FFF2-40B4-BE49-F238E27FC236}">
                <a16:creationId xmlns:a16="http://schemas.microsoft.com/office/drawing/2014/main" id="{3A0B2AD0-1F73-4F8E-ADFF-A5064D9F5501}"/>
              </a:ext>
            </a:extLst>
          </p:cNvPr>
          <p:cNvSpPr>
            <a:spLocks noChangeArrowheads="1"/>
          </p:cNvSpPr>
          <p:nvPr/>
        </p:nvSpPr>
        <p:spPr bwMode="auto">
          <a:xfrm>
            <a:off x="5508625" y="5064125"/>
            <a:ext cx="317500" cy="1447800"/>
          </a:xfrm>
          <a:prstGeom prst="rect">
            <a:avLst/>
          </a:prstGeom>
          <a:noFill/>
          <a:ln w="28575">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107" name="AutoShape 27">
            <a:extLst>
              <a:ext uri="{FF2B5EF4-FFF2-40B4-BE49-F238E27FC236}">
                <a16:creationId xmlns:a16="http://schemas.microsoft.com/office/drawing/2014/main" id="{1C04561E-49FA-48B2-8AE0-AD3ADF071895}"/>
              </a:ext>
            </a:extLst>
          </p:cNvPr>
          <p:cNvSpPr>
            <a:spLocks noChangeArrowheads="1"/>
          </p:cNvSpPr>
          <p:nvPr/>
        </p:nvSpPr>
        <p:spPr bwMode="auto">
          <a:xfrm>
            <a:off x="5934075" y="1419225"/>
            <a:ext cx="1882775" cy="495300"/>
          </a:xfrm>
          <a:prstGeom prst="wedgeRectCallout">
            <a:avLst>
              <a:gd name="adj1" fmla="val -68801"/>
              <a:gd name="adj2" fmla="val 105769"/>
            </a:avLst>
          </a:prstGeom>
          <a:noFill/>
          <a:ln w="19050">
            <a:solidFill>
              <a:schemeClr val="folHlink"/>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solidFill>
                  <a:schemeClr val="bg1"/>
                </a:solidFill>
                <a:latin typeface="宋体" panose="02010600030101010101" pitchFamily="2" charset="-122"/>
              </a:rPr>
              <a:t>束缚电荷</a:t>
            </a:r>
            <a:r>
              <a:rPr kumimoji="1" lang="zh-CN" altLang="en-US" sz="2400">
                <a:solidFill>
                  <a:srgbClr val="FFFF00"/>
                </a:solidFill>
                <a:latin typeface="Times New Roman" panose="02020603050405020304" pitchFamily="18" charset="0"/>
                <a:sym typeface="Symbol" panose="05050102010706020507" pitchFamily="18" charset="2"/>
              </a:rPr>
              <a:t></a:t>
            </a:r>
            <a:r>
              <a:rPr kumimoji="1" lang="en-US" altLang="zh-CN" sz="2400">
                <a:solidFill>
                  <a:srgbClr val="FFFF00"/>
                </a:solidFill>
                <a:latin typeface="Times New Roman" panose="02020603050405020304" pitchFamily="18" charset="0"/>
                <a:cs typeface="Times New Roman" panose="02020603050405020304" pitchFamily="18" charset="0"/>
                <a:sym typeface="Symbol" panose="05050102010706020507" pitchFamily="18" charset="2"/>
              </a:rPr>
              <a:t>´</a:t>
            </a:r>
          </a:p>
        </p:txBody>
      </p:sp>
      <p:sp>
        <p:nvSpPr>
          <p:cNvPr id="174108" name="AutoShape 28">
            <a:extLst>
              <a:ext uri="{FF2B5EF4-FFF2-40B4-BE49-F238E27FC236}">
                <a16:creationId xmlns:a16="http://schemas.microsoft.com/office/drawing/2014/main" id="{DA90E2F2-DCB3-4DA5-9F2A-96AC4CBF2C5A}"/>
              </a:ext>
            </a:extLst>
          </p:cNvPr>
          <p:cNvSpPr>
            <a:spLocks noChangeArrowheads="1"/>
          </p:cNvSpPr>
          <p:nvPr/>
        </p:nvSpPr>
        <p:spPr bwMode="auto">
          <a:xfrm>
            <a:off x="6011863" y="5638800"/>
            <a:ext cx="1814512" cy="495300"/>
          </a:xfrm>
          <a:prstGeom prst="wedgeRectCallout">
            <a:avLst>
              <a:gd name="adj1" fmla="val -74583"/>
              <a:gd name="adj2" fmla="val 87181"/>
            </a:avLst>
          </a:prstGeom>
          <a:noFill/>
          <a:ln w="19050">
            <a:solidFill>
              <a:schemeClr val="folHlink"/>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solidFill>
                  <a:schemeClr val="bg1"/>
                </a:solidFill>
                <a:latin typeface="宋体" panose="02010600030101010101" pitchFamily="2" charset="-122"/>
              </a:rPr>
              <a:t>束缚电荷</a:t>
            </a:r>
            <a:r>
              <a:rPr kumimoji="1" lang="zh-CN" altLang="en-US" sz="2400" i="1">
                <a:solidFill>
                  <a:srgbClr val="FFFF00"/>
                </a:solidFill>
                <a:latin typeface="Times New Roman" panose="02020603050405020304" pitchFamily="18" charset="0"/>
                <a:sym typeface="Symbol" panose="05050102010706020507" pitchFamily="18" charset="2"/>
              </a:rPr>
              <a:t></a:t>
            </a:r>
            <a:r>
              <a:rPr kumimoji="1" lang="en-US" altLang="zh-CN" sz="2400">
                <a:solidFill>
                  <a:srgbClr val="FFFF00"/>
                </a:solidFill>
                <a:latin typeface="Times New Roman" panose="02020603050405020304" pitchFamily="18" charset="0"/>
                <a:cs typeface="Times New Roman" panose="02020603050405020304" pitchFamily="18" charset="0"/>
                <a:sym typeface="Symbol" panose="05050102010706020507" pitchFamily="18" charset="2"/>
              </a:rPr>
              <a:t>´</a:t>
            </a:r>
          </a:p>
        </p:txBody>
      </p:sp>
      <p:sp>
        <p:nvSpPr>
          <p:cNvPr id="174109" name="AutoShape 29">
            <a:extLst>
              <a:ext uri="{FF2B5EF4-FFF2-40B4-BE49-F238E27FC236}">
                <a16:creationId xmlns:a16="http://schemas.microsoft.com/office/drawing/2014/main" id="{ADD0E528-6107-4A77-9914-A49E820D4BD8}"/>
              </a:ext>
            </a:extLst>
          </p:cNvPr>
          <p:cNvSpPr>
            <a:spLocks noChangeArrowheads="1"/>
          </p:cNvSpPr>
          <p:nvPr/>
        </p:nvSpPr>
        <p:spPr bwMode="auto">
          <a:xfrm>
            <a:off x="5867400" y="4816475"/>
            <a:ext cx="792163" cy="481013"/>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17694720 60000 65536"/>
              <a:gd name="T13" fmla="*/ 11796480 60000 65536"/>
              <a:gd name="T14" fmla="*/ 11796480 60000 65536"/>
              <a:gd name="T15" fmla="*/ 5898240 60000 65536"/>
              <a:gd name="T16" fmla="*/ 0 60000 65536"/>
              <a:gd name="T17" fmla="*/ 0 60000 65536"/>
              <a:gd name="T18" fmla="*/ 0 w 21600"/>
              <a:gd name="T19" fmla="*/ 16423 h 21600"/>
              <a:gd name="T20" fmla="*/ 17529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32"/>
                </a:lnTo>
                <a:lnTo>
                  <a:pt x="13328" y="7232"/>
                </a:lnTo>
                <a:lnTo>
                  <a:pt x="13328" y="16423"/>
                </a:lnTo>
                <a:lnTo>
                  <a:pt x="0" y="16423"/>
                </a:lnTo>
                <a:lnTo>
                  <a:pt x="0" y="21600"/>
                </a:lnTo>
                <a:lnTo>
                  <a:pt x="17529" y="21600"/>
                </a:lnTo>
                <a:lnTo>
                  <a:pt x="17529" y="7232"/>
                </a:lnTo>
                <a:lnTo>
                  <a:pt x="21600" y="7232"/>
                </a:lnTo>
                <a:lnTo>
                  <a:pt x="15429" y="0"/>
                </a:lnTo>
                <a:close/>
              </a:path>
            </a:pathLst>
          </a:cu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74110" name="Group 30">
            <a:extLst>
              <a:ext uri="{FF2B5EF4-FFF2-40B4-BE49-F238E27FC236}">
                <a16:creationId xmlns:a16="http://schemas.microsoft.com/office/drawing/2014/main" id="{C9EA9C86-8DC7-47BC-B8F4-155D4E23EB96}"/>
              </a:ext>
            </a:extLst>
          </p:cNvPr>
          <p:cNvGrpSpPr>
            <a:grpSpLocks/>
          </p:cNvGrpSpPr>
          <p:nvPr/>
        </p:nvGrpSpPr>
        <p:grpSpPr bwMode="auto">
          <a:xfrm>
            <a:off x="5838825" y="2708275"/>
            <a:ext cx="749300" cy="442913"/>
            <a:chOff x="4360" y="3112"/>
            <a:chExt cx="504" cy="248"/>
          </a:xfrm>
        </p:grpSpPr>
        <p:sp>
          <p:nvSpPr>
            <p:cNvPr id="36893" name="AutoShape 31">
              <a:extLst>
                <a:ext uri="{FF2B5EF4-FFF2-40B4-BE49-F238E27FC236}">
                  <a16:creationId xmlns:a16="http://schemas.microsoft.com/office/drawing/2014/main" id="{5836492B-0AD4-4244-90DB-486F1B6FE900}"/>
                </a:ext>
              </a:extLst>
            </p:cNvPr>
            <p:cNvSpPr>
              <a:spLocks noChangeArrowheads="1"/>
            </p:cNvSpPr>
            <p:nvPr/>
          </p:nvSpPr>
          <p:spPr bwMode="auto">
            <a:xfrm>
              <a:off x="4624" y="3136"/>
              <a:ext cx="240" cy="224"/>
            </a:xfrm>
            <a:prstGeom prst="downArrow">
              <a:avLst>
                <a:gd name="adj1" fmla="val 50000"/>
                <a:gd name="adj2" fmla="val 39287"/>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94" name="Rectangle 32">
              <a:extLst>
                <a:ext uri="{FF2B5EF4-FFF2-40B4-BE49-F238E27FC236}">
                  <a16:creationId xmlns:a16="http://schemas.microsoft.com/office/drawing/2014/main" id="{6BC7E8D7-C48A-417D-B254-1C0B52608D33}"/>
                </a:ext>
              </a:extLst>
            </p:cNvPr>
            <p:cNvSpPr>
              <a:spLocks noChangeArrowheads="1"/>
            </p:cNvSpPr>
            <p:nvPr/>
          </p:nvSpPr>
          <p:spPr bwMode="auto">
            <a:xfrm>
              <a:off x="4360" y="3112"/>
              <a:ext cx="440" cy="8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74113" name="Line 33">
            <a:extLst>
              <a:ext uri="{FF2B5EF4-FFF2-40B4-BE49-F238E27FC236}">
                <a16:creationId xmlns:a16="http://schemas.microsoft.com/office/drawing/2014/main" id="{6BDDCD7B-079F-483F-8443-E218134AAAC3}"/>
              </a:ext>
            </a:extLst>
          </p:cNvPr>
          <p:cNvSpPr>
            <a:spLocks noChangeShapeType="1"/>
          </p:cNvSpPr>
          <p:nvPr/>
        </p:nvSpPr>
        <p:spPr bwMode="auto">
          <a:xfrm>
            <a:off x="6438900" y="4343400"/>
            <a:ext cx="1181100"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14" name="Line 34">
            <a:extLst>
              <a:ext uri="{FF2B5EF4-FFF2-40B4-BE49-F238E27FC236}">
                <a16:creationId xmlns:a16="http://schemas.microsoft.com/office/drawing/2014/main" id="{4FD1C616-0FD2-4F30-AD19-512A12A1EF9C}"/>
              </a:ext>
            </a:extLst>
          </p:cNvPr>
          <p:cNvSpPr>
            <a:spLocks noChangeShapeType="1"/>
          </p:cNvSpPr>
          <p:nvPr/>
        </p:nvSpPr>
        <p:spPr bwMode="auto">
          <a:xfrm flipH="1">
            <a:off x="6781800" y="3614738"/>
            <a:ext cx="685800" cy="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15" name="Line 35">
            <a:extLst>
              <a:ext uri="{FF2B5EF4-FFF2-40B4-BE49-F238E27FC236}">
                <a16:creationId xmlns:a16="http://schemas.microsoft.com/office/drawing/2014/main" id="{579B37B3-BEC4-480D-BCF4-BBA9664D1192}"/>
              </a:ext>
            </a:extLst>
          </p:cNvPr>
          <p:cNvSpPr>
            <a:spLocks noChangeShapeType="1"/>
          </p:cNvSpPr>
          <p:nvPr/>
        </p:nvSpPr>
        <p:spPr bwMode="auto">
          <a:xfrm>
            <a:off x="7086600" y="4010025"/>
            <a:ext cx="533400" cy="14288"/>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74116" name="Object 36">
            <a:extLst>
              <a:ext uri="{FF2B5EF4-FFF2-40B4-BE49-F238E27FC236}">
                <a16:creationId xmlns:a16="http://schemas.microsoft.com/office/drawing/2014/main" id="{BD92CF14-AC6D-4649-AAA1-AAB515135452}"/>
              </a:ext>
            </a:extLst>
          </p:cNvPr>
          <p:cNvGraphicFramePr>
            <a:graphicFrameLocks noChangeAspect="1"/>
          </p:cNvGraphicFramePr>
          <p:nvPr/>
        </p:nvGraphicFramePr>
        <p:xfrm>
          <a:off x="7620000" y="4038600"/>
          <a:ext cx="468313" cy="555625"/>
        </p:xfrm>
        <a:graphic>
          <a:graphicData uri="http://schemas.openxmlformats.org/presentationml/2006/ole">
            <mc:AlternateContent xmlns:mc="http://schemas.openxmlformats.org/markup-compatibility/2006">
              <mc:Choice xmlns:v="urn:schemas-microsoft-com:vml" Requires="v">
                <p:oleObj name="Equation" r:id="rId4" imgW="57343" imgH="107731" progId="Equation.3">
                  <p:embed/>
                </p:oleObj>
              </mc:Choice>
              <mc:Fallback>
                <p:oleObj name="Equation" r:id="rId4" imgW="57343" imgH="107731" progId="Equation.3">
                  <p:embed/>
                  <p:pic>
                    <p:nvPicPr>
                      <p:cNvPr id="0" name="Object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038600"/>
                        <a:ext cx="468313"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17" name="Object 37">
            <a:extLst>
              <a:ext uri="{FF2B5EF4-FFF2-40B4-BE49-F238E27FC236}">
                <a16:creationId xmlns:a16="http://schemas.microsoft.com/office/drawing/2014/main" id="{EBE1F551-84D4-4E4D-83FD-1A81A9A345D6}"/>
              </a:ext>
            </a:extLst>
          </p:cNvPr>
          <p:cNvGraphicFramePr>
            <a:graphicFrameLocks noChangeAspect="1"/>
          </p:cNvGraphicFramePr>
          <p:nvPr/>
        </p:nvGraphicFramePr>
        <p:xfrm>
          <a:off x="7429500" y="3411538"/>
          <a:ext cx="434975" cy="436562"/>
        </p:xfrm>
        <a:graphic>
          <a:graphicData uri="http://schemas.openxmlformats.org/presentationml/2006/ole">
            <mc:AlternateContent xmlns:mc="http://schemas.openxmlformats.org/markup-compatibility/2006">
              <mc:Choice xmlns:v="urn:schemas-microsoft-com:vml" Requires="v">
                <p:oleObj name="Equation" r:id="rId6" imgW="57343" imgH="57281" progId="Equation.DSMT4">
                  <p:embed/>
                </p:oleObj>
              </mc:Choice>
              <mc:Fallback>
                <p:oleObj name="Equation" r:id="rId6" imgW="57343" imgH="57281" progId="Equation.DSMT4">
                  <p:embed/>
                  <p:pic>
                    <p:nvPicPr>
                      <p:cNvPr id="0" name="Object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29500" y="3411538"/>
                        <a:ext cx="434975" cy="436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18" name="Object 38">
            <a:extLst>
              <a:ext uri="{FF2B5EF4-FFF2-40B4-BE49-F238E27FC236}">
                <a16:creationId xmlns:a16="http://schemas.microsoft.com/office/drawing/2014/main" id="{EB983A36-3B0F-4F1C-AC97-F43A50D23CAA}"/>
              </a:ext>
            </a:extLst>
          </p:cNvPr>
          <p:cNvGraphicFramePr>
            <a:graphicFrameLocks noChangeAspect="1"/>
          </p:cNvGraphicFramePr>
          <p:nvPr/>
        </p:nvGraphicFramePr>
        <p:xfrm>
          <a:off x="6711950" y="3752850"/>
          <a:ext cx="374650" cy="438150"/>
        </p:xfrm>
        <a:graphic>
          <a:graphicData uri="http://schemas.openxmlformats.org/presentationml/2006/ole">
            <mc:AlternateContent xmlns:mc="http://schemas.openxmlformats.org/markup-compatibility/2006">
              <mc:Choice xmlns:v="urn:schemas-microsoft-com:vml" Requires="v">
                <p:oleObj name="Equation" r:id="rId8" imgW="25252" imgH="57281" progId="Equation.3">
                  <p:embed/>
                </p:oleObj>
              </mc:Choice>
              <mc:Fallback>
                <p:oleObj name="Equation" r:id="rId8" imgW="25252" imgH="57281" progId="Equation.3">
                  <p:embed/>
                  <p:pic>
                    <p:nvPicPr>
                      <p:cNvPr id="0" name="Object 3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11950" y="3752850"/>
                        <a:ext cx="374650"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19" name="Object 39">
            <a:extLst>
              <a:ext uri="{FF2B5EF4-FFF2-40B4-BE49-F238E27FC236}">
                <a16:creationId xmlns:a16="http://schemas.microsoft.com/office/drawing/2014/main" id="{90CBCB16-54E2-465F-8B2E-62BE8EFCD3C9}"/>
              </a:ext>
            </a:extLst>
          </p:cNvPr>
          <p:cNvGraphicFramePr>
            <a:graphicFrameLocks/>
          </p:cNvGraphicFramePr>
          <p:nvPr/>
        </p:nvGraphicFramePr>
        <p:xfrm>
          <a:off x="6780213" y="4683125"/>
          <a:ext cx="1392237" cy="377825"/>
        </p:xfrm>
        <a:graphic>
          <a:graphicData uri="http://schemas.openxmlformats.org/presentationml/2006/ole">
            <mc:AlternateContent xmlns:mc="http://schemas.openxmlformats.org/markup-compatibility/2006">
              <mc:Choice xmlns:v="urn:schemas-microsoft-com:vml" Requires="v">
                <p:oleObj name="Equation" r:id="rId10" imgW="1505127" imgH="317412" progId="Equation.3">
                  <p:embed/>
                </p:oleObj>
              </mc:Choice>
              <mc:Fallback>
                <p:oleObj name="Equation" r:id="rId10" imgW="1505127" imgH="317412" progId="Equation.3">
                  <p:embed/>
                  <p:pic>
                    <p:nvPicPr>
                      <p:cNvPr id="0" name="Object 39"/>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80213" y="4683125"/>
                        <a:ext cx="1392237"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20" name="Rectangle 40">
            <a:extLst>
              <a:ext uri="{FF2B5EF4-FFF2-40B4-BE49-F238E27FC236}">
                <a16:creationId xmlns:a16="http://schemas.microsoft.com/office/drawing/2014/main" id="{322A3FB6-786B-4696-BF1F-8F656E589B73}"/>
              </a:ext>
            </a:extLst>
          </p:cNvPr>
          <p:cNvSpPr>
            <a:spLocks noChangeArrowheads="1"/>
          </p:cNvSpPr>
          <p:nvPr/>
        </p:nvSpPr>
        <p:spPr bwMode="auto">
          <a:xfrm>
            <a:off x="750888" y="762000"/>
            <a:ext cx="3440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FFFF00"/>
                </a:solidFill>
                <a:latin typeface="宋体" panose="02010600030101010101" pitchFamily="2" charset="-122"/>
                <a:sym typeface="Symbol" panose="05050102010706020507" pitchFamily="18" charset="2"/>
              </a:rPr>
              <a:t></a:t>
            </a:r>
            <a:r>
              <a:rPr kumimoji="1" lang="zh-CN" altLang="en-US" sz="2400" b="1">
                <a:solidFill>
                  <a:srgbClr val="00FF00"/>
                </a:solidFill>
                <a:latin typeface="宋体" panose="02010600030101010101" pitchFamily="2" charset="-122"/>
                <a:sym typeface="Symbol" panose="05050102010706020507" pitchFamily="18" charset="2"/>
              </a:rPr>
              <a:t> </a:t>
            </a:r>
            <a:r>
              <a:rPr kumimoji="1" lang="zh-CN" altLang="en-US" sz="2400" b="1">
                <a:solidFill>
                  <a:schemeClr val="bg1"/>
                </a:solidFill>
                <a:latin typeface="宋体" panose="02010600030101010101" pitchFamily="2" charset="-122"/>
              </a:rPr>
              <a:t>无极分子电介质</a:t>
            </a:r>
          </a:p>
        </p:txBody>
      </p:sp>
      <p:sp>
        <p:nvSpPr>
          <p:cNvPr id="174121" name="Rectangle 41">
            <a:extLst>
              <a:ext uri="{FF2B5EF4-FFF2-40B4-BE49-F238E27FC236}">
                <a16:creationId xmlns:a16="http://schemas.microsoft.com/office/drawing/2014/main" id="{185443E5-3492-425B-B408-0BB387F85EAE}"/>
              </a:ext>
            </a:extLst>
          </p:cNvPr>
          <p:cNvSpPr>
            <a:spLocks noChangeArrowheads="1"/>
          </p:cNvSpPr>
          <p:nvPr/>
        </p:nvSpPr>
        <p:spPr bwMode="auto">
          <a:xfrm>
            <a:off x="760413" y="3581400"/>
            <a:ext cx="34305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FFFF00"/>
                </a:solidFill>
                <a:latin typeface="宋体" panose="02010600030101010101" pitchFamily="2" charset="-122"/>
                <a:sym typeface="Symbol" panose="05050102010706020507" pitchFamily="18" charset="2"/>
              </a:rPr>
              <a:t></a:t>
            </a:r>
            <a:r>
              <a:rPr kumimoji="1" lang="zh-CN" altLang="en-US" sz="2400" b="1">
                <a:solidFill>
                  <a:schemeClr val="bg1"/>
                </a:solidFill>
                <a:latin typeface="宋体" panose="02010600030101010101" pitchFamily="2" charset="-122"/>
                <a:sym typeface="Symbol" panose="05050102010706020507" pitchFamily="18" charset="2"/>
              </a:rPr>
              <a:t> </a:t>
            </a:r>
            <a:r>
              <a:rPr kumimoji="1" lang="zh-CN" altLang="en-US" sz="2400" b="1">
                <a:solidFill>
                  <a:schemeClr val="bg1"/>
                </a:solidFill>
                <a:latin typeface="宋体" panose="02010600030101010101" pitchFamily="2" charset="-122"/>
              </a:rPr>
              <a:t>有极分子电介质</a:t>
            </a:r>
          </a:p>
        </p:txBody>
      </p:sp>
      <p:sp>
        <p:nvSpPr>
          <p:cNvPr id="174122" name="Rectangle 42">
            <a:extLst>
              <a:ext uri="{FF2B5EF4-FFF2-40B4-BE49-F238E27FC236}">
                <a16:creationId xmlns:a16="http://schemas.microsoft.com/office/drawing/2014/main" id="{28A740E1-A6C1-4581-8C7B-C06DF8549674}"/>
              </a:ext>
            </a:extLst>
          </p:cNvPr>
          <p:cNvSpPr>
            <a:spLocks noChangeArrowheads="1"/>
          </p:cNvSpPr>
          <p:nvPr/>
        </p:nvSpPr>
        <p:spPr bwMode="auto">
          <a:xfrm>
            <a:off x="8369300" y="3570288"/>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a:solidFill>
                  <a:schemeClr val="bg1"/>
                </a:solidFill>
                <a:latin typeface="Times New Roman" panose="02020603050405020304" pitchFamily="18" charset="0"/>
                <a:sym typeface="Symbol" panose="05050102010706020507" pitchFamily="18" charset="2"/>
              </a:rPr>
              <a:t></a:t>
            </a:r>
            <a:r>
              <a:rPr kumimoji="1" lang="en-US" altLang="zh-CN" sz="2400" b="1">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p>
        </p:txBody>
      </p:sp>
      <p:sp>
        <p:nvSpPr>
          <p:cNvPr id="43" name="矩形 1">
            <a:extLst>
              <a:ext uri="{FF2B5EF4-FFF2-40B4-BE49-F238E27FC236}">
                <a16:creationId xmlns:a16="http://schemas.microsoft.com/office/drawing/2014/main" id="{92C5C252-0229-4F28-823C-03F33B276CDD}"/>
              </a:ext>
            </a:extLst>
          </p:cNvPr>
          <p:cNvSpPr>
            <a:spLocks noChangeArrowheads="1"/>
          </p:cNvSpPr>
          <p:nvPr/>
        </p:nvSpPr>
        <p:spPr bwMode="auto">
          <a:xfrm>
            <a:off x="3686175" y="379413"/>
            <a:ext cx="50895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chemeClr val="bg1"/>
                </a:solidFill>
              </a:rPr>
              <a:t>在外电场的作用下，介质表面产生电荷的现象称为</a:t>
            </a:r>
            <a:r>
              <a:rPr lang="zh-CN" altLang="en-US" sz="2000" b="1">
                <a:solidFill>
                  <a:srgbClr val="66FFFF"/>
                </a:solidFill>
              </a:rPr>
              <a:t>电介质的极化</a:t>
            </a:r>
            <a:r>
              <a:rPr lang="en-US" altLang="zh-CN" sz="2000" b="1">
                <a:solidFill>
                  <a:srgbClr val="66FFFF"/>
                </a:solidFill>
              </a:rPr>
              <a:t>.</a:t>
            </a:r>
            <a:endParaRPr lang="zh-CN" altLang="en-US" sz="2000" b="1">
              <a:solidFill>
                <a:srgbClr val="66FFFF"/>
              </a:solidFill>
            </a:endParaRPr>
          </a:p>
        </p:txBody>
      </p:sp>
      <p:sp>
        <p:nvSpPr>
          <p:cNvPr id="44" name="矩形 2">
            <a:extLst>
              <a:ext uri="{FF2B5EF4-FFF2-40B4-BE49-F238E27FC236}">
                <a16:creationId xmlns:a16="http://schemas.microsoft.com/office/drawing/2014/main" id="{EB02BB9C-CFCA-481F-8451-199963735FED}"/>
              </a:ext>
            </a:extLst>
          </p:cNvPr>
          <p:cNvSpPr>
            <a:spLocks noChangeArrowheads="1"/>
          </p:cNvSpPr>
          <p:nvPr/>
        </p:nvSpPr>
        <p:spPr bwMode="auto">
          <a:xfrm>
            <a:off x="6546850" y="2205038"/>
            <a:ext cx="24860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chemeClr val="bg1"/>
                </a:solidFill>
              </a:rPr>
              <a:t>由于极化，在介质表面产生的电荷称为</a:t>
            </a:r>
            <a:r>
              <a:rPr lang="zh-CN" altLang="en-US" sz="2000" b="1">
                <a:solidFill>
                  <a:srgbClr val="66FFFF"/>
                </a:solidFill>
              </a:rPr>
              <a:t>极化电荷</a:t>
            </a:r>
            <a:r>
              <a:rPr lang="zh-CN" altLang="en-US" sz="2000" b="1">
                <a:solidFill>
                  <a:schemeClr val="bg1"/>
                </a:solidFill>
              </a:rPr>
              <a:t>或称束缚电荷</a:t>
            </a:r>
            <a:r>
              <a:rPr lang="en-US" altLang="zh-CN" sz="2000" b="1">
                <a:solidFill>
                  <a:schemeClr val="bg1"/>
                </a:solidFill>
              </a:rPr>
              <a:t>.</a:t>
            </a:r>
            <a:endParaRPr lang="zh-CN" altLang="en-US" sz="2000" b="1">
              <a:solidFill>
                <a:schemeClr val="bg1"/>
              </a:solidFill>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098"/>
                                        </p:tgtEl>
                                        <p:attrNameLst>
                                          <p:attrName>style.visibility</p:attrName>
                                        </p:attrNameLst>
                                      </p:cBhvr>
                                      <p:to>
                                        <p:strVal val="visible"/>
                                      </p:to>
                                    </p:set>
                                    <p:animEffect transition="in" filter="wipe(left)">
                                      <p:cBhvr>
                                        <p:cTn id="7" dur="500"/>
                                        <p:tgtEl>
                                          <p:spTgt spid="1740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120"/>
                                        </p:tgtEl>
                                        <p:attrNameLst>
                                          <p:attrName>style.visibility</p:attrName>
                                        </p:attrNameLst>
                                      </p:cBhvr>
                                      <p:to>
                                        <p:strVal val="visible"/>
                                      </p:to>
                                    </p:set>
                                    <p:animEffect transition="in" filter="wipe(left)">
                                      <p:cBhvr>
                                        <p:cTn id="12" dur="500"/>
                                        <p:tgtEl>
                                          <p:spTgt spid="1741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74099"/>
                                        </p:tgtEl>
                                        <p:attrNameLst>
                                          <p:attrName>style.visibility</p:attrName>
                                        </p:attrNameLst>
                                      </p:cBhvr>
                                      <p:to>
                                        <p:strVal val="visible"/>
                                      </p:to>
                                    </p:set>
                                    <p:animEffect transition="in" filter="wipe(left)">
                                      <p:cBhvr>
                                        <p:cTn id="17" dur="500"/>
                                        <p:tgtEl>
                                          <p:spTgt spid="1740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74101"/>
                                        </p:tgtEl>
                                        <p:attrNameLst>
                                          <p:attrName>style.visibility</p:attrName>
                                        </p:attrNameLst>
                                      </p:cBhvr>
                                      <p:to>
                                        <p:strVal val="visible"/>
                                      </p:to>
                                    </p:set>
                                    <p:animEffect transition="in" filter="wipe(left)">
                                      <p:cBhvr>
                                        <p:cTn id="26" dur="500"/>
                                        <p:tgtEl>
                                          <p:spTgt spid="17410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74103"/>
                                        </p:tgtEl>
                                        <p:attrNameLst>
                                          <p:attrName>style.visibility</p:attrName>
                                        </p:attrNameLst>
                                      </p:cBhvr>
                                      <p:to>
                                        <p:strVal val="visible"/>
                                      </p:to>
                                    </p:set>
                                    <p:animEffect transition="in" filter="wipe(left)">
                                      <p:cBhvr>
                                        <p:cTn id="31" dur="500"/>
                                        <p:tgtEl>
                                          <p:spTgt spid="174103"/>
                                        </p:tgtEl>
                                      </p:cBhvr>
                                    </p:animEffect>
                                  </p:childTnLst>
                                  <p:subTnLst>
                                    <p:animClr clrSpc="rgb" dir="cw">
                                      <p:cBhvr override="childStyle">
                                        <p:cTn dur="1" fill="hold" display="0" masterRel="nextClick" afterEffect="1"/>
                                        <p:tgtEl>
                                          <p:spTgt spid="174103"/>
                                        </p:tgtEl>
                                        <p:attrNameLst>
                                          <p:attrName>ppt_c</p:attrName>
                                        </p:attrNameLst>
                                      </p:cBhvr>
                                      <p:to>
                                        <a:schemeClr val="folHlink"/>
                                      </p:to>
                                    </p:animClr>
                                  </p:sub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74105"/>
                                        </p:tgtEl>
                                        <p:attrNameLst>
                                          <p:attrName>style.visibility</p:attrName>
                                        </p:attrNameLst>
                                      </p:cBhvr>
                                      <p:to>
                                        <p:strVal val="visible"/>
                                      </p:to>
                                    </p:set>
                                    <p:animEffect transition="in" filter="wipe(left)">
                                      <p:cBhvr>
                                        <p:cTn id="36" dur="500"/>
                                        <p:tgtEl>
                                          <p:spTgt spid="17410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74107"/>
                                        </p:tgtEl>
                                        <p:attrNameLst>
                                          <p:attrName>style.visibility</p:attrName>
                                        </p:attrNameLst>
                                      </p:cBhvr>
                                      <p:to>
                                        <p:strVal val="visible"/>
                                      </p:to>
                                    </p:set>
                                    <p:animEffect transition="in" filter="wipe(left)">
                                      <p:cBhvr>
                                        <p:cTn id="41" dur="500"/>
                                        <p:tgtEl>
                                          <p:spTgt spid="17410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4"/>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74121"/>
                                        </p:tgtEl>
                                        <p:attrNameLst>
                                          <p:attrName>style.visibility</p:attrName>
                                        </p:attrNameLst>
                                      </p:cBhvr>
                                      <p:to>
                                        <p:strVal val="visible"/>
                                      </p:to>
                                    </p:set>
                                    <p:animEffect transition="in" filter="wipe(left)">
                                      <p:cBhvr>
                                        <p:cTn id="50" dur="500"/>
                                        <p:tgtEl>
                                          <p:spTgt spid="17412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174100"/>
                                        </p:tgtEl>
                                        <p:attrNameLst>
                                          <p:attrName>style.visibility</p:attrName>
                                        </p:attrNameLst>
                                      </p:cBhvr>
                                      <p:to>
                                        <p:strVal val="visible"/>
                                      </p:to>
                                    </p:set>
                                    <p:animEffect transition="in" filter="wipe(left)">
                                      <p:cBhvr>
                                        <p:cTn id="55" dur="500"/>
                                        <p:tgtEl>
                                          <p:spTgt spid="17410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74102"/>
                                        </p:tgtEl>
                                        <p:attrNameLst>
                                          <p:attrName>style.visibility</p:attrName>
                                        </p:attrNameLst>
                                      </p:cBhvr>
                                      <p:to>
                                        <p:strVal val="visible"/>
                                      </p:to>
                                    </p:set>
                                    <p:animEffect transition="in" filter="wipe(left)">
                                      <p:cBhvr>
                                        <p:cTn id="60" dur="500"/>
                                        <p:tgtEl>
                                          <p:spTgt spid="17410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74104"/>
                                        </p:tgtEl>
                                        <p:attrNameLst>
                                          <p:attrName>style.visibility</p:attrName>
                                        </p:attrNameLst>
                                      </p:cBhvr>
                                      <p:to>
                                        <p:strVal val="visible"/>
                                      </p:to>
                                    </p:set>
                                    <p:animEffect transition="in" filter="wipe(left)">
                                      <p:cBhvr>
                                        <p:cTn id="65" dur="500"/>
                                        <p:tgtEl>
                                          <p:spTgt spid="174104"/>
                                        </p:tgtEl>
                                      </p:cBhvr>
                                    </p:animEffect>
                                  </p:childTnLst>
                                  <p:subTnLst>
                                    <p:animClr clrSpc="rgb" dir="cw">
                                      <p:cBhvr override="childStyle">
                                        <p:cTn dur="1" fill="hold" display="0" masterRel="nextClick" afterEffect="1"/>
                                        <p:tgtEl>
                                          <p:spTgt spid="174104"/>
                                        </p:tgtEl>
                                        <p:attrNameLst>
                                          <p:attrName>ppt_c</p:attrName>
                                        </p:attrNameLst>
                                      </p:cBhvr>
                                      <p:to>
                                        <a:schemeClr val="folHlink"/>
                                      </p:to>
                                    </p:animClr>
                                  </p:sub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74106"/>
                                        </p:tgtEl>
                                        <p:attrNameLst>
                                          <p:attrName>style.visibility</p:attrName>
                                        </p:attrNameLst>
                                      </p:cBhvr>
                                      <p:to>
                                        <p:strVal val="visible"/>
                                      </p:to>
                                    </p:set>
                                    <p:animEffect transition="in" filter="wipe(left)">
                                      <p:cBhvr>
                                        <p:cTn id="70" dur="500"/>
                                        <p:tgtEl>
                                          <p:spTgt spid="174106"/>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174108"/>
                                        </p:tgtEl>
                                        <p:attrNameLst>
                                          <p:attrName>style.visibility</p:attrName>
                                        </p:attrNameLst>
                                      </p:cBhvr>
                                      <p:to>
                                        <p:strVal val="visible"/>
                                      </p:to>
                                    </p:set>
                                    <p:animEffect transition="in" filter="wipe(left)">
                                      <p:cBhvr>
                                        <p:cTn id="75" dur="500"/>
                                        <p:tgtEl>
                                          <p:spTgt spid="174108"/>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174110"/>
                                        </p:tgtEl>
                                        <p:attrNameLst>
                                          <p:attrName>style.visibility</p:attrName>
                                        </p:attrNameLst>
                                      </p:cBhvr>
                                      <p:to>
                                        <p:strVal val="visible"/>
                                      </p:to>
                                    </p:set>
                                    <p:animEffect transition="in" filter="wipe(left)">
                                      <p:cBhvr>
                                        <p:cTn id="80" dur="500"/>
                                        <p:tgtEl>
                                          <p:spTgt spid="174110"/>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nodeType="clickEffect">
                                  <p:stCondLst>
                                    <p:cond delay="0"/>
                                  </p:stCondLst>
                                  <p:childTnLst>
                                    <p:set>
                                      <p:cBhvr>
                                        <p:cTn id="84" dur="1" fill="hold">
                                          <p:stCondLst>
                                            <p:cond delay="0"/>
                                          </p:stCondLst>
                                        </p:cTn>
                                        <p:tgtEl>
                                          <p:spTgt spid="174109"/>
                                        </p:tgtEl>
                                        <p:attrNameLst>
                                          <p:attrName>style.visibility</p:attrName>
                                        </p:attrNameLst>
                                      </p:cBhvr>
                                      <p:to>
                                        <p:strVal val="visible"/>
                                      </p:to>
                                    </p:set>
                                    <p:animEffect transition="in" filter="wipe(left)">
                                      <p:cBhvr>
                                        <p:cTn id="85" dur="500"/>
                                        <p:tgtEl>
                                          <p:spTgt spid="174109"/>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174082"/>
                                        </p:tgtEl>
                                        <p:attrNameLst>
                                          <p:attrName>style.visibility</p:attrName>
                                        </p:attrNameLst>
                                      </p:cBhvr>
                                      <p:to>
                                        <p:strVal val="visible"/>
                                      </p:to>
                                    </p:set>
                                    <p:animEffect transition="in" filter="wipe(left)">
                                      <p:cBhvr>
                                        <p:cTn id="90" dur="500"/>
                                        <p:tgtEl>
                                          <p:spTgt spid="174082"/>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nodeType="clickEffect">
                                  <p:stCondLst>
                                    <p:cond delay="0"/>
                                  </p:stCondLst>
                                  <p:childTnLst>
                                    <p:set>
                                      <p:cBhvr>
                                        <p:cTn id="94" dur="1" fill="hold">
                                          <p:stCondLst>
                                            <p:cond delay="0"/>
                                          </p:stCondLst>
                                        </p:cTn>
                                        <p:tgtEl>
                                          <p:spTgt spid="174113"/>
                                        </p:tgtEl>
                                        <p:attrNameLst>
                                          <p:attrName>style.visibility</p:attrName>
                                        </p:attrNameLst>
                                      </p:cBhvr>
                                      <p:to>
                                        <p:strVal val="visible"/>
                                      </p:to>
                                    </p:set>
                                    <p:animEffect transition="in" filter="wipe(left)">
                                      <p:cBhvr>
                                        <p:cTn id="95" dur="500"/>
                                        <p:tgtEl>
                                          <p:spTgt spid="174113"/>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nodeType="clickEffect">
                                  <p:stCondLst>
                                    <p:cond delay="0"/>
                                  </p:stCondLst>
                                  <p:childTnLst>
                                    <p:set>
                                      <p:cBhvr>
                                        <p:cTn id="99" dur="1" fill="hold">
                                          <p:stCondLst>
                                            <p:cond delay="0"/>
                                          </p:stCondLst>
                                        </p:cTn>
                                        <p:tgtEl>
                                          <p:spTgt spid="174116"/>
                                        </p:tgtEl>
                                        <p:attrNameLst>
                                          <p:attrName>style.visibility</p:attrName>
                                        </p:attrNameLst>
                                      </p:cBhvr>
                                      <p:to>
                                        <p:strVal val="visible"/>
                                      </p:to>
                                    </p:set>
                                    <p:animEffect transition="in" filter="wipe(left)">
                                      <p:cBhvr>
                                        <p:cTn id="100" dur="500"/>
                                        <p:tgtEl>
                                          <p:spTgt spid="174116"/>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8" fill="hold" nodeType="clickEffect">
                                  <p:stCondLst>
                                    <p:cond delay="0"/>
                                  </p:stCondLst>
                                  <p:childTnLst>
                                    <p:set>
                                      <p:cBhvr>
                                        <p:cTn id="104" dur="1" fill="hold">
                                          <p:stCondLst>
                                            <p:cond delay="0"/>
                                          </p:stCondLst>
                                        </p:cTn>
                                        <p:tgtEl>
                                          <p:spTgt spid="174083"/>
                                        </p:tgtEl>
                                        <p:attrNameLst>
                                          <p:attrName>style.visibility</p:attrName>
                                        </p:attrNameLst>
                                      </p:cBhvr>
                                      <p:to>
                                        <p:strVal val="visible"/>
                                      </p:to>
                                    </p:set>
                                    <p:animEffect transition="in" filter="wipe(left)">
                                      <p:cBhvr>
                                        <p:cTn id="105" dur="500"/>
                                        <p:tgtEl>
                                          <p:spTgt spid="174083"/>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ntr" presetSubtype="0" fill="hold" grpId="0" nodeType="clickEffect">
                                  <p:stCondLst>
                                    <p:cond delay="0"/>
                                  </p:stCondLst>
                                  <p:childTnLst>
                                    <p:set>
                                      <p:cBhvr>
                                        <p:cTn id="109" dur="1" fill="hold">
                                          <p:stCondLst>
                                            <p:cond delay="499"/>
                                          </p:stCondLst>
                                        </p:cTn>
                                        <p:tgtEl>
                                          <p:spTgt spid="174122"/>
                                        </p:tgtEl>
                                        <p:attrNameLst>
                                          <p:attrName>style.visibility</p:attrName>
                                        </p:attrNameLst>
                                      </p:cBhvr>
                                      <p:to>
                                        <p:strVal val="visible"/>
                                      </p:to>
                                    </p:se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8" fill="hold" nodeType="clickEffect">
                                  <p:stCondLst>
                                    <p:cond delay="0"/>
                                  </p:stCondLst>
                                  <p:childTnLst>
                                    <p:set>
                                      <p:cBhvr>
                                        <p:cTn id="113" dur="1" fill="hold">
                                          <p:stCondLst>
                                            <p:cond delay="0"/>
                                          </p:stCondLst>
                                        </p:cTn>
                                        <p:tgtEl>
                                          <p:spTgt spid="174114"/>
                                        </p:tgtEl>
                                        <p:attrNameLst>
                                          <p:attrName>style.visibility</p:attrName>
                                        </p:attrNameLst>
                                      </p:cBhvr>
                                      <p:to>
                                        <p:strVal val="visible"/>
                                      </p:to>
                                    </p:set>
                                    <p:animEffect transition="in" filter="wipe(left)">
                                      <p:cBhvr>
                                        <p:cTn id="114" dur="500"/>
                                        <p:tgtEl>
                                          <p:spTgt spid="174114"/>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8" fill="hold" nodeType="clickEffect">
                                  <p:stCondLst>
                                    <p:cond delay="0"/>
                                  </p:stCondLst>
                                  <p:childTnLst>
                                    <p:set>
                                      <p:cBhvr>
                                        <p:cTn id="118" dur="1" fill="hold">
                                          <p:stCondLst>
                                            <p:cond delay="0"/>
                                          </p:stCondLst>
                                        </p:cTn>
                                        <p:tgtEl>
                                          <p:spTgt spid="174117"/>
                                        </p:tgtEl>
                                        <p:attrNameLst>
                                          <p:attrName>style.visibility</p:attrName>
                                        </p:attrNameLst>
                                      </p:cBhvr>
                                      <p:to>
                                        <p:strVal val="visible"/>
                                      </p:to>
                                    </p:set>
                                    <p:animEffect transition="in" filter="wipe(left)">
                                      <p:cBhvr>
                                        <p:cTn id="119" dur="500"/>
                                        <p:tgtEl>
                                          <p:spTgt spid="174117"/>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8" fill="hold" nodeType="clickEffect">
                                  <p:stCondLst>
                                    <p:cond delay="0"/>
                                  </p:stCondLst>
                                  <p:childTnLst>
                                    <p:set>
                                      <p:cBhvr>
                                        <p:cTn id="123" dur="1" fill="hold">
                                          <p:stCondLst>
                                            <p:cond delay="0"/>
                                          </p:stCondLst>
                                        </p:cTn>
                                        <p:tgtEl>
                                          <p:spTgt spid="174115"/>
                                        </p:tgtEl>
                                        <p:attrNameLst>
                                          <p:attrName>style.visibility</p:attrName>
                                        </p:attrNameLst>
                                      </p:cBhvr>
                                      <p:to>
                                        <p:strVal val="visible"/>
                                      </p:to>
                                    </p:set>
                                    <p:animEffect transition="in" filter="wipe(left)">
                                      <p:cBhvr>
                                        <p:cTn id="124" dur="500"/>
                                        <p:tgtEl>
                                          <p:spTgt spid="174115"/>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2" presetClass="entr" presetSubtype="8" fill="hold" nodeType="clickEffect">
                                  <p:stCondLst>
                                    <p:cond delay="0"/>
                                  </p:stCondLst>
                                  <p:childTnLst>
                                    <p:set>
                                      <p:cBhvr>
                                        <p:cTn id="128" dur="1" fill="hold">
                                          <p:stCondLst>
                                            <p:cond delay="0"/>
                                          </p:stCondLst>
                                        </p:cTn>
                                        <p:tgtEl>
                                          <p:spTgt spid="174118"/>
                                        </p:tgtEl>
                                        <p:attrNameLst>
                                          <p:attrName>style.visibility</p:attrName>
                                        </p:attrNameLst>
                                      </p:cBhvr>
                                      <p:to>
                                        <p:strVal val="visible"/>
                                      </p:to>
                                    </p:set>
                                    <p:animEffect transition="in" filter="wipe(left)">
                                      <p:cBhvr>
                                        <p:cTn id="129" dur="500"/>
                                        <p:tgtEl>
                                          <p:spTgt spid="174118"/>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2" presetClass="entr" presetSubtype="8" fill="hold" nodeType="clickEffect">
                                  <p:stCondLst>
                                    <p:cond delay="0"/>
                                  </p:stCondLst>
                                  <p:childTnLst>
                                    <p:set>
                                      <p:cBhvr>
                                        <p:cTn id="133" dur="1" fill="hold">
                                          <p:stCondLst>
                                            <p:cond delay="0"/>
                                          </p:stCondLst>
                                        </p:cTn>
                                        <p:tgtEl>
                                          <p:spTgt spid="174119"/>
                                        </p:tgtEl>
                                        <p:attrNameLst>
                                          <p:attrName>style.visibility</p:attrName>
                                        </p:attrNameLst>
                                      </p:cBhvr>
                                      <p:to>
                                        <p:strVal val="visible"/>
                                      </p:to>
                                    </p:set>
                                    <p:animEffect transition="in" filter="wipe(left)">
                                      <p:cBhvr>
                                        <p:cTn id="134" dur="500"/>
                                        <p:tgtEl>
                                          <p:spTgt spid="174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2" grpId="0" animBg="1" autoUpdateAnimBg="0"/>
      <p:bldP spid="174098" grpId="0" autoUpdateAnimBg="0"/>
      <p:bldP spid="174101" grpId="0" animBg="1" autoUpdateAnimBg="0"/>
      <p:bldP spid="174102" grpId="0" animBg="1" autoUpdateAnimBg="0"/>
      <p:bldP spid="174103" grpId="0" animBg="1"/>
      <p:bldP spid="174104" grpId="0" animBg="1"/>
      <p:bldP spid="174105" grpId="0" animBg="1"/>
      <p:bldP spid="174106" grpId="0" animBg="1"/>
      <p:bldP spid="174107" grpId="0" animBg="1" autoUpdateAnimBg="0"/>
      <p:bldP spid="174108" grpId="0" animBg="1" autoUpdateAnimBg="0"/>
      <p:bldP spid="174120" grpId="0" autoUpdateAnimBg="0"/>
      <p:bldP spid="174121" grpId="0" autoUpdateAnimBg="0"/>
      <p:bldP spid="174122" grpId="0" autoUpdateAnimBg="0"/>
      <p:bldP spid="43" grpId="0"/>
      <p:bldP spid="4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矩形 1">
            <a:extLst>
              <a:ext uri="{FF2B5EF4-FFF2-40B4-BE49-F238E27FC236}">
                <a16:creationId xmlns:a16="http://schemas.microsoft.com/office/drawing/2014/main" id="{C1949BD6-1A4C-489D-999D-74B49051A328}"/>
              </a:ext>
            </a:extLst>
          </p:cNvPr>
          <p:cNvSpPr>
            <a:spLocks noChangeArrowheads="1"/>
          </p:cNvSpPr>
          <p:nvPr/>
        </p:nvSpPr>
        <p:spPr bwMode="auto">
          <a:xfrm>
            <a:off x="0" y="0"/>
            <a:ext cx="9144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b="1">
                <a:solidFill>
                  <a:schemeClr val="bg1"/>
                </a:solidFill>
              </a:rPr>
              <a:t>书中例题</a:t>
            </a:r>
            <a:r>
              <a:rPr lang="en-US" altLang="zh-CN" sz="2400" b="1">
                <a:solidFill>
                  <a:schemeClr val="bg1"/>
                </a:solidFill>
              </a:rPr>
              <a:t>8.39(P.349) </a:t>
            </a:r>
            <a:r>
              <a:rPr lang="zh-CN" altLang="zh-CN" sz="2400" b="1">
                <a:solidFill>
                  <a:srgbClr val="FF0000"/>
                </a:solidFill>
              </a:rPr>
              <a:t>（重点）</a:t>
            </a:r>
          </a:p>
          <a:p>
            <a:pPr eaLnBrk="1" hangingPunct="1"/>
            <a:r>
              <a:rPr lang="zh-CN" altLang="zh-CN" sz="2400" b="1">
                <a:solidFill>
                  <a:schemeClr val="bg1"/>
                </a:solidFill>
              </a:rPr>
              <a:t>球形电容器中充满了相对介电常数为</a:t>
            </a:r>
            <a:r>
              <a:rPr lang="en-US" altLang="zh-CN" sz="2400" b="1">
                <a:solidFill>
                  <a:schemeClr val="bg1"/>
                </a:solidFill>
              </a:rPr>
              <a:t>ε</a:t>
            </a:r>
            <a:r>
              <a:rPr lang="en-US" altLang="zh-CN" sz="2400" b="1" baseline="-25000">
                <a:solidFill>
                  <a:schemeClr val="bg1"/>
                </a:solidFill>
              </a:rPr>
              <a:t>r</a:t>
            </a:r>
            <a:r>
              <a:rPr lang="zh-CN" altLang="zh-CN" sz="2400" b="1">
                <a:solidFill>
                  <a:schemeClr val="bg1"/>
                </a:solidFill>
              </a:rPr>
              <a:t>的各向同性均匀介质。给电容充电，使其两极上带电量为</a:t>
            </a:r>
            <a:r>
              <a:rPr lang="en-US" altLang="zh-CN" sz="2400" b="1">
                <a:solidFill>
                  <a:schemeClr val="bg1"/>
                </a:solidFill>
              </a:rPr>
              <a:t>±q</a:t>
            </a:r>
            <a:r>
              <a:rPr lang="zh-CN" altLang="zh-CN" sz="2400" b="1">
                <a:solidFill>
                  <a:schemeClr val="bg1"/>
                </a:solidFill>
              </a:rPr>
              <a:t>。</a:t>
            </a:r>
          </a:p>
          <a:p>
            <a:pPr eaLnBrk="1" hangingPunct="1"/>
            <a:r>
              <a:rPr lang="zh-CN" altLang="zh-CN" sz="2400" b="1">
                <a:solidFill>
                  <a:schemeClr val="bg1"/>
                </a:solidFill>
              </a:rPr>
              <a:t>求：电容器中电场的能量。</a:t>
            </a:r>
          </a:p>
        </p:txBody>
      </p:sp>
      <p:pic>
        <p:nvPicPr>
          <p:cNvPr id="64515" name="Picture 13">
            <a:extLst>
              <a:ext uri="{FF2B5EF4-FFF2-40B4-BE49-F238E27FC236}">
                <a16:creationId xmlns:a16="http://schemas.microsoft.com/office/drawing/2014/main" id="{E2FD8E44-6096-4C7C-B393-CEE87B8DFF12}"/>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300788" y="1196975"/>
            <a:ext cx="2647950"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98" name="Picture 14">
            <a:extLst>
              <a:ext uri="{FF2B5EF4-FFF2-40B4-BE49-F238E27FC236}">
                <a16:creationId xmlns:a16="http://schemas.microsoft.com/office/drawing/2014/main" id="{FCA49B2E-F91B-49F2-8011-81993B34362F}"/>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4629" y="1864244"/>
            <a:ext cx="4640510" cy="1372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99" name="Picture 15">
            <a:extLst>
              <a:ext uri="{FF2B5EF4-FFF2-40B4-BE49-F238E27FC236}">
                <a16:creationId xmlns:a16="http://schemas.microsoft.com/office/drawing/2014/main" id="{F6A03836-6A0E-4C84-99DF-809F987045AF}"/>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54629" y="3344085"/>
            <a:ext cx="3374037" cy="2547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000" name="Picture 16">
            <a:extLst>
              <a:ext uri="{FF2B5EF4-FFF2-40B4-BE49-F238E27FC236}">
                <a16:creationId xmlns:a16="http://schemas.microsoft.com/office/drawing/2014/main" id="{BDD4A57E-47FD-4E81-A640-39C00B7E1335}"/>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833704" y="4298950"/>
            <a:ext cx="5115453" cy="1577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99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20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矩形 1">
            <a:extLst>
              <a:ext uri="{FF2B5EF4-FFF2-40B4-BE49-F238E27FC236}">
                <a16:creationId xmlns:a16="http://schemas.microsoft.com/office/drawing/2014/main" id="{1474E25F-A0BC-4DC9-BF77-F55FECD5F71C}"/>
              </a:ext>
            </a:extLst>
          </p:cNvPr>
          <p:cNvSpPr>
            <a:spLocks noChangeArrowheads="1"/>
          </p:cNvSpPr>
          <p:nvPr/>
        </p:nvSpPr>
        <p:spPr bwMode="auto">
          <a:xfrm>
            <a:off x="300864" y="1334385"/>
            <a:ext cx="84963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dirty="0">
                <a:solidFill>
                  <a:srgbClr val="FFC000"/>
                </a:solidFill>
              </a:rPr>
              <a:t>补充作业</a:t>
            </a:r>
            <a:r>
              <a:rPr lang="en-US" altLang="zh-CN" sz="2400" b="1" dirty="0">
                <a:solidFill>
                  <a:srgbClr val="FFC000"/>
                </a:solidFill>
              </a:rPr>
              <a:t>1</a:t>
            </a:r>
            <a:r>
              <a:rPr lang="zh-CN" altLang="en-US" sz="2400" b="1" dirty="0">
                <a:solidFill>
                  <a:srgbClr val="FFC000"/>
                </a:solidFill>
              </a:rPr>
              <a:t>：</a:t>
            </a:r>
            <a:r>
              <a:rPr lang="zh-CN" altLang="en-US" sz="2400" b="1" dirty="0">
                <a:solidFill>
                  <a:schemeClr val="bg1"/>
                </a:solidFill>
              </a:rPr>
              <a:t>平行板电容器，极板</a:t>
            </a:r>
            <a:r>
              <a:rPr lang="en-US" altLang="zh-CN" sz="2400" b="1" dirty="0">
                <a:solidFill>
                  <a:schemeClr val="bg1"/>
                </a:solidFill>
              </a:rPr>
              <a:t>A</a:t>
            </a:r>
            <a:r>
              <a:rPr lang="zh-CN" altLang="en-US" sz="2400" b="1" dirty="0">
                <a:solidFill>
                  <a:schemeClr val="bg1"/>
                </a:solidFill>
              </a:rPr>
              <a:t>和</a:t>
            </a:r>
            <a:r>
              <a:rPr lang="en-US" altLang="zh-CN" sz="2400" b="1" dirty="0">
                <a:solidFill>
                  <a:schemeClr val="bg1"/>
                </a:solidFill>
              </a:rPr>
              <a:t>B</a:t>
            </a:r>
            <a:r>
              <a:rPr lang="zh-CN" altLang="en-US" sz="2400" b="1" dirty="0">
                <a:solidFill>
                  <a:schemeClr val="bg1"/>
                </a:solidFill>
              </a:rPr>
              <a:t>的面积为</a:t>
            </a:r>
            <a:r>
              <a:rPr lang="en-US" altLang="zh-CN" sz="2400" b="1" dirty="0">
                <a:solidFill>
                  <a:schemeClr val="bg1"/>
                </a:solidFill>
              </a:rPr>
              <a:t>S</a:t>
            </a:r>
            <a:r>
              <a:rPr lang="zh-CN" altLang="en-US" sz="2400" b="1" dirty="0">
                <a:solidFill>
                  <a:schemeClr val="bg1"/>
                </a:solidFill>
              </a:rPr>
              <a:t>，两极板间距为</a:t>
            </a:r>
            <a:r>
              <a:rPr lang="en-US" altLang="zh-CN" sz="2400" b="1" dirty="0">
                <a:solidFill>
                  <a:schemeClr val="bg1"/>
                </a:solidFill>
              </a:rPr>
              <a:t>d,</a:t>
            </a:r>
            <a:r>
              <a:rPr lang="zh-CN" altLang="en-US" sz="2400" b="1" dirty="0">
                <a:solidFill>
                  <a:schemeClr val="bg1"/>
                </a:solidFill>
              </a:rPr>
              <a:t>且 </a:t>
            </a:r>
            <a:r>
              <a:rPr lang="en-US" altLang="zh-CN" sz="2400" b="1" dirty="0">
                <a:solidFill>
                  <a:schemeClr val="bg1"/>
                </a:solidFill>
              </a:rPr>
              <a:t>d^2&lt;&lt;S</a:t>
            </a:r>
            <a:r>
              <a:rPr lang="zh-CN" altLang="en-US" sz="2400" b="1" dirty="0">
                <a:solidFill>
                  <a:schemeClr val="bg1"/>
                </a:solidFill>
              </a:rPr>
              <a:t> ，联结电源后，</a:t>
            </a:r>
            <a:r>
              <a:rPr lang="en-US" altLang="zh-CN" sz="2400" b="1" dirty="0">
                <a:solidFill>
                  <a:schemeClr val="bg1"/>
                </a:solidFill>
              </a:rPr>
              <a:t>A</a:t>
            </a:r>
            <a:r>
              <a:rPr lang="zh-CN" altLang="en-US" sz="2400" b="1" dirty="0">
                <a:solidFill>
                  <a:schemeClr val="bg1"/>
                </a:solidFill>
              </a:rPr>
              <a:t>板电势为</a:t>
            </a:r>
            <a:r>
              <a:rPr lang="en-US" altLang="zh-CN" sz="2400" b="1" dirty="0">
                <a:solidFill>
                  <a:schemeClr val="bg1"/>
                </a:solidFill>
              </a:rPr>
              <a:t>U</a:t>
            </a:r>
            <a:r>
              <a:rPr lang="zh-CN" altLang="en-US" sz="2400" b="1" dirty="0">
                <a:solidFill>
                  <a:schemeClr val="bg1"/>
                </a:solidFill>
              </a:rPr>
              <a:t>，</a:t>
            </a:r>
            <a:r>
              <a:rPr lang="en-US" altLang="zh-CN" sz="2400" b="1" dirty="0">
                <a:solidFill>
                  <a:schemeClr val="bg1"/>
                </a:solidFill>
              </a:rPr>
              <a:t>B</a:t>
            </a:r>
            <a:r>
              <a:rPr lang="zh-CN" altLang="en-US" sz="2400" b="1" dirty="0">
                <a:solidFill>
                  <a:schemeClr val="bg1"/>
                </a:solidFill>
              </a:rPr>
              <a:t>板电势为零。现将一带电量为</a:t>
            </a:r>
            <a:r>
              <a:rPr lang="en-US" altLang="zh-CN" sz="2400" b="1" dirty="0">
                <a:solidFill>
                  <a:schemeClr val="bg1"/>
                </a:solidFill>
              </a:rPr>
              <a:t>q</a:t>
            </a:r>
            <a:r>
              <a:rPr lang="zh-CN" altLang="en-US" sz="2400" b="1" dirty="0">
                <a:solidFill>
                  <a:schemeClr val="bg1"/>
                </a:solidFill>
              </a:rPr>
              <a:t>，面积为</a:t>
            </a:r>
            <a:r>
              <a:rPr lang="en-US" altLang="zh-CN" sz="2400" b="1" dirty="0">
                <a:solidFill>
                  <a:schemeClr val="bg1"/>
                </a:solidFill>
              </a:rPr>
              <a:t>S</a:t>
            </a:r>
            <a:r>
              <a:rPr lang="zh-CN" altLang="en-US" sz="2400" b="1" dirty="0">
                <a:solidFill>
                  <a:schemeClr val="bg1"/>
                </a:solidFill>
              </a:rPr>
              <a:t>而厚度可忽略不计的导体片</a:t>
            </a:r>
            <a:r>
              <a:rPr lang="en-US" altLang="zh-CN" sz="2400" b="1" dirty="0">
                <a:solidFill>
                  <a:schemeClr val="bg1"/>
                </a:solidFill>
              </a:rPr>
              <a:t>C</a:t>
            </a:r>
            <a:r>
              <a:rPr lang="zh-CN" altLang="en-US" sz="2400" b="1" dirty="0">
                <a:solidFill>
                  <a:schemeClr val="bg1"/>
                </a:solidFill>
              </a:rPr>
              <a:t>平行地插在两极板的中间位置，如右图所示，求</a:t>
            </a:r>
            <a:r>
              <a:rPr lang="en-US" altLang="zh-CN" sz="2400" b="1" dirty="0">
                <a:solidFill>
                  <a:schemeClr val="bg1"/>
                </a:solidFill>
              </a:rPr>
              <a:t>C</a:t>
            </a:r>
            <a:r>
              <a:rPr lang="zh-CN" altLang="en-US" sz="2400" b="1" dirty="0">
                <a:solidFill>
                  <a:schemeClr val="bg1"/>
                </a:solidFill>
              </a:rPr>
              <a:t>片的电势</a:t>
            </a:r>
            <a:r>
              <a:rPr lang="en-US" altLang="zh-CN" sz="2400" b="1" dirty="0" err="1">
                <a:solidFill>
                  <a:schemeClr val="bg1"/>
                </a:solidFill>
              </a:rPr>
              <a:t>U</a:t>
            </a:r>
            <a:r>
              <a:rPr lang="en-US" altLang="zh-CN" sz="1400" b="1" dirty="0" err="1">
                <a:solidFill>
                  <a:schemeClr val="bg1"/>
                </a:solidFill>
              </a:rPr>
              <a:t>c</a:t>
            </a:r>
            <a:endParaRPr lang="zh-CN" altLang="en-US" sz="2400" b="1" dirty="0">
              <a:solidFill>
                <a:schemeClr val="bg1"/>
              </a:solidFill>
            </a:endParaRPr>
          </a:p>
        </p:txBody>
      </p:sp>
      <p:grpSp>
        <p:nvGrpSpPr>
          <p:cNvPr id="65539" name="组合 74">
            <a:extLst>
              <a:ext uri="{FF2B5EF4-FFF2-40B4-BE49-F238E27FC236}">
                <a16:creationId xmlns:a16="http://schemas.microsoft.com/office/drawing/2014/main" id="{563F3C5B-CA30-4424-8C41-58C32D6D2283}"/>
              </a:ext>
            </a:extLst>
          </p:cNvPr>
          <p:cNvGrpSpPr>
            <a:grpSpLocks noChangeAspect="1"/>
          </p:cNvGrpSpPr>
          <p:nvPr/>
        </p:nvGrpSpPr>
        <p:grpSpPr bwMode="auto">
          <a:xfrm>
            <a:off x="4786233" y="2950948"/>
            <a:ext cx="4191187" cy="1841483"/>
            <a:chOff x="0" y="0"/>
            <a:chExt cx="6238507" cy="2739798"/>
          </a:xfrm>
        </p:grpSpPr>
        <p:sp>
          <p:nvSpPr>
            <p:cNvPr id="65542" name="矩形 2">
              <a:extLst>
                <a:ext uri="{FF2B5EF4-FFF2-40B4-BE49-F238E27FC236}">
                  <a16:creationId xmlns:a16="http://schemas.microsoft.com/office/drawing/2014/main" id="{183EC108-15B4-485D-876D-B567F484B948}"/>
                </a:ext>
              </a:extLst>
            </p:cNvPr>
            <p:cNvSpPr>
              <a:spLocks noChangeAspect="1" noChangeArrowheads="1"/>
            </p:cNvSpPr>
            <p:nvPr/>
          </p:nvSpPr>
          <p:spPr bwMode="auto">
            <a:xfrm>
              <a:off x="854251" y="411210"/>
              <a:ext cx="3422469" cy="88902"/>
            </a:xfrm>
            <a:prstGeom prst="rect">
              <a:avLst/>
            </a:prstGeom>
            <a:solidFill>
              <a:srgbClr val="5B9BD5"/>
            </a:solidFill>
            <a:ln w="12700" algn="ctr">
              <a:solidFill>
                <a:srgbClr val="41719C"/>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5543" name="矩形 3">
              <a:extLst>
                <a:ext uri="{FF2B5EF4-FFF2-40B4-BE49-F238E27FC236}">
                  <a16:creationId xmlns:a16="http://schemas.microsoft.com/office/drawing/2014/main" id="{61E420C0-EFE7-4705-AC4E-910AE5BC3207}"/>
                </a:ext>
              </a:extLst>
            </p:cNvPr>
            <p:cNvSpPr>
              <a:spLocks noChangeAspect="1" noChangeArrowheads="1"/>
            </p:cNvSpPr>
            <p:nvPr/>
          </p:nvSpPr>
          <p:spPr bwMode="auto">
            <a:xfrm>
              <a:off x="854251" y="1922147"/>
              <a:ext cx="3422469" cy="88902"/>
            </a:xfrm>
            <a:prstGeom prst="rect">
              <a:avLst/>
            </a:prstGeom>
            <a:solidFill>
              <a:srgbClr val="5B9BD5"/>
            </a:solidFill>
            <a:ln w="12700" algn="ctr">
              <a:solidFill>
                <a:srgbClr val="41719C"/>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65544" name="图片 4">
              <a:extLst>
                <a:ext uri="{FF2B5EF4-FFF2-40B4-BE49-F238E27FC236}">
                  <a16:creationId xmlns:a16="http://schemas.microsoft.com/office/drawing/2014/main" id="{20CC86DB-083E-4F0B-97D8-D60A9F2B4764}"/>
                </a:ext>
              </a:extLst>
            </p:cNvP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820631" y="41646"/>
              <a:ext cx="341136" cy="369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5" name="图片 5">
              <a:extLst>
                <a:ext uri="{FF2B5EF4-FFF2-40B4-BE49-F238E27FC236}">
                  <a16:creationId xmlns:a16="http://schemas.microsoft.com/office/drawing/2014/main" id="{91B3B6D8-4540-4B55-87FB-83D3307CB519}"/>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820631" y="2054733"/>
              <a:ext cx="408380" cy="44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5546" name="直接连接符 6">
              <a:extLst>
                <a:ext uri="{FF2B5EF4-FFF2-40B4-BE49-F238E27FC236}">
                  <a16:creationId xmlns:a16="http://schemas.microsoft.com/office/drawing/2014/main" id="{7B0F358B-FBE3-493C-B452-F45AC0A601C8}"/>
                </a:ext>
              </a:extLst>
            </p:cNvPr>
            <p:cNvCxnSpPr>
              <a:cxnSpLocks noChangeAspect="1" noChangeShapeType="1"/>
            </p:cNvCxnSpPr>
            <p:nvPr/>
          </p:nvCxnSpPr>
          <p:spPr bwMode="auto">
            <a:xfrm>
              <a:off x="4276720" y="507913"/>
              <a:ext cx="1227908" cy="0"/>
            </a:xfrm>
            <a:prstGeom prst="line">
              <a:avLst/>
            </a:prstGeom>
            <a:noFill/>
            <a:ln w="19050"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65547" name="直接连接符 7">
              <a:extLst>
                <a:ext uri="{FF2B5EF4-FFF2-40B4-BE49-F238E27FC236}">
                  <a16:creationId xmlns:a16="http://schemas.microsoft.com/office/drawing/2014/main" id="{0D04B4A3-0DD7-49C2-9ABB-4F27E4496F9C}"/>
                </a:ext>
              </a:extLst>
            </p:cNvPr>
            <p:cNvCxnSpPr>
              <a:cxnSpLocks noChangeAspect="1" noChangeShapeType="1"/>
            </p:cNvCxnSpPr>
            <p:nvPr/>
          </p:nvCxnSpPr>
          <p:spPr bwMode="auto">
            <a:xfrm>
              <a:off x="4276720" y="1922147"/>
              <a:ext cx="1227908" cy="0"/>
            </a:xfrm>
            <a:prstGeom prst="line">
              <a:avLst/>
            </a:prstGeom>
            <a:noFill/>
            <a:ln w="19050"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65548" name="直接连接符 8">
              <a:extLst>
                <a:ext uri="{FF2B5EF4-FFF2-40B4-BE49-F238E27FC236}">
                  <a16:creationId xmlns:a16="http://schemas.microsoft.com/office/drawing/2014/main" id="{C2ED686D-484C-4DA0-9947-402810E62B85}"/>
                </a:ext>
              </a:extLst>
            </p:cNvPr>
            <p:cNvCxnSpPr>
              <a:cxnSpLocks noChangeAspect="1" noChangeShapeType="1"/>
            </p:cNvCxnSpPr>
            <p:nvPr/>
          </p:nvCxnSpPr>
          <p:spPr bwMode="auto">
            <a:xfrm>
              <a:off x="5504628" y="490239"/>
              <a:ext cx="0" cy="412048"/>
            </a:xfrm>
            <a:prstGeom prst="line">
              <a:avLst/>
            </a:prstGeom>
            <a:noFill/>
            <a:ln w="19050"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65549" name="直接连接符 9">
              <a:extLst>
                <a:ext uri="{FF2B5EF4-FFF2-40B4-BE49-F238E27FC236}">
                  <a16:creationId xmlns:a16="http://schemas.microsoft.com/office/drawing/2014/main" id="{DF43F18D-FF75-42D5-9067-6D6940CD7E11}"/>
                </a:ext>
              </a:extLst>
            </p:cNvPr>
            <p:cNvCxnSpPr>
              <a:cxnSpLocks noChangeAspect="1" noChangeShapeType="1"/>
            </p:cNvCxnSpPr>
            <p:nvPr/>
          </p:nvCxnSpPr>
          <p:spPr bwMode="auto">
            <a:xfrm>
              <a:off x="5504627" y="1304072"/>
              <a:ext cx="0" cy="1193075"/>
            </a:xfrm>
            <a:prstGeom prst="line">
              <a:avLst/>
            </a:prstGeom>
            <a:noFill/>
            <a:ln w="19050"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65550" name="直接连接符 10">
              <a:extLst>
                <a:ext uri="{FF2B5EF4-FFF2-40B4-BE49-F238E27FC236}">
                  <a16:creationId xmlns:a16="http://schemas.microsoft.com/office/drawing/2014/main" id="{6CFB9175-0082-4583-A8A3-151C9456E736}"/>
                </a:ext>
              </a:extLst>
            </p:cNvPr>
            <p:cNvCxnSpPr>
              <a:cxnSpLocks noChangeAspect="1" noChangeShapeType="1"/>
            </p:cNvCxnSpPr>
            <p:nvPr/>
          </p:nvCxnSpPr>
          <p:spPr bwMode="auto">
            <a:xfrm>
              <a:off x="5269497" y="902287"/>
              <a:ext cx="444137" cy="0"/>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65551" name="直接连接符 11">
              <a:extLst>
                <a:ext uri="{FF2B5EF4-FFF2-40B4-BE49-F238E27FC236}">
                  <a16:creationId xmlns:a16="http://schemas.microsoft.com/office/drawing/2014/main" id="{AFBDBC70-34B8-465C-B629-B886411454B7}"/>
                </a:ext>
              </a:extLst>
            </p:cNvPr>
            <p:cNvCxnSpPr>
              <a:cxnSpLocks noChangeAspect="1" noChangeShapeType="1"/>
            </p:cNvCxnSpPr>
            <p:nvPr/>
          </p:nvCxnSpPr>
          <p:spPr bwMode="auto">
            <a:xfrm>
              <a:off x="5282559" y="1172255"/>
              <a:ext cx="444137" cy="0"/>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65552" name="直接连接符 12">
              <a:extLst>
                <a:ext uri="{FF2B5EF4-FFF2-40B4-BE49-F238E27FC236}">
                  <a16:creationId xmlns:a16="http://schemas.microsoft.com/office/drawing/2014/main" id="{976554FA-4E72-465D-996A-3FC5DFA4C537}"/>
                </a:ext>
              </a:extLst>
            </p:cNvPr>
            <p:cNvCxnSpPr>
              <a:cxnSpLocks noChangeAspect="1" noChangeShapeType="1"/>
            </p:cNvCxnSpPr>
            <p:nvPr/>
          </p:nvCxnSpPr>
          <p:spPr bwMode="auto">
            <a:xfrm>
              <a:off x="5380531" y="1020381"/>
              <a:ext cx="222068" cy="2"/>
            </a:xfrm>
            <a:prstGeom prst="line">
              <a:avLst/>
            </a:prstGeom>
            <a:noFill/>
            <a:ln w="3492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65553" name="直接连接符 13">
              <a:extLst>
                <a:ext uri="{FF2B5EF4-FFF2-40B4-BE49-F238E27FC236}">
                  <a16:creationId xmlns:a16="http://schemas.microsoft.com/office/drawing/2014/main" id="{7B7FF1E8-4783-47BF-9117-16D20BB32F00}"/>
                </a:ext>
              </a:extLst>
            </p:cNvPr>
            <p:cNvCxnSpPr>
              <a:cxnSpLocks noChangeAspect="1" noChangeShapeType="1"/>
            </p:cNvCxnSpPr>
            <p:nvPr/>
          </p:nvCxnSpPr>
          <p:spPr bwMode="auto">
            <a:xfrm>
              <a:off x="5393593" y="1304072"/>
              <a:ext cx="222068" cy="2"/>
            </a:xfrm>
            <a:prstGeom prst="line">
              <a:avLst/>
            </a:prstGeom>
            <a:noFill/>
            <a:ln w="3492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65554" name="直接连接符 14">
              <a:extLst>
                <a:ext uri="{FF2B5EF4-FFF2-40B4-BE49-F238E27FC236}">
                  <a16:creationId xmlns:a16="http://schemas.microsoft.com/office/drawing/2014/main" id="{53F77E77-BA63-4908-B364-F3C4E9234180}"/>
                </a:ext>
              </a:extLst>
            </p:cNvPr>
            <p:cNvCxnSpPr>
              <a:cxnSpLocks noChangeAspect="1" noChangeShapeType="1"/>
            </p:cNvCxnSpPr>
            <p:nvPr/>
          </p:nvCxnSpPr>
          <p:spPr bwMode="auto">
            <a:xfrm>
              <a:off x="5282558" y="2497145"/>
              <a:ext cx="444137" cy="0"/>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65555" name="直接连接符 15">
              <a:extLst>
                <a:ext uri="{FF2B5EF4-FFF2-40B4-BE49-F238E27FC236}">
                  <a16:creationId xmlns:a16="http://schemas.microsoft.com/office/drawing/2014/main" id="{881BDCA6-947B-4D54-A9EA-2D6CD2F552F4}"/>
                </a:ext>
              </a:extLst>
            </p:cNvPr>
            <p:cNvCxnSpPr>
              <a:cxnSpLocks noChangeAspect="1" noChangeShapeType="1"/>
            </p:cNvCxnSpPr>
            <p:nvPr/>
          </p:nvCxnSpPr>
          <p:spPr bwMode="auto">
            <a:xfrm>
              <a:off x="5393593" y="2620728"/>
              <a:ext cx="222068" cy="2"/>
            </a:xfrm>
            <a:prstGeom prst="line">
              <a:avLst/>
            </a:prstGeom>
            <a:noFill/>
            <a:ln w="25400"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65556" name="直接连接符 16">
              <a:extLst>
                <a:ext uri="{FF2B5EF4-FFF2-40B4-BE49-F238E27FC236}">
                  <a16:creationId xmlns:a16="http://schemas.microsoft.com/office/drawing/2014/main" id="{B6690DF0-F9D9-4C93-B07E-204896EE5657}"/>
                </a:ext>
              </a:extLst>
            </p:cNvPr>
            <p:cNvCxnSpPr>
              <a:cxnSpLocks noChangeAspect="1" noChangeShapeType="1"/>
            </p:cNvCxnSpPr>
            <p:nvPr/>
          </p:nvCxnSpPr>
          <p:spPr bwMode="auto">
            <a:xfrm>
              <a:off x="5419719" y="2736905"/>
              <a:ext cx="150224" cy="2893"/>
            </a:xfrm>
            <a:prstGeom prst="line">
              <a:avLst/>
            </a:prstGeom>
            <a:noFill/>
            <a:ln w="25400" algn="ctr">
              <a:solidFill>
                <a:srgbClr val="000000"/>
              </a:solidFill>
              <a:miter lim="800000"/>
              <a:headEnd/>
              <a:tailEnd/>
            </a:ln>
            <a:extLst>
              <a:ext uri="{909E8E84-426E-40DD-AFC4-6F175D3DCCD1}">
                <a14:hiddenFill xmlns:a14="http://schemas.microsoft.com/office/drawing/2010/main">
                  <a:noFill/>
                </a14:hiddenFill>
              </a:ext>
            </a:extLst>
          </p:spPr>
        </p:cxnSp>
        <p:pic>
          <p:nvPicPr>
            <p:cNvPr id="65557" name="图片 17">
              <a:extLst>
                <a:ext uri="{FF2B5EF4-FFF2-40B4-BE49-F238E27FC236}">
                  <a16:creationId xmlns:a16="http://schemas.microsoft.com/office/drawing/2014/main" id="{707BDBA8-792A-49B3-B069-E5C1A683171A}"/>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5795595" y="846137"/>
              <a:ext cx="442912"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5558" name="直接连接符 18">
              <a:extLst>
                <a:ext uri="{FF2B5EF4-FFF2-40B4-BE49-F238E27FC236}">
                  <a16:creationId xmlns:a16="http://schemas.microsoft.com/office/drawing/2014/main" id="{58D854A1-D5E1-4090-B9EA-8D93C5A9A989}"/>
                </a:ext>
              </a:extLst>
            </p:cNvPr>
            <p:cNvCxnSpPr>
              <a:cxnSpLocks noChangeAspect="1" noChangeShapeType="1"/>
            </p:cNvCxnSpPr>
            <p:nvPr/>
          </p:nvCxnSpPr>
          <p:spPr bwMode="auto">
            <a:xfrm>
              <a:off x="867314" y="1212632"/>
              <a:ext cx="3422469" cy="0"/>
            </a:xfrm>
            <a:prstGeom prst="line">
              <a:avLst/>
            </a:prstGeom>
            <a:noFill/>
            <a:ln w="2222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65559" name="直接连接符 19">
              <a:extLst>
                <a:ext uri="{FF2B5EF4-FFF2-40B4-BE49-F238E27FC236}">
                  <a16:creationId xmlns:a16="http://schemas.microsoft.com/office/drawing/2014/main" id="{E4271196-86D7-434F-B71C-720AEACD7E29}"/>
                </a:ext>
              </a:extLst>
            </p:cNvPr>
            <p:cNvCxnSpPr>
              <a:cxnSpLocks noChangeAspect="1" noChangeShapeType="1"/>
            </p:cNvCxnSpPr>
            <p:nvPr/>
          </p:nvCxnSpPr>
          <p:spPr bwMode="auto">
            <a:xfrm flipH="1">
              <a:off x="199657" y="507913"/>
              <a:ext cx="654594" cy="0"/>
            </a:xfrm>
            <a:prstGeom prst="line">
              <a:avLst/>
            </a:prstGeom>
            <a:noFill/>
            <a:ln w="6350"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65560" name="直接连接符 20">
              <a:extLst>
                <a:ext uri="{FF2B5EF4-FFF2-40B4-BE49-F238E27FC236}">
                  <a16:creationId xmlns:a16="http://schemas.microsoft.com/office/drawing/2014/main" id="{77CC5D03-815B-40D0-AB76-1A3D411F8699}"/>
                </a:ext>
              </a:extLst>
            </p:cNvPr>
            <p:cNvCxnSpPr>
              <a:cxnSpLocks noChangeAspect="1" noChangeShapeType="1"/>
            </p:cNvCxnSpPr>
            <p:nvPr/>
          </p:nvCxnSpPr>
          <p:spPr bwMode="auto">
            <a:xfrm flipH="1">
              <a:off x="166037" y="1212632"/>
              <a:ext cx="654594" cy="0"/>
            </a:xfrm>
            <a:prstGeom prst="line">
              <a:avLst/>
            </a:prstGeom>
            <a:noFill/>
            <a:ln w="6350"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65561" name="直接连接符 21">
              <a:extLst>
                <a:ext uri="{FF2B5EF4-FFF2-40B4-BE49-F238E27FC236}">
                  <a16:creationId xmlns:a16="http://schemas.microsoft.com/office/drawing/2014/main" id="{5DA0DC9F-0752-4BB3-AC59-4E6BA3ED4C59}"/>
                </a:ext>
              </a:extLst>
            </p:cNvPr>
            <p:cNvCxnSpPr>
              <a:cxnSpLocks noChangeAspect="1" noChangeShapeType="1"/>
            </p:cNvCxnSpPr>
            <p:nvPr/>
          </p:nvCxnSpPr>
          <p:spPr bwMode="auto">
            <a:xfrm flipH="1">
              <a:off x="199657" y="1913672"/>
              <a:ext cx="654594" cy="0"/>
            </a:xfrm>
            <a:prstGeom prst="line">
              <a:avLst/>
            </a:prstGeom>
            <a:noFill/>
            <a:ln w="6350"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65562" name="直接箭头连接符 22">
              <a:extLst>
                <a:ext uri="{FF2B5EF4-FFF2-40B4-BE49-F238E27FC236}">
                  <a16:creationId xmlns:a16="http://schemas.microsoft.com/office/drawing/2014/main" id="{92918F23-EAB0-41B3-BA96-8A70A7F6A983}"/>
                </a:ext>
              </a:extLst>
            </p:cNvPr>
            <p:cNvCxnSpPr>
              <a:cxnSpLocks noChangeAspect="1" noChangeShapeType="1"/>
            </p:cNvCxnSpPr>
            <p:nvPr/>
          </p:nvCxnSpPr>
          <p:spPr bwMode="auto">
            <a:xfrm>
              <a:off x="493334" y="507913"/>
              <a:ext cx="0" cy="677405"/>
            </a:xfrm>
            <a:prstGeom prst="straightConnector1">
              <a:avLst/>
            </a:prstGeom>
            <a:noFill/>
            <a:ln w="6350" algn="ctr">
              <a:solidFill>
                <a:srgbClr val="000000"/>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65563" name="直接箭头连接符 23">
              <a:extLst>
                <a:ext uri="{FF2B5EF4-FFF2-40B4-BE49-F238E27FC236}">
                  <a16:creationId xmlns:a16="http://schemas.microsoft.com/office/drawing/2014/main" id="{E31C031F-2678-411D-827A-D73DF393B69A}"/>
                </a:ext>
              </a:extLst>
            </p:cNvPr>
            <p:cNvCxnSpPr>
              <a:cxnSpLocks noChangeAspect="1" noChangeShapeType="1"/>
            </p:cNvCxnSpPr>
            <p:nvPr/>
          </p:nvCxnSpPr>
          <p:spPr bwMode="auto">
            <a:xfrm>
              <a:off x="493334" y="1236267"/>
              <a:ext cx="0" cy="677405"/>
            </a:xfrm>
            <a:prstGeom prst="straightConnector1">
              <a:avLst/>
            </a:prstGeom>
            <a:noFill/>
            <a:ln w="6350" algn="ctr">
              <a:solidFill>
                <a:srgbClr val="000000"/>
              </a:solidFill>
              <a:miter lim="800000"/>
              <a:headEnd type="triangle" w="med" len="med"/>
              <a:tailEnd type="triangle" w="med" len="med"/>
            </a:ln>
            <a:extLst>
              <a:ext uri="{909E8E84-426E-40DD-AFC4-6F175D3DCCD1}">
                <a14:hiddenFill xmlns:a14="http://schemas.microsoft.com/office/drawing/2010/main">
                  <a:noFill/>
                </a14:hiddenFill>
              </a:ext>
            </a:extLst>
          </p:spPr>
        </p:cxnSp>
        <p:pic>
          <p:nvPicPr>
            <p:cNvPr id="65564" name="图片 24">
              <a:extLst>
                <a:ext uri="{FF2B5EF4-FFF2-40B4-BE49-F238E27FC236}">
                  <a16:creationId xmlns:a16="http://schemas.microsoft.com/office/drawing/2014/main" id="{D47BDFC7-4B0D-4CF4-A08E-3B91C195DF90}"/>
                </a:ext>
              </a:extLst>
            </p:cNvPr>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0" y="478715"/>
              <a:ext cx="317683" cy="757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65" name="图片 25">
              <a:extLst>
                <a:ext uri="{FF2B5EF4-FFF2-40B4-BE49-F238E27FC236}">
                  <a16:creationId xmlns:a16="http://schemas.microsoft.com/office/drawing/2014/main" id="{FD031C19-3B1F-4658-8D42-E72F48C71714}"/>
                </a:ext>
              </a:extLst>
            </p:cNvPr>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7195" y="1189582"/>
              <a:ext cx="317683" cy="757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66" name="图片 26">
              <a:extLst>
                <a:ext uri="{FF2B5EF4-FFF2-40B4-BE49-F238E27FC236}">
                  <a16:creationId xmlns:a16="http://schemas.microsoft.com/office/drawing/2014/main" id="{9A5C021C-9915-4309-A028-52D91EDD2F3D}"/>
                </a:ext>
              </a:extLst>
            </p:cNvPr>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783857" y="805990"/>
              <a:ext cx="320277" cy="37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67" name="图片 27">
              <a:extLst>
                <a:ext uri="{FF2B5EF4-FFF2-40B4-BE49-F238E27FC236}">
                  <a16:creationId xmlns:a16="http://schemas.microsoft.com/office/drawing/2014/main" id="{BAE909CB-609A-4181-A719-24DA9C523BEC}"/>
                </a:ext>
              </a:extLst>
            </p:cNvPr>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4371744" y="1045564"/>
              <a:ext cx="273634" cy="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68" name="图片 28">
              <a:extLst>
                <a:ext uri="{FF2B5EF4-FFF2-40B4-BE49-F238E27FC236}">
                  <a16:creationId xmlns:a16="http://schemas.microsoft.com/office/drawing/2014/main" id="{EE3700B9-8B5C-4A63-92E2-1D8657510780}"/>
                </a:ext>
              </a:extLst>
            </p:cNvPr>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3625482" y="0"/>
              <a:ext cx="312738"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5540" name="文本框 30">
            <a:extLst>
              <a:ext uri="{FF2B5EF4-FFF2-40B4-BE49-F238E27FC236}">
                <a16:creationId xmlns:a16="http://schemas.microsoft.com/office/drawing/2014/main" id="{1765BB21-1999-4394-8C95-486866757154}"/>
              </a:ext>
            </a:extLst>
          </p:cNvPr>
          <p:cNvSpPr txBox="1">
            <a:spLocks noChangeArrowheads="1"/>
          </p:cNvSpPr>
          <p:nvPr/>
        </p:nvSpPr>
        <p:spPr bwMode="auto">
          <a:xfrm>
            <a:off x="395288" y="333375"/>
            <a:ext cx="1988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chemeClr val="bg1"/>
                </a:solidFill>
              </a:rPr>
              <a:t>第六</a:t>
            </a:r>
            <a:r>
              <a:rPr lang="zh-CN" altLang="en-US" sz="2800" b="1">
                <a:solidFill>
                  <a:schemeClr val="bg1"/>
                </a:solidFill>
              </a:rPr>
              <a:t>次作业</a:t>
            </a:r>
            <a:endParaRPr lang="zh-CN" altLang="en-US" sz="2800" b="1" dirty="0">
              <a:solidFill>
                <a:schemeClr val="bg1"/>
              </a:solidFill>
            </a:endParaRPr>
          </a:p>
        </p:txBody>
      </p:sp>
      <p:sp>
        <p:nvSpPr>
          <p:cNvPr id="32" name="TextBox 1">
            <a:extLst>
              <a:ext uri="{FF2B5EF4-FFF2-40B4-BE49-F238E27FC236}">
                <a16:creationId xmlns:a16="http://schemas.microsoft.com/office/drawing/2014/main" id="{B0BED8C8-F410-4456-B460-271BE2C99F43}"/>
              </a:ext>
            </a:extLst>
          </p:cNvPr>
          <p:cNvSpPr txBox="1">
            <a:spLocks noChangeArrowheads="1"/>
          </p:cNvSpPr>
          <p:nvPr/>
        </p:nvSpPr>
        <p:spPr bwMode="auto">
          <a:xfrm>
            <a:off x="2843808" y="333375"/>
            <a:ext cx="515076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C000"/>
                </a:solidFill>
              </a:rPr>
              <a:t>作业：</a:t>
            </a:r>
            <a:r>
              <a:rPr lang="en-US" altLang="zh-CN" sz="2800" b="1" dirty="0">
                <a:solidFill>
                  <a:srgbClr val="FFC000"/>
                </a:solidFill>
              </a:rPr>
              <a:t>8.33</a:t>
            </a:r>
            <a:r>
              <a:rPr lang="zh-CN" altLang="en-US" sz="2800" b="1" dirty="0">
                <a:solidFill>
                  <a:srgbClr val="FFC000"/>
                </a:solidFill>
              </a:rPr>
              <a:t>；</a:t>
            </a:r>
            <a:r>
              <a:rPr lang="en-US" altLang="zh-CN" sz="2800" b="1" dirty="0">
                <a:solidFill>
                  <a:srgbClr val="FFC000"/>
                </a:solidFill>
              </a:rPr>
              <a:t>8.34</a:t>
            </a:r>
            <a:r>
              <a:rPr lang="zh-CN" altLang="en-US" sz="2800" b="1" dirty="0">
                <a:solidFill>
                  <a:srgbClr val="FFC000"/>
                </a:solidFill>
              </a:rPr>
              <a:t>；</a:t>
            </a:r>
            <a:r>
              <a:rPr lang="en-US" altLang="zh-CN" sz="2800" b="1" dirty="0">
                <a:solidFill>
                  <a:srgbClr val="FFC000"/>
                </a:solidFill>
              </a:rPr>
              <a:t>8.35</a:t>
            </a:r>
            <a:r>
              <a:rPr lang="zh-CN" altLang="en-US" sz="2800" b="1" dirty="0">
                <a:solidFill>
                  <a:srgbClr val="FFC000"/>
                </a:solidFill>
              </a:rPr>
              <a:t>；</a:t>
            </a:r>
            <a:r>
              <a:rPr lang="en-US" altLang="zh-CN" sz="2800" b="1" dirty="0">
                <a:solidFill>
                  <a:srgbClr val="FFC000"/>
                </a:solidFill>
              </a:rPr>
              <a:t>8.40</a:t>
            </a:r>
          </a:p>
          <a:p>
            <a:pPr eaLnBrk="1" hangingPunct="1"/>
            <a:r>
              <a:rPr lang="en-US" altLang="zh-CN" sz="2800" b="1" dirty="0">
                <a:solidFill>
                  <a:srgbClr val="FFC000"/>
                </a:solidFill>
              </a:rPr>
              <a:t>8.41</a:t>
            </a:r>
            <a:r>
              <a:rPr lang="zh-CN" altLang="en-US" sz="2800" b="1" dirty="0">
                <a:solidFill>
                  <a:srgbClr val="FFC000"/>
                </a:solidFill>
              </a:rPr>
              <a:t>；</a:t>
            </a:r>
            <a:r>
              <a:rPr lang="en-US" altLang="zh-CN" sz="2800" b="1" dirty="0">
                <a:solidFill>
                  <a:srgbClr val="FFC000"/>
                </a:solidFill>
              </a:rPr>
              <a:t>8.56</a:t>
            </a:r>
            <a:r>
              <a:rPr lang="zh-CN" altLang="en-US" sz="2800" b="1" dirty="0">
                <a:solidFill>
                  <a:srgbClr val="FFC000"/>
                </a:solidFill>
              </a:rPr>
              <a:t>；</a:t>
            </a:r>
            <a:r>
              <a:rPr lang="en-US" altLang="zh-CN" sz="2800" b="1" dirty="0">
                <a:solidFill>
                  <a:srgbClr val="FFC000"/>
                </a:solidFill>
              </a:rPr>
              <a:t>8.58</a:t>
            </a:r>
            <a:r>
              <a:rPr lang="zh-CN" altLang="en-US" sz="2800" b="1" dirty="0">
                <a:solidFill>
                  <a:srgbClr val="FFC000"/>
                </a:solidFill>
              </a:rPr>
              <a:t>；</a:t>
            </a:r>
            <a:r>
              <a:rPr lang="en-US" altLang="zh-CN" sz="2800" b="1" dirty="0">
                <a:solidFill>
                  <a:srgbClr val="FFC000"/>
                </a:solidFill>
              </a:rPr>
              <a:t>8.60</a:t>
            </a:r>
            <a:endParaRPr lang="zh-CN" altLang="en-US" sz="2800" b="1" dirty="0">
              <a:solidFill>
                <a:srgbClr val="FFC000"/>
              </a:solidFill>
            </a:endParaRPr>
          </a:p>
        </p:txBody>
      </p:sp>
      <p:sp>
        <p:nvSpPr>
          <p:cNvPr id="34" name="文本框 33">
            <a:extLst>
              <a:ext uri="{FF2B5EF4-FFF2-40B4-BE49-F238E27FC236}">
                <a16:creationId xmlns:a16="http://schemas.microsoft.com/office/drawing/2014/main" id="{F8BCA593-D9A0-8113-6F37-0B2223E28A68}"/>
              </a:ext>
            </a:extLst>
          </p:cNvPr>
          <p:cNvSpPr txBox="1"/>
          <p:nvPr/>
        </p:nvSpPr>
        <p:spPr>
          <a:xfrm>
            <a:off x="357778" y="4933571"/>
            <a:ext cx="8619642" cy="1569660"/>
          </a:xfrm>
          <a:prstGeom prst="rect">
            <a:avLst/>
          </a:prstGeom>
          <a:noFill/>
        </p:spPr>
        <p:txBody>
          <a:bodyPr wrap="square">
            <a:spAutoFit/>
          </a:bodyPr>
          <a:lstStyle/>
          <a:p>
            <a:r>
              <a:rPr lang="zh-CN" altLang="en-US" sz="2400" b="1" dirty="0">
                <a:solidFill>
                  <a:srgbClr val="FFC000"/>
                </a:solidFill>
              </a:rPr>
              <a:t>补充作业</a:t>
            </a:r>
            <a:r>
              <a:rPr lang="en-US" altLang="zh-CN" sz="2400" b="1" dirty="0">
                <a:solidFill>
                  <a:srgbClr val="FFC000"/>
                </a:solidFill>
              </a:rPr>
              <a:t>2</a:t>
            </a:r>
            <a:r>
              <a:rPr lang="zh-CN" altLang="en-US" sz="2400" b="1" dirty="0">
                <a:solidFill>
                  <a:srgbClr val="FFC000"/>
                </a:solidFill>
              </a:rPr>
              <a:t>：</a:t>
            </a:r>
            <a:r>
              <a:rPr lang="zh-CN" altLang="zh-CN" sz="2400" b="1" dirty="0">
                <a:solidFill>
                  <a:schemeClr val="bg1"/>
                </a:solidFill>
              </a:rPr>
              <a:t>一平行板电容器面积为</a:t>
            </a:r>
            <a:r>
              <a:rPr lang="en-US" altLang="zh-CN" sz="2400" b="1" i="1" dirty="0">
                <a:solidFill>
                  <a:schemeClr val="bg1"/>
                </a:solidFill>
              </a:rPr>
              <a:t>S</a:t>
            </a:r>
            <a:r>
              <a:rPr lang="zh-CN" altLang="zh-CN" sz="2400" b="1" dirty="0">
                <a:solidFill>
                  <a:schemeClr val="bg1"/>
                </a:solidFill>
              </a:rPr>
              <a:t>，板间距为</a:t>
            </a:r>
            <a:r>
              <a:rPr lang="en-US" altLang="zh-CN" sz="2400" b="1" i="1" dirty="0">
                <a:solidFill>
                  <a:schemeClr val="bg1"/>
                </a:solidFill>
              </a:rPr>
              <a:t>d</a:t>
            </a:r>
            <a:r>
              <a:rPr lang="zh-CN" altLang="zh-CN" sz="2400" b="1" dirty="0">
                <a:solidFill>
                  <a:schemeClr val="bg1"/>
                </a:solidFill>
              </a:rPr>
              <a:t>，两板竖直放着。若电容器两板充电到电压为</a:t>
            </a:r>
            <a:r>
              <a:rPr lang="en-US" altLang="zh-CN" sz="2400" b="1" i="1" dirty="0">
                <a:solidFill>
                  <a:schemeClr val="bg1"/>
                </a:solidFill>
              </a:rPr>
              <a:t>U</a:t>
            </a:r>
            <a:r>
              <a:rPr lang="zh-CN" altLang="zh-CN" sz="2400" b="1" dirty="0">
                <a:solidFill>
                  <a:schemeClr val="bg1"/>
                </a:solidFill>
              </a:rPr>
              <a:t>时，断开电源，使电容器的一半浸在相对介电常数为</a:t>
            </a:r>
            <a:r>
              <a:rPr lang="en-US" altLang="zh-CN" sz="2400" b="1" i="1" dirty="0">
                <a:solidFill>
                  <a:schemeClr val="bg1"/>
                </a:solidFill>
              </a:rPr>
              <a:t>ϵ</a:t>
            </a:r>
            <a:r>
              <a:rPr lang="en-US" altLang="zh-CN" sz="2400" b="1" i="1" baseline="-25000" dirty="0">
                <a:solidFill>
                  <a:schemeClr val="bg1"/>
                </a:solidFill>
              </a:rPr>
              <a:t>r</a:t>
            </a:r>
            <a:r>
              <a:rPr lang="zh-CN" altLang="zh-CN" sz="2400" b="1" dirty="0">
                <a:solidFill>
                  <a:schemeClr val="bg1"/>
                </a:solidFill>
              </a:rPr>
              <a:t>的液体中，求浸入液体后：</a:t>
            </a:r>
          </a:p>
          <a:p>
            <a:r>
              <a:rPr lang="zh-CN" altLang="zh-CN" sz="2400" b="1" dirty="0">
                <a:solidFill>
                  <a:schemeClr val="bg1"/>
                </a:solidFill>
              </a:rPr>
              <a:t>（</a:t>
            </a:r>
            <a:r>
              <a:rPr lang="en-US" altLang="zh-CN" sz="2400" b="1" dirty="0">
                <a:solidFill>
                  <a:schemeClr val="bg1"/>
                </a:solidFill>
              </a:rPr>
              <a:t>1</a:t>
            </a:r>
            <a:r>
              <a:rPr lang="zh-CN" altLang="zh-CN" sz="2400" b="1" dirty="0">
                <a:solidFill>
                  <a:schemeClr val="bg1"/>
                </a:solidFill>
              </a:rPr>
              <a:t>）电容器的静电能；（</a:t>
            </a:r>
            <a:r>
              <a:rPr lang="en-US" altLang="zh-CN" sz="2400" b="1" dirty="0">
                <a:solidFill>
                  <a:schemeClr val="bg1"/>
                </a:solidFill>
              </a:rPr>
              <a:t>2</a:t>
            </a:r>
            <a:r>
              <a:rPr lang="zh-CN" altLang="zh-CN" sz="2400" b="1" dirty="0">
                <a:solidFill>
                  <a:schemeClr val="bg1"/>
                </a:solidFill>
              </a:rPr>
              <a:t>）极板上自由电荷面密度</a:t>
            </a:r>
            <a:r>
              <a:rPr lang="zh-CN" altLang="en-US" sz="2400" b="1" dirty="0">
                <a:solidFill>
                  <a:schemeClr val="bg1"/>
                </a:solidFill>
              </a:rPr>
              <a:t>的分布</a:t>
            </a:r>
            <a:r>
              <a:rPr lang="zh-CN" altLang="zh-CN" sz="2400" b="1" dirty="0">
                <a:solidFill>
                  <a:schemeClr val="bg1"/>
                </a:solidFill>
              </a:rPr>
              <a:t>。</a:t>
            </a:r>
          </a:p>
        </p:txBody>
      </p:sp>
    </p:spTree>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a:extLst>
              <a:ext uri="{FF2B5EF4-FFF2-40B4-BE49-F238E27FC236}">
                <a16:creationId xmlns:a16="http://schemas.microsoft.com/office/drawing/2014/main" id="{C9E1538D-A335-4672-808F-D39EC9F5486F}"/>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329113" y="388938"/>
            <a:ext cx="3973512" cy="186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1" name="Picture 3">
            <a:extLst>
              <a:ext uri="{FF2B5EF4-FFF2-40B4-BE49-F238E27FC236}">
                <a16:creationId xmlns:a16="http://schemas.microsoft.com/office/drawing/2014/main" id="{29DFF22C-9702-4D3D-85E5-85BFD44EAD86}"/>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01675" y="390525"/>
            <a:ext cx="3327400" cy="190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92" name="TextBox 3">
            <a:extLst>
              <a:ext uri="{FF2B5EF4-FFF2-40B4-BE49-F238E27FC236}">
                <a16:creationId xmlns:a16="http://schemas.microsoft.com/office/drawing/2014/main" id="{980F1BB1-4A2A-4CEB-A433-907E59DA781B}"/>
              </a:ext>
            </a:extLst>
          </p:cNvPr>
          <p:cNvSpPr txBox="1">
            <a:spLocks noChangeArrowheads="1"/>
          </p:cNvSpPr>
          <p:nvPr/>
        </p:nvSpPr>
        <p:spPr bwMode="auto">
          <a:xfrm>
            <a:off x="758825" y="2619375"/>
            <a:ext cx="78454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chemeClr val="bg1"/>
                </a:solidFill>
              </a:rPr>
              <a:t>与导体在外电场作用下产生的感应电荷一样，极化电荷也会产生附加电场从而影响空间中总电场的重新分布</a:t>
            </a:r>
          </a:p>
        </p:txBody>
      </p:sp>
      <p:grpSp>
        <p:nvGrpSpPr>
          <p:cNvPr id="77" name="Group 9">
            <a:extLst>
              <a:ext uri="{FF2B5EF4-FFF2-40B4-BE49-F238E27FC236}">
                <a16:creationId xmlns:a16="http://schemas.microsoft.com/office/drawing/2014/main" id="{F636A15E-3AAA-496A-BE19-D8D3BA44ACE6}"/>
              </a:ext>
            </a:extLst>
          </p:cNvPr>
          <p:cNvGrpSpPr>
            <a:grpSpLocks/>
          </p:cNvGrpSpPr>
          <p:nvPr/>
        </p:nvGrpSpPr>
        <p:grpSpPr bwMode="auto">
          <a:xfrm>
            <a:off x="2916238" y="3636963"/>
            <a:ext cx="4464050" cy="2670175"/>
            <a:chOff x="2064" y="1026"/>
            <a:chExt cx="4112" cy="2948"/>
          </a:xfrm>
        </p:grpSpPr>
        <p:grpSp>
          <p:nvGrpSpPr>
            <p:cNvPr id="37898" name="Group 10">
              <a:extLst>
                <a:ext uri="{FF2B5EF4-FFF2-40B4-BE49-F238E27FC236}">
                  <a16:creationId xmlns:a16="http://schemas.microsoft.com/office/drawing/2014/main" id="{A7184AAD-41BC-4CED-96FC-368B1A5CF416}"/>
                </a:ext>
              </a:extLst>
            </p:cNvPr>
            <p:cNvGrpSpPr>
              <a:grpSpLocks/>
            </p:cNvGrpSpPr>
            <p:nvPr/>
          </p:nvGrpSpPr>
          <p:grpSpPr bwMode="auto">
            <a:xfrm>
              <a:off x="2064" y="1344"/>
              <a:ext cx="4112" cy="2513"/>
              <a:chOff x="1610" y="663"/>
              <a:chExt cx="4112" cy="2513"/>
            </a:xfrm>
          </p:grpSpPr>
          <p:sp>
            <p:nvSpPr>
              <p:cNvPr id="37901" name="Arc 11">
                <a:extLst>
                  <a:ext uri="{FF2B5EF4-FFF2-40B4-BE49-F238E27FC236}">
                    <a16:creationId xmlns:a16="http://schemas.microsoft.com/office/drawing/2014/main" id="{74D2F3A9-5B7D-4DF0-9690-6C0EF6383EDC}"/>
                  </a:ext>
                </a:extLst>
              </p:cNvPr>
              <p:cNvSpPr>
                <a:spLocks/>
              </p:cNvSpPr>
              <p:nvPr/>
            </p:nvSpPr>
            <p:spPr bwMode="auto">
              <a:xfrm>
                <a:off x="1756" y="1726"/>
                <a:ext cx="1469" cy="157"/>
              </a:xfrm>
              <a:custGeom>
                <a:avLst/>
                <a:gdLst>
                  <a:gd name="T0" fmla="*/ 0 w 16125"/>
                  <a:gd name="T1" fmla="*/ 0 h 17641"/>
                  <a:gd name="T2" fmla="*/ 0 w 16125"/>
                  <a:gd name="T3" fmla="*/ 0 h 17641"/>
                  <a:gd name="T4" fmla="*/ 0 w 16125"/>
                  <a:gd name="T5" fmla="*/ 0 h 17641"/>
                  <a:gd name="T6" fmla="*/ 0 60000 65536"/>
                  <a:gd name="T7" fmla="*/ 0 60000 65536"/>
                  <a:gd name="T8" fmla="*/ 0 60000 65536"/>
                </a:gdLst>
                <a:ahLst/>
                <a:cxnLst>
                  <a:cxn ang="T6">
                    <a:pos x="T0" y="T1"/>
                  </a:cxn>
                  <a:cxn ang="T7">
                    <a:pos x="T2" y="T3"/>
                  </a:cxn>
                  <a:cxn ang="T8">
                    <a:pos x="T4" y="T5"/>
                  </a:cxn>
                </a:cxnLst>
                <a:rect l="0" t="0" r="r" b="b"/>
                <a:pathLst>
                  <a:path w="16125" h="17641" fill="none" extrusionOk="0">
                    <a:moveTo>
                      <a:pt x="12464" y="-1"/>
                    </a:moveTo>
                    <a:cubicBezTo>
                      <a:pt x="13804" y="947"/>
                      <a:pt x="15032" y="2043"/>
                      <a:pt x="16124" y="3269"/>
                    </a:cubicBezTo>
                  </a:path>
                  <a:path w="16125" h="17641" stroke="0" extrusionOk="0">
                    <a:moveTo>
                      <a:pt x="12464" y="-1"/>
                    </a:moveTo>
                    <a:cubicBezTo>
                      <a:pt x="13804" y="947"/>
                      <a:pt x="15032" y="2043"/>
                      <a:pt x="16124" y="3269"/>
                    </a:cubicBezTo>
                    <a:lnTo>
                      <a:pt x="0" y="17641"/>
                    </a:lnTo>
                    <a:lnTo>
                      <a:pt x="12464" y="-1"/>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2" name="Arc 12">
                <a:extLst>
                  <a:ext uri="{FF2B5EF4-FFF2-40B4-BE49-F238E27FC236}">
                    <a16:creationId xmlns:a16="http://schemas.microsoft.com/office/drawing/2014/main" id="{742FE917-5656-4CB3-96CB-57EDC219E72E}"/>
                  </a:ext>
                </a:extLst>
              </p:cNvPr>
              <p:cNvSpPr>
                <a:spLocks/>
              </p:cNvSpPr>
              <p:nvPr/>
            </p:nvSpPr>
            <p:spPr bwMode="auto">
              <a:xfrm>
                <a:off x="1655" y="1591"/>
                <a:ext cx="1625" cy="244"/>
              </a:xfrm>
              <a:custGeom>
                <a:avLst/>
                <a:gdLst>
                  <a:gd name="T0" fmla="*/ 0 w 18286"/>
                  <a:gd name="T1" fmla="*/ 0 h 15669"/>
                  <a:gd name="T2" fmla="*/ 0 w 18286"/>
                  <a:gd name="T3" fmla="*/ 0 h 15669"/>
                  <a:gd name="T4" fmla="*/ 0 w 18286"/>
                  <a:gd name="T5" fmla="*/ 0 h 15669"/>
                  <a:gd name="T6" fmla="*/ 0 60000 65536"/>
                  <a:gd name="T7" fmla="*/ 0 60000 65536"/>
                  <a:gd name="T8" fmla="*/ 0 60000 65536"/>
                </a:gdLst>
                <a:ahLst/>
                <a:cxnLst>
                  <a:cxn ang="T6">
                    <a:pos x="T0" y="T1"/>
                  </a:cxn>
                  <a:cxn ang="T7">
                    <a:pos x="T2" y="T3"/>
                  </a:cxn>
                  <a:cxn ang="T8">
                    <a:pos x="T4" y="T5"/>
                  </a:cxn>
                </a:cxnLst>
                <a:rect l="0" t="0" r="r" b="b"/>
                <a:pathLst>
                  <a:path w="18286" h="15669" fill="none" extrusionOk="0">
                    <a:moveTo>
                      <a:pt x="14867" y="0"/>
                    </a:moveTo>
                    <a:cubicBezTo>
                      <a:pt x="16177" y="1242"/>
                      <a:pt x="17325" y="2644"/>
                      <a:pt x="18286" y="4172"/>
                    </a:cubicBezTo>
                  </a:path>
                  <a:path w="18286" h="15669" stroke="0" extrusionOk="0">
                    <a:moveTo>
                      <a:pt x="14867" y="0"/>
                    </a:moveTo>
                    <a:cubicBezTo>
                      <a:pt x="16177" y="1242"/>
                      <a:pt x="17325" y="2644"/>
                      <a:pt x="18286" y="4172"/>
                    </a:cubicBezTo>
                    <a:lnTo>
                      <a:pt x="0" y="15669"/>
                    </a:lnTo>
                    <a:lnTo>
                      <a:pt x="14867"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3" name="Arc 13">
                <a:extLst>
                  <a:ext uri="{FF2B5EF4-FFF2-40B4-BE49-F238E27FC236}">
                    <a16:creationId xmlns:a16="http://schemas.microsoft.com/office/drawing/2014/main" id="{727F6C7D-D496-4F3A-A5C7-CFDC8CDE213E}"/>
                  </a:ext>
                </a:extLst>
              </p:cNvPr>
              <p:cNvSpPr>
                <a:spLocks/>
              </p:cNvSpPr>
              <p:nvPr/>
            </p:nvSpPr>
            <p:spPr bwMode="auto">
              <a:xfrm>
                <a:off x="1812" y="1245"/>
                <a:ext cx="1564" cy="350"/>
              </a:xfrm>
              <a:custGeom>
                <a:avLst/>
                <a:gdLst>
                  <a:gd name="T0" fmla="*/ 0 w 21331"/>
                  <a:gd name="T1" fmla="*/ 0 h 14318"/>
                  <a:gd name="T2" fmla="*/ 0 w 21331"/>
                  <a:gd name="T3" fmla="*/ 0 h 14318"/>
                  <a:gd name="T4" fmla="*/ 0 w 21331"/>
                  <a:gd name="T5" fmla="*/ 0 h 14318"/>
                  <a:gd name="T6" fmla="*/ 0 60000 65536"/>
                  <a:gd name="T7" fmla="*/ 0 60000 65536"/>
                  <a:gd name="T8" fmla="*/ 0 60000 65536"/>
                </a:gdLst>
                <a:ahLst/>
                <a:cxnLst>
                  <a:cxn ang="T6">
                    <a:pos x="T0" y="T1"/>
                  </a:cxn>
                  <a:cxn ang="T7">
                    <a:pos x="T2" y="T3"/>
                  </a:cxn>
                  <a:cxn ang="T8">
                    <a:pos x="T4" y="T5"/>
                  </a:cxn>
                </a:cxnLst>
                <a:rect l="0" t="0" r="r" b="b"/>
                <a:pathLst>
                  <a:path w="21331" h="14318" fill="none" extrusionOk="0">
                    <a:moveTo>
                      <a:pt x="16172" y="0"/>
                    </a:moveTo>
                    <a:cubicBezTo>
                      <a:pt x="18895" y="3076"/>
                      <a:pt x="20685" y="6864"/>
                      <a:pt x="21331" y="10921"/>
                    </a:cubicBezTo>
                  </a:path>
                  <a:path w="21331" h="14318" stroke="0" extrusionOk="0">
                    <a:moveTo>
                      <a:pt x="16172" y="0"/>
                    </a:moveTo>
                    <a:cubicBezTo>
                      <a:pt x="18895" y="3076"/>
                      <a:pt x="20685" y="6864"/>
                      <a:pt x="21331" y="10921"/>
                    </a:cubicBezTo>
                    <a:lnTo>
                      <a:pt x="0" y="14318"/>
                    </a:lnTo>
                    <a:lnTo>
                      <a:pt x="16172"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4" name="Arc 14">
                <a:extLst>
                  <a:ext uri="{FF2B5EF4-FFF2-40B4-BE49-F238E27FC236}">
                    <a16:creationId xmlns:a16="http://schemas.microsoft.com/office/drawing/2014/main" id="{6B2A45F2-639F-43D3-9B25-366350B2F928}"/>
                  </a:ext>
                </a:extLst>
              </p:cNvPr>
              <p:cNvSpPr>
                <a:spLocks/>
              </p:cNvSpPr>
              <p:nvPr/>
            </p:nvSpPr>
            <p:spPr bwMode="auto">
              <a:xfrm>
                <a:off x="1906" y="1082"/>
                <a:ext cx="1609" cy="589"/>
              </a:xfrm>
              <a:custGeom>
                <a:avLst/>
                <a:gdLst>
                  <a:gd name="T0" fmla="*/ 0 w 20685"/>
                  <a:gd name="T1" fmla="*/ 0 h 15583"/>
                  <a:gd name="T2" fmla="*/ 0 w 20685"/>
                  <a:gd name="T3" fmla="*/ 0 h 15583"/>
                  <a:gd name="T4" fmla="*/ 0 w 20685"/>
                  <a:gd name="T5" fmla="*/ 0 h 15583"/>
                  <a:gd name="T6" fmla="*/ 0 60000 65536"/>
                  <a:gd name="T7" fmla="*/ 0 60000 65536"/>
                  <a:gd name="T8" fmla="*/ 0 60000 65536"/>
                </a:gdLst>
                <a:ahLst/>
                <a:cxnLst>
                  <a:cxn ang="T6">
                    <a:pos x="T0" y="T1"/>
                  </a:cxn>
                  <a:cxn ang="T7">
                    <a:pos x="T2" y="T3"/>
                  </a:cxn>
                  <a:cxn ang="T8">
                    <a:pos x="T4" y="T5"/>
                  </a:cxn>
                </a:cxnLst>
                <a:rect l="0" t="0" r="r" b="b"/>
                <a:pathLst>
                  <a:path w="20685" h="15583" fill="none" extrusionOk="0">
                    <a:moveTo>
                      <a:pt x="14957" y="0"/>
                    </a:moveTo>
                    <a:cubicBezTo>
                      <a:pt x="17641" y="2575"/>
                      <a:pt x="19613" y="5800"/>
                      <a:pt x="20685" y="9362"/>
                    </a:cubicBezTo>
                  </a:path>
                  <a:path w="20685" h="15583" stroke="0" extrusionOk="0">
                    <a:moveTo>
                      <a:pt x="14957" y="0"/>
                    </a:moveTo>
                    <a:cubicBezTo>
                      <a:pt x="17641" y="2575"/>
                      <a:pt x="19613" y="5800"/>
                      <a:pt x="20685" y="9362"/>
                    </a:cubicBezTo>
                    <a:lnTo>
                      <a:pt x="0" y="15583"/>
                    </a:lnTo>
                    <a:lnTo>
                      <a:pt x="14957"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5" name="Arc 15">
                <a:extLst>
                  <a:ext uri="{FF2B5EF4-FFF2-40B4-BE49-F238E27FC236}">
                    <a16:creationId xmlns:a16="http://schemas.microsoft.com/office/drawing/2014/main" id="{C50C25C2-6DB5-4DB0-8BB6-F6A38DB2816F}"/>
                  </a:ext>
                </a:extLst>
              </p:cNvPr>
              <p:cNvSpPr>
                <a:spLocks/>
              </p:cNvSpPr>
              <p:nvPr/>
            </p:nvSpPr>
            <p:spPr bwMode="auto">
              <a:xfrm rot="10680000">
                <a:off x="1759" y="1834"/>
                <a:ext cx="1470" cy="157"/>
              </a:xfrm>
              <a:custGeom>
                <a:avLst/>
                <a:gdLst>
                  <a:gd name="T0" fmla="*/ 0 w 16130"/>
                  <a:gd name="T1" fmla="*/ 0 h 17610"/>
                  <a:gd name="T2" fmla="*/ 0 w 16130"/>
                  <a:gd name="T3" fmla="*/ 0 h 17610"/>
                  <a:gd name="T4" fmla="*/ 0 w 16130"/>
                  <a:gd name="T5" fmla="*/ 0 h 17610"/>
                  <a:gd name="T6" fmla="*/ 0 60000 65536"/>
                  <a:gd name="T7" fmla="*/ 0 60000 65536"/>
                  <a:gd name="T8" fmla="*/ 0 60000 65536"/>
                </a:gdLst>
                <a:ahLst/>
                <a:cxnLst>
                  <a:cxn ang="T6">
                    <a:pos x="T0" y="T1"/>
                  </a:cxn>
                  <a:cxn ang="T7">
                    <a:pos x="T2" y="T3"/>
                  </a:cxn>
                  <a:cxn ang="T8">
                    <a:pos x="T4" y="T5"/>
                  </a:cxn>
                </a:cxnLst>
                <a:rect l="0" t="0" r="r" b="b"/>
                <a:pathLst>
                  <a:path w="16130" h="17610" fill="none" extrusionOk="0">
                    <a:moveTo>
                      <a:pt x="0" y="3243"/>
                    </a:moveTo>
                    <a:cubicBezTo>
                      <a:pt x="1081" y="2029"/>
                      <a:pt x="2296" y="941"/>
                      <a:pt x="3622" y="0"/>
                    </a:cubicBezTo>
                  </a:path>
                  <a:path w="16130" h="17610" stroke="0" extrusionOk="0">
                    <a:moveTo>
                      <a:pt x="0" y="3243"/>
                    </a:moveTo>
                    <a:cubicBezTo>
                      <a:pt x="1081" y="2029"/>
                      <a:pt x="2296" y="941"/>
                      <a:pt x="3622" y="0"/>
                    </a:cubicBezTo>
                    <a:lnTo>
                      <a:pt x="16130" y="17610"/>
                    </a:lnTo>
                    <a:lnTo>
                      <a:pt x="0" y="3243"/>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6" name="Arc 16">
                <a:extLst>
                  <a:ext uri="{FF2B5EF4-FFF2-40B4-BE49-F238E27FC236}">
                    <a16:creationId xmlns:a16="http://schemas.microsoft.com/office/drawing/2014/main" id="{F97382BE-4A69-4B3D-A96F-C6408612B066}"/>
                  </a:ext>
                </a:extLst>
              </p:cNvPr>
              <p:cNvSpPr>
                <a:spLocks/>
              </p:cNvSpPr>
              <p:nvPr/>
            </p:nvSpPr>
            <p:spPr bwMode="auto">
              <a:xfrm rot="10620000">
                <a:off x="1647" y="1882"/>
                <a:ext cx="1626" cy="247"/>
              </a:xfrm>
              <a:custGeom>
                <a:avLst/>
                <a:gdLst>
                  <a:gd name="T0" fmla="*/ 0 w 18290"/>
                  <a:gd name="T1" fmla="*/ 0 h 15860"/>
                  <a:gd name="T2" fmla="*/ 0 w 18290"/>
                  <a:gd name="T3" fmla="*/ 0 h 15860"/>
                  <a:gd name="T4" fmla="*/ 0 w 18290"/>
                  <a:gd name="T5" fmla="*/ 0 h 15860"/>
                  <a:gd name="T6" fmla="*/ 0 60000 65536"/>
                  <a:gd name="T7" fmla="*/ 0 60000 65536"/>
                  <a:gd name="T8" fmla="*/ 0 60000 65536"/>
                </a:gdLst>
                <a:ahLst/>
                <a:cxnLst>
                  <a:cxn ang="T6">
                    <a:pos x="T0" y="T1"/>
                  </a:cxn>
                  <a:cxn ang="T7">
                    <a:pos x="T2" y="T3"/>
                  </a:cxn>
                  <a:cxn ang="T8">
                    <a:pos x="T4" y="T5"/>
                  </a:cxn>
                </a:cxnLst>
                <a:rect l="0" t="0" r="r" b="b"/>
                <a:pathLst>
                  <a:path w="18290" h="15860" fill="none" extrusionOk="0">
                    <a:moveTo>
                      <a:pt x="0" y="4369"/>
                    </a:moveTo>
                    <a:cubicBezTo>
                      <a:pt x="1011" y="2759"/>
                      <a:pt x="2230" y="1290"/>
                      <a:pt x="3626" y="0"/>
                    </a:cubicBezTo>
                  </a:path>
                  <a:path w="18290" h="15860" stroke="0" extrusionOk="0">
                    <a:moveTo>
                      <a:pt x="0" y="4369"/>
                    </a:moveTo>
                    <a:cubicBezTo>
                      <a:pt x="1011" y="2759"/>
                      <a:pt x="2230" y="1290"/>
                      <a:pt x="3626" y="0"/>
                    </a:cubicBezTo>
                    <a:lnTo>
                      <a:pt x="18290" y="15860"/>
                    </a:lnTo>
                    <a:lnTo>
                      <a:pt x="0" y="4369"/>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7" name="Arc 17">
                <a:extLst>
                  <a:ext uri="{FF2B5EF4-FFF2-40B4-BE49-F238E27FC236}">
                    <a16:creationId xmlns:a16="http://schemas.microsoft.com/office/drawing/2014/main" id="{713733C7-D11B-4859-B039-8A587850BAF0}"/>
                  </a:ext>
                </a:extLst>
              </p:cNvPr>
              <p:cNvSpPr>
                <a:spLocks/>
              </p:cNvSpPr>
              <p:nvPr/>
            </p:nvSpPr>
            <p:spPr bwMode="auto">
              <a:xfrm rot="10800000">
                <a:off x="1728" y="1932"/>
                <a:ext cx="1597" cy="337"/>
              </a:xfrm>
              <a:custGeom>
                <a:avLst/>
                <a:gdLst>
                  <a:gd name="T0" fmla="*/ 0 w 20534"/>
                  <a:gd name="T1" fmla="*/ 0 h 15161"/>
                  <a:gd name="T2" fmla="*/ 0 w 20534"/>
                  <a:gd name="T3" fmla="*/ 0 h 15161"/>
                  <a:gd name="T4" fmla="*/ 0 w 20534"/>
                  <a:gd name="T5" fmla="*/ 0 h 15161"/>
                  <a:gd name="T6" fmla="*/ 0 60000 65536"/>
                  <a:gd name="T7" fmla="*/ 0 60000 65536"/>
                  <a:gd name="T8" fmla="*/ 0 60000 65536"/>
                </a:gdLst>
                <a:ahLst/>
                <a:cxnLst>
                  <a:cxn ang="T6">
                    <a:pos x="T0" y="T1"/>
                  </a:cxn>
                  <a:cxn ang="T7">
                    <a:pos x="T2" y="T3"/>
                  </a:cxn>
                  <a:cxn ang="T8">
                    <a:pos x="T4" y="T5"/>
                  </a:cxn>
                </a:cxnLst>
                <a:rect l="0" t="0" r="r" b="b"/>
                <a:pathLst>
                  <a:path w="20534" h="15161" fill="none" extrusionOk="0">
                    <a:moveTo>
                      <a:pt x="-1" y="8459"/>
                    </a:moveTo>
                    <a:cubicBezTo>
                      <a:pt x="1037" y="5279"/>
                      <a:pt x="2800" y="2383"/>
                      <a:pt x="5148" y="0"/>
                    </a:cubicBezTo>
                  </a:path>
                  <a:path w="20534" h="15161" stroke="0" extrusionOk="0">
                    <a:moveTo>
                      <a:pt x="-1" y="8459"/>
                    </a:moveTo>
                    <a:cubicBezTo>
                      <a:pt x="1037" y="5279"/>
                      <a:pt x="2800" y="2383"/>
                      <a:pt x="5148" y="0"/>
                    </a:cubicBezTo>
                    <a:lnTo>
                      <a:pt x="20534" y="15161"/>
                    </a:lnTo>
                    <a:lnTo>
                      <a:pt x="-1" y="8459"/>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8" name="Arc 18">
                <a:extLst>
                  <a:ext uri="{FF2B5EF4-FFF2-40B4-BE49-F238E27FC236}">
                    <a16:creationId xmlns:a16="http://schemas.microsoft.com/office/drawing/2014/main" id="{4BD45802-39C1-47A6-968A-F78B72216CC0}"/>
                  </a:ext>
                </a:extLst>
              </p:cNvPr>
              <p:cNvSpPr>
                <a:spLocks/>
              </p:cNvSpPr>
              <p:nvPr/>
            </p:nvSpPr>
            <p:spPr bwMode="auto">
              <a:xfrm>
                <a:off x="1683" y="1405"/>
                <a:ext cx="1597" cy="334"/>
              </a:xfrm>
              <a:custGeom>
                <a:avLst/>
                <a:gdLst>
                  <a:gd name="T0" fmla="*/ 0 w 20533"/>
                  <a:gd name="T1" fmla="*/ 0 h 15027"/>
                  <a:gd name="T2" fmla="*/ 0 w 20533"/>
                  <a:gd name="T3" fmla="*/ 0 h 15027"/>
                  <a:gd name="T4" fmla="*/ 0 w 20533"/>
                  <a:gd name="T5" fmla="*/ 0 h 15027"/>
                  <a:gd name="T6" fmla="*/ 0 60000 65536"/>
                  <a:gd name="T7" fmla="*/ 0 60000 65536"/>
                  <a:gd name="T8" fmla="*/ 0 60000 65536"/>
                </a:gdLst>
                <a:ahLst/>
                <a:cxnLst>
                  <a:cxn ang="T6">
                    <a:pos x="T0" y="T1"/>
                  </a:cxn>
                  <a:cxn ang="T7">
                    <a:pos x="T2" y="T3"/>
                  </a:cxn>
                  <a:cxn ang="T8">
                    <a:pos x="T4" y="T5"/>
                  </a:cxn>
                </a:cxnLst>
                <a:rect l="0" t="0" r="r" b="b"/>
                <a:pathLst>
                  <a:path w="20533" h="15027" fill="none" extrusionOk="0">
                    <a:moveTo>
                      <a:pt x="15516" y="-1"/>
                    </a:moveTo>
                    <a:cubicBezTo>
                      <a:pt x="17798" y="2356"/>
                      <a:pt x="19514" y="5202"/>
                      <a:pt x="20532" y="8322"/>
                    </a:cubicBezTo>
                  </a:path>
                  <a:path w="20533" h="15027" stroke="0" extrusionOk="0">
                    <a:moveTo>
                      <a:pt x="15516" y="-1"/>
                    </a:moveTo>
                    <a:cubicBezTo>
                      <a:pt x="17798" y="2356"/>
                      <a:pt x="19514" y="5202"/>
                      <a:pt x="20532" y="8322"/>
                    </a:cubicBezTo>
                    <a:lnTo>
                      <a:pt x="0" y="15027"/>
                    </a:lnTo>
                    <a:lnTo>
                      <a:pt x="15516" y="-1"/>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9" name="Arc 19">
                <a:extLst>
                  <a:ext uri="{FF2B5EF4-FFF2-40B4-BE49-F238E27FC236}">
                    <a16:creationId xmlns:a16="http://schemas.microsoft.com/office/drawing/2014/main" id="{A917A4F1-461E-473D-BC92-43036F151B90}"/>
                  </a:ext>
                </a:extLst>
              </p:cNvPr>
              <p:cNvSpPr>
                <a:spLocks/>
              </p:cNvSpPr>
              <p:nvPr/>
            </p:nvSpPr>
            <p:spPr bwMode="auto">
              <a:xfrm rot="10500000">
                <a:off x="1817" y="2074"/>
                <a:ext cx="1597" cy="331"/>
              </a:xfrm>
              <a:custGeom>
                <a:avLst/>
                <a:gdLst>
                  <a:gd name="T0" fmla="*/ 0 w 20534"/>
                  <a:gd name="T1" fmla="*/ 0 h 14874"/>
                  <a:gd name="T2" fmla="*/ 0 w 20534"/>
                  <a:gd name="T3" fmla="*/ 0 h 14874"/>
                  <a:gd name="T4" fmla="*/ 0 w 20534"/>
                  <a:gd name="T5" fmla="*/ 0 h 14874"/>
                  <a:gd name="T6" fmla="*/ 0 60000 65536"/>
                  <a:gd name="T7" fmla="*/ 0 60000 65536"/>
                  <a:gd name="T8" fmla="*/ 0 60000 65536"/>
                </a:gdLst>
                <a:ahLst/>
                <a:cxnLst>
                  <a:cxn ang="T6">
                    <a:pos x="T0" y="T1"/>
                  </a:cxn>
                  <a:cxn ang="T7">
                    <a:pos x="T2" y="T3"/>
                  </a:cxn>
                  <a:cxn ang="T8">
                    <a:pos x="T4" y="T5"/>
                  </a:cxn>
                </a:cxnLst>
                <a:rect l="0" t="0" r="r" b="b"/>
                <a:pathLst>
                  <a:path w="20534" h="14874" fill="none" extrusionOk="0">
                    <a:moveTo>
                      <a:pt x="-1" y="8172"/>
                    </a:moveTo>
                    <a:cubicBezTo>
                      <a:pt x="995" y="5120"/>
                      <a:pt x="2660" y="2328"/>
                      <a:pt x="4871" y="0"/>
                    </a:cubicBezTo>
                  </a:path>
                  <a:path w="20534" h="14874" stroke="0" extrusionOk="0">
                    <a:moveTo>
                      <a:pt x="-1" y="8172"/>
                    </a:moveTo>
                    <a:cubicBezTo>
                      <a:pt x="995" y="5120"/>
                      <a:pt x="2660" y="2328"/>
                      <a:pt x="4871" y="0"/>
                    </a:cubicBezTo>
                    <a:lnTo>
                      <a:pt x="20534" y="14874"/>
                    </a:lnTo>
                    <a:lnTo>
                      <a:pt x="-1" y="8172"/>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0" name="Arc 20">
                <a:extLst>
                  <a:ext uri="{FF2B5EF4-FFF2-40B4-BE49-F238E27FC236}">
                    <a16:creationId xmlns:a16="http://schemas.microsoft.com/office/drawing/2014/main" id="{32165D5E-785C-462B-9E1E-0A2F224A0D70}"/>
                  </a:ext>
                </a:extLst>
              </p:cNvPr>
              <p:cNvSpPr>
                <a:spLocks/>
              </p:cNvSpPr>
              <p:nvPr/>
            </p:nvSpPr>
            <p:spPr bwMode="auto">
              <a:xfrm rot="10500000">
                <a:off x="1823" y="2092"/>
                <a:ext cx="1221" cy="444"/>
              </a:xfrm>
              <a:custGeom>
                <a:avLst/>
                <a:gdLst>
                  <a:gd name="T0" fmla="*/ 0 w 15704"/>
                  <a:gd name="T1" fmla="*/ 0 h 19993"/>
                  <a:gd name="T2" fmla="*/ 0 w 15704"/>
                  <a:gd name="T3" fmla="*/ 0 h 19993"/>
                  <a:gd name="T4" fmla="*/ 0 w 15704"/>
                  <a:gd name="T5" fmla="*/ 0 h 19993"/>
                  <a:gd name="T6" fmla="*/ 0 60000 65536"/>
                  <a:gd name="T7" fmla="*/ 0 60000 65536"/>
                  <a:gd name="T8" fmla="*/ 0 60000 65536"/>
                </a:gdLst>
                <a:ahLst/>
                <a:cxnLst>
                  <a:cxn ang="T6">
                    <a:pos x="T0" y="T1"/>
                  </a:cxn>
                  <a:cxn ang="T7">
                    <a:pos x="T2" y="T3"/>
                  </a:cxn>
                  <a:cxn ang="T8">
                    <a:pos x="T4" y="T5"/>
                  </a:cxn>
                </a:cxnLst>
                <a:rect l="0" t="0" r="r" b="b"/>
                <a:pathLst>
                  <a:path w="15704" h="19993" fill="none" extrusionOk="0">
                    <a:moveTo>
                      <a:pt x="0" y="5162"/>
                    </a:moveTo>
                    <a:cubicBezTo>
                      <a:pt x="2112" y="2925"/>
                      <a:pt x="4679" y="1165"/>
                      <a:pt x="7527" y="0"/>
                    </a:cubicBezTo>
                  </a:path>
                  <a:path w="15704" h="19993" stroke="0" extrusionOk="0">
                    <a:moveTo>
                      <a:pt x="0" y="5162"/>
                    </a:moveTo>
                    <a:cubicBezTo>
                      <a:pt x="2112" y="2925"/>
                      <a:pt x="4679" y="1165"/>
                      <a:pt x="7527" y="0"/>
                    </a:cubicBezTo>
                    <a:lnTo>
                      <a:pt x="15704" y="19993"/>
                    </a:lnTo>
                    <a:lnTo>
                      <a:pt x="0" y="5162"/>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1" name="Arc 21">
                <a:extLst>
                  <a:ext uri="{FF2B5EF4-FFF2-40B4-BE49-F238E27FC236}">
                    <a16:creationId xmlns:a16="http://schemas.microsoft.com/office/drawing/2014/main" id="{1767232D-9E24-41D7-9CD0-DCCA36BC0994}"/>
                  </a:ext>
                </a:extLst>
              </p:cNvPr>
              <p:cNvSpPr>
                <a:spLocks/>
              </p:cNvSpPr>
              <p:nvPr/>
            </p:nvSpPr>
            <p:spPr bwMode="auto">
              <a:xfrm rot="10800000">
                <a:off x="1665" y="1942"/>
                <a:ext cx="1275" cy="428"/>
              </a:xfrm>
              <a:custGeom>
                <a:avLst/>
                <a:gdLst>
                  <a:gd name="T0" fmla="*/ 0 w 16394"/>
                  <a:gd name="T1" fmla="*/ 0 h 19282"/>
                  <a:gd name="T2" fmla="*/ 0 w 16394"/>
                  <a:gd name="T3" fmla="*/ 0 h 19282"/>
                  <a:gd name="T4" fmla="*/ 0 w 16394"/>
                  <a:gd name="T5" fmla="*/ 0 h 19282"/>
                  <a:gd name="T6" fmla="*/ 0 60000 65536"/>
                  <a:gd name="T7" fmla="*/ 0 60000 65536"/>
                  <a:gd name="T8" fmla="*/ 0 60000 65536"/>
                </a:gdLst>
                <a:ahLst/>
                <a:cxnLst>
                  <a:cxn ang="T6">
                    <a:pos x="T0" y="T1"/>
                  </a:cxn>
                  <a:cxn ang="T7">
                    <a:pos x="T2" y="T3"/>
                  </a:cxn>
                  <a:cxn ang="T8">
                    <a:pos x="T4" y="T5"/>
                  </a:cxn>
                </a:cxnLst>
                <a:rect l="0" t="0" r="r" b="b"/>
                <a:pathLst>
                  <a:path w="16394" h="19282" fill="none" extrusionOk="0">
                    <a:moveTo>
                      <a:pt x="-1" y="5217"/>
                    </a:moveTo>
                    <a:cubicBezTo>
                      <a:pt x="1854" y="3056"/>
                      <a:pt x="4117" y="1283"/>
                      <a:pt x="6659" y="-1"/>
                    </a:cubicBezTo>
                  </a:path>
                  <a:path w="16394" h="19282" stroke="0" extrusionOk="0">
                    <a:moveTo>
                      <a:pt x="-1" y="5217"/>
                    </a:moveTo>
                    <a:cubicBezTo>
                      <a:pt x="1854" y="3056"/>
                      <a:pt x="4117" y="1283"/>
                      <a:pt x="6659" y="-1"/>
                    </a:cubicBezTo>
                    <a:lnTo>
                      <a:pt x="16394" y="19282"/>
                    </a:lnTo>
                    <a:lnTo>
                      <a:pt x="-1" y="5217"/>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2" name="Arc 22">
                <a:extLst>
                  <a:ext uri="{FF2B5EF4-FFF2-40B4-BE49-F238E27FC236}">
                    <a16:creationId xmlns:a16="http://schemas.microsoft.com/office/drawing/2014/main" id="{CDF76765-5692-456F-AAEB-DA27CDA12F1F}"/>
                  </a:ext>
                </a:extLst>
              </p:cNvPr>
              <p:cNvSpPr>
                <a:spLocks/>
              </p:cNvSpPr>
              <p:nvPr/>
            </p:nvSpPr>
            <p:spPr bwMode="auto">
              <a:xfrm rot="10680000">
                <a:off x="1610" y="1891"/>
                <a:ext cx="1346" cy="302"/>
              </a:xfrm>
              <a:custGeom>
                <a:avLst/>
                <a:gdLst>
                  <a:gd name="T0" fmla="*/ 0 w 15141"/>
                  <a:gd name="T1" fmla="*/ 0 h 19434"/>
                  <a:gd name="T2" fmla="*/ 0 w 15141"/>
                  <a:gd name="T3" fmla="*/ 0 h 19434"/>
                  <a:gd name="T4" fmla="*/ 0 w 15141"/>
                  <a:gd name="T5" fmla="*/ 0 h 19434"/>
                  <a:gd name="T6" fmla="*/ 0 60000 65536"/>
                  <a:gd name="T7" fmla="*/ 0 60000 65536"/>
                  <a:gd name="T8" fmla="*/ 0 60000 65536"/>
                </a:gdLst>
                <a:ahLst/>
                <a:cxnLst>
                  <a:cxn ang="T6">
                    <a:pos x="T0" y="T1"/>
                  </a:cxn>
                  <a:cxn ang="T7">
                    <a:pos x="T2" y="T3"/>
                  </a:cxn>
                  <a:cxn ang="T8">
                    <a:pos x="T4" y="T5"/>
                  </a:cxn>
                </a:cxnLst>
                <a:rect l="0" t="0" r="r" b="b"/>
                <a:pathLst>
                  <a:path w="15141" h="19434" fill="none" extrusionOk="0">
                    <a:moveTo>
                      <a:pt x="0" y="4029"/>
                    </a:moveTo>
                    <a:cubicBezTo>
                      <a:pt x="1673" y="2384"/>
                      <a:pt x="3602" y="1024"/>
                      <a:pt x="5713" y="0"/>
                    </a:cubicBezTo>
                  </a:path>
                  <a:path w="15141" h="19434" stroke="0" extrusionOk="0">
                    <a:moveTo>
                      <a:pt x="0" y="4029"/>
                    </a:moveTo>
                    <a:cubicBezTo>
                      <a:pt x="1673" y="2384"/>
                      <a:pt x="3602" y="1024"/>
                      <a:pt x="5713" y="0"/>
                    </a:cubicBezTo>
                    <a:lnTo>
                      <a:pt x="15141" y="19434"/>
                    </a:lnTo>
                    <a:lnTo>
                      <a:pt x="0" y="4029"/>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3" name="Arc 23">
                <a:extLst>
                  <a:ext uri="{FF2B5EF4-FFF2-40B4-BE49-F238E27FC236}">
                    <a16:creationId xmlns:a16="http://schemas.microsoft.com/office/drawing/2014/main" id="{F550A5C1-E19E-4A57-888F-BB1BCA373F7A}"/>
                  </a:ext>
                </a:extLst>
              </p:cNvPr>
              <p:cNvSpPr>
                <a:spLocks/>
              </p:cNvSpPr>
              <p:nvPr/>
            </p:nvSpPr>
            <p:spPr bwMode="auto">
              <a:xfrm rot="10680000">
                <a:off x="1747" y="1840"/>
                <a:ext cx="1193" cy="178"/>
              </a:xfrm>
              <a:custGeom>
                <a:avLst/>
                <a:gdLst>
                  <a:gd name="T0" fmla="*/ 0 w 13092"/>
                  <a:gd name="T1" fmla="*/ 0 h 20062"/>
                  <a:gd name="T2" fmla="*/ 0 w 13092"/>
                  <a:gd name="T3" fmla="*/ 0 h 20062"/>
                  <a:gd name="T4" fmla="*/ 0 w 13092"/>
                  <a:gd name="T5" fmla="*/ 0 h 20062"/>
                  <a:gd name="T6" fmla="*/ 0 60000 65536"/>
                  <a:gd name="T7" fmla="*/ 0 60000 65536"/>
                  <a:gd name="T8" fmla="*/ 0 60000 65536"/>
                </a:gdLst>
                <a:ahLst/>
                <a:cxnLst>
                  <a:cxn ang="T6">
                    <a:pos x="T0" y="T1"/>
                  </a:cxn>
                  <a:cxn ang="T7">
                    <a:pos x="T2" y="T3"/>
                  </a:cxn>
                  <a:cxn ang="T8">
                    <a:pos x="T4" y="T5"/>
                  </a:cxn>
                </a:cxnLst>
                <a:rect l="0" t="0" r="r" b="b"/>
                <a:pathLst>
                  <a:path w="13092" h="20062" fill="none" extrusionOk="0">
                    <a:moveTo>
                      <a:pt x="0" y="2881"/>
                    </a:moveTo>
                    <a:cubicBezTo>
                      <a:pt x="1557" y="1694"/>
                      <a:pt x="3269" y="725"/>
                      <a:pt x="5087" y="-1"/>
                    </a:cubicBezTo>
                  </a:path>
                  <a:path w="13092" h="20062" stroke="0" extrusionOk="0">
                    <a:moveTo>
                      <a:pt x="0" y="2881"/>
                    </a:moveTo>
                    <a:cubicBezTo>
                      <a:pt x="1557" y="1694"/>
                      <a:pt x="3269" y="725"/>
                      <a:pt x="5087" y="-1"/>
                    </a:cubicBezTo>
                    <a:lnTo>
                      <a:pt x="13092" y="20062"/>
                    </a:lnTo>
                    <a:lnTo>
                      <a:pt x="0" y="2881"/>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4" name="Arc 24">
                <a:extLst>
                  <a:ext uri="{FF2B5EF4-FFF2-40B4-BE49-F238E27FC236}">
                    <a16:creationId xmlns:a16="http://schemas.microsoft.com/office/drawing/2014/main" id="{75C969CE-9D90-4301-9412-C76B8F505716}"/>
                  </a:ext>
                </a:extLst>
              </p:cNvPr>
              <p:cNvSpPr>
                <a:spLocks/>
              </p:cNvSpPr>
              <p:nvPr/>
            </p:nvSpPr>
            <p:spPr bwMode="auto">
              <a:xfrm>
                <a:off x="1660" y="1706"/>
                <a:ext cx="1248" cy="177"/>
              </a:xfrm>
              <a:custGeom>
                <a:avLst/>
                <a:gdLst>
                  <a:gd name="T0" fmla="*/ 0 w 13700"/>
                  <a:gd name="T1" fmla="*/ 0 h 19951"/>
                  <a:gd name="T2" fmla="*/ 0 w 13700"/>
                  <a:gd name="T3" fmla="*/ 0 h 19951"/>
                  <a:gd name="T4" fmla="*/ 0 w 13700"/>
                  <a:gd name="T5" fmla="*/ 0 h 19951"/>
                  <a:gd name="T6" fmla="*/ 0 60000 65536"/>
                  <a:gd name="T7" fmla="*/ 0 60000 65536"/>
                  <a:gd name="T8" fmla="*/ 0 60000 65536"/>
                </a:gdLst>
                <a:ahLst/>
                <a:cxnLst>
                  <a:cxn ang="T6">
                    <a:pos x="T0" y="T1"/>
                  </a:cxn>
                  <a:cxn ang="T7">
                    <a:pos x="T2" y="T3"/>
                  </a:cxn>
                  <a:cxn ang="T8">
                    <a:pos x="T4" y="T5"/>
                  </a:cxn>
                </a:cxnLst>
                <a:rect l="0" t="0" r="r" b="b"/>
                <a:pathLst>
                  <a:path w="13700" h="19951" fill="none" extrusionOk="0">
                    <a:moveTo>
                      <a:pt x="8277" y="0"/>
                    </a:moveTo>
                    <a:cubicBezTo>
                      <a:pt x="10235" y="812"/>
                      <a:pt x="12062" y="1907"/>
                      <a:pt x="13700" y="3251"/>
                    </a:cubicBezTo>
                  </a:path>
                  <a:path w="13700" h="19951" stroke="0" extrusionOk="0">
                    <a:moveTo>
                      <a:pt x="8277" y="0"/>
                    </a:moveTo>
                    <a:cubicBezTo>
                      <a:pt x="10235" y="812"/>
                      <a:pt x="12062" y="1907"/>
                      <a:pt x="13700" y="3251"/>
                    </a:cubicBezTo>
                    <a:lnTo>
                      <a:pt x="0" y="19951"/>
                    </a:lnTo>
                    <a:lnTo>
                      <a:pt x="8277" y="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5" name="Arc 25">
                <a:extLst>
                  <a:ext uri="{FF2B5EF4-FFF2-40B4-BE49-F238E27FC236}">
                    <a16:creationId xmlns:a16="http://schemas.microsoft.com/office/drawing/2014/main" id="{D45FB6C5-43BC-4DEB-BD5F-83DC435F65F0}"/>
                  </a:ext>
                </a:extLst>
              </p:cNvPr>
              <p:cNvSpPr>
                <a:spLocks/>
              </p:cNvSpPr>
              <p:nvPr/>
            </p:nvSpPr>
            <p:spPr bwMode="auto">
              <a:xfrm>
                <a:off x="1644" y="1517"/>
                <a:ext cx="1334" cy="310"/>
              </a:xfrm>
              <a:custGeom>
                <a:avLst/>
                <a:gdLst>
                  <a:gd name="T0" fmla="*/ 0 w 15002"/>
                  <a:gd name="T1" fmla="*/ 0 h 19976"/>
                  <a:gd name="T2" fmla="*/ 0 w 15002"/>
                  <a:gd name="T3" fmla="*/ 0 h 19976"/>
                  <a:gd name="T4" fmla="*/ 0 w 15002"/>
                  <a:gd name="T5" fmla="*/ 0 h 19976"/>
                  <a:gd name="T6" fmla="*/ 0 60000 65536"/>
                  <a:gd name="T7" fmla="*/ 0 60000 65536"/>
                  <a:gd name="T8" fmla="*/ 0 60000 65536"/>
                </a:gdLst>
                <a:ahLst/>
                <a:cxnLst>
                  <a:cxn ang="T6">
                    <a:pos x="T0" y="T1"/>
                  </a:cxn>
                  <a:cxn ang="T7">
                    <a:pos x="T2" y="T3"/>
                  </a:cxn>
                  <a:cxn ang="T8">
                    <a:pos x="T4" y="T5"/>
                  </a:cxn>
                </a:cxnLst>
                <a:rect l="0" t="0" r="r" b="b"/>
                <a:pathLst>
                  <a:path w="15002" h="19976" fill="none" extrusionOk="0">
                    <a:moveTo>
                      <a:pt x="8216" y="-1"/>
                    </a:moveTo>
                    <a:cubicBezTo>
                      <a:pt x="10737" y="1036"/>
                      <a:pt x="13040" y="2542"/>
                      <a:pt x="15002" y="4435"/>
                    </a:cubicBezTo>
                  </a:path>
                  <a:path w="15002" h="19976" stroke="0" extrusionOk="0">
                    <a:moveTo>
                      <a:pt x="8216" y="-1"/>
                    </a:moveTo>
                    <a:cubicBezTo>
                      <a:pt x="10737" y="1036"/>
                      <a:pt x="13040" y="2542"/>
                      <a:pt x="15002" y="4435"/>
                    </a:cubicBezTo>
                    <a:lnTo>
                      <a:pt x="0" y="19976"/>
                    </a:lnTo>
                    <a:lnTo>
                      <a:pt x="8216" y="-1"/>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6" name="Arc 26">
                <a:extLst>
                  <a:ext uri="{FF2B5EF4-FFF2-40B4-BE49-F238E27FC236}">
                    <a16:creationId xmlns:a16="http://schemas.microsoft.com/office/drawing/2014/main" id="{91018F06-5F18-4EB3-82DF-52299971615C}"/>
                  </a:ext>
                </a:extLst>
              </p:cNvPr>
              <p:cNvSpPr>
                <a:spLocks/>
              </p:cNvSpPr>
              <p:nvPr/>
            </p:nvSpPr>
            <p:spPr bwMode="auto">
              <a:xfrm>
                <a:off x="1640" y="1298"/>
                <a:ext cx="1267" cy="431"/>
              </a:xfrm>
              <a:custGeom>
                <a:avLst/>
                <a:gdLst>
                  <a:gd name="T0" fmla="*/ 0 w 16295"/>
                  <a:gd name="T1" fmla="*/ 0 h 19387"/>
                  <a:gd name="T2" fmla="*/ 0 w 16295"/>
                  <a:gd name="T3" fmla="*/ 0 h 19387"/>
                  <a:gd name="T4" fmla="*/ 0 w 16295"/>
                  <a:gd name="T5" fmla="*/ 0 h 19387"/>
                  <a:gd name="T6" fmla="*/ 0 60000 65536"/>
                  <a:gd name="T7" fmla="*/ 0 60000 65536"/>
                  <a:gd name="T8" fmla="*/ 0 60000 65536"/>
                </a:gdLst>
                <a:ahLst/>
                <a:cxnLst>
                  <a:cxn ang="T6">
                    <a:pos x="T0" y="T1"/>
                  </a:cxn>
                  <a:cxn ang="T7">
                    <a:pos x="T2" y="T3"/>
                  </a:cxn>
                  <a:cxn ang="T8">
                    <a:pos x="T4" y="T5"/>
                  </a:cxn>
                </a:cxnLst>
                <a:rect l="0" t="0" r="r" b="b"/>
                <a:pathLst>
                  <a:path w="16295" h="19387" fill="none" extrusionOk="0">
                    <a:moveTo>
                      <a:pt x="9523" y="-1"/>
                    </a:moveTo>
                    <a:cubicBezTo>
                      <a:pt x="12104" y="1267"/>
                      <a:pt x="14406" y="3038"/>
                      <a:pt x="16294" y="5208"/>
                    </a:cubicBezTo>
                  </a:path>
                  <a:path w="16295" h="19387" stroke="0" extrusionOk="0">
                    <a:moveTo>
                      <a:pt x="9523" y="-1"/>
                    </a:moveTo>
                    <a:cubicBezTo>
                      <a:pt x="12104" y="1267"/>
                      <a:pt x="14406" y="3038"/>
                      <a:pt x="16294" y="5208"/>
                    </a:cubicBezTo>
                    <a:lnTo>
                      <a:pt x="0" y="19387"/>
                    </a:lnTo>
                    <a:lnTo>
                      <a:pt x="9523" y="-1"/>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7" name="Arc 27">
                <a:extLst>
                  <a:ext uri="{FF2B5EF4-FFF2-40B4-BE49-F238E27FC236}">
                    <a16:creationId xmlns:a16="http://schemas.microsoft.com/office/drawing/2014/main" id="{1D832DCE-AE05-4F9A-817A-D975951B77F0}"/>
                  </a:ext>
                </a:extLst>
              </p:cNvPr>
              <p:cNvSpPr>
                <a:spLocks/>
              </p:cNvSpPr>
              <p:nvPr/>
            </p:nvSpPr>
            <p:spPr bwMode="auto">
              <a:xfrm rot="180000">
                <a:off x="1748" y="1057"/>
                <a:ext cx="1260" cy="482"/>
              </a:xfrm>
              <a:custGeom>
                <a:avLst/>
                <a:gdLst>
                  <a:gd name="T0" fmla="*/ 0 w 17186"/>
                  <a:gd name="T1" fmla="*/ 0 h 19701"/>
                  <a:gd name="T2" fmla="*/ 0 w 17186"/>
                  <a:gd name="T3" fmla="*/ 0 h 19701"/>
                  <a:gd name="T4" fmla="*/ 0 w 17186"/>
                  <a:gd name="T5" fmla="*/ 0 h 19701"/>
                  <a:gd name="T6" fmla="*/ 0 60000 65536"/>
                  <a:gd name="T7" fmla="*/ 0 60000 65536"/>
                  <a:gd name="T8" fmla="*/ 0 60000 65536"/>
                </a:gdLst>
                <a:ahLst/>
                <a:cxnLst>
                  <a:cxn ang="T6">
                    <a:pos x="T0" y="T1"/>
                  </a:cxn>
                  <a:cxn ang="T7">
                    <a:pos x="T2" y="T3"/>
                  </a:cxn>
                  <a:cxn ang="T8">
                    <a:pos x="T4" y="T5"/>
                  </a:cxn>
                </a:cxnLst>
                <a:rect l="0" t="0" r="r" b="b"/>
                <a:pathLst>
                  <a:path w="17186" h="19701" fill="none" extrusionOk="0">
                    <a:moveTo>
                      <a:pt x="8856" y="-1"/>
                    </a:moveTo>
                    <a:cubicBezTo>
                      <a:pt x="12140" y="1476"/>
                      <a:pt x="15004" y="3751"/>
                      <a:pt x="17186" y="6616"/>
                    </a:cubicBezTo>
                  </a:path>
                  <a:path w="17186" h="19701" stroke="0" extrusionOk="0">
                    <a:moveTo>
                      <a:pt x="8856" y="-1"/>
                    </a:moveTo>
                    <a:cubicBezTo>
                      <a:pt x="12140" y="1476"/>
                      <a:pt x="15004" y="3751"/>
                      <a:pt x="17186" y="6616"/>
                    </a:cubicBezTo>
                    <a:lnTo>
                      <a:pt x="0" y="19701"/>
                    </a:lnTo>
                    <a:lnTo>
                      <a:pt x="8856" y="-1"/>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8" name="Arc 28">
                <a:extLst>
                  <a:ext uri="{FF2B5EF4-FFF2-40B4-BE49-F238E27FC236}">
                    <a16:creationId xmlns:a16="http://schemas.microsoft.com/office/drawing/2014/main" id="{D0BAAB14-BFA8-4B6E-8EA0-240EE0713CCA}"/>
                  </a:ext>
                </a:extLst>
              </p:cNvPr>
              <p:cNvSpPr>
                <a:spLocks/>
              </p:cNvSpPr>
              <p:nvPr/>
            </p:nvSpPr>
            <p:spPr bwMode="auto">
              <a:xfrm rot="120000">
                <a:off x="1961" y="893"/>
                <a:ext cx="1237" cy="788"/>
              </a:xfrm>
              <a:custGeom>
                <a:avLst/>
                <a:gdLst>
                  <a:gd name="T0" fmla="*/ 0 w 15906"/>
                  <a:gd name="T1" fmla="*/ 0 h 20864"/>
                  <a:gd name="T2" fmla="*/ 0 w 15906"/>
                  <a:gd name="T3" fmla="*/ 0 h 20864"/>
                  <a:gd name="T4" fmla="*/ 0 w 15906"/>
                  <a:gd name="T5" fmla="*/ 0 h 20864"/>
                  <a:gd name="T6" fmla="*/ 0 60000 65536"/>
                  <a:gd name="T7" fmla="*/ 0 60000 65536"/>
                  <a:gd name="T8" fmla="*/ 0 60000 65536"/>
                </a:gdLst>
                <a:ahLst/>
                <a:cxnLst>
                  <a:cxn ang="T6">
                    <a:pos x="T0" y="T1"/>
                  </a:cxn>
                  <a:cxn ang="T7">
                    <a:pos x="T2" y="T3"/>
                  </a:cxn>
                  <a:cxn ang="T8">
                    <a:pos x="T4" y="T5"/>
                  </a:cxn>
                </a:cxnLst>
                <a:rect l="0" t="0" r="r" b="b"/>
                <a:pathLst>
                  <a:path w="15906" h="20864" fill="none" extrusionOk="0">
                    <a:moveTo>
                      <a:pt x="5589" y="-1"/>
                    </a:moveTo>
                    <a:cubicBezTo>
                      <a:pt x="9552" y="1061"/>
                      <a:pt x="13130" y="3229"/>
                      <a:pt x="15906" y="6250"/>
                    </a:cubicBezTo>
                  </a:path>
                  <a:path w="15906" h="20864" stroke="0" extrusionOk="0">
                    <a:moveTo>
                      <a:pt x="5589" y="-1"/>
                    </a:moveTo>
                    <a:cubicBezTo>
                      <a:pt x="9552" y="1061"/>
                      <a:pt x="13130" y="3229"/>
                      <a:pt x="15906" y="6250"/>
                    </a:cubicBezTo>
                    <a:lnTo>
                      <a:pt x="0" y="20864"/>
                    </a:lnTo>
                    <a:lnTo>
                      <a:pt x="5589" y="-1"/>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9" name="Oval 29">
                <a:extLst>
                  <a:ext uri="{FF2B5EF4-FFF2-40B4-BE49-F238E27FC236}">
                    <a16:creationId xmlns:a16="http://schemas.microsoft.com/office/drawing/2014/main" id="{1B896722-0B13-4583-B026-B0507A6FF303}"/>
                  </a:ext>
                </a:extLst>
              </p:cNvPr>
              <p:cNvSpPr>
                <a:spLocks noChangeArrowheads="1"/>
              </p:cNvSpPr>
              <p:nvPr/>
            </p:nvSpPr>
            <p:spPr bwMode="auto">
              <a:xfrm>
                <a:off x="3228" y="1391"/>
                <a:ext cx="912" cy="912"/>
              </a:xfrm>
              <a:prstGeom prst="ellipse">
                <a:avLst/>
              </a:prstGeom>
              <a:solidFill>
                <a:srgbClr val="66FF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20" name="Arc 30">
                <a:extLst>
                  <a:ext uri="{FF2B5EF4-FFF2-40B4-BE49-F238E27FC236}">
                    <a16:creationId xmlns:a16="http://schemas.microsoft.com/office/drawing/2014/main" id="{76A70A4D-4555-4249-9C44-AF603E66BA50}"/>
                  </a:ext>
                </a:extLst>
              </p:cNvPr>
              <p:cNvSpPr>
                <a:spLocks/>
              </p:cNvSpPr>
              <p:nvPr/>
            </p:nvSpPr>
            <p:spPr bwMode="auto">
              <a:xfrm>
                <a:off x="4150" y="1712"/>
                <a:ext cx="895" cy="192"/>
              </a:xfrm>
              <a:custGeom>
                <a:avLst/>
                <a:gdLst>
                  <a:gd name="T0" fmla="*/ 0 w 16132"/>
                  <a:gd name="T1" fmla="*/ 0 h 21600"/>
                  <a:gd name="T2" fmla="*/ 0 w 16132"/>
                  <a:gd name="T3" fmla="*/ 0 h 21600"/>
                  <a:gd name="T4" fmla="*/ 0 w 16132"/>
                  <a:gd name="T5" fmla="*/ 0 h 21600"/>
                  <a:gd name="T6" fmla="*/ 0 60000 65536"/>
                  <a:gd name="T7" fmla="*/ 0 60000 65536"/>
                  <a:gd name="T8" fmla="*/ 0 60000 65536"/>
                </a:gdLst>
                <a:ahLst/>
                <a:cxnLst>
                  <a:cxn ang="T6">
                    <a:pos x="T0" y="T1"/>
                  </a:cxn>
                  <a:cxn ang="T7">
                    <a:pos x="T2" y="T3"/>
                  </a:cxn>
                  <a:cxn ang="T8">
                    <a:pos x="T4" y="T5"/>
                  </a:cxn>
                </a:cxnLst>
                <a:rect l="0" t="0" r="r" b="b"/>
                <a:pathLst>
                  <a:path w="16132" h="21600" fill="none" extrusionOk="0">
                    <a:moveTo>
                      <a:pt x="0" y="7236"/>
                    </a:moveTo>
                    <a:cubicBezTo>
                      <a:pt x="4094" y="2637"/>
                      <a:pt x="9956" y="5"/>
                      <a:pt x="16114" y="0"/>
                    </a:cubicBezTo>
                  </a:path>
                  <a:path w="16132" h="21600" stroke="0" extrusionOk="0">
                    <a:moveTo>
                      <a:pt x="0" y="7236"/>
                    </a:moveTo>
                    <a:cubicBezTo>
                      <a:pt x="4094" y="2637"/>
                      <a:pt x="9956" y="5"/>
                      <a:pt x="16114" y="0"/>
                    </a:cubicBezTo>
                    <a:lnTo>
                      <a:pt x="16132" y="21600"/>
                    </a:lnTo>
                    <a:lnTo>
                      <a:pt x="0" y="7236"/>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1" name="Arc 31">
                <a:extLst>
                  <a:ext uri="{FF2B5EF4-FFF2-40B4-BE49-F238E27FC236}">
                    <a16:creationId xmlns:a16="http://schemas.microsoft.com/office/drawing/2014/main" id="{B5074165-6F90-47E1-B45B-CC9D9E19F2EE}"/>
                  </a:ext>
                </a:extLst>
              </p:cNvPr>
              <p:cNvSpPr>
                <a:spLocks/>
              </p:cNvSpPr>
              <p:nvPr/>
            </p:nvSpPr>
            <p:spPr bwMode="auto">
              <a:xfrm>
                <a:off x="4096" y="1563"/>
                <a:ext cx="1626" cy="309"/>
              </a:xfrm>
              <a:custGeom>
                <a:avLst/>
                <a:gdLst>
                  <a:gd name="T0" fmla="*/ 0 w 18290"/>
                  <a:gd name="T1" fmla="*/ 0 h 19887"/>
                  <a:gd name="T2" fmla="*/ 0 w 18290"/>
                  <a:gd name="T3" fmla="*/ 0 h 19887"/>
                  <a:gd name="T4" fmla="*/ 0 w 18290"/>
                  <a:gd name="T5" fmla="*/ 0 h 19887"/>
                  <a:gd name="T6" fmla="*/ 0 60000 65536"/>
                  <a:gd name="T7" fmla="*/ 0 60000 65536"/>
                  <a:gd name="T8" fmla="*/ 0 60000 65536"/>
                </a:gdLst>
                <a:ahLst/>
                <a:cxnLst>
                  <a:cxn ang="T6">
                    <a:pos x="T0" y="T1"/>
                  </a:cxn>
                  <a:cxn ang="T7">
                    <a:pos x="T2" y="T3"/>
                  </a:cxn>
                  <a:cxn ang="T8">
                    <a:pos x="T4" y="T5"/>
                  </a:cxn>
                </a:cxnLst>
                <a:rect l="0" t="0" r="r" b="b"/>
                <a:pathLst>
                  <a:path w="18290" h="19887" fill="none" extrusionOk="0">
                    <a:moveTo>
                      <a:pt x="0" y="8396"/>
                    </a:moveTo>
                    <a:cubicBezTo>
                      <a:pt x="2350" y="4655"/>
                      <a:pt x="5791" y="1724"/>
                      <a:pt x="9859" y="0"/>
                    </a:cubicBezTo>
                  </a:path>
                  <a:path w="18290" h="19887" stroke="0" extrusionOk="0">
                    <a:moveTo>
                      <a:pt x="0" y="8396"/>
                    </a:moveTo>
                    <a:cubicBezTo>
                      <a:pt x="2350" y="4655"/>
                      <a:pt x="5791" y="1724"/>
                      <a:pt x="9859" y="0"/>
                    </a:cubicBezTo>
                    <a:lnTo>
                      <a:pt x="18290" y="19887"/>
                    </a:lnTo>
                    <a:lnTo>
                      <a:pt x="0" y="8396"/>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2" name="Arc 32">
                <a:extLst>
                  <a:ext uri="{FF2B5EF4-FFF2-40B4-BE49-F238E27FC236}">
                    <a16:creationId xmlns:a16="http://schemas.microsoft.com/office/drawing/2014/main" id="{91890F08-D84E-4A39-A495-E60BEEB6C933}"/>
                  </a:ext>
                </a:extLst>
              </p:cNvPr>
              <p:cNvSpPr>
                <a:spLocks/>
              </p:cNvSpPr>
              <p:nvPr/>
            </p:nvSpPr>
            <p:spPr bwMode="auto">
              <a:xfrm>
                <a:off x="4064" y="1287"/>
                <a:ext cx="1597" cy="440"/>
              </a:xfrm>
              <a:custGeom>
                <a:avLst/>
                <a:gdLst>
                  <a:gd name="T0" fmla="*/ 0 w 20534"/>
                  <a:gd name="T1" fmla="*/ 0 h 19797"/>
                  <a:gd name="T2" fmla="*/ 0 w 20534"/>
                  <a:gd name="T3" fmla="*/ 0 h 19797"/>
                  <a:gd name="T4" fmla="*/ 0 w 20534"/>
                  <a:gd name="T5" fmla="*/ 0 h 19797"/>
                  <a:gd name="T6" fmla="*/ 0 60000 65536"/>
                  <a:gd name="T7" fmla="*/ 0 60000 65536"/>
                  <a:gd name="T8" fmla="*/ 0 60000 65536"/>
                </a:gdLst>
                <a:ahLst/>
                <a:cxnLst>
                  <a:cxn ang="T6">
                    <a:pos x="T0" y="T1"/>
                  </a:cxn>
                  <a:cxn ang="T7">
                    <a:pos x="T2" y="T3"/>
                  </a:cxn>
                  <a:cxn ang="T8">
                    <a:pos x="T4" y="T5"/>
                  </a:cxn>
                </a:cxnLst>
                <a:rect l="0" t="0" r="r" b="b"/>
                <a:pathLst>
                  <a:path w="20534" h="19797" fill="none" extrusionOk="0">
                    <a:moveTo>
                      <a:pt x="-1" y="13095"/>
                    </a:moveTo>
                    <a:cubicBezTo>
                      <a:pt x="1913" y="7232"/>
                      <a:pt x="6241" y="2466"/>
                      <a:pt x="11894" y="-1"/>
                    </a:cubicBezTo>
                  </a:path>
                  <a:path w="20534" h="19797" stroke="0" extrusionOk="0">
                    <a:moveTo>
                      <a:pt x="-1" y="13095"/>
                    </a:moveTo>
                    <a:cubicBezTo>
                      <a:pt x="1913" y="7232"/>
                      <a:pt x="6241" y="2466"/>
                      <a:pt x="11894" y="-1"/>
                    </a:cubicBezTo>
                    <a:lnTo>
                      <a:pt x="20534" y="19797"/>
                    </a:lnTo>
                    <a:lnTo>
                      <a:pt x="-1" y="13095"/>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3" name="Arc 33">
                <a:extLst>
                  <a:ext uri="{FF2B5EF4-FFF2-40B4-BE49-F238E27FC236}">
                    <a16:creationId xmlns:a16="http://schemas.microsoft.com/office/drawing/2014/main" id="{3E4EE366-12D9-4332-9626-38395E1BCDDC}"/>
                  </a:ext>
                </a:extLst>
              </p:cNvPr>
              <p:cNvSpPr>
                <a:spLocks/>
              </p:cNvSpPr>
              <p:nvPr/>
            </p:nvSpPr>
            <p:spPr bwMode="auto">
              <a:xfrm>
                <a:off x="4000" y="1095"/>
                <a:ext cx="1564" cy="494"/>
              </a:xfrm>
              <a:custGeom>
                <a:avLst/>
                <a:gdLst>
                  <a:gd name="T0" fmla="*/ 0 w 21332"/>
                  <a:gd name="T1" fmla="*/ 0 h 20206"/>
                  <a:gd name="T2" fmla="*/ 0 w 21332"/>
                  <a:gd name="T3" fmla="*/ 0 h 20206"/>
                  <a:gd name="T4" fmla="*/ 0 w 21332"/>
                  <a:gd name="T5" fmla="*/ 0 h 20206"/>
                  <a:gd name="T6" fmla="*/ 0 60000 65536"/>
                  <a:gd name="T7" fmla="*/ 0 60000 65536"/>
                  <a:gd name="T8" fmla="*/ 0 60000 65536"/>
                </a:gdLst>
                <a:ahLst/>
                <a:cxnLst>
                  <a:cxn ang="T6">
                    <a:pos x="T0" y="T1"/>
                  </a:cxn>
                  <a:cxn ang="T7">
                    <a:pos x="T2" y="T3"/>
                  </a:cxn>
                  <a:cxn ang="T8">
                    <a:pos x="T4" y="T5"/>
                  </a:cxn>
                </a:cxnLst>
                <a:rect l="0" t="0" r="r" b="b"/>
                <a:pathLst>
                  <a:path w="21332" h="20206" fill="none" extrusionOk="0">
                    <a:moveTo>
                      <a:pt x="0" y="16812"/>
                    </a:moveTo>
                    <a:cubicBezTo>
                      <a:pt x="1218" y="9156"/>
                      <a:pt x="6445" y="2740"/>
                      <a:pt x="13697" y="0"/>
                    </a:cubicBezTo>
                  </a:path>
                  <a:path w="21332" h="20206" stroke="0" extrusionOk="0">
                    <a:moveTo>
                      <a:pt x="0" y="16812"/>
                    </a:moveTo>
                    <a:cubicBezTo>
                      <a:pt x="1218" y="9156"/>
                      <a:pt x="6445" y="2740"/>
                      <a:pt x="13697" y="0"/>
                    </a:cubicBezTo>
                    <a:lnTo>
                      <a:pt x="21332" y="20206"/>
                    </a:lnTo>
                    <a:lnTo>
                      <a:pt x="0" y="16812"/>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4" name="Arc 34">
                <a:extLst>
                  <a:ext uri="{FF2B5EF4-FFF2-40B4-BE49-F238E27FC236}">
                    <a16:creationId xmlns:a16="http://schemas.microsoft.com/office/drawing/2014/main" id="{646C24F9-0A91-498E-9342-369493C857E3}"/>
                  </a:ext>
                </a:extLst>
              </p:cNvPr>
              <p:cNvSpPr>
                <a:spLocks/>
              </p:cNvSpPr>
              <p:nvPr/>
            </p:nvSpPr>
            <p:spPr bwMode="auto">
              <a:xfrm>
                <a:off x="3884" y="903"/>
                <a:ext cx="1609" cy="775"/>
              </a:xfrm>
              <a:custGeom>
                <a:avLst/>
                <a:gdLst>
                  <a:gd name="T0" fmla="*/ 0 w 20686"/>
                  <a:gd name="T1" fmla="*/ 0 h 20520"/>
                  <a:gd name="T2" fmla="*/ 0 w 20686"/>
                  <a:gd name="T3" fmla="*/ 0 h 20520"/>
                  <a:gd name="T4" fmla="*/ 0 w 20686"/>
                  <a:gd name="T5" fmla="*/ 0 h 20520"/>
                  <a:gd name="T6" fmla="*/ 0 60000 65536"/>
                  <a:gd name="T7" fmla="*/ 0 60000 65536"/>
                  <a:gd name="T8" fmla="*/ 0 60000 65536"/>
                </a:gdLst>
                <a:ahLst/>
                <a:cxnLst>
                  <a:cxn ang="T6">
                    <a:pos x="T0" y="T1"/>
                  </a:cxn>
                  <a:cxn ang="T7">
                    <a:pos x="T2" y="T3"/>
                  </a:cxn>
                  <a:cxn ang="T8">
                    <a:pos x="T4" y="T5"/>
                  </a:cxn>
                </a:cxnLst>
                <a:rect l="0" t="0" r="r" b="b"/>
                <a:pathLst>
                  <a:path w="20686" h="20520" fill="none" extrusionOk="0">
                    <a:moveTo>
                      <a:pt x="-1" y="14303"/>
                    </a:moveTo>
                    <a:cubicBezTo>
                      <a:pt x="2031" y="7544"/>
                      <a:pt x="7237" y="2203"/>
                      <a:pt x="13942" y="-1"/>
                    </a:cubicBezTo>
                  </a:path>
                  <a:path w="20686" h="20520" stroke="0" extrusionOk="0">
                    <a:moveTo>
                      <a:pt x="-1" y="14303"/>
                    </a:moveTo>
                    <a:cubicBezTo>
                      <a:pt x="2031" y="7544"/>
                      <a:pt x="7237" y="2203"/>
                      <a:pt x="13942" y="-1"/>
                    </a:cubicBezTo>
                    <a:lnTo>
                      <a:pt x="20686" y="20520"/>
                    </a:lnTo>
                    <a:lnTo>
                      <a:pt x="-1" y="14303"/>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5" name="Arc 35">
                <a:extLst>
                  <a:ext uri="{FF2B5EF4-FFF2-40B4-BE49-F238E27FC236}">
                    <a16:creationId xmlns:a16="http://schemas.microsoft.com/office/drawing/2014/main" id="{368DFEC1-D735-464B-8EE4-CED3CF10E89E}"/>
                  </a:ext>
                </a:extLst>
              </p:cNvPr>
              <p:cNvSpPr>
                <a:spLocks/>
              </p:cNvSpPr>
              <p:nvPr/>
            </p:nvSpPr>
            <p:spPr bwMode="auto">
              <a:xfrm rot="120000">
                <a:off x="4001" y="663"/>
                <a:ext cx="1484" cy="681"/>
              </a:xfrm>
              <a:custGeom>
                <a:avLst/>
                <a:gdLst>
                  <a:gd name="T0" fmla="*/ 0 w 20875"/>
                  <a:gd name="T1" fmla="*/ 0 h 20432"/>
                  <a:gd name="T2" fmla="*/ 0 w 20875"/>
                  <a:gd name="T3" fmla="*/ 0 h 20432"/>
                  <a:gd name="T4" fmla="*/ 0 w 20875"/>
                  <a:gd name="T5" fmla="*/ 0 h 20432"/>
                  <a:gd name="T6" fmla="*/ 0 60000 65536"/>
                  <a:gd name="T7" fmla="*/ 0 60000 65536"/>
                  <a:gd name="T8" fmla="*/ 0 60000 65536"/>
                </a:gdLst>
                <a:ahLst/>
                <a:cxnLst>
                  <a:cxn ang="T6">
                    <a:pos x="T0" y="T1"/>
                  </a:cxn>
                  <a:cxn ang="T7">
                    <a:pos x="T2" y="T3"/>
                  </a:cxn>
                  <a:cxn ang="T8">
                    <a:pos x="T4" y="T5"/>
                  </a:cxn>
                </a:cxnLst>
                <a:rect l="0" t="0" r="r" b="b"/>
                <a:pathLst>
                  <a:path w="20875" h="20432" fill="none" extrusionOk="0">
                    <a:moveTo>
                      <a:pt x="-1" y="14883"/>
                    </a:moveTo>
                    <a:cubicBezTo>
                      <a:pt x="1850" y="7920"/>
                      <a:pt x="7052" y="2337"/>
                      <a:pt x="13868" y="0"/>
                    </a:cubicBezTo>
                  </a:path>
                  <a:path w="20875" h="20432" stroke="0" extrusionOk="0">
                    <a:moveTo>
                      <a:pt x="-1" y="14883"/>
                    </a:moveTo>
                    <a:cubicBezTo>
                      <a:pt x="1850" y="7920"/>
                      <a:pt x="7052" y="2337"/>
                      <a:pt x="13868" y="0"/>
                    </a:cubicBezTo>
                    <a:lnTo>
                      <a:pt x="20875" y="20432"/>
                    </a:lnTo>
                    <a:lnTo>
                      <a:pt x="-1" y="14883"/>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6" name="Arc 36">
                <a:extLst>
                  <a:ext uri="{FF2B5EF4-FFF2-40B4-BE49-F238E27FC236}">
                    <a16:creationId xmlns:a16="http://schemas.microsoft.com/office/drawing/2014/main" id="{F186746D-1BBF-45D6-9D41-495A9CBF76B7}"/>
                  </a:ext>
                </a:extLst>
              </p:cNvPr>
              <p:cNvSpPr>
                <a:spLocks/>
              </p:cNvSpPr>
              <p:nvPr/>
            </p:nvSpPr>
            <p:spPr bwMode="auto">
              <a:xfrm>
                <a:off x="3708" y="959"/>
                <a:ext cx="288" cy="288"/>
              </a:xfrm>
              <a:custGeom>
                <a:avLst/>
                <a:gdLst>
                  <a:gd name="T0" fmla="*/ 0 w 17797"/>
                  <a:gd name="T1" fmla="*/ 0 h 21600"/>
                  <a:gd name="T2" fmla="*/ 0 w 17797"/>
                  <a:gd name="T3" fmla="*/ 0 h 21600"/>
                  <a:gd name="T4" fmla="*/ 0 w 17797"/>
                  <a:gd name="T5" fmla="*/ 0 h 21600"/>
                  <a:gd name="T6" fmla="*/ 0 60000 65536"/>
                  <a:gd name="T7" fmla="*/ 0 60000 65536"/>
                  <a:gd name="T8" fmla="*/ 0 60000 65536"/>
                </a:gdLst>
                <a:ahLst/>
                <a:cxnLst>
                  <a:cxn ang="T6">
                    <a:pos x="T0" y="T1"/>
                  </a:cxn>
                  <a:cxn ang="T7">
                    <a:pos x="T2" y="T3"/>
                  </a:cxn>
                  <a:cxn ang="T8">
                    <a:pos x="T4" y="T5"/>
                  </a:cxn>
                </a:cxnLst>
                <a:rect l="0" t="0" r="r" b="b"/>
                <a:pathLst>
                  <a:path w="17797" h="21600" fill="none" extrusionOk="0">
                    <a:moveTo>
                      <a:pt x="17796" y="12240"/>
                    </a:moveTo>
                    <a:cubicBezTo>
                      <a:pt x="13766" y="18099"/>
                      <a:pt x="7111" y="21599"/>
                      <a:pt x="0" y="21600"/>
                    </a:cubicBezTo>
                  </a:path>
                  <a:path w="17797" h="21600" stroke="0" extrusionOk="0">
                    <a:moveTo>
                      <a:pt x="17796" y="12240"/>
                    </a:moveTo>
                    <a:cubicBezTo>
                      <a:pt x="13766" y="18099"/>
                      <a:pt x="7111" y="21599"/>
                      <a:pt x="0" y="21600"/>
                    </a:cubicBezTo>
                    <a:lnTo>
                      <a:pt x="0" y="0"/>
                    </a:lnTo>
                    <a:lnTo>
                      <a:pt x="17796" y="1224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7" name="Arc 37">
                <a:extLst>
                  <a:ext uri="{FF2B5EF4-FFF2-40B4-BE49-F238E27FC236}">
                    <a16:creationId xmlns:a16="http://schemas.microsoft.com/office/drawing/2014/main" id="{9DD802D3-C067-407B-95CA-B1C33DA42720}"/>
                  </a:ext>
                </a:extLst>
              </p:cNvPr>
              <p:cNvSpPr>
                <a:spLocks/>
              </p:cNvSpPr>
              <p:nvPr/>
            </p:nvSpPr>
            <p:spPr bwMode="auto">
              <a:xfrm rot="-10680000">
                <a:off x="4096" y="1872"/>
                <a:ext cx="1469" cy="182"/>
              </a:xfrm>
              <a:custGeom>
                <a:avLst/>
                <a:gdLst>
                  <a:gd name="T0" fmla="*/ 0 w 16125"/>
                  <a:gd name="T1" fmla="*/ 0 h 20458"/>
                  <a:gd name="T2" fmla="*/ 0 w 16125"/>
                  <a:gd name="T3" fmla="*/ 0 h 20458"/>
                  <a:gd name="T4" fmla="*/ 0 w 16125"/>
                  <a:gd name="T5" fmla="*/ 0 h 20458"/>
                  <a:gd name="T6" fmla="*/ 0 60000 65536"/>
                  <a:gd name="T7" fmla="*/ 0 60000 65536"/>
                  <a:gd name="T8" fmla="*/ 0 60000 65536"/>
                </a:gdLst>
                <a:ahLst/>
                <a:cxnLst>
                  <a:cxn ang="T6">
                    <a:pos x="T0" y="T1"/>
                  </a:cxn>
                  <a:cxn ang="T7">
                    <a:pos x="T2" y="T3"/>
                  </a:cxn>
                  <a:cxn ang="T8">
                    <a:pos x="T4" y="T5"/>
                  </a:cxn>
                </a:cxnLst>
                <a:rect l="0" t="0" r="r" b="b"/>
                <a:pathLst>
                  <a:path w="16125" h="20458" fill="none" extrusionOk="0">
                    <a:moveTo>
                      <a:pt x="6930" y="0"/>
                    </a:moveTo>
                    <a:cubicBezTo>
                      <a:pt x="10470" y="1199"/>
                      <a:pt x="13638" y="3296"/>
                      <a:pt x="16124" y="6086"/>
                    </a:cubicBezTo>
                  </a:path>
                  <a:path w="16125" h="20458" stroke="0" extrusionOk="0">
                    <a:moveTo>
                      <a:pt x="6930" y="0"/>
                    </a:moveTo>
                    <a:cubicBezTo>
                      <a:pt x="10470" y="1199"/>
                      <a:pt x="13638" y="3296"/>
                      <a:pt x="16124" y="6086"/>
                    </a:cubicBezTo>
                    <a:lnTo>
                      <a:pt x="0" y="20458"/>
                    </a:lnTo>
                    <a:lnTo>
                      <a:pt x="6930" y="0"/>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8" name="Arc 38">
                <a:extLst>
                  <a:ext uri="{FF2B5EF4-FFF2-40B4-BE49-F238E27FC236}">
                    <a16:creationId xmlns:a16="http://schemas.microsoft.com/office/drawing/2014/main" id="{8B106408-3AB5-4B82-BB1D-6829C8B55AE4}"/>
                  </a:ext>
                </a:extLst>
              </p:cNvPr>
              <p:cNvSpPr>
                <a:spLocks/>
              </p:cNvSpPr>
              <p:nvPr/>
            </p:nvSpPr>
            <p:spPr bwMode="auto">
              <a:xfrm rot="-10560000">
                <a:off x="4096" y="1920"/>
                <a:ext cx="1625" cy="312"/>
              </a:xfrm>
              <a:custGeom>
                <a:avLst/>
                <a:gdLst>
                  <a:gd name="T0" fmla="*/ 0 w 18286"/>
                  <a:gd name="T1" fmla="*/ 0 h 20048"/>
                  <a:gd name="T2" fmla="*/ 0 w 18286"/>
                  <a:gd name="T3" fmla="*/ 0 h 20048"/>
                  <a:gd name="T4" fmla="*/ 0 w 18286"/>
                  <a:gd name="T5" fmla="*/ 0 h 20048"/>
                  <a:gd name="T6" fmla="*/ 0 60000 65536"/>
                  <a:gd name="T7" fmla="*/ 0 60000 65536"/>
                  <a:gd name="T8" fmla="*/ 0 60000 65536"/>
                </a:gdLst>
                <a:ahLst/>
                <a:cxnLst>
                  <a:cxn ang="T6">
                    <a:pos x="T0" y="T1"/>
                  </a:cxn>
                  <a:cxn ang="T7">
                    <a:pos x="T2" y="T3"/>
                  </a:cxn>
                  <a:cxn ang="T8">
                    <a:pos x="T4" y="T5"/>
                  </a:cxn>
                </a:cxnLst>
                <a:rect l="0" t="0" r="r" b="b"/>
                <a:pathLst>
                  <a:path w="18286" h="20048" fill="none" extrusionOk="0">
                    <a:moveTo>
                      <a:pt x="8039" y="0"/>
                    </a:moveTo>
                    <a:cubicBezTo>
                      <a:pt x="12272" y="1697"/>
                      <a:pt x="15859" y="4690"/>
                      <a:pt x="18286" y="8551"/>
                    </a:cubicBezTo>
                  </a:path>
                  <a:path w="18286" h="20048" stroke="0" extrusionOk="0">
                    <a:moveTo>
                      <a:pt x="8039" y="0"/>
                    </a:moveTo>
                    <a:cubicBezTo>
                      <a:pt x="12272" y="1697"/>
                      <a:pt x="15859" y="4690"/>
                      <a:pt x="18286" y="8551"/>
                    </a:cubicBezTo>
                    <a:lnTo>
                      <a:pt x="0" y="20048"/>
                    </a:lnTo>
                    <a:lnTo>
                      <a:pt x="8039" y="0"/>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9" name="Arc 39">
                <a:extLst>
                  <a:ext uri="{FF2B5EF4-FFF2-40B4-BE49-F238E27FC236}">
                    <a16:creationId xmlns:a16="http://schemas.microsoft.com/office/drawing/2014/main" id="{E39072B5-921D-4D0D-84A5-5123F05469D7}"/>
                  </a:ext>
                </a:extLst>
              </p:cNvPr>
              <p:cNvSpPr>
                <a:spLocks/>
              </p:cNvSpPr>
              <p:nvPr/>
            </p:nvSpPr>
            <p:spPr bwMode="auto">
              <a:xfrm rot="10800000">
                <a:off x="4048" y="1959"/>
                <a:ext cx="1597" cy="436"/>
              </a:xfrm>
              <a:custGeom>
                <a:avLst/>
                <a:gdLst>
                  <a:gd name="T0" fmla="*/ 0 w 20533"/>
                  <a:gd name="T1" fmla="*/ 0 h 19641"/>
                  <a:gd name="T2" fmla="*/ 0 w 20533"/>
                  <a:gd name="T3" fmla="*/ 0 h 19641"/>
                  <a:gd name="T4" fmla="*/ 0 w 20533"/>
                  <a:gd name="T5" fmla="*/ 0 h 19641"/>
                  <a:gd name="T6" fmla="*/ 0 60000 65536"/>
                  <a:gd name="T7" fmla="*/ 0 60000 65536"/>
                  <a:gd name="T8" fmla="*/ 0 60000 65536"/>
                </a:gdLst>
                <a:ahLst/>
                <a:cxnLst>
                  <a:cxn ang="T6">
                    <a:pos x="T0" y="T1"/>
                  </a:cxn>
                  <a:cxn ang="T7">
                    <a:pos x="T2" y="T3"/>
                  </a:cxn>
                  <a:cxn ang="T8">
                    <a:pos x="T4" y="T5"/>
                  </a:cxn>
                </a:cxnLst>
                <a:rect l="0" t="0" r="r" b="b"/>
                <a:pathLst>
                  <a:path w="20533" h="19641" fill="none" extrusionOk="0">
                    <a:moveTo>
                      <a:pt x="8988" y="0"/>
                    </a:moveTo>
                    <a:cubicBezTo>
                      <a:pt x="14474" y="2510"/>
                      <a:pt x="18660" y="7201"/>
                      <a:pt x="20532" y="12936"/>
                    </a:cubicBezTo>
                  </a:path>
                  <a:path w="20533" h="19641" stroke="0" extrusionOk="0">
                    <a:moveTo>
                      <a:pt x="8988" y="0"/>
                    </a:moveTo>
                    <a:cubicBezTo>
                      <a:pt x="14474" y="2510"/>
                      <a:pt x="18660" y="7201"/>
                      <a:pt x="20532" y="12936"/>
                    </a:cubicBezTo>
                    <a:lnTo>
                      <a:pt x="0" y="19641"/>
                    </a:lnTo>
                    <a:lnTo>
                      <a:pt x="8988" y="0"/>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30" name="Arc 40">
                <a:extLst>
                  <a:ext uri="{FF2B5EF4-FFF2-40B4-BE49-F238E27FC236}">
                    <a16:creationId xmlns:a16="http://schemas.microsoft.com/office/drawing/2014/main" id="{5580B48B-9D48-4865-9D54-3015CF65E557}"/>
                  </a:ext>
                </a:extLst>
              </p:cNvPr>
              <p:cNvSpPr>
                <a:spLocks/>
              </p:cNvSpPr>
              <p:nvPr/>
            </p:nvSpPr>
            <p:spPr bwMode="auto">
              <a:xfrm rot="10800000">
                <a:off x="4000" y="2094"/>
                <a:ext cx="1564" cy="489"/>
              </a:xfrm>
              <a:custGeom>
                <a:avLst/>
                <a:gdLst>
                  <a:gd name="T0" fmla="*/ 0 w 21331"/>
                  <a:gd name="T1" fmla="*/ 0 h 20002"/>
                  <a:gd name="T2" fmla="*/ 0 w 21331"/>
                  <a:gd name="T3" fmla="*/ 0 h 20002"/>
                  <a:gd name="T4" fmla="*/ 0 w 21331"/>
                  <a:gd name="T5" fmla="*/ 0 h 20002"/>
                  <a:gd name="T6" fmla="*/ 0 60000 65536"/>
                  <a:gd name="T7" fmla="*/ 0 60000 65536"/>
                  <a:gd name="T8" fmla="*/ 0 60000 65536"/>
                </a:gdLst>
                <a:ahLst/>
                <a:cxnLst>
                  <a:cxn ang="T6">
                    <a:pos x="T0" y="T1"/>
                  </a:cxn>
                  <a:cxn ang="T7">
                    <a:pos x="T2" y="T3"/>
                  </a:cxn>
                  <a:cxn ang="T8">
                    <a:pos x="T4" y="T5"/>
                  </a:cxn>
                </a:cxnLst>
                <a:rect l="0" t="0" r="r" b="b"/>
                <a:pathLst>
                  <a:path w="21331" h="20002" fill="none" extrusionOk="0">
                    <a:moveTo>
                      <a:pt x="8153" y="0"/>
                    </a:moveTo>
                    <a:cubicBezTo>
                      <a:pt x="15147" y="2851"/>
                      <a:pt x="20143" y="9147"/>
                      <a:pt x="21331" y="16605"/>
                    </a:cubicBezTo>
                  </a:path>
                  <a:path w="21331" h="20002" stroke="0" extrusionOk="0">
                    <a:moveTo>
                      <a:pt x="8153" y="0"/>
                    </a:moveTo>
                    <a:cubicBezTo>
                      <a:pt x="15147" y="2851"/>
                      <a:pt x="20143" y="9147"/>
                      <a:pt x="21331" y="16605"/>
                    </a:cubicBezTo>
                    <a:lnTo>
                      <a:pt x="0" y="20002"/>
                    </a:lnTo>
                    <a:lnTo>
                      <a:pt x="8153" y="0"/>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31" name="Arc 41">
                <a:extLst>
                  <a:ext uri="{FF2B5EF4-FFF2-40B4-BE49-F238E27FC236}">
                    <a16:creationId xmlns:a16="http://schemas.microsoft.com/office/drawing/2014/main" id="{95A50627-15D2-45AB-B9AE-64BC0BF61DBA}"/>
                  </a:ext>
                </a:extLst>
              </p:cNvPr>
              <p:cNvSpPr>
                <a:spLocks/>
              </p:cNvSpPr>
              <p:nvPr/>
            </p:nvSpPr>
            <p:spPr bwMode="auto">
              <a:xfrm rot="10800000">
                <a:off x="3923" y="2007"/>
                <a:ext cx="1609" cy="777"/>
              </a:xfrm>
              <a:custGeom>
                <a:avLst/>
                <a:gdLst>
                  <a:gd name="T0" fmla="*/ 0 w 20685"/>
                  <a:gd name="T1" fmla="*/ 0 h 20561"/>
                  <a:gd name="T2" fmla="*/ 0 w 20685"/>
                  <a:gd name="T3" fmla="*/ 0 h 20561"/>
                  <a:gd name="T4" fmla="*/ 0 w 20685"/>
                  <a:gd name="T5" fmla="*/ 0 h 20561"/>
                  <a:gd name="T6" fmla="*/ 0 60000 65536"/>
                  <a:gd name="T7" fmla="*/ 0 60000 65536"/>
                  <a:gd name="T8" fmla="*/ 0 60000 65536"/>
                </a:gdLst>
                <a:ahLst/>
                <a:cxnLst>
                  <a:cxn ang="T6">
                    <a:pos x="T0" y="T1"/>
                  </a:cxn>
                  <a:cxn ang="T7">
                    <a:pos x="T2" y="T3"/>
                  </a:cxn>
                  <a:cxn ang="T8">
                    <a:pos x="T4" y="T5"/>
                  </a:cxn>
                </a:cxnLst>
                <a:rect l="0" t="0" r="r" b="b"/>
                <a:pathLst>
                  <a:path w="20685" h="20561" fill="none" extrusionOk="0">
                    <a:moveTo>
                      <a:pt x="6618" y="0"/>
                    </a:moveTo>
                    <a:cubicBezTo>
                      <a:pt x="13380" y="2176"/>
                      <a:pt x="18639" y="7538"/>
                      <a:pt x="20685" y="14340"/>
                    </a:cubicBezTo>
                  </a:path>
                  <a:path w="20685" h="20561" stroke="0" extrusionOk="0">
                    <a:moveTo>
                      <a:pt x="6618" y="0"/>
                    </a:moveTo>
                    <a:cubicBezTo>
                      <a:pt x="13380" y="2176"/>
                      <a:pt x="18639" y="7538"/>
                      <a:pt x="20685" y="14340"/>
                    </a:cubicBezTo>
                    <a:lnTo>
                      <a:pt x="0" y="20561"/>
                    </a:lnTo>
                    <a:lnTo>
                      <a:pt x="6618" y="0"/>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32" name="Arc 42">
                <a:extLst>
                  <a:ext uri="{FF2B5EF4-FFF2-40B4-BE49-F238E27FC236}">
                    <a16:creationId xmlns:a16="http://schemas.microsoft.com/office/drawing/2014/main" id="{D977EC29-810C-4098-9B58-7799049BDF62}"/>
                  </a:ext>
                </a:extLst>
              </p:cNvPr>
              <p:cNvSpPr>
                <a:spLocks/>
              </p:cNvSpPr>
              <p:nvPr/>
            </p:nvSpPr>
            <p:spPr bwMode="auto">
              <a:xfrm rot="10620000">
                <a:off x="3979" y="2295"/>
                <a:ext cx="1480" cy="681"/>
              </a:xfrm>
              <a:custGeom>
                <a:avLst/>
                <a:gdLst>
                  <a:gd name="T0" fmla="*/ 0 w 20810"/>
                  <a:gd name="T1" fmla="*/ 0 h 20436"/>
                  <a:gd name="T2" fmla="*/ 0 w 20810"/>
                  <a:gd name="T3" fmla="*/ 0 h 20436"/>
                  <a:gd name="T4" fmla="*/ 0 w 20810"/>
                  <a:gd name="T5" fmla="*/ 0 h 20436"/>
                  <a:gd name="T6" fmla="*/ 0 60000 65536"/>
                  <a:gd name="T7" fmla="*/ 0 60000 65536"/>
                  <a:gd name="T8" fmla="*/ 0 60000 65536"/>
                </a:gdLst>
                <a:ahLst/>
                <a:cxnLst>
                  <a:cxn ang="T6">
                    <a:pos x="T0" y="T1"/>
                  </a:cxn>
                  <a:cxn ang="T7">
                    <a:pos x="T2" y="T3"/>
                  </a:cxn>
                  <a:cxn ang="T8">
                    <a:pos x="T4" y="T5"/>
                  </a:cxn>
                </a:cxnLst>
                <a:rect l="0" t="0" r="r" b="b"/>
                <a:pathLst>
                  <a:path w="20810" h="20436" fill="none" extrusionOk="0">
                    <a:moveTo>
                      <a:pt x="6994" y="0"/>
                    </a:moveTo>
                    <a:cubicBezTo>
                      <a:pt x="13733" y="2306"/>
                      <a:pt x="18901" y="7785"/>
                      <a:pt x="20809" y="14647"/>
                    </a:cubicBezTo>
                  </a:path>
                  <a:path w="20810" h="20436" stroke="0" extrusionOk="0">
                    <a:moveTo>
                      <a:pt x="6994" y="0"/>
                    </a:moveTo>
                    <a:cubicBezTo>
                      <a:pt x="13733" y="2306"/>
                      <a:pt x="18901" y="7785"/>
                      <a:pt x="20809" y="14647"/>
                    </a:cubicBezTo>
                    <a:lnTo>
                      <a:pt x="0" y="20436"/>
                    </a:lnTo>
                    <a:lnTo>
                      <a:pt x="6994" y="0"/>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33" name="Arc 43">
                <a:extLst>
                  <a:ext uri="{FF2B5EF4-FFF2-40B4-BE49-F238E27FC236}">
                    <a16:creationId xmlns:a16="http://schemas.microsoft.com/office/drawing/2014/main" id="{5370DC49-FAEF-4B35-8286-9A132FA3BF11}"/>
                  </a:ext>
                </a:extLst>
              </p:cNvPr>
              <p:cNvSpPr>
                <a:spLocks/>
              </p:cNvSpPr>
              <p:nvPr/>
            </p:nvSpPr>
            <p:spPr bwMode="auto">
              <a:xfrm rot="10800000">
                <a:off x="3709" y="2447"/>
                <a:ext cx="280" cy="144"/>
              </a:xfrm>
              <a:custGeom>
                <a:avLst/>
                <a:gdLst>
                  <a:gd name="T0" fmla="*/ 0 w 20990"/>
                  <a:gd name="T1" fmla="*/ 0 h 21600"/>
                  <a:gd name="T2" fmla="*/ 0 w 20990"/>
                  <a:gd name="T3" fmla="*/ 0 h 21600"/>
                  <a:gd name="T4" fmla="*/ 0 w 20990"/>
                  <a:gd name="T5" fmla="*/ 0 h 21600"/>
                  <a:gd name="T6" fmla="*/ 0 60000 65536"/>
                  <a:gd name="T7" fmla="*/ 0 60000 65536"/>
                  <a:gd name="T8" fmla="*/ 0 60000 65536"/>
                </a:gdLst>
                <a:ahLst/>
                <a:cxnLst>
                  <a:cxn ang="T6">
                    <a:pos x="T0" y="T1"/>
                  </a:cxn>
                  <a:cxn ang="T7">
                    <a:pos x="T2" y="T3"/>
                  </a:cxn>
                  <a:cxn ang="T8">
                    <a:pos x="T4" y="T5"/>
                  </a:cxn>
                </a:cxnLst>
                <a:rect l="0" t="0" r="r" b="b"/>
                <a:pathLst>
                  <a:path w="20990" h="21600" fill="none" extrusionOk="0">
                    <a:moveTo>
                      <a:pt x="20990" y="21600"/>
                    </a:moveTo>
                    <a:cubicBezTo>
                      <a:pt x="11024" y="21600"/>
                      <a:pt x="2352" y="14782"/>
                      <a:pt x="0" y="5097"/>
                    </a:cubicBezTo>
                  </a:path>
                  <a:path w="20990" h="21600" stroke="0" extrusionOk="0">
                    <a:moveTo>
                      <a:pt x="20990" y="21600"/>
                    </a:moveTo>
                    <a:cubicBezTo>
                      <a:pt x="11024" y="21600"/>
                      <a:pt x="2352" y="14782"/>
                      <a:pt x="0" y="5097"/>
                    </a:cubicBezTo>
                    <a:lnTo>
                      <a:pt x="20990" y="0"/>
                    </a:lnTo>
                    <a:lnTo>
                      <a:pt x="20990"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34" name="Arc 44">
                <a:extLst>
                  <a:ext uri="{FF2B5EF4-FFF2-40B4-BE49-F238E27FC236}">
                    <a16:creationId xmlns:a16="http://schemas.microsoft.com/office/drawing/2014/main" id="{3DBE1513-9957-40AE-AF2E-ECB919ADBFAE}"/>
                  </a:ext>
                </a:extLst>
              </p:cNvPr>
              <p:cNvSpPr>
                <a:spLocks/>
              </p:cNvSpPr>
              <p:nvPr/>
            </p:nvSpPr>
            <p:spPr bwMode="auto">
              <a:xfrm>
                <a:off x="1988" y="702"/>
                <a:ext cx="1449" cy="690"/>
              </a:xfrm>
              <a:custGeom>
                <a:avLst/>
                <a:gdLst>
                  <a:gd name="T0" fmla="*/ 0 w 20375"/>
                  <a:gd name="T1" fmla="*/ 0 h 20699"/>
                  <a:gd name="T2" fmla="*/ 0 w 20375"/>
                  <a:gd name="T3" fmla="*/ 0 h 20699"/>
                  <a:gd name="T4" fmla="*/ 0 w 20375"/>
                  <a:gd name="T5" fmla="*/ 0 h 20699"/>
                  <a:gd name="T6" fmla="*/ 0 60000 65536"/>
                  <a:gd name="T7" fmla="*/ 0 60000 65536"/>
                  <a:gd name="T8" fmla="*/ 0 60000 65536"/>
                </a:gdLst>
                <a:ahLst/>
                <a:cxnLst>
                  <a:cxn ang="T6">
                    <a:pos x="T0" y="T1"/>
                  </a:cxn>
                  <a:cxn ang="T7">
                    <a:pos x="T2" y="T3"/>
                  </a:cxn>
                  <a:cxn ang="T8">
                    <a:pos x="T4" y="T5"/>
                  </a:cxn>
                </a:cxnLst>
                <a:rect l="0" t="0" r="r" b="b"/>
                <a:pathLst>
                  <a:path w="20375" h="20699" fill="none" extrusionOk="0">
                    <a:moveTo>
                      <a:pt x="6173" y="-1"/>
                    </a:moveTo>
                    <a:cubicBezTo>
                      <a:pt x="12799" y="1976"/>
                      <a:pt x="18079" y="7005"/>
                      <a:pt x="20375" y="13528"/>
                    </a:cubicBezTo>
                  </a:path>
                  <a:path w="20375" h="20699" stroke="0" extrusionOk="0">
                    <a:moveTo>
                      <a:pt x="6173" y="-1"/>
                    </a:moveTo>
                    <a:cubicBezTo>
                      <a:pt x="12799" y="1976"/>
                      <a:pt x="18079" y="7005"/>
                      <a:pt x="20375" y="13528"/>
                    </a:cubicBezTo>
                    <a:lnTo>
                      <a:pt x="0" y="20699"/>
                    </a:lnTo>
                    <a:lnTo>
                      <a:pt x="6173" y="-1"/>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35" name="Arc 45">
                <a:extLst>
                  <a:ext uri="{FF2B5EF4-FFF2-40B4-BE49-F238E27FC236}">
                    <a16:creationId xmlns:a16="http://schemas.microsoft.com/office/drawing/2014/main" id="{4446F7AD-C760-4308-A6A6-2A476E45E564}"/>
                  </a:ext>
                </a:extLst>
              </p:cNvPr>
              <p:cNvSpPr>
                <a:spLocks/>
              </p:cNvSpPr>
              <p:nvPr/>
            </p:nvSpPr>
            <p:spPr bwMode="auto">
              <a:xfrm>
                <a:off x="3445" y="1103"/>
                <a:ext cx="264" cy="144"/>
              </a:xfrm>
              <a:custGeom>
                <a:avLst/>
                <a:gdLst>
                  <a:gd name="T0" fmla="*/ 0 w 19775"/>
                  <a:gd name="T1" fmla="*/ 0 h 21600"/>
                  <a:gd name="T2" fmla="*/ 0 w 19775"/>
                  <a:gd name="T3" fmla="*/ 0 h 21600"/>
                  <a:gd name="T4" fmla="*/ 0 w 19775"/>
                  <a:gd name="T5" fmla="*/ 0 h 21600"/>
                  <a:gd name="T6" fmla="*/ 0 60000 65536"/>
                  <a:gd name="T7" fmla="*/ 0 60000 65536"/>
                  <a:gd name="T8" fmla="*/ 0 60000 65536"/>
                </a:gdLst>
                <a:ahLst/>
                <a:cxnLst>
                  <a:cxn ang="T6">
                    <a:pos x="T0" y="T1"/>
                  </a:cxn>
                  <a:cxn ang="T7">
                    <a:pos x="T2" y="T3"/>
                  </a:cxn>
                  <a:cxn ang="T8">
                    <a:pos x="T4" y="T5"/>
                  </a:cxn>
                </a:cxnLst>
                <a:rect l="0" t="0" r="r" b="b"/>
                <a:pathLst>
                  <a:path w="19775" h="21600" fill="none" extrusionOk="0">
                    <a:moveTo>
                      <a:pt x="19775" y="21600"/>
                    </a:moveTo>
                    <a:cubicBezTo>
                      <a:pt x="11205" y="21600"/>
                      <a:pt x="3446" y="16534"/>
                      <a:pt x="-1" y="8689"/>
                    </a:cubicBezTo>
                  </a:path>
                  <a:path w="19775" h="21600" stroke="0" extrusionOk="0">
                    <a:moveTo>
                      <a:pt x="19775" y="21600"/>
                    </a:moveTo>
                    <a:cubicBezTo>
                      <a:pt x="11205" y="21600"/>
                      <a:pt x="3446" y="16534"/>
                      <a:pt x="-1" y="8689"/>
                    </a:cubicBezTo>
                    <a:lnTo>
                      <a:pt x="19775" y="0"/>
                    </a:lnTo>
                    <a:lnTo>
                      <a:pt x="19775"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36" name="Arc 46">
                <a:extLst>
                  <a:ext uri="{FF2B5EF4-FFF2-40B4-BE49-F238E27FC236}">
                    <a16:creationId xmlns:a16="http://schemas.microsoft.com/office/drawing/2014/main" id="{C3288303-4095-4A6C-89D8-037E77C4AB57}"/>
                  </a:ext>
                </a:extLst>
              </p:cNvPr>
              <p:cNvSpPr>
                <a:spLocks/>
              </p:cNvSpPr>
              <p:nvPr/>
            </p:nvSpPr>
            <p:spPr bwMode="auto">
              <a:xfrm rot="10800000">
                <a:off x="1907" y="2015"/>
                <a:ext cx="1609" cy="585"/>
              </a:xfrm>
              <a:custGeom>
                <a:avLst/>
                <a:gdLst>
                  <a:gd name="T0" fmla="*/ 0 w 20686"/>
                  <a:gd name="T1" fmla="*/ 0 h 15474"/>
                  <a:gd name="T2" fmla="*/ 0 w 20686"/>
                  <a:gd name="T3" fmla="*/ 0 h 15474"/>
                  <a:gd name="T4" fmla="*/ 0 w 20686"/>
                  <a:gd name="T5" fmla="*/ 0 h 15474"/>
                  <a:gd name="T6" fmla="*/ 0 60000 65536"/>
                  <a:gd name="T7" fmla="*/ 0 60000 65536"/>
                  <a:gd name="T8" fmla="*/ 0 60000 65536"/>
                </a:gdLst>
                <a:ahLst/>
                <a:cxnLst>
                  <a:cxn ang="T6">
                    <a:pos x="T0" y="T1"/>
                  </a:cxn>
                  <a:cxn ang="T7">
                    <a:pos x="T2" y="T3"/>
                  </a:cxn>
                  <a:cxn ang="T8">
                    <a:pos x="T4" y="T5"/>
                  </a:cxn>
                </a:cxnLst>
                <a:rect l="0" t="0" r="r" b="b"/>
                <a:pathLst>
                  <a:path w="20686" h="15474" fill="none" extrusionOk="0">
                    <a:moveTo>
                      <a:pt x="-1" y="9257"/>
                    </a:moveTo>
                    <a:cubicBezTo>
                      <a:pt x="1055" y="5745"/>
                      <a:pt x="2988" y="2558"/>
                      <a:pt x="5615" y="-1"/>
                    </a:cubicBezTo>
                  </a:path>
                  <a:path w="20686" h="15474" stroke="0" extrusionOk="0">
                    <a:moveTo>
                      <a:pt x="-1" y="9257"/>
                    </a:moveTo>
                    <a:cubicBezTo>
                      <a:pt x="1055" y="5745"/>
                      <a:pt x="2988" y="2558"/>
                      <a:pt x="5615" y="-1"/>
                    </a:cubicBezTo>
                    <a:lnTo>
                      <a:pt x="20686" y="15474"/>
                    </a:lnTo>
                    <a:lnTo>
                      <a:pt x="-1" y="9257"/>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37" name="Arc 47">
                <a:extLst>
                  <a:ext uri="{FF2B5EF4-FFF2-40B4-BE49-F238E27FC236}">
                    <a16:creationId xmlns:a16="http://schemas.microsoft.com/office/drawing/2014/main" id="{5AD2F16A-4AC0-4896-B34C-435F51709972}"/>
                  </a:ext>
                </a:extLst>
              </p:cNvPr>
              <p:cNvSpPr>
                <a:spLocks/>
              </p:cNvSpPr>
              <p:nvPr/>
            </p:nvSpPr>
            <p:spPr bwMode="auto">
              <a:xfrm rot="10560000">
                <a:off x="2038" y="2304"/>
                <a:ext cx="1403" cy="694"/>
              </a:xfrm>
              <a:custGeom>
                <a:avLst/>
                <a:gdLst>
                  <a:gd name="T0" fmla="*/ 0 w 19733"/>
                  <a:gd name="T1" fmla="*/ 0 h 20806"/>
                  <a:gd name="T2" fmla="*/ 0 w 19733"/>
                  <a:gd name="T3" fmla="*/ 0 h 20806"/>
                  <a:gd name="T4" fmla="*/ 0 w 19733"/>
                  <a:gd name="T5" fmla="*/ 0 h 20806"/>
                  <a:gd name="T6" fmla="*/ 0 60000 65536"/>
                  <a:gd name="T7" fmla="*/ 0 60000 65536"/>
                  <a:gd name="T8" fmla="*/ 0 60000 65536"/>
                </a:gdLst>
                <a:ahLst/>
                <a:cxnLst>
                  <a:cxn ang="T6">
                    <a:pos x="T0" y="T1"/>
                  </a:cxn>
                  <a:cxn ang="T7">
                    <a:pos x="T2" y="T3"/>
                  </a:cxn>
                  <a:cxn ang="T8">
                    <a:pos x="T4" y="T5"/>
                  </a:cxn>
                </a:cxnLst>
                <a:rect l="0" t="0" r="r" b="b"/>
                <a:pathLst>
                  <a:path w="19733" h="20806" fill="none" extrusionOk="0">
                    <a:moveTo>
                      <a:pt x="0" y="12021"/>
                    </a:moveTo>
                    <a:cubicBezTo>
                      <a:pt x="2619" y="6138"/>
                      <a:pt x="7726" y="1730"/>
                      <a:pt x="13929" y="0"/>
                    </a:cubicBezTo>
                  </a:path>
                  <a:path w="19733" h="20806" stroke="0" extrusionOk="0">
                    <a:moveTo>
                      <a:pt x="0" y="12021"/>
                    </a:moveTo>
                    <a:cubicBezTo>
                      <a:pt x="2619" y="6138"/>
                      <a:pt x="7726" y="1730"/>
                      <a:pt x="13929" y="0"/>
                    </a:cubicBezTo>
                    <a:lnTo>
                      <a:pt x="19733" y="20806"/>
                    </a:lnTo>
                    <a:lnTo>
                      <a:pt x="0" y="12021"/>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38" name="Arc 48">
                <a:extLst>
                  <a:ext uri="{FF2B5EF4-FFF2-40B4-BE49-F238E27FC236}">
                    <a16:creationId xmlns:a16="http://schemas.microsoft.com/office/drawing/2014/main" id="{5039D3EC-6F03-4366-AEF8-D898E2B648DF}"/>
                  </a:ext>
                </a:extLst>
              </p:cNvPr>
              <p:cNvSpPr>
                <a:spLocks/>
              </p:cNvSpPr>
              <p:nvPr/>
            </p:nvSpPr>
            <p:spPr bwMode="auto">
              <a:xfrm>
                <a:off x="3421" y="2448"/>
                <a:ext cx="288" cy="240"/>
              </a:xfrm>
              <a:custGeom>
                <a:avLst/>
                <a:gdLst>
                  <a:gd name="T0" fmla="*/ 0 w 18783"/>
                  <a:gd name="T1" fmla="*/ 0 h 21600"/>
                  <a:gd name="T2" fmla="*/ 0 w 18783"/>
                  <a:gd name="T3" fmla="*/ 0 h 21600"/>
                  <a:gd name="T4" fmla="*/ 0 w 18783"/>
                  <a:gd name="T5" fmla="*/ 0 h 21600"/>
                  <a:gd name="T6" fmla="*/ 0 60000 65536"/>
                  <a:gd name="T7" fmla="*/ 0 60000 65536"/>
                  <a:gd name="T8" fmla="*/ 0 60000 65536"/>
                </a:gdLst>
                <a:ahLst/>
                <a:cxnLst>
                  <a:cxn ang="T6">
                    <a:pos x="T0" y="T1"/>
                  </a:cxn>
                  <a:cxn ang="T7">
                    <a:pos x="T2" y="T3"/>
                  </a:cxn>
                  <a:cxn ang="T8">
                    <a:pos x="T4" y="T5"/>
                  </a:cxn>
                </a:cxnLst>
                <a:rect l="0" t="0" r="r" b="b"/>
                <a:pathLst>
                  <a:path w="18783" h="21600" fill="none" extrusionOk="0">
                    <a:moveTo>
                      <a:pt x="0" y="10934"/>
                    </a:moveTo>
                    <a:cubicBezTo>
                      <a:pt x="3826" y="4195"/>
                      <a:pt x="10969" y="23"/>
                      <a:pt x="18718" y="0"/>
                    </a:cubicBezTo>
                  </a:path>
                  <a:path w="18783" h="21600" stroke="0" extrusionOk="0">
                    <a:moveTo>
                      <a:pt x="0" y="10934"/>
                    </a:moveTo>
                    <a:cubicBezTo>
                      <a:pt x="3826" y="4195"/>
                      <a:pt x="10969" y="23"/>
                      <a:pt x="18718" y="0"/>
                    </a:cubicBezTo>
                    <a:lnTo>
                      <a:pt x="18783" y="21600"/>
                    </a:lnTo>
                    <a:lnTo>
                      <a:pt x="0" y="10934"/>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39" name="Line 49">
                <a:extLst>
                  <a:ext uri="{FF2B5EF4-FFF2-40B4-BE49-F238E27FC236}">
                    <a16:creationId xmlns:a16="http://schemas.microsoft.com/office/drawing/2014/main" id="{48C7656B-3742-4EDA-99ED-36DE97B0A314}"/>
                  </a:ext>
                </a:extLst>
              </p:cNvPr>
              <p:cNvSpPr>
                <a:spLocks noChangeShapeType="1"/>
              </p:cNvSpPr>
              <p:nvPr/>
            </p:nvSpPr>
            <p:spPr bwMode="auto">
              <a:xfrm>
                <a:off x="4140" y="1871"/>
                <a:ext cx="864"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40" name="Line 50">
                <a:extLst>
                  <a:ext uri="{FF2B5EF4-FFF2-40B4-BE49-F238E27FC236}">
                    <a16:creationId xmlns:a16="http://schemas.microsoft.com/office/drawing/2014/main" id="{02B6983A-644C-44A1-BA03-8307D2EC630E}"/>
                  </a:ext>
                </a:extLst>
              </p:cNvPr>
              <p:cNvSpPr>
                <a:spLocks noChangeShapeType="1"/>
              </p:cNvSpPr>
              <p:nvPr/>
            </p:nvSpPr>
            <p:spPr bwMode="auto">
              <a:xfrm flipH="1">
                <a:off x="2844" y="1871"/>
                <a:ext cx="38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41" name="Arc 51">
                <a:extLst>
                  <a:ext uri="{FF2B5EF4-FFF2-40B4-BE49-F238E27FC236}">
                    <a16:creationId xmlns:a16="http://schemas.microsoft.com/office/drawing/2014/main" id="{5F9196F0-3FAD-4B07-BDC8-E3DFFD48B019}"/>
                  </a:ext>
                </a:extLst>
              </p:cNvPr>
              <p:cNvSpPr>
                <a:spLocks/>
              </p:cNvSpPr>
              <p:nvPr/>
            </p:nvSpPr>
            <p:spPr bwMode="auto">
              <a:xfrm rot="10560000">
                <a:off x="1989" y="2010"/>
                <a:ext cx="1095" cy="779"/>
              </a:xfrm>
              <a:custGeom>
                <a:avLst/>
                <a:gdLst>
                  <a:gd name="T0" fmla="*/ 0 w 14084"/>
                  <a:gd name="T1" fmla="*/ 0 h 20614"/>
                  <a:gd name="T2" fmla="*/ 0 w 14084"/>
                  <a:gd name="T3" fmla="*/ 0 h 20614"/>
                  <a:gd name="T4" fmla="*/ 0 w 14084"/>
                  <a:gd name="T5" fmla="*/ 0 h 20614"/>
                  <a:gd name="T6" fmla="*/ 0 60000 65536"/>
                  <a:gd name="T7" fmla="*/ 0 60000 65536"/>
                  <a:gd name="T8" fmla="*/ 0 60000 65536"/>
                </a:gdLst>
                <a:ahLst/>
                <a:cxnLst>
                  <a:cxn ang="T6">
                    <a:pos x="T0" y="T1"/>
                  </a:cxn>
                  <a:cxn ang="T7">
                    <a:pos x="T2" y="T3"/>
                  </a:cxn>
                  <a:cxn ang="T8">
                    <a:pos x="T4" y="T5"/>
                  </a:cxn>
                </a:cxnLst>
                <a:rect l="0" t="0" r="r" b="b"/>
                <a:pathLst>
                  <a:path w="14084" h="20614" fill="none" extrusionOk="0">
                    <a:moveTo>
                      <a:pt x="0" y="4237"/>
                    </a:moveTo>
                    <a:cubicBezTo>
                      <a:pt x="2229" y="2320"/>
                      <a:pt x="4826" y="878"/>
                      <a:pt x="7632" y="0"/>
                    </a:cubicBezTo>
                  </a:path>
                  <a:path w="14084" h="20614" stroke="0" extrusionOk="0">
                    <a:moveTo>
                      <a:pt x="0" y="4237"/>
                    </a:moveTo>
                    <a:cubicBezTo>
                      <a:pt x="2229" y="2320"/>
                      <a:pt x="4826" y="878"/>
                      <a:pt x="7632" y="0"/>
                    </a:cubicBezTo>
                    <a:lnTo>
                      <a:pt x="14084" y="20614"/>
                    </a:lnTo>
                    <a:lnTo>
                      <a:pt x="0" y="4237"/>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42" name="Line 52">
                <a:extLst>
                  <a:ext uri="{FF2B5EF4-FFF2-40B4-BE49-F238E27FC236}">
                    <a16:creationId xmlns:a16="http://schemas.microsoft.com/office/drawing/2014/main" id="{49C82611-935F-40D0-879F-6E9B27ECB499}"/>
                  </a:ext>
                </a:extLst>
              </p:cNvPr>
              <p:cNvSpPr>
                <a:spLocks noChangeShapeType="1"/>
              </p:cNvSpPr>
              <p:nvPr/>
            </p:nvSpPr>
            <p:spPr bwMode="auto">
              <a:xfrm flipH="1">
                <a:off x="2412" y="1871"/>
                <a:ext cx="432"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7943" name="Group 53">
                <a:extLst>
                  <a:ext uri="{FF2B5EF4-FFF2-40B4-BE49-F238E27FC236}">
                    <a16:creationId xmlns:a16="http://schemas.microsoft.com/office/drawing/2014/main" id="{52F1D36E-757B-474C-A71A-0BAD89FBBFE1}"/>
                  </a:ext>
                </a:extLst>
              </p:cNvPr>
              <p:cNvGrpSpPr>
                <a:grpSpLocks/>
              </p:cNvGrpSpPr>
              <p:nvPr/>
            </p:nvGrpSpPr>
            <p:grpSpPr bwMode="auto">
              <a:xfrm>
                <a:off x="3328" y="1431"/>
                <a:ext cx="178" cy="192"/>
                <a:chOff x="2352" y="3072"/>
                <a:chExt cx="104" cy="112"/>
              </a:xfrm>
            </p:grpSpPr>
            <p:graphicFrame>
              <p:nvGraphicFramePr>
                <p:cNvPr id="37976" name="Object 54">
                  <a:extLst>
                    <a:ext uri="{FF2B5EF4-FFF2-40B4-BE49-F238E27FC236}">
                      <a16:creationId xmlns:a16="http://schemas.microsoft.com/office/drawing/2014/main" id="{49D2C80D-FD5A-4264-970C-075D187E9CA4}"/>
                    </a:ext>
                  </a:extLst>
                </p:cNvPr>
                <p:cNvGraphicFramePr>
                  <a:graphicFrameLocks noChangeAspect="1"/>
                </p:cNvGraphicFramePr>
                <p:nvPr/>
              </p:nvGraphicFramePr>
              <p:xfrm>
                <a:off x="2352" y="3072"/>
                <a:ext cx="104" cy="112"/>
              </p:xfrm>
              <a:graphic>
                <a:graphicData uri="http://schemas.openxmlformats.org/presentationml/2006/ole">
                  <mc:AlternateContent xmlns:mc="http://schemas.openxmlformats.org/markup-compatibility/2006">
                    <mc:Choice xmlns:v="urn:schemas-microsoft-com:vml" Requires="v">
                      <p:oleObj name="Equation" r:id="rId4" imgW="164814" imgH="177492" progId="Equation.DSMT4">
                        <p:embed/>
                      </p:oleObj>
                    </mc:Choice>
                    <mc:Fallback>
                      <p:oleObj name="Equation" r:id="rId4" imgW="164814" imgH="177492" progId="Equation.DSMT4">
                        <p:embed/>
                        <p:pic>
                          <p:nvPicPr>
                            <p:cNvPr id="0" name="Object 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2" y="3072"/>
                              <a:ext cx="104" cy="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77" name="Line 55">
                  <a:extLst>
                    <a:ext uri="{FF2B5EF4-FFF2-40B4-BE49-F238E27FC236}">
                      <a16:creationId xmlns:a16="http://schemas.microsoft.com/office/drawing/2014/main" id="{E03EF2A4-38F3-4469-A7E2-D06F86FAF1BB}"/>
                    </a:ext>
                  </a:extLst>
                </p:cNvPr>
                <p:cNvSpPr>
                  <a:spLocks noChangeShapeType="1"/>
                </p:cNvSpPr>
                <p:nvPr/>
              </p:nvSpPr>
              <p:spPr bwMode="auto">
                <a:xfrm>
                  <a:off x="2378" y="3128"/>
                  <a:ext cx="48" cy="0"/>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37944" name="Object 56">
                <a:extLst>
                  <a:ext uri="{FF2B5EF4-FFF2-40B4-BE49-F238E27FC236}">
                    <a16:creationId xmlns:a16="http://schemas.microsoft.com/office/drawing/2014/main" id="{4DFF9336-B5A3-46FE-A9AB-ABA8FF696104}"/>
                  </a:ext>
                </a:extLst>
              </p:cNvPr>
              <p:cNvGraphicFramePr>
                <a:graphicFrameLocks noChangeAspect="1"/>
              </p:cNvGraphicFramePr>
              <p:nvPr/>
            </p:nvGraphicFramePr>
            <p:xfrm flipV="1">
              <a:off x="3856" y="1431"/>
              <a:ext cx="184" cy="192"/>
            </p:xfrm>
            <a:graphic>
              <a:graphicData uri="http://schemas.openxmlformats.org/presentationml/2006/ole">
                <mc:AlternateContent xmlns:mc="http://schemas.openxmlformats.org/markup-compatibility/2006">
                  <mc:Choice xmlns:v="urn:schemas-microsoft-com:vml" Requires="v">
                    <p:oleObj name="Equation" r:id="rId6" imgW="152355" imgH="171450" progId="Equation.DSMT4">
                      <p:embed/>
                    </p:oleObj>
                  </mc:Choice>
                  <mc:Fallback>
                    <p:oleObj name="Equation" r:id="rId6" imgW="152355" imgH="171450" progId="Equation.DSMT4">
                      <p:embed/>
                      <p:pic>
                        <p:nvPicPr>
                          <p:cNvPr id="0" name="Object 5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V="1">
                            <a:off x="3856" y="1431"/>
                            <a:ext cx="184" cy="19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7945" name="Group 57">
                <a:extLst>
                  <a:ext uri="{FF2B5EF4-FFF2-40B4-BE49-F238E27FC236}">
                    <a16:creationId xmlns:a16="http://schemas.microsoft.com/office/drawing/2014/main" id="{1D0BAA07-F7DB-49C1-A3A0-152A6AD85390}"/>
                  </a:ext>
                </a:extLst>
              </p:cNvPr>
              <p:cNvGrpSpPr>
                <a:grpSpLocks/>
              </p:cNvGrpSpPr>
              <p:nvPr/>
            </p:nvGrpSpPr>
            <p:grpSpPr bwMode="auto">
              <a:xfrm>
                <a:off x="3224" y="1567"/>
                <a:ext cx="178" cy="192"/>
                <a:chOff x="2352" y="3072"/>
                <a:chExt cx="104" cy="112"/>
              </a:xfrm>
            </p:grpSpPr>
            <p:graphicFrame>
              <p:nvGraphicFramePr>
                <p:cNvPr id="37974" name="Object 58">
                  <a:extLst>
                    <a:ext uri="{FF2B5EF4-FFF2-40B4-BE49-F238E27FC236}">
                      <a16:creationId xmlns:a16="http://schemas.microsoft.com/office/drawing/2014/main" id="{6A688177-AED6-4BBD-98B9-E40E532449E0}"/>
                    </a:ext>
                  </a:extLst>
                </p:cNvPr>
                <p:cNvGraphicFramePr>
                  <a:graphicFrameLocks noChangeAspect="1"/>
                </p:cNvGraphicFramePr>
                <p:nvPr/>
              </p:nvGraphicFramePr>
              <p:xfrm>
                <a:off x="2352" y="3072"/>
                <a:ext cx="104" cy="112"/>
              </p:xfrm>
              <a:graphic>
                <a:graphicData uri="http://schemas.openxmlformats.org/presentationml/2006/ole">
                  <mc:AlternateContent xmlns:mc="http://schemas.openxmlformats.org/markup-compatibility/2006">
                    <mc:Choice xmlns:v="urn:schemas-microsoft-com:vml" Requires="v">
                      <p:oleObj name="Equation" r:id="rId8" imgW="164814" imgH="177492" progId="Equation.DSMT4">
                        <p:embed/>
                      </p:oleObj>
                    </mc:Choice>
                    <mc:Fallback>
                      <p:oleObj name="Equation" r:id="rId8" imgW="164814" imgH="177492" progId="Equation.DSMT4">
                        <p:embed/>
                        <p:pic>
                          <p:nvPicPr>
                            <p:cNvPr id="0" name="Object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2" y="3072"/>
                              <a:ext cx="104" cy="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75" name="Line 59">
                  <a:extLst>
                    <a:ext uri="{FF2B5EF4-FFF2-40B4-BE49-F238E27FC236}">
                      <a16:creationId xmlns:a16="http://schemas.microsoft.com/office/drawing/2014/main" id="{47613A50-097C-4BAA-B07C-A40F6319C100}"/>
                    </a:ext>
                  </a:extLst>
                </p:cNvPr>
                <p:cNvSpPr>
                  <a:spLocks noChangeShapeType="1"/>
                </p:cNvSpPr>
                <p:nvPr/>
              </p:nvSpPr>
              <p:spPr bwMode="auto">
                <a:xfrm>
                  <a:off x="2378" y="3128"/>
                  <a:ext cx="48" cy="0"/>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7946" name="Group 60">
                <a:extLst>
                  <a:ext uri="{FF2B5EF4-FFF2-40B4-BE49-F238E27FC236}">
                    <a16:creationId xmlns:a16="http://schemas.microsoft.com/office/drawing/2014/main" id="{9D3F5986-E1C9-43B7-BA95-014851EA7525}"/>
                  </a:ext>
                </a:extLst>
              </p:cNvPr>
              <p:cNvGrpSpPr>
                <a:grpSpLocks/>
              </p:cNvGrpSpPr>
              <p:nvPr/>
            </p:nvGrpSpPr>
            <p:grpSpPr bwMode="auto">
              <a:xfrm>
                <a:off x="3184" y="1767"/>
                <a:ext cx="178" cy="192"/>
                <a:chOff x="2352" y="3072"/>
                <a:chExt cx="104" cy="112"/>
              </a:xfrm>
            </p:grpSpPr>
            <p:graphicFrame>
              <p:nvGraphicFramePr>
                <p:cNvPr id="37972" name="Object 61">
                  <a:extLst>
                    <a:ext uri="{FF2B5EF4-FFF2-40B4-BE49-F238E27FC236}">
                      <a16:creationId xmlns:a16="http://schemas.microsoft.com/office/drawing/2014/main" id="{9D9D696A-5281-4B54-9C9D-9BACE1A44440}"/>
                    </a:ext>
                  </a:extLst>
                </p:cNvPr>
                <p:cNvGraphicFramePr>
                  <a:graphicFrameLocks noChangeAspect="1"/>
                </p:cNvGraphicFramePr>
                <p:nvPr/>
              </p:nvGraphicFramePr>
              <p:xfrm>
                <a:off x="2352" y="3072"/>
                <a:ext cx="104" cy="112"/>
              </p:xfrm>
              <a:graphic>
                <a:graphicData uri="http://schemas.openxmlformats.org/presentationml/2006/ole">
                  <mc:AlternateContent xmlns:mc="http://schemas.openxmlformats.org/markup-compatibility/2006">
                    <mc:Choice xmlns:v="urn:schemas-microsoft-com:vml" Requires="v">
                      <p:oleObj name="Equation" r:id="rId9" imgW="164814" imgH="177492" progId="Equation.DSMT4">
                        <p:embed/>
                      </p:oleObj>
                    </mc:Choice>
                    <mc:Fallback>
                      <p:oleObj name="Equation" r:id="rId9" imgW="164814" imgH="177492" progId="Equation.DSMT4">
                        <p:embed/>
                        <p:pic>
                          <p:nvPicPr>
                            <p:cNvPr id="0" name="Object 6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2" y="3072"/>
                              <a:ext cx="104" cy="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73" name="Line 62">
                  <a:extLst>
                    <a:ext uri="{FF2B5EF4-FFF2-40B4-BE49-F238E27FC236}">
                      <a16:creationId xmlns:a16="http://schemas.microsoft.com/office/drawing/2014/main" id="{C531C278-EADC-40A6-8135-EEA9F7BCF7DA}"/>
                    </a:ext>
                  </a:extLst>
                </p:cNvPr>
                <p:cNvSpPr>
                  <a:spLocks noChangeShapeType="1"/>
                </p:cNvSpPr>
                <p:nvPr/>
              </p:nvSpPr>
              <p:spPr bwMode="auto">
                <a:xfrm>
                  <a:off x="2378" y="3128"/>
                  <a:ext cx="48" cy="0"/>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7947" name="Group 63">
                <a:extLst>
                  <a:ext uri="{FF2B5EF4-FFF2-40B4-BE49-F238E27FC236}">
                    <a16:creationId xmlns:a16="http://schemas.microsoft.com/office/drawing/2014/main" id="{073C69AF-94B3-4C7D-B11B-2BE8E585F41D}"/>
                  </a:ext>
                </a:extLst>
              </p:cNvPr>
              <p:cNvGrpSpPr>
                <a:grpSpLocks/>
              </p:cNvGrpSpPr>
              <p:nvPr/>
            </p:nvGrpSpPr>
            <p:grpSpPr bwMode="auto">
              <a:xfrm>
                <a:off x="3246" y="1911"/>
                <a:ext cx="178" cy="192"/>
                <a:chOff x="2352" y="3072"/>
                <a:chExt cx="104" cy="112"/>
              </a:xfrm>
            </p:grpSpPr>
            <p:graphicFrame>
              <p:nvGraphicFramePr>
                <p:cNvPr id="37970" name="Object 64">
                  <a:extLst>
                    <a:ext uri="{FF2B5EF4-FFF2-40B4-BE49-F238E27FC236}">
                      <a16:creationId xmlns:a16="http://schemas.microsoft.com/office/drawing/2014/main" id="{19500424-43EA-4CCE-A862-7F4267EB04BF}"/>
                    </a:ext>
                  </a:extLst>
                </p:cNvPr>
                <p:cNvGraphicFramePr>
                  <a:graphicFrameLocks noChangeAspect="1"/>
                </p:cNvGraphicFramePr>
                <p:nvPr/>
              </p:nvGraphicFramePr>
              <p:xfrm>
                <a:off x="2352" y="3072"/>
                <a:ext cx="104" cy="112"/>
              </p:xfrm>
              <a:graphic>
                <a:graphicData uri="http://schemas.openxmlformats.org/presentationml/2006/ole">
                  <mc:AlternateContent xmlns:mc="http://schemas.openxmlformats.org/markup-compatibility/2006">
                    <mc:Choice xmlns:v="urn:schemas-microsoft-com:vml" Requires="v">
                      <p:oleObj name="Equation" r:id="rId10" imgW="164814" imgH="177492" progId="Equation.DSMT4">
                        <p:embed/>
                      </p:oleObj>
                    </mc:Choice>
                    <mc:Fallback>
                      <p:oleObj name="Equation" r:id="rId10" imgW="164814" imgH="177492" progId="Equation.DSMT4">
                        <p:embed/>
                        <p:pic>
                          <p:nvPicPr>
                            <p:cNvPr id="0" name="Object 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2" y="3072"/>
                              <a:ext cx="104" cy="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71" name="Line 65">
                  <a:extLst>
                    <a:ext uri="{FF2B5EF4-FFF2-40B4-BE49-F238E27FC236}">
                      <a16:creationId xmlns:a16="http://schemas.microsoft.com/office/drawing/2014/main" id="{32023CA4-11AF-4588-BE9F-B2EE342554D0}"/>
                    </a:ext>
                  </a:extLst>
                </p:cNvPr>
                <p:cNvSpPr>
                  <a:spLocks noChangeShapeType="1"/>
                </p:cNvSpPr>
                <p:nvPr/>
              </p:nvSpPr>
              <p:spPr bwMode="auto">
                <a:xfrm>
                  <a:off x="2378" y="3128"/>
                  <a:ext cx="48" cy="0"/>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7948" name="Group 66">
                <a:extLst>
                  <a:ext uri="{FF2B5EF4-FFF2-40B4-BE49-F238E27FC236}">
                    <a16:creationId xmlns:a16="http://schemas.microsoft.com/office/drawing/2014/main" id="{896A18D2-969E-4B59-AFF1-24A40C119825}"/>
                  </a:ext>
                </a:extLst>
              </p:cNvPr>
              <p:cNvGrpSpPr>
                <a:grpSpLocks/>
              </p:cNvGrpSpPr>
              <p:nvPr/>
            </p:nvGrpSpPr>
            <p:grpSpPr bwMode="auto">
              <a:xfrm>
                <a:off x="3376" y="2055"/>
                <a:ext cx="178" cy="192"/>
                <a:chOff x="2352" y="3072"/>
                <a:chExt cx="104" cy="112"/>
              </a:xfrm>
            </p:grpSpPr>
            <p:graphicFrame>
              <p:nvGraphicFramePr>
                <p:cNvPr id="37968" name="Object 67">
                  <a:extLst>
                    <a:ext uri="{FF2B5EF4-FFF2-40B4-BE49-F238E27FC236}">
                      <a16:creationId xmlns:a16="http://schemas.microsoft.com/office/drawing/2014/main" id="{B11E070B-F930-4680-B400-4982CE2A3537}"/>
                    </a:ext>
                  </a:extLst>
                </p:cNvPr>
                <p:cNvGraphicFramePr>
                  <a:graphicFrameLocks noChangeAspect="1"/>
                </p:cNvGraphicFramePr>
                <p:nvPr/>
              </p:nvGraphicFramePr>
              <p:xfrm>
                <a:off x="2352" y="3072"/>
                <a:ext cx="104" cy="112"/>
              </p:xfrm>
              <a:graphic>
                <a:graphicData uri="http://schemas.openxmlformats.org/presentationml/2006/ole">
                  <mc:AlternateContent xmlns:mc="http://schemas.openxmlformats.org/markup-compatibility/2006">
                    <mc:Choice xmlns:v="urn:schemas-microsoft-com:vml" Requires="v">
                      <p:oleObj name="Equation" r:id="rId11" imgW="164814" imgH="177492" progId="Equation.DSMT4">
                        <p:embed/>
                      </p:oleObj>
                    </mc:Choice>
                    <mc:Fallback>
                      <p:oleObj name="Equation" r:id="rId11" imgW="164814" imgH="177492" progId="Equation.DSMT4">
                        <p:embed/>
                        <p:pic>
                          <p:nvPicPr>
                            <p:cNvPr id="0" name="Object 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2" y="3072"/>
                              <a:ext cx="104" cy="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69" name="Line 68">
                  <a:extLst>
                    <a:ext uri="{FF2B5EF4-FFF2-40B4-BE49-F238E27FC236}">
                      <a16:creationId xmlns:a16="http://schemas.microsoft.com/office/drawing/2014/main" id="{6F691950-2586-43DE-A62E-5843C871A0B6}"/>
                    </a:ext>
                  </a:extLst>
                </p:cNvPr>
                <p:cNvSpPr>
                  <a:spLocks noChangeShapeType="1"/>
                </p:cNvSpPr>
                <p:nvPr/>
              </p:nvSpPr>
              <p:spPr bwMode="auto">
                <a:xfrm>
                  <a:off x="2378" y="3128"/>
                  <a:ext cx="48" cy="0"/>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37949" name="Object 69">
                <a:extLst>
                  <a:ext uri="{FF2B5EF4-FFF2-40B4-BE49-F238E27FC236}">
                    <a16:creationId xmlns:a16="http://schemas.microsoft.com/office/drawing/2014/main" id="{DAEF86F2-27C8-4D4A-B49E-1513639DB467}"/>
                  </a:ext>
                </a:extLst>
              </p:cNvPr>
              <p:cNvGraphicFramePr>
                <a:graphicFrameLocks noChangeAspect="1"/>
              </p:cNvGraphicFramePr>
              <p:nvPr/>
            </p:nvGraphicFramePr>
            <p:xfrm flipV="1">
              <a:off x="3952" y="1623"/>
              <a:ext cx="184" cy="192"/>
            </p:xfrm>
            <a:graphic>
              <a:graphicData uri="http://schemas.openxmlformats.org/presentationml/2006/ole">
                <mc:AlternateContent xmlns:mc="http://schemas.openxmlformats.org/markup-compatibility/2006">
                  <mc:Choice xmlns:v="urn:schemas-microsoft-com:vml" Requires="v">
                    <p:oleObj name="Equation" r:id="rId12" imgW="152355" imgH="171450" progId="Equation.DSMT4">
                      <p:embed/>
                    </p:oleObj>
                  </mc:Choice>
                  <mc:Fallback>
                    <p:oleObj name="Equation" r:id="rId12" imgW="152355" imgH="171450" progId="Equation.DSMT4">
                      <p:embed/>
                      <p:pic>
                        <p:nvPicPr>
                          <p:cNvPr id="0" name="Object 6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flipV="1">
                            <a:off x="3952" y="1623"/>
                            <a:ext cx="184" cy="19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50" name="Object 70">
                <a:extLst>
                  <a:ext uri="{FF2B5EF4-FFF2-40B4-BE49-F238E27FC236}">
                    <a16:creationId xmlns:a16="http://schemas.microsoft.com/office/drawing/2014/main" id="{2B1F67CC-62E9-41C6-96AF-6F5AC0258E3C}"/>
                  </a:ext>
                </a:extLst>
              </p:cNvPr>
              <p:cNvGraphicFramePr>
                <a:graphicFrameLocks noChangeAspect="1"/>
              </p:cNvGraphicFramePr>
              <p:nvPr/>
            </p:nvGraphicFramePr>
            <p:xfrm flipV="1">
              <a:off x="4000" y="1767"/>
              <a:ext cx="184" cy="192"/>
            </p:xfrm>
            <a:graphic>
              <a:graphicData uri="http://schemas.openxmlformats.org/presentationml/2006/ole">
                <mc:AlternateContent xmlns:mc="http://schemas.openxmlformats.org/markup-compatibility/2006">
                  <mc:Choice xmlns:v="urn:schemas-microsoft-com:vml" Requires="v">
                    <p:oleObj name="Equation" r:id="rId14" imgW="152355" imgH="171450" progId="Equation.DSMT4">
                      <p:embed/>
                    </p:oleObj>
                  </mc:Choice>
                  <mc:Fallback>
                    <p:oleObj name="Equation" r:id="rId14" imgW="152355" imgH="171450" progId="Equation.DSMT4">
                      <p:embed/>
                      <p:pic>
                        <p:nvPicPr>
                          <p:cNvPr id="0" name="Object 7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flipV="1">
                            <a:off x="4000" y="1767"/>
                            <a:ext cx="184" cy="19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51" name="Object 71">
                <a:extLst>
                  <a:ext uri="{FF2B5EF4-FFF2-40B4-BE49-F238E27FC236}">
                    <a16:creationId xmlns:a16="http://schemas.microsoft.com/office/drawing/2014/main" id="{E520B605-A826-4D14-B19A-D0D1F3480704}"/>
                  </a:ext>
                </a:extLst>
              </p:cNvPr>
              <p:cNvGraphicFramePr>
                <a:graphicFrameLocks noChangeAspect="1"/>
              </p:cNvGraphicFramePr>
              <p:nvPr/>
            </p:nvGraphicFramePr>
            <p:xfrm flipV="1">
              <a:off x="3952" y="1911"/>
              <a:ext cx="184" cy="192"/>
            </p:xfrm>
            <a:graphic>
              <a:graphicData uri="http://schemas.openxmlformats.org/presentationml/2006/ole">
                <mc:AlternateContent xmlns:mc="http://schemas.openxmlformats.org/markup-compatibility/2006">
                  <mc:Choice xmlns:v="urn:schemas-microsoft-com:vml" Requires="v">
                    <p:oleObj name="Equation" r:id="rId16" imgW="152355" imgH="171450" progId="Equation.DSMT4">
                      <p:embed/>
                    </p:oleObj>
                  </mc:Choice>
                  <mc:Fallback>
                    <p:oleObj name="Equation" r:id="rId16" imgW="152355" imgH="171450" progId="Equation.DSMT4">
                      <p:embed/>
                      <p:pic>
                        <p:nvPicPr>
                          <p:cNvPr id="0" name="Object 7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flipV="1">
                            <a:off x="3952" y="1911"/>
                            <a:ext cx="184" cy="19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52" name="Object 72">
                <a:extLst>
                  <a:ext uri="{FF2B5EF4-FFF2-40B4-BE49-F238E27FC236}">
                    <a16:creationId xmlns:a16="http://schemas.microsoft.com/office/drawing/2014/main" id="{4D776DF2-091A-4A32-B2A6-351488F90881}"/>
                  </a:ext>
                </a:extLst>
              </p:cNvPr>
              <p:cNvGraphicFramePr>
                <a:graphicFrameLocks noChangeAspect="1"/>
              </p:cNvGraphicFramePr>
              <p:nvPr/>
            </p:nvGraphicFramePr>
            <p:xfrm flipV="1">
              <a:off x="3856" y="2047"/>
              <a:ext cx="184" cy="192"/>
            </p:xfrm>
            <a:graphic>
              <a:graphicData uri="http://schemas.openxmlformats.org/presentationml/2006/ole">
                <mc:AlternateContent xmlns:mc="http://schemas.openxmlformats.org/markup-compatibility/2006">
                  <mc:Choice xmlns:v="urn:schemas-microsoft-com:vml" Requires="v">
                    <p:oleObj name="Equation" r:id="rId18" imgW="152355" imgH="171450" progId="Equation.DSMT4">
                      <p:embed/>
                    </p:oleObj>
                  </mc:Choice>
                  <mc:Fallback>
                    <p:oleObj name="Equation" r:id="rId18" imgW="152355" imgH="171450" progId="Equation.DSMT4">
                      <p:embed/>
                      <p:pic>
                        <p:nvPicPr>
                          <p:cNvPr id="0" name="Object 7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flipV="1">
                            <a:off x="3856" y="2047"/>
                            <a:ext cx="184" cy="19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53" name="Line 73">
                <a:extLst>
                  <a:ext uri="{FF2B5EF4-FFF2-40B4-BE49-F238E27FC236}">
                    <a16:creationId xmlns:a16="http://schemas.microsoft.com/office/drawing/2014/main" id="{4B794DD1-5FD7-4BF7-8B15-0C43C16F9EC4}"/>
                  </a:ext>
                </a:extLst>
              </p:cNvPr>
              <p:cNvSpPr>
                <a:spLocks noChangeShapeType="1"/>
              </p:cNvSpPr>
              <p:nvPr/>
            </p:nvSpPr>
            <p:spPr bwMode="auto">
              <a:xfrm>
                <a:off x="3515" y="1434"/>
                <a:ext cx="31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54" name="Line 74">
                <a:extLst>
                  <a:ext uri="{FF2B5EF4-FFF2-40B4-BE49-F238E27FC236}">
                    <a16:creationId xmlns:a16="http://schemas.microsoft.com/office/drawing/2014/main" id="{650AD147-A2BB-4881-A164-FC54772D5B5A}"/>
                  </a:ext>
                </a:extLst>
              </p:cNvPr>
              <p:cNvSpPr>
                <a:spLocks noChangeShapeType="1"/>
              </p:cNvSpPr>
              <p:nvPr/>
            </p:nvSpPr>
            <p:spPr bwMode="auto">
              <a:xfrm>
                <a:off x="3288" y="1583"/>
                <a:ext cx="76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55" name="Line 75">
                <a:extLst>
                  <a:ext uri="{FF2B5EF4-FFF2-40B4-BE49-F238E27FC236}">
                    <a16:creationId xmlns:a16="http://schemas.microsoft.com/office/drawing/2014/main" id="{EE3986F3-120B-4EA9-AA54-D737C8842BD0}"/>
                  </a:ext>
                </a:extLst>
              </p:cNvPr>
              <p:cNvSpPr>
                <a:spLocks noChangeShapeType="1"/>
              </p:cNvSpPr>
              <p:nvPr/>
            </p:nvSpPr>
            <p:spPr bwMode="auto">
              <a:xfrm>
                <a:off x="3232" y="1767"/>
                <a:ext cx="9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56" name="Line 76">
                <a:extLst>
                  <a:ext uri="{FF2B5EF4-FFF2-40B4-BE49-F238E27FC236}">
                    <a16:creationId xmlns:a16="http://schemas.microsoft.com/office/drawing/2014/main" id="{C5727AF0-7ACE-4036-93D0-575D18ACE835}"/>
                  </a:ext>
                </a:extLst>
              </p:cNvPr>
              <p:cNvSpPr>
                <a:spLocks noChangeShapeType="1"/>
              </p:cNvSpPr>
              <p:nvPr/>
            </p:nvSpPr>
            <p:spPr bwMode="auto">
              <a:xfrm>
                <a:off x="3232" y="1959"/>
                <a:ext cx="9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57" name="Line 77">
                <a:extLst>
                  <a:ext uri="{FF2B5EF4-FFF2-40B4-BE49-F238E27FC236}">
                    <a16:creationId xmlns:a16="http://schemas.microsoft.com/office/drawing/2014/main" id="{C6D82642-EF60-42DA-81F4-9F4179ECA1F3}"/>
                  </a:ext>
                </a:extLst>
              </p:cNvPr>
              <p:cNvSpPr>
                <a:spLocks noChangeShapeType="1"/>
              </p:cNvSpPr>
              <p:nvPr/>
            </p:nvSpPr>
            <p:spPr bwMode="auto">
              <a:xfrm>
                <a:off x="3280" y="2103"/>
                <a:ext cx="76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58" name="Line 78">
                <a:extLst>
                  <a:ext uri="{FF2B5EF4-FFF2-40B4-BE49-F238E27FC236}">
                    <a16:creationId xmlns:a16="http://schemas.microsoft.com/office/drawing/2014/main" id="{E3353458-8A73-4FF4-A4FF-242BF41B0277}"/>
                  </a:ext>
                </a:extLst>
              </p:cNvPr>
              <p:cNvSpPr>
                <a:spLocks noChangeShapeType="1"/>
              </p:cNvSpPr>
              <p:nvPr/>
            </p:nvSpPr>
            <p:spPr bwMode="auto">
              <a:xfrm>
                <a:off x="3520" y="2247"/>
                <a:ext cx="403" cy="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59" name="Line 79">
                <a:extLst>
                  <a:ext uri="{FF2B5EF4-FFF2-40B4-BE49-F238E27FC236}">
                    <a16:creationId xmlns:a16="http://schemas.microsoft.com/office/drawing/2014/main" id="{BAFDBA1F-F33A-42C2-9355-0EB0F1F2CB03}"/>
                  </a:ext>
                </a:extLst>
              </p:cNvPr>
              <p:cNvSpPr>
                <a:spLocks noChangeShapeType="1"/>
              </p:cNvSpPr>
              <p:nvPr/>
            </p:nvSpPr>
            <p:spPr bwMode="auto">
              <a:xfrm>
                <a:off x="3520" y="1431"/>
                <a:ext cx="192"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60" name="Line 80">
                <a:extLst>
                  <a:ext uri="{FF2B5EF4-FFF2-40B4-BE49-F238E27FC236}">
                    <a16:creationId xmlns:a16="http://schemas.microsoft.com/office/drawing/2014/main" id="{769AF267-4803-421F-BE5C-8AB86A6E4AA5}"/>
                  </a:ext>
                </a:extLst>
              </p:cNvPr>
              <p:cNvSpPr>
                <a:spLocks noChangeShapeType="1"/>
              </p:cNvSpPr>
              <p:nvPr/>
            </p:nvSpPr>
            <p:spPr bwMode="auto">
              <a:xfrm>
                <a:off x="3520" y="1575"/>
                <a:ext cx="192"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61" name="Line 81">
                <a:extLst>
                  <a:ext uri="{FF2B5EF4-FFF2-40B4-BE49-F238E27FC236}">
                    <a16:creationId xmlns:a16="http://schemas.microsoft.com/office/drawing/2014/main" id="{656E8FEC-442D-4FA4-A7C5-191638C78E80}"/>
                  </a:ext>
                </a:extLst>
              </p:cNvPr>
              <p:cNvSpPr>
                <a:spLocks noChangeShapeType="1"/>
              </p:cNvSpPr>
              <p:nvPr/>
            </p:nvSpPr>
            <p:spPr bwMode="auto">
              <a:xfrm>
                <a:off x="3544" y="1767"/>
                <a:ext cx="192"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62" name="Line 82">
                <a:extLst>
                  <a:ext uri="{FF2B5EF4-FFF2-40B4-BE49-F238E27FC236}">
                    <a16:creationId xmlns:a16="http://schemas.microsoft.com/office/drawing/2014/main" id="{4B10BA80-AAC6-4F83-8867-BEDBEAFCCB3A}"/>
                  </a:ext>
                </a:extLst>
              </p:cNvPr>
              <p:cNvSpPr>
                <a:spLocks noChangeShapeType="1"/>
              </p:cNvSpPr>
              <p:nvPr/>
            </p:nvSpPr>
            <p:spPr bwMode="auto">
              <a:xfrm>
                <a:off x="3568" y="1959"/>
                <a:ext cx="192"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63" name="Line 83">
                <a:extLst>
                  <a:ext uri="{FF2B5EF4-FFF2-40B4-BE49-F238E27FC236}">
                    <a16:creationId xmlns:a16="http://schemas.microsoft.com/office/drawing/2014/main" id="{EA6F68B9-E24C-4AC5-8207-13F322FEB897}"/>
                  </a:ext>
                </a:extLst>
              </p:cNvPr>
              <p:cNvSpPr>
                <a:spLocks noChangeShapeType="1"/>
              </p:cNvSpPr>
              <p:nvPr/>
            </p:nvSpPr>
            <p:spPr bwMode="auto">
              <a:xfrm>
                <a:off x="3568" y="2103"/>
                <a:ext cx="192"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64" name="Line 84">
                <a:extLst>
                  <a:ext uri="{FF2B5EF4-FFF2-40B4-BE49-F238E27FC236}">
                    <a16:creationId xmlns:a16="http://schemas.microsoft.com/office/drawing/2014/main" id="{99957152-A025-4B24-BBA6-96D23E742E49}"/>
                  </a:ext>
                </a:extLst>
              </p:cNvPr>
              <p:cNvSpPr>
                <a:spLocks noChangeShapeType="1"/>
              </p:cNvSpPr>
              <p:nvPr/>
            </p:nvSpPr>
            <p:spPr bwMode="auto">
              <a:xfrm>
                <a:off x="3568" y="2247"/>
                <a:ext cx="192"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65" name="Line 85">
                <a:extLst>
                  <a:ext uri="{FF2B5EF4-FFF2-40B4-BE49-F238E27FC236}">
                    <a16:creationId xmlns:a16="http://schemas.microsoft.com/office/drawing/2014/main" id="{1ACDAA7D-BC27-4835-977E-2536DBBCB8E9}"/>
                  </a:ext>
                </a:extLst>
              </p:cNvPr>
              <p:cNvSpPr>
                <a:spLocks noChangeShapeType="1"/>
              </p:cNvSpPr>
              <p:nvPr/>
            </p:nvSpPr>
            <p:spPr bwMode="auto">
              <a:xfrm flipV="1">
                <a:off x="3664" y="2455"/>
                <a:ext cx="144"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66" name="Line 86">
                <a:extLst>
                  <a:ext uri="{FF2B5EF4-FFF2-40B4-BE49-F238E27FC236}">
                    <a16:creationId xmlns:a16="http://schemas.microsoft.com/office/drawing/2014/main" id="{714FF0C5-C5A4-4D4C-8B44-B7FAB32D0AAF}"/>
                  </a:ext>
                </a:extLst>
              </p:cNvPr>
              <p:cNvSpPr>
                <a:spLocks noChangeShapeType="1"/>
              </p:cNvSpPr>
              <p:nvPr/>
            </p:nvSpPr>
            <p:spPr bwMode="auto">
              <a:xfrm>
                <a:off x="3568" y="1239"/>
                <a:ext cx="192"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7967" name="Object 87">
                <a:extLst>
                  <a:ext uri="{FF2B5EF4-FFF2-40B4-BE49-F238E27FC236}">
                    <a16:creationId xmlns:a16="http://schemas.microsoft.com/office/drawing/2014/main" id="{41DF17CB-87EC-4B5D-A684-13ABC7D17DCD}"/>
                  </a:ext>
                </a:extLst>
              </p:cNvPr>
              <p:cNvGraphicFramePr>
                <a:graphicFrameLocks noChangeAspect="1"/>
              </p:cNvGraphicFramePr>
              <p:nvPr/>
            </p:nvGraphicFramePr>
            <p:xfrm>
              <a:off x="3568" y="2852"/>
              <a:ext cx="439" cy="324"/>
            </p:xfrm>
            <a:graphic>
              <a:graphicData uri="http://schemas.openxmlformats.org/presentationml/2006/ole">
                <mc:AlternateContent xmlns:mc="http://schemas.openxmlformats.org/markup-compatibility/2006">
                  <mc:Choice xmlns:v="urn:schemas-microsoft-com:vml" Requires="v">
                    <p:oleObj name="Equation" r:id="rId20" imgW="285801" imgH="209520" progId="Equation.DSMT4">
                      <p:embed/>
                    </p:oleObj>
                  </mc:Choice>
                  <mc:Fallback>
                    <p:oleObj name="Equation" r:id="rId20" imgW="285801" imgH="209520" progId="Equation.DSMT4">
                      <p:embed/>
                      <p:pic>
                        <p:nvPicPr>
                          <p:cNvPr id="0" name="Object 8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568" y="2852"/>
                            <a:ext cx="439"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7899" name="Line 88">
              <a:extLst>
                <a:ext uri="{FF2B5EF4-FFF2-40B4-BE49-F238E27FC236}">
                  <a16:creationId xmlns:a16="http://schemas.microsoft.com/office/drawing/2014/main" id="{5C82F89E-07DC-4EF0-8519-2203D5C2C393}"/>
                </a:ext>
              </a:extLst>
            </p:cNvPr>
            <p:cNvSpPr>
              <a:spLocks noChangeShapeType="1"/>
            </p:cNvSpPr>
            <p:nvPr/>
          </p:nvSpPr>
          <p:spPr bwMode="auto">
            <a:xfrm>
              <a:off x="2925" y="1026"/>
              <a:ext cx="240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900" name="Line 89">
              <a:extLst>
                <a:ext uri="{FF2B5EF4-FFF2-40B4-BE49-F238E27FC236}">
                  <a16:creationId xmlns:a16="http://schemas.microsoft.com/office/drawing/2014/main" id="{37920016-30C6-4CBF-89F9-9D8C66B3572D}"/>
                </a:ext>
              </a:extLst>
            </p:cNvPr>
            <p:cNvSpPr>
              <a:spLocks noChangeShapeType="1"/>
            </p:cNvSpPr>
            <p:nvPr/>
          </p:nvSpPr>
          <p:spPr bwMode="auto">
            <a:xfrm>
              <a:off x="2925" y="3974"/>
              <a:ext cx="240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58" name="Text Box 163">
            <a:extLst>
              <a:ext uri="{FF2B5EF4-FFF2-40B4-BE49-F238E27FC236}">
                <a16:creationId xmlns:a16="http://schemas.microsoft.com/office/drawing/2014/main" id="{3F378FEF-6B4A-4DB2-8133-066C6C5B415F}"/>
              </a:ext>
            </a:extLst>
          </p:cNvPr>
          <p:cNvSpPr txBox="1">
            <a:spLocks noChangeArrowheads="1"/>
          </p:cNvSpPr>
          <p:nvPr/>
        </p:nvSpPr>
        <p:spPr bwMode="auto">
          <a:xfrm>
            <a:off x="6734175" y="4378325"/>
            <a:ext cx="187007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chemeClr val="bg1"/>
                </a:solidFill>
              </a:rPr>
              <a:t>内部：削弱场</a:t>
            </a:r>
          </a:p>
        </p:txBody>
      </p:sp>
      <p:sp>
        <p:nvSpPr>
          <p:cNvPr id="159" name="Rectangle 164">
            <a:extLst>
              <a:ext uri="{FF2B5EF4-FFF2-40B4-BE49-F238E27FC236}">
                <a16:creationId xmlns:a16="http://schemas.microsoft.com/office/drawing/2014/main" id="{AEB5F84D-57A2-440D-91F5-FDBE94368AD8}"/>
              </a:ext>
            </a:extLst>
          </p:cNvPr>
          <p:cNvSpPr>
            <a:spLocks noChangeArrowheads="1"/>
          </p:cNvSpPr>
          <p:nvPr/>
        </p:nvSpPr>
        <p:spPr bwMode="auto">
          <a:xfrm>
            <a:off x="6789738" y="5561013"/>
            <a:ext cx="217487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chemeClr val="bg1"/>
                </a:solidFill>
              </a:rPr>
              <a:t>外部：改变场</a:t>
            </a:r>
          </a:p>
        </p:txBody>
      </p:sp>
      <p:graphicFrame>
        <p:nvGraphicFramePr>
          <p:cNvPr id="160" name="Object 165">
            <a:extLst>
              <a:ext uri="{FF2B5EF4-FFF2-40B4-BE49-F238E27FC236}">
                <a16:creationId xmlns:a16="http://schemas.microsoft.com/office/drawing/2014/main" id="{474DB881-82D3-48DD-971E-BDE20BC57339}"/>
              </a:ext>
            </a:extLst>
          </p:cNvPr>
          <p:cNvGraphicFramePr>
            <a:graphicFrameLocks noChangeAspect="1"/>
          </p:cNvGraphicFramePr>
          <p:nvPr/>
        </p:nvGraphicFramePr>
        <p:xfrm>
          <a:off x="7229475" y="4972050"/>
          <a:ext cx="879475" cy="444500"/>
        </p:xfrm>
        <a:graphic>
          <a:graphicData uri="http://schemas.openxmlformats.org/presentationml/2006/ole">
            <mc:AlternateContent xmlns:mc="http://schemas.openxmlformats.org/markup-compatibility/2006">
              <mc:Choice xmlns:v="urn:schemas-microsoft-com:vml" Requires="v">
                <p:oleObj name="Equation" r:id="rId22" imgW="520474" imgH="266584" progId="Equation.DSMT4">
                  <p:embed/>
                </p:oleObj>
              </mc:Choice>
              <mc:Fallback>
                <p:oleObj name="Equation" r:id="rId22" imgW="520474" imgH="266584" progId="Equation.DSMT4">
                  <p:embed/>
                  <p:pic>
                    <p:nvPicPr>
                      <p:cNvPr id="0" name="Object 16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229475" y="4972050"/>
                        <a:ext cx="87947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 name="图片 1">
            <a:extLst>
              <a:ext uri="{FF2B5EF4-FFF2-40B4-BE49-F238E27FC236}">
                <a16:creationId xmlns:a16="http://schemas.microsoft.com/office/drawing/2014/main" id="{04FA88AA-68DD-4D88-8039-CD16109FFD2B}"/>
              </a:ext>
            </a:extLst>
          </p:cNvPr>
          <p:cNvPicPr>
            <a:picLocks noChangeAspect="1" noChangeArrowheads="1"/>
          </p:cNvPicPr>
          <p:nvPr/>
        </p:nvPicPr>
        <p:blipFill>
          <a:blip r:embed="rId24">
            <a:extLst>
              <a:ext uri="{28A0092B-C50C-407E-A947-70E740481C1C}">
                <a14:useLocalDpi xmlns:a14="http://schemas.microsoft.com/office/drawing/2010/main"/>
              </a:ext>
            </a:extLst>
          </a:blip>
          <a:srcRect/>
          <a:stretch>
            <a:fillRect/>
          </a:stretch>
        </p:blipFill>
        <p:spPr bwMode="auto">
          <a:xfrm>
            <a:off x="514350" y="4014788"/>
            <a:ext cx="2938463"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32" fill="hold" nodeType="clickEffect">
                                  <p:stCondLst>
                                    <p:cond delay="0"/>
                                  </p:stCondLst>
                                  <p:childTnLst>
                                    <p:set>
                                      <p:cBhvr>
                                        <p:cTn id="10" dur="1" fill="hold">
                                          <p:stCondLst>
                                            <p:cond delay="0"/>
                                          </p:stCondLst>
                                        </p:cTn>
                                        <p:tgtEl>
                                          <p:spTgt spid="77"/>
                                        </p:tgtEl>
                                        <p:attrNameLst>
                                          <p:attrName>style.visibility</p:attrName>
                                        </p:attrNameLst>
                                      </p:cBhvr>
                                      <p:to>
                                        <p:strVal val="visible"/>
                                      </p:to>
                                    </p:set>
                                    <p:animEffect transition="in" filter="box(out)">
                                      <p:cBhvr>
                                        <p:cTn id="11" dur="500"/>
                                        <p:tgtEl>
                                          <p:spTgt spid="7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iterate type="lt">
                                    <p:tmPct val="100000"/>
                                  </p:iterate>
                                  <p:childTnLst>
                                    <p:set>
                                      <p:cBhvr>
                                        <p:cTn id="15" dur="1" fill="hold">
                                          <p:stCondLst>
                                            <p:cond delay="0"/>
                                          </p:stCondLst>
                                        </p:cTn>
                                        <p:tgtEl>
                                          <p:spTgt spid="158"/>
                                        </p:tgtEl>
                                        <p:attrNameLst>
                                          <p:attrName>style.visibility</p:attrName>
                                        </p:attrNameLst>
                                      </p:cBhvr>
                                      <p:to>
                                        <p:strVal val="visible"/>
                                      </p:to>
                                    </p:set>
                                    <p:animEffect transition="in" filter="dissolve">
                                      <p:cBhvr>
                                        <p:cTn id="16" dur="75"/>
                                        <p:tgtEl>
                                          <p:spTgt spid="158"/>
                                        </p:tgtEl>
                                      </p:cBhvr>
                                    </p:animEffect>
                                  </p:childTnLst>
                                </p:cTn>
                              </p:par>
                            </p:childTnLst>
                          </p:cTn>
                        </p:par>
                        <p:par>
                          <p:cTn id="17" fill="hold" nodeType="afterGroup">
                            <p:stCondLst>
                              <p:cond delay="450"/>
                            </p:stCondLst>
                            <p:childTnLst>
                              <p:par>
                                <p:cTn id="18" presetID="17" presetClass="entr" presetSubtype="1" fill="hold" nodeType="afterEffect">
                                  <p:stCondLst>
                                    <p:cond delay="0"/>
                                  </p:stCondLst>
                                  <p:childTnLst>
                                    <p:set>
                                      <p:cBhvr>
                                        <p:cTn id="19" dur="1" fill="hold">
                                          <p:stCondLst>
                                            <p:cond delay="0"/>
                                          </p:stCondLst>
                                        </p:cTn>
                                        <p:tgtEl>
                                          <p:spTgt spid="160"/>
                                        </p:tgtEl>
                                        <p:attrNameLst>
                                          <p:attrName>style.visibility</p:attrName>
                                        </p:attrNameLst>
                                      </p:cBhvr>
                                      <p:to>
                                        <p:strVal val="visible"/>
                                      </p:to>
                                    </p:set>
                                    <p:anim calcmode="lin" valueType="num">
                                      <p:cBhvr>
                                        <p:cTn id="20" dur="500" fill="hold"/>
                                        <p:tgtEl>
                                          <p:spTgt spid="160"/>
                                        </p:tgtEl>
                                        <p:attrNameLst>
                                          <p:attrName>ppt_x</p:attrName>
                                        </p:attrNameLst>
                                      </p:cBhvr>
                                      <p:tavLst>
                                        <p:tav tm="0">
                                          <p:val>
                                            <p:strVal val="#ppt_x"/>
                                          </p:val>
                                        </p:tav>
                                        <p:tav tm="100000">
                                          <p:val>
                                            <p:strVal val="#ppt_x"/>
                                          </p:val>
                                        </p:tav>
                                      </p:tavLst>
                                    </p:anim>
                                    <p:anim calcmode="lin" valueType="num">
                                      <p:cBhvr>
                                        <p:cTn id="21" dur="500" fill="hold"/>
                                        <p:tgtEl>
                                          <p:spTgt spid="160"/>
                                        </p:tgtEl>
                                        <p:attrNameLst>
                                          <p:attrName>ppt_y</p:attrName>
                                        </p:attrNameLst>
                                      </p:cBhvr>
                                      <p:tavLst>
                                        <p:tav tm="0">
                                          <p:val>
                                            <p:strVal val="#ppt_y-#ppt_h/2"/>
                                          </p:val>
                                        </p:tav>
                                        <p:tav tm="100000">
                                          <p:val>
                                            <p:strVal val="#ppt_y"/>
                                          </p:val>
                                        </p:tav>
                                      </p:tavLst>
                                    </p:anim>
                                    <p:anim calcmode="lin" valueType="num">
                                      <p:cBhvr>
                                        <p:cTn id="22" dur="500" fill="hold"/>
                                        <p:tgtEl>
                                          <p:spTgt spid="160"/>
                                        </p:tgtEl>
                                        <p:attrNameLst>
                                          <p:attrName>ppt_w</p:attrName>
                                        </p:attrNameLst>
                                      </p:cBhvr>
                                      <p:tavLst>
                                        <p:tav tm="0">
                                          <p:val>
                                            <p:strVal val="#ppt_w"/>
                                          </p:val>
                                        </p:tav>
                                        <p:tav tm="100000">
                                          <p:val>
                                            <p:strVal val="#ppt_w"/>
                                          </p:val>
                                        </p:tav>
                                      </p:tavLst>
                                    </p:anim>
                                    <p:anim calcmode="lin" valueType="num">
                                      <p:cBhvr>
                                        <p:cTn id="23" dur="500" fill="hold"/>
                                        <p:tgtEl>
                                          <p:spTgt spid="160"/>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iterate type="lt">
                                    <p:tmPct val="100000"/>
                                  </p:iterate>
                                  <p:childTnLst>
                                    <p:set>
                                      <p:cBhvr>
                                        <p:cTn id="27" dur="1" fill="hold">
                                          <p:stCondLst>
                                            <p:cond delay="0"/>
                                          </p:stCondLst>
                                        </p:cTn>
                                        <p:tgtEl>
                                          <p:spTgt spid="159"/>
                                        </p:tgtEl>
                                        <p:attrNameLst>
                                          <p:attrName>style.visibility</p:attrName>
                                        </p:attrNameLst>
                                      </p:cBhvr>
                                      <p:to>
                                        <p:strVal val="visible"/>
                                      </p:to>
                                    </p:set>
                                    <p:animEffect transition="in" filter="dissolve">
                                      <p:cBhvr>
                                        <p:cTn id="28" dur="75"/>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utoUpdateAnimBg="0"/>
      <p:bldP spid="159"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4" name="Group 2">
            <a:extLst>
              <a:ext uri="{FF2B5EF4-FFF2-40B4-BE49-F238E27FC236}">
                <a16:creationId xmlns:a16="http://schemas.microsoft.com/office/drawing/2014/main" id="{3D2FED76-28B0-4239-ABD8-891A0AF4B866}"/>
              </a:ext>
            </a:extLst>
          </p:cNvPr>
          <p:cNvGrpSpPr>
            <a:grpSpLocks/>
          </p:cNvGrpSpPr>
          <p:nvPr/>
        </p:nvGrpSpPr>
        <p:grpSpPr bwMode="auto">
          <a:xfrm>
            <a:off x="271463" y="109538"/>
            <a:ext cx="3800475" cy="519112"/>
            <a:chOff x="102" y="57"/>
            <a:chExt cx="2394" cy="327"/>
          </a:xfrm>
        </p:grpSpPr>
        <p:sp>
          <p:nvSpPr>
            <p:cNvPr id="38939" name="Text Box 3">
              <a:extLst>
                <a:ext uri="{FF2B5EF4-FFF2-40B4-BE49-F238E27FC236}">
                  <a16:creationId xmlns:a16="http://schemas.microsoft.com/office/drawing/2014/main" id="{B94D2863-EA45-4526-A23A-104BBB0F8AE2}"/>
                </a:ext>
              </a:extLst>
            </p:cNvPr>
            <p:cNvSpPr txBox="1">
              <a:spLocks noChangeArrowheads="1"/>
            </p:cNvSpPr>
            <p:nvPr/>
          </p:nvSpPr>
          <p:spPr bwMode="auto">
            <a:xfrm>
              <a:off x="102" y="57"/>
              <a:ext cx="239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66FFFF"/>
                  </a:solidFill>
                </a:rPr>
                <a:t>电极化强度矢量</a:t>
              </a:r>
            </a:p>
          </p:txBody>
        </p:sp>
        <p:graphicFrame>
          <p:nvGraphicFramePr>
            <p:cNvPr id="38940" name="Object 4">
              <a:extLst>
                <a:ext uri="{FF2B5EF4-FFF2-40B4-BE49-F238E27FC236}">
                  <a16:creationId xmlns:a16="http://schemas.microsoft.com/office/drawing/2014/main" id="{CE27C3DA-D96E-499C-A290-B739372729A7}"/>
                </a:ext>
              </a:extLst>
            </p:cNvPr>
            <p:cNvGraphicFramePr>
              <a:graphicFrameLocks noChangeAspect="1"/>
            </p:cNvGraphicFramePr>
            <p:nvPr/>
          </p:nvGraphicFramePr>
          <p:xfrm>
            <a:off x="1803" y="104"/>
            <a:ext cx="184" cy="232"/>
          </p:xfrm>
          <a:graphic>
            <a:graphicData uri="http://schemas.openxmlformats.org/presentationml/2006/ole">
              <mc:AlternateContent xmlns:mc="http://schemas.openxmlformats.org/markup-compatibility/2006">
                <mc:Choice xmlns:v="urn:schemas-microsoft-com:vml" Requires="v">
                  <p:oleObj name="公式" r:id="rId2" imgW="241473" imgH="317412" progId="Equation.3">
                    <p:embed/>
                  </p:oleObj>
                </mc:Choice>
                <mc:Fallback>
                  <p:oleObj name="公式" r:id="rId2" imgW="241473" imgH="317412"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 y="104"/>
                          <a:ext cx="18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4757" name="Text Box 5">
            <a:extLst>
              <a:ext uri="{FF2B5EF4-FFF2-40B4-BE49-F238E27FC236}">
                <a16:creationId xmlns:a16="http://schemas.microsoft.com/office/drawing/2014/main" id="{B3FFD8EC-2AD5-4B79-A470-B67D751D034F}"/>
              </a:ext>
            </a:extLst>
          </p:cNvPr>
          <p:cNvSpPr txBox="1">
            <a:spLocks noChangeArrowheads="1"/>
          </p:cNvSpPr>
          <p:nvPr/>
        </p:nvSpPr>
        <p:spPr bwMode="auto">
          <a:xfrm>
            <a:off x="1047750" y="2492375"/>
            <a:ext cx="5126038"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chemeClr val="bg1"/>
                </a:solidFill>
              </a:rPr>
              <a:t>单位  库仑</a:t>
            </a:r>
            <a:r>
              <a:rPr lang="en-US" altLang="zh-CN" sz="2800" b="1">
                <a:solidFill>
                  <a:schemeClr val="bg1"/>
                </a:solidFill>
              </a:rPr>
              <a:t>/</a:t>
            </a:r>
            <a:r>
              <a:rPr lang="zh-CN" altLang="en-US" sz="2800" b="1">
                <a:solidFill>
                  <a:schemeClr val="bg1"/>
                </a:solidFill>
              </a:rPr>
              <a:t>米</a:t>
            </a:r>
            <a:r>
              <a:rPr lang="en-US" altLang="zh-CN" sz="2800" b="1" baseline="30000">
                <a:solidFill>
                  <a:schemeClr val="bg1"/>
                </a:solidFill>
              </a:rPr>
              <a:t>2</a:t>
            </a:r>
            <a:r>
              <a:rPr lang="en-US" altLang="zh-CN" sz="2800" b="1">
                <a:solidFill>
                  <a:schemeClr val="bg1"/>
                </a:solidFill>
              </a:rPr>
              <a:t>(</a:t>
            </a:r>
            <a:r>
              <a:rPr lang="en-US" altLang="zh-CN">
                <a:solidFill>
                  <a:schemeClr val="bg1"/>
                </a:solidFill>
              </a:rPr>
              <a:t> </a:t>
            </a:r>
            <a:r>
              <a:rPr lang="en-US" altLang="zh-CN" sz="2800" b="1">
                <a:solidFill>
                  <a:schemeClr val="bg1"/>
                </a:solidFill>
              </a:rPr>
              <a:t>C/m</a:t>
            </a:r>
            <a:r>
              <a:rPr lang="en-US" altLang="zh-CN" sz="2800" b="1" baseline="30000">
                <a:solidFill>
                  <a:schemeClr val="bg1"/>
                </a:solidFill>
              </a:rPr>
              <a:t>2</a:t>
            </a:r>
            <a:r>
              <a:rPr lang="en-US" altLang="zh-CN" sz="2800" b="1">
                <a:solidFill>
                  <a:schemeClr val="bg1"/>
                </a:solidFill>
              </a:rPr>
              <a:t>)</a:t>
            </a:r>
            <a:endParaRPr lang="en-US" altLang="zh-CN" sz="2800" b="1" baseline="30000">
              <a:solidFill>
                <a:schemeClr val="bg1"/>
              </a:solidFill>
            </a:endParaRPr>
          </a:p>
        </p:txBody>
      </p:sp>
      <p:sp>
        <p:nvSpPr>
          <p:cNvPr id="74758" name="Text Box 6">
            <a:extLst>
              <a:ext uri="{FF2B5EF4-FFF2-40B4-BE49-F238E27FC236}">
                <a16:creationId xmlns:a16="http://schemas.microsoft.com/office/drawing/2014/main" id="{02362485-E755-4D02-8713-C90893B8254C}"/>
              </a:ext>
            </a:extLst>
          </p:cNvPr>
          <p:cNvSpPr txBox="1">
            <a:spLocks noChangeArrowheads="1"/>
          </p:cNvSpPr>
          <p:nvPr/>
        </p:nvSpPr>
        <p:spPr bwMode="auto">
          <a:xfrm>
            <a:off x="1060450" y="2976563"/>
            <a:ext cx="23622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chemeClr val="bg1"/>
                </a:solidFill>
              </a:rPr>
              <a:t>显然   </a:t>
            </a:r>
            <a:r>
              <a:rPr lang="en-US" altLang="zh-CN" sz="2800" b="1" i="1">
                <a:solidFill>
                  <a:schemeClr val="bg1"/>
                </a:solidFill>
              </a:rPr>
              <a:t>E</a:t>
            </a:r>
            <a:r>
              <a:rPr lang="zh-CN" altLang="en-US" sz="2800" b="1" baseline="-25000">
                <a:solidFill>
                  <a:schemeClr val="bg1"/>
                </a:solidFill>
              </a:rPr>
              <a:t>外</a:t>
            </a:r>
            <a:r>
              <a:rPr lang="en-US" altLang="zh-CN" sz="2800" b="1">
                <a:solidFill>
                  <a:schemeClr val="bg1"/>
                </a:solidFill>
              </a:rPr>
              <a:t>=0</a:t>
            </a:r>
          </a:p>
        </p:txBody>
      </p:sp>
      <p:graphicFrame>
        <p:nvGraphicFramePr>
          <p:cNvPr id="74759" name="Object 7">
            <a:extLst>
              <a:ext uri="{FF2B5EF4-FFF2-40B4-BE49-F238E27FC236}">
                <a16:creationId xmlns:a16="http://schemas.microsoft.com/office/drawing/2014/main" id="{0F1277B7-3A7C-4D9E-A159-4641415430FB}"/>
              </a:ext>
            </a:extLst>
          </p:cNvPr>
          <p:cNvGraphicFramePr>
            <a:graphicFrameLocks noChangeAspect="1"/>
          </p:cNvGraphicFramePr>
          <p:nvPr/>
        </p:nvGraphicFramePr>
        <p:xfrm>
          <a:off x="3262313" y="3038475"/>
          <a:ext cx="1219200" cy="450850"/>
        </p:xfrm>
        <a:graphic>
          <a:graphicData uri="http://schemas.openxmlformats.org/presentationml/2006/ole">
            <mc:AlternateContent xmlns:mc="http://schemas.openxmlformats.org/markup-compatibility/2006">
              <mc:Choice xmlns:v="urn:schemas-microsoft-com:vml" Requires="v">
                <p:oleObj name="Equation" r:id="rId4" imgW="1218671" imgH="431613" progId="Equation.DSMT4">
                  <p:embed/>
                </p:oleObj>
              </mc:Choice>
              <mc:Fallback>
                <p:oleObj name="Equation" r:id="rId4" imgW="1218671" imgH="431613"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2313" y="3038475"/>
                        <a:ext cx="1219200" cy="450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60" name="Object 8">
            <a:extLst>
              <a:ext uri="{FF2B5EF4-FFF2-40B4-BE49-F238E27FC236}">
                <a16:creationId xmlns:a16="http://schemas.microsoft.com/office/drawing/2014/main" id="{13F8A8DD-9D88-4A5F-84DE-C5ED4E23BF2B}"/>
              </a:ext>
            </a:extLst>
          </p:cNvPr>
          <p:cNvGraphicFramePr>
            <a:graphicFrameLocks noChangeAspect="1"/>
          </p:cNvGraphicFramePr>
          <p:nvPr/>
        </p:nvGraphicFramePr>
        <p:xfrm>
          <a:off x="4718050" y="3052763"/>
          <a:ext cx="744538" cy="393700"/>
        </p:xfrm>
        <a:graphic>
          <a:graphicData uri="http://schemas.openxmlformats.org/presentationml/2006/ole">
            <mc:AlternateContent xmlns:mc="http://schemas.openxmlformats.org/markup-compatibility/2006">
              <mc:Choice xmlns:v="urn:schemas-microsoft-com:vml" Requires="v">
                <p:oleObj name="Equation" r:id="rId6" imgW="838200" imgH="381000" progId="Equation.DSMT4">
                  <p:embed/>
                </p:oleObj>
              </mc:Choice>
              <mc:Fallback>
                <p:oleObj name="Equation" r:id="rId6" imgW="838200" imgH="3810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8050" y="3052763"/>
                        <a:ext cx="744538" cy="3937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62" name="Text Box 10">
            <a:extLst>
              <a:ext uri="{FF2B5EF4-FFF2-40B4-BE49-F238E27FC236}">
                <a16:creationId xmlns:a16="http://schemas.microsoft.com/office/drawing/2014/main" id="{9BB43A18-86F6-4CF0-9D54-365522C243E3}"/>
              </a:ext>
            </a:extLst>
          </p:cNvPr>
          <p:cNvSpPr txBox="1">
            <a:spLocks noChangeArrowheads="1"/>
          </p:cNvSpPr>
          <p:nvPr/>
        </p:nvSpPr>
        <p:spPr bwMode="auto">
          <a:xfrm>
            <a:off x="34925" y="3608388"/>
            <a:ext cx="8878888" cy="954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chemeClr val="bg1"/>
                </a:solidFill>
              </a:rPr>
              <a:t>（</a:t>
            </a:r>
            <a:r>
              <a:rPr lang="en-US" altLang="zh-CN" sz="2800" b="1">
                <a:solidFill>
                  <a:schemeClr val="bg1"/>
                </a:solidFill>
              </a:rPr>
              <a:t>2</a:t>
            </a:r>
            <a:r>
              <a:rPr lang="zh-CN" altLang="en-US" sz="2800" b="1">
                <a:solidFill>
                  <a:schemeClr val="bg1"/>
                </a:solidFill>
              </a:rPr>
              <a:t>）电介质的极化规律</a:t>
            </a:r>
            <a:r>
              <a:rPr lang="en-US" altLang="zh-CN" sz="2800" b="1">
                <a:solidFill>
                  <a:schemeClr val="bg1"/>
                </a:solidFill>
              </a:rPr>
              <a:t>:</a:t>
            </a:r>
            <a:r>
              <a:rPr lang="zh-CN" altLang="en-US" sz="2800" b="1">
                <a:solidFill>
                  <a:schemeClr val="bg1"/>
                </a:solidFill>
              </a:rPr>
              <a:t>对于各向同性的均匀电介质，其中任一点处的电极化强度矢量与该点的</a:t>
            </a:r>
            <a:r>
              <a:rPr lang="zh-CN" altLang="en-US" sz="2800" b="1">
                <a:solidFill>
                  <a:srgbClr val="FFC000"/>
                </a:solidFill>
              </a:rPr>
              <a:t>总场强</a:t>
            </a:r>
            <a:r>
              <a:rPr lang="zh-CN" altLang="en-US" sz="2800" b="1">
                <a:solidFill>
                  <a:schemeClr val="bg1"/>
                </a:solidFill>
              </a:rPr>
              <a:t>成正比</a:t>
            </a:r>
            <a:r>
              <a:rPr lang="en-US" altLang="zh-CN" sz="2800" b="1">
                <a:solidFill>
                  <a:schemeClr val="bg1"/>
                </a:solidFill>
              </a:rPr>
              <a:t>.</a:t>
            </a:r>
            <a:r>
              <a:rPr lang="zh-CN" altLang="en-US" sz="2800" b="1">
                <a:solidFill>
                  <a:schemeClr val="bg1"/>
                </a:solidFill>
              </a:rPr>
              <a:t> </a:t>
            </a:r>
          </a:p>
        </p:txBody>
      </p:sp>
      <p:graphicFrame>
        <p:nvGraphicFramePr>
          <p:cNvPr id="74766" name="Object 14">
            <a:extLst>
              <a:ext uri="{FF2B5EF4-FFF2-40B4-BE49-F238E27FC236}">
                <a16:creationId xmlns:a16="http://schemas.microsoft.com/office/drawing/2014/main" id="{446283CD-8396-4AFA-8477-287E9A4730C5}"/>
              </a:ext>
            </a:extLst>
          </p:cNvPr>
          <p:cNvGraphicFramePr>
            <a:graphicFrameLocks noChangeAspect="1"/>
          </p:cNvGraphicFramePr>
          <p:nvPr/>
        </p:nvGraphicFramePr>
        <p:xfrm>
          <a:off x="1130300" y="5605463"/>
          <a:ext cx="1587500" cy="430212"/>
        </p:xfrm>
        <a:graphic>
          <a:graphicData uri="http://schemas.openxmlformats.org/presentationml/2006/ole">
            <mc:AlternateContent xmlns:mc="http://schemas.openxmlformats.org/markup-compatibility/2006">
              <mc:Choice xmlns:v="urn:schemas-microsoft-com:vml" Requires="v">
                <p:oleObj name="Equation" r:id="rId8" imgW="1587500" imgH="431800" progId="Equation.3">
                  <p:embed/>
                </p:oleObj>
              </mc:Choice>
              <mc:Fallback>
                <p:oleObj name="Equation" r:id="rId8" imgW="1587500" imgH="431800"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30300" y="5605463"/>
                        <a:ext cx="1587500" cy="430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4767" name="Group 15">
            <a:extLst>
              <a:ext uri="{FF2B5EF4-FFF2-40B4-BE49-F238E27FC236}">
                <a16:creationId xmlns:a16="http://schemas.microsoft.com/office/drawing/2014/main" id="{1EE67B25-4DA3-4ED9-9B2D-C4A2290B7577}"/>
              </a:ext>
            </a:extLst>
          </p:cNvPr>
          <p:cNvGrpSpPr>
            <a:grpSpLocks/>
          </p:cNvGrpSpPr>
          <p:nvPr/>
        </p:nvGrpSpPr>
        <p:grpSpPr bwMode="auto">
          <a:xfrm>
            <a:off x="3043238" y="5324475"/>
            <a:ext cx="2917825" cy="519113"/>
            <a:chOff x="2760" y="2025"/>
            <a:chExt cx="1455" cy="327"/>
          </a:xfrm>
        </p:grpSpPr>
        <p:graphicFrame>
          <p:nvGraphicFramePr>
            <p:cNvPr id="38937" name="Object 16">
              <a:extLst>
                <a:ext uri="{FF2B5EF4-FFF2-40B4-BE49-F238E27FC236}">
                  <a16:creationId xmlns:a16="http://schemas.microsoft.com/office/drawing/2014/main" id="{F693F7FF-983A-4860-9C8D-08398AEAD8DB}"/>
                </a:ext>
              </a:extLst>
            </p:cNvPr>
            <p:cNvGraphicFramePr>
              <a:graphicFrameLocks noChangeAspect="1"/>
            </p:cNvGraphicFramePr>
            <p:nvPr/>
          </p:nvGraphicFramePr>
          <p:xfrm>
            <a:off x="2760" y="2028"/>
            <a:ext cx="240" cy="264"/>
          </p:xfrm>
          <a:graphic>
            <a:graphicData uri="http://schemas.openxmlformats.org/presentationml/2006/ole">
              <mc:AlternateContent xmlns:mc="http://schemas.openxmlformats.org/markup-compatibility/2006">
                <mc:Choice xmlns:v="urn:schemas-microsoft-com:vml" Requires="v">
                  <p:oleObj name="公式" r:id="rId10" imgW="380835" imgH="418918" progId="Equation.3">
                    <p:embed/>
                  </p:oleObj>
                </mc:Choice>
                <mc:Fallback>
                  <p:oleObj name="公式" r:id="rId10" imgW="380835" imgH="418918" progId="Equation.3">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60" y="2028"/>
                          <a:ext cx="240" cy="2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38" name="Text Box 17">
              <a:extLst>
                <a:ext uri="{FF2B5EF4-FFF2-40B4-BE49-F238E27FC236}">
                  <a16:creationId xmlns:a16="http://schemas.microsoft.com/office/drawing/2014/main" id="{D2A3C3DE-D3EA-4F27-BF42-B21DCF2949BB}"/>
                </a:ext>
              </a:extLst>
            </p:cNvPr>
            <p:cNvSpPr txBox="1">
              <a:spLocks noChangeArrowheads="1"/>
            </p:cNvSpPr>
            <p:nvPr/>
          </p:nvSpPr>
          <p:spPr bwMode="auto">
            <a:xfrm>
              <a:off x="2976" y="2025"/>
              <a:ext cx="1239"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chemeClr val="bg1"/>
                  </a:solidFill>
                </a:rPr>
                <a:t>—</a:t>
              </a:r>
              <a:r>
                <a:rPr lang="zh-CN" altLang="en-US" sz="2800" b="1">
                  <a:solidFill>
                    <a:schemeClr val="bg1"/>
                  </a:solidFill>
                </a:rPr>
                <a:t>电极化率</a:t>
              </a:r>
            </a:p>
          </p:txBody>
        </p:sp>
      </p:grpSp>
      <p:graphicFrame>
        <p:nvGraphicFramePr>
          <p:cNvPr id="74770" name="Object 18">
            <a:extLst>
              <a:ext uri="{FF2B5EF4-FFF2-40B4-BE49-F238E27FC236}">
                <a16:creationId xmlns:a16="http://schemas.microsoft.com/office/drawing/2014/main" id="{8FAB93CB-EF78-47A9-945C-A2E015157A66}"/>
              </a:ext>
            </a:extLst>
          </p:cNvPr>
          <p:cNvGraphicFramePr>
            <a:graphicFrameLocks noChangeAspect="1"/>
          </p:cNvGraphicFramePr>
          <p:nvPr/>
        </p:nvGraphicFramePr>
        <p:xfrm>
          <a:off x="3117850" y="5857875"/>
          <a:ext cx="3055938" cy="457200"/>
        </p:xfrm>
        <a:graphic>
          <a:graphicData uri="http://schemas.openxmlformats.org/presentationml/2006/ole">
            <mc:AlternateContent xmlns:mc="http://schemas.openxmlformats.org/markup-compatibility/2006">
              <mc:Choice xmlns:v="urn:schemas-microsoft-com:vml" Requires="v">
                <p:oleObj name="Equation" r:id="rId12" imgW="2832100" imgH="444500" progId="Equation.DSMT4">
                  <p:embed/>
                </p:oleObj>
              </mc:Choice>
              <mc:Fallback>
                <p:oleObj name="Equation" r:id="rId12" imgW="2832100" imgH="444500" progId="Equation.DSMT4">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17850" y="5857875"/>
                        <a:ext cx="305593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71" name="Object 19">
            <a:extLst>
              <a:ext uri="{FF2B5EF4-FFF2-40B4-BE49-F238E27FC236}">
                <a16:creationId xmlns:a16="http://schemas.microsoft.com/office/drawing/2014/main" id="{568E32B3-02BF-4F84-B76A-70113C5D2C0A}"/>
              </a:ext>
            </a:extLst>
          </p:cNvPr>
          <p:cNvGraphicFramePr>
            <a:graphicFrameLocks noChangeAspect="1"/>
          </p:cNvGraphicFramePr>
          <p:nvPr/>
        </p:nvGraphicFramePr>
        <p:xfrm>
          <a:off x="1719263" y="4573588"/>
          <a:ext cx="1757362" cy="538162"/>
        </p:xfrm>
        <a:graphic>
          <a:graphicData uri="http://schemas.openxmlformats.org/presentationml/2006/ole">
            <mc:AlternateContent xmlns:mc="http://schemas.openxmlformats.org/markup-compatibility/2006">
              <mc:Choice xmlns:v="urn:schemas-microsoft-com:vml" Requires="v">
                <p:oleObj name="Equation" r:id="rId14" imgW="1612900" imgH="495300" progId="Equation.DSMT4">
                  <p:embed/>
                </p:oleObj>
              </mc:Choice>
              <mc:Fallback>
                <p:oleObj name="Equation" r:id="rId14" imgW="1612900" imgH="495300" progId="Equation.DSMT4">
                  <p:embed/>
                  <p:pic>
                    <p:nvPicPr>
                      <p:cNvPr id="0"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19263" y="4573588"/>
                        <a:ext cx="1757362" cy="538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72" name="Object 20">
            <a:extLst>
              <a:ext uri="{FF2B5EF4-FFF2-40B4-BE49-F238E27FC236}">
                <a16:creationId xmlns:a16="http://schemas.microsoft.com/office/drawing/2014/main" id="{695016AD-A4D3-40CD-B697-3AA77EB4D370}"/>
              </a:ext>
            </a:extLst>
          </p:cNvPr>
          <p:cNvGraphicFramePr>
            <a:graphicFrameLocks noChangeAspect="1"/>
          </p:cNvGraphicFramePr>
          <p:nvPr/>
        </p:nvGraphicFramePr>
        <p:xfrm>
          <a:off x="4305300" y="4562475"/>
          <a:ext cx="2012950" cy="514350"/>
        </p:xfrm>
        <a:graphic>
          <a:graphicData uri="http://schemas.openxmlformats.org/presentationml/2006/ole">
            <mc:AlternateContent xmlns:mc="http://schemas.openxmlformats.org/markup-compatibility/2006">
              <mc:Choice xmlns:v="urn:schemas-microsoft-com:vml" Requires="v">
                <p:oleObj name="Equation" r:id="rId16" imgW="1930400" imgH="495300" progId="Equation.3">
                  <p:embed/>
                </p:oleObj>
              </mc:Choice>
              <mc:Fallback>
                <p:oleObj name="Equation" r:id="rId16" imgW="1930400" imgH="495300" progId="Equation.3">
                  <p:embed/>
                  <p:pic>
                    <p:nvPicPr>
                      <p:cNvPr id="0" name="Object 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05300" y="4562475"/>
                        <a:ext cx="2012950" cy="514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80" name="AutoShape 28">
            <a:extLst>
              <a:ext uri="{FF2B5EF4-FFF2-40B4-BE49-F238E27FC236}">
                <a16:creationId xmlns:a16="http://schemas.microsoft.com/office/drawing/2014/main" id="{15A45DE1-8B68-4401-9550-71E5172A6582}"/>
              </a:ext>
            </a:extLst>
          </p:cNvPr>
          <p:cNvSpPr>
            <a:spLocks/>
          </p:cNvSpPr>
          <p:nvPr/>
        </p:nvSpPr>
        <p:spPr bwMode="auto">
          <a:xfrm>
            <a:off x="4279900" y="1339850"/>
            <a:ext cx="3657600" cy="984250"/>
          </a:xfrm>
          <a:prstGeom prst="borderCallout1">
            <a:avLst>
              <a:gd name="adj1" fmla="val 107741"/>
              <a:gd name="adj2" fmla="val 96875"/>
              <a:gd name="adj3" fmla="val 107741"/>
              <a:gd name="adj4" fmla="val -43750"/>
            </a:avLst>
          </a:prstGeom>
          <a:noFill/>
          <a:ln w="38100">
            <a:solidFill>
              <a:srgbClr val="FF0000"/>
            </a:solidFill>
            <a:miter lim="800000"/>
            <a:headEnd/>
            <a:tailEnd/>
          </a:ln>
          <a:extLst>
            <a:ext uri="{909E8E84-426E-40DD-AFC4-6F175D3DCCD1}">
              <a14:hiddenFill xmlns:a14="http://schemas.microsoft.com/office/drawing/2010/main">
                <a:solidFill>
                  <a:schemeClr val="accent1"/>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chemeClr val="bg1"/>
                </a:solidFill>
              </a:rPr>
              <a:t>单位体积内所有分子</a:t>
            </a:r>
          </a:p>
          <a:p>
            <a:pPr eaLnBrk="1" hangingPunct="1"/>
            <a:r>
              <a:rPr lang="zh-CN" altLang="en-US" sz="2800" b="1">
                <a:solidFill>
                  <a:schemeClr val="bg1"/>
                </a:solidFill>
              </a:rPr>
              <a:t>  的电偶极矩矢量和</a:t>
            </a:r>
          </a:p>
        </p:txBody>
      </p:sp>
      <p:graphicFrame>
        <p:nvGraphicFramePr>
          <p:cNvPr id="74783" name="Object 31">
            <a:extLst>
              <a:ext uri="{FF2B5EF4-FFF2-40B4-BE49-F238E27FC236}">
                <a16:creationId xmlns:a16="http://schemas.microsoft.com/office/drawing/2014/main" id="{BB548E1F-0E6A-4E7C-A125-28CF9B098366}"/>
              </a:ext>
            </a:extLst>
          </p:cNvPr>
          <p:cNvGraphicFramePr>
            <a:graphicFrameLocks noChangeAspect="1"/>
          </p:cNvGraphicFramePr>
          <p:nvPr/>
        </p:nvGraphicFramePr>
        <p:xfrm>
          <a:off x="1965325" y="1458913"/>
          <a:ext cx="2247900" cy="1006475"/>
        </p:xfrm>
        <a:graphic>
          <a:graphicData uri="http://schemas.openxmlformats.org/presentationml/2006/ole">
            <mc:AlternateContent xmlns:mc="http://schemas.openxmlformats.org/markup-compatibility/2006">
              <mc:Choice xmlns:v="urn:schemas-microsoft-com:vml" Requires="v">
                <p:oleObj name="Equation" r:id="rId18" imgW="2006600" imgH="889000" progId="Equation.DSMT4">
                  <p:embed/>
                </p:oleObj>
              </mc:Choice>
              <mc:Fallback>
                <p:oleObj name="Equation" r:id="rId18" imgW="2006600" imgH="889000" progId="Equation.DSMT4">
                  <p:embed/>
                  <p:pic>
                    <p:nvPicPr>
                      <p:cNvPr id="0" name="Object 3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65325" y="1458913"/>
                        <a:ext cx="2247900" cy="10064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4796" name="Group 44">
            <a:extLst>
              <a:ext uri="{FF2B5EF4-FFF2-40B4-BE49-F238E27FC236}">
                <a16:creationId xmlns:a16="http://schemas.microsoft.com/office/drawing/2014/main" id="{BF7A62D2-D24A-4A73-AB30-B9074AD03DBC}"/>
              </a:ext>
            </a:extLst>
          </p:cNvPr>
          <p:cNvGrpSpPr>
            <a:grpSpLocks/>
          </p:cNvGrpSpPr>
          <p:nvPr/>
        </p:nvGrpSpPr>
        <p:grpSpPr bwMode="auto">
          <a:xfrm>
            <a:off x="268288" y="993775"/>
            <a:ext cx="4021137" cy="519113"/>
            <a:chOff x="295" y="604"/>
            <a:chExt cx="2533" cy="327"/>
          </a:xfrm>
        </p:grpSpPr>
        <p:sp>
          <p:nvSpPr>
            <p:cNvPr id="38935" name="Text Box 32">
              <a:extLst>
                <a:ext uri="{FF2B5EF4-FFF2-40B4-BE49-F238E27FC236}">
                  <a16:creationId xmlns:a16="http://schemas.microsoft.com/office/drawing/2014/main" id="{9B5C0E07-4EA9-458E-911F-E3F4C694D33A}"/>
                </a:ext>
              </a:extLst>
            </p:cNvPr>
            <p:cNvSpPr txBox="1">
              <a:spLocks noChangeArrowheads="1"/>
            </p:cNvSpPr>
            <p:nvPr/>
          </p:nvSpPr>
          <p:spPr bwMode="auto">
            <a:xfrm>
              <a:off x="295" y="604"/>
              <a:ext cx="2533"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chemeClr val="bg1"/>
                  </a:solidFill>
                </a:rPr>
                <a:t>（</a:t>
              </a:r>
              <a:r>
                <a:rPr lang="en-US" altLang="zh-CN" sz="2800" b="1">
                  <a:solidFill>
                    <a:schemeClr val="bg1"/>
                  </a:solidFill>
                </a:rPr>
                <a:t>1</a:t>
              </a:r>
              <a:r>
                <a:rPr lang="zh-CN" altLang="en-US" sz="2800" b="1">
                  <a:solidFill>
                    <a:schemeClr val="bg1"/>
                  </a:solidFill>
                </a:rPr>
                <a:t>）   的定义</a:t>
              </a:r>
            </a:p>
          </p:txBody>
        </p:sp>
        <p:graphicFrame>
          <p:nvGraphicFramePr>
            <p:cNvPr id="38936" name="Object 33">
              <a:extLst>
                <a:ext uri="{FF2B5EF4-FFF2-40B4-BE49-F238E27FC236}">
                  <a16:creationId xmlns:a16="http://schemas.microsoft.com/office/drawing/2014/main" id="{BB579D1F-EA3E-4312-A98A-1BEE9DECEFE1}"/>
                </a:ext>
              </a:extLst>
            </p:cNvPr>
            <p:cNvGraphicFramePr>
              <a:graphicFrameLocks noChangeAspect="1"/>
            </p:cNvGraphicFramePr>
            <p:nvPr/>
          </p:nvGraphicFramePr>
          <p:xfrm>
            <a:off x="854" y="647"/>
            <a:ext cx="184" cy="232"/>
          </p:xfrm>
          <a:graphic>
            <a:graphicData uri="http://schemas.openxmlformats.org/presentationml/2006/ole">
              <mc:AlternateContent xmlns:mc="http://schemas.openxmlformats.org/markup-compatibility/2006">
                <mc:Choice xmlns:v="urn:schemas-microsoft-com:vml" Requires="v">
                  <p:oleObj name="公式" r:id="rId20" imgW="241473" imgH="317412" progId="Equation.3">
                    <p:embed/>
                  </p:oleObj>
                </mc:Choice>
                <mc:Fallback>
                  <p:oleObj name="公式" r:id="rId20" imgW="241473" imgH="317412" progId="Equation.3">
                    <p:embed/>
                    <p:pic>
                      <p:nvPicPr>
                        <p:cNvPr id="0" name="Object 3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54" y="647"/>
                          <a:ext cx="18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4786" name="AutoShape 34">
            <a:extLst>
              <a:ext uri="{FF2B5EF4-FFF2-40B4-BE49-F238E27FC236}">
                <a16:creationId xmlns:a16="http://schemas.microsoft.com/office/drawing/2014/main" id="{0DB0F633-64D6-4AF1-B67C-733BCA98CB42}"/>
              </a:ext>
            </a:extLst>
          </p:cNvPr>
          <p:cNvSpPr>
            <a:spLocks/>
          </p:cNvSpPr>
          <p:nvPr/>
        </p:nvSpPr>
        <p:spPr bwMode="auto">
          <a:xfrm>
            <a:off x="6091238" y="5526088"/>
            <a:ext cx="227012" cy="1008062"/>
          </a:xfrm>
          <a:prstGeom prst="leftBrace">
            <a:avLst>
              <a:gd name="adj1" fmla="val 37005"/>
              <a:gd name="adj2" fmla="val 50000"/>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bg1"/>
              </a:solidFill>
            </a:endParaRPr>
          </a:p>
        </p:txBody>
      </p:sp>
      <p:sp>
        <p:nvSpPr>
          <p:cNvPr id="74787" name="Text Box 35">
            <a:extLst>
              <a:ext uri="{FF2B5EF4-FFF2-40B4-BE49-F238E27FC236}">
                <a16:creationId xmlns:a16="http://schemas.microsoft.com/office/drawing/2014/main" id="{38C31C98-722D-4950-BCDE-288438595278}"/>
              </a:ext>
            </a:extLst>
          </p:cNvPr>
          <p:cNvSpPr txBox="1">
            <a:spLocks noChangeArrowheads="1"/>
          </p:cNvSpPr>
          <p:nvPr/>
        </p:nvSpPr>
        <p:spPr bwMode="auto">
          <a:xfrm>
            <a:off x="6245225" y="5259388"/>
            <a:ext cx="1706563"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chemeClr val="bg1"/>
                </a:solidFill>
              </a:rPr>
              <a:t>真空</a:t>
            </a:r>
          </a:p>
          <a:p>
            <a:pPr eaLnBrk="1" hangingPunct="1"/>
            <a:r>
              <a:rPr lang="zh-CN" altLang="en-US" sz="2800" b="1">
                <a:solidFill>
                  <a:schemeClr val="bg1"/>
                </a:solidFill>
              </a:rPr>
              <a:t>空气</a:t>
            </a:r>
          </a:p>
          <a:p>
            <a:pPr eaLnBrk="1" hangingPunct="1"/>
            <a:r>
              <a:rPr lang="zh-CN" altLang="en-US" sz="2800" b="1">
                <a:solidFill>
                  <a:schemeClr val="bg1"/>
                </a:solidFill>
              </a:rPr>
              <a:t>其他</a:t>
            </a:r>
            <a:endParaRPr lang="zh-CN" altLang="en-US" sz="2800">
              <a:solidFill>
                <a:schemeClr val="bg1"/>
              </a:solidFill>
            </a:endParaRPr>
          </a:p>
        </p:txBody>
      </p:sp>
      <p:graphicFrame>
        <p:nvGraphicFramePr>
          <p:cNvPr id="74788" name="Object 36">
            <a:extLst>
              <a:ext uri="{FF2B5EF4-FFF2-40B4-BE49-F238E27FC236}">
                <a16:creationId xmlns:a16="http://schemas.microsoft.com/office/drawing/2014/main" id="{37658780-9472-4D31-971A-D5EDD010AE9F}"/>
              </a:ext>
            </a:extLst>
          </p:cNvPr>
          <p:cNvGraphicFramePr>
            <a:graphicFrameLocks noChangeAspect="1"/>
          </p:cNvGraphicFramePr>
          <p:nvPr/>
        </p:nvGraphicFramePr>
        <p:xfrm>
          <a:off x="7167563" y="5297488"/>
          <a:ext cx="774700" cy="419100"/>
        </p:xfrm>
        <a:graphic>
          <a:graphicData uri="http://schemas.openxmlformats.org/presentationml/2006/ole">
            <mc:AlternateContent xmlns:mc="http://schemas.openxmlformats.org/markup-compatibility/2006">
              <mc:Choice xmlns:v="urn:schemas-microsoft-com:vml" Requires="v">
                <p:oleObj name="Equation" r:id="rId22" imgW="774364" imgH="418918" progId="Equation.3">
                  <p:embed/>
                </p:oleObj>
              </mc:Choice>
              <mc:Fallback>
                <p:oleObj name="Equation" r:id="rId22" imgW="774364" imgH="418918" progId="Equation.3">
                  <p:embed/>
                  <p:pic>
                    <p:nvPicPr>
                      <p:cNvPr id="0" name="Object 3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167563" y="5297488"/>
                        <a:ext cx="7747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89" name="Object 37">
            <a:extLst>
              <a:ext uri="{FF2B5EF4-FFF2-40B4-BE49-F238E27FC236}">
                <a16:creationId xmlns:a16="http://schemas.microsoft.com/office/drawing/2014/main" id="{383BEE02-6265-4113-B4CF-63C7C94D525E}"/>
              </a:ext>
            </a:extLst>
          </p:cNvPr>
          <p:cNvGraphicFramePr>
            <a:graphicFrameLocks noChangeAspect="1"/>
          </p:cNvGraphicFramePr>
          <p:nvPr/>
        </p:nvGraphicFramePr>
        <p:xfrm>
          <a:off x="7173913" y="5767388"/>
          <a:ext cx="762000" cy="419100"/>
        </p:xfrm>
        <a:graphic>
          <a:graphicData uri="http://schemas.openxmlformats.org/presentationml/2006/ole">
            <mc:AlternateContent xmlns:mc="http://schemas.openxmlformats.org/markup-compatibility/2006">
              <mc:Choice xmlns:v="urn:schemas-microsoft-com:vml" Requires="v">
                <p:oleObj name="Equation" r:id="rId24" imgW="761669" imgH="418918" progId="Equation.3">
                  <p:embed/>
                </p:oleObj>
              </mc:Choice>
              <mc:Fallback>
                <p:oleObj name="Equation" r:id="rId24" imgW="761669" imgH="418918" progId="Equation.3">
                  <p:embed/>
                  <p:pic>
                    <p:nvPicPr>
                      <p:cNvPr id="0" name="Object 3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173913" y="5767388"/>
                        <a:ext cx="7620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90" name="Object 38">
            <a:extLst>
              <a:ext uri="{FF2B5EF4-FFF2-40B4-BE49-F238E27FC236}">
                <a16:creationId xmlns:a16="http://schemas.microsoft.com/office/drawing/2014/main" id="{7C324C72-92F3-4FD7-89BF-A81F1513D09C}"/>
              </a:ext>
            </a:extLst>
          </p:cNvPr>
          <p:cNvGraphicFramePr>
            <a:graphicFrameLocks noChangeAspect="1"/>
          </p:cNvGraphicFramePr>
          <p:nvPr/>
        </p:nvGraphicFramePr>
        <p:xfrm>
          <a:off x="7173913" y="6224588"/>
          <a:ext cx="762000" cy="419100"/>
        </p:xfrm>
        <a:graphic>
          <a:graphicData uri="http://schemas.openxmlformats.org/presentationml/2006/ole">
            <mc:AlternateContent xmlns:mc="http://schemas.openxmlformats.org/markup-compatibility/2006">
              <mc:Choice xmlns:v="urn:schemas-microsoft-com:vml" Requires="v">
                <p:oleObj name="Equation" r:id="rId26" imgW="761669" imgH="418918" progId="Equation.3">
                  <p:embed/>
                </p:oleObj>
              </mc:Choice>
              <mc:Fallback>
                <p:oleObj name="Equation" r:id="rId26" imgW="761669" imgH="418918" progId="Equation.3">
                  <p:embed/>
                  <p:pic>
                    <p:nvPicPr>
                      <p:cNvPr id="0" name="Object 3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173913" y="6224588"/>
                        <a:ext cx="7620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91" name="AutoShape 39">
            <a:extLst>
              <a:ext uri="{FF2B5EF4-FFF2-40B4-BE49-F238E27FC236}">
                <a16:creationId xmlns:a16="http://schemas.microsoft.com/office/drawing/2014/main" id="{E4D3832C-8F12-4F58-AB40-9C4E1BA2B9BE}"/>
              </a:ext>
            </a:extLst>
          </p:cNvPr>
          <p:cNvSpPr>
            <a:spLocks/>
          </p:cNvSpPr>
          <p:nvPr/>
        </p:nvSpPr>
        <p:spPr bwMode="auto">
          <a:xfrm>
            <a:off x="2814638" y="5454650"/>
            <a:ext cx="227012" cy="762000"/>
          </a:xfrm>
          <a:prstGeom prst="leftBrace">
            <a:avLst>
              <a:gd name="adj1" fmla="val 27972"/>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bg1"/>
              </a:solidFill>
            </a:endParaRPr>
          </a:p>
        </p:txBody>
      </p:sp>
      <p:sp>
        <p:nvSpPr>
          <p:cNvPr id="38934" name="Text Box 46">
            <a:extLst>
              <a:ext uri="{FF2B5EF4-FFF2-40B4-BE49-F238E27FC236}">
                <a16:creationId xmlns:a16="http://schemas.microsoft.com/office/drawing/2014/main" id="{7C3B7FE3-55FA-426F-87EB-3A5399C3F49C}"/>
              </a:ext>
            </a:extLst>
          </p:cNvPr>
          <p:cNvSpPr txBox="1">
            <a:spLocks noChangeArrowheads="1"/>
          </p:cNvSpPr>
          <p:nvPr/>
        </p:nvSpPr>
        <p:spPr bwMode="auto">
          <a:xfrm>
            <a:off x="1331913" y="531813"/>
            <a:ext cx="8205787"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chemeClr val="bg1"/>
                </a:solidFill>
                <a:sym typeface="Symbol" panose="05050102010706020507" pitchFamily="18" charset="2"/>
              </a:rPr>
              <a:t>描述电介质在电场中极化强弱的物理量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75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475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47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78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78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479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476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476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476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477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477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477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478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478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478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478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479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47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0"/>
      <p:bldP spid="74758" grpId="0"/>
      <p:bldP spid="74762" grpId="0"/>
      <p:bldP spid="74780" grpId="0" animBg="1"/>
      <p:bldP spid="74786" grpId="0" animBg="1"/>
      <p:bldP spid="74787" grpId="0"/>
      <p:bldP spid="7479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a:extLst>
              <a:ext uri="{FF2B5EF4-FFF2-40B4-BE49-F238E27FC236}">
                <a16:creationId xmlns:a16="http://schemas.microsoft.com/office/drawing/2014/main" id="{69F4C42F-0B48-4D0D-9F00-F04BC079EDBB}"/>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55650" y="115888"/>
            <a:ext cx="7596188" cy="534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39" name="矩形 1">
            <a:extLst>
              <a:ext uri="{FF2B5EF4-FFF2-40B4-BE49-F238E27FC236}">
                <a16:creationId xmlns:a16="http://schemas.microsoft.com/office/drawing/2014/main" id="{2B38A808-58CB-4BF8-B33E-DAA60645FE05}"/>
              </a:ext>
            </a:extLst>
          </p:cNvPr>
          <p:cNvSpPr>
            <a:spLocks noChangeArrowheads="1"/>
          </p:cNvSpPr>
          <p:nvPr/>
        </p:nvSpPr>
        <p:spPr bwMode="auto">
          <a:xfrm>
            <a:off x="755650" y="5661025"/>
            <a:ext cx="76882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chemeClr val="bg1"/>
                </a:solidFill>
              </a:rPr>
              <a:t>均匀电介质表面产生的极化电荷面密度等于该处电极化强度沿表面外法线方向的投影</a:t>
            </a:r>
            <a:r>
              <a:rPr lang="en-US" altLang="zh-CN" sz="2400" b="1">
                <a:solidFill>
                  <a:schemeClr val="bg1"/>
                </a:solidFill>
              </a:rPr>
              <a:t>.</a:t>
            </a:r>
            <a:endParaRPr lang="zh-CN" altLang="en-US" sz="2400" b="1">
              <a:solidFill>
                <a:schemeClr val="bg1"/>
              </a:solidFill>
            </a:endParaRPr>
          </a:p>
        </p:txBody>
      </p:sp>
    </p:spTree>
  </p:cSld>
  <p:clrMapOvr>
    <a:masterClrMapping/>
  </p:clrMapOvr>
  <p:transitio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3">
            <a:extLst>
              <a:ext uri="{FF2B5EF4-FFF2-40B4-BE49-F238E27FC236}">
                <a16:creationId xmlns:a16="http://schemas.microsoft.com/office/drawing/2014/main" id="{406DC46D-3B40-411A-8694-194F7D94DA90}"/>
              </a:ext>
            </a:extLst>
          </p:cNvPr>
          <p:cNvSpPr txBox="1">
            <a:spLocks noChangeArrowheads="1"/>
          </p:cNvSpPr>
          <p:nvPr/>
        </p:nvSpPr>
        <p:spPr bwMode="auto">
          <a:xfrm>
            <a:off x="187325" y="263525"/>
            <a:ext cx="6096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solidFill>
                  <a:srgbClr val="FFFF00"/>
                </a:solidFill>
                <a:latin typeface="宋体" panose="02010600030101010101" pitchFamily="2" charset="-122"/>
              </a:rPr>
              <a:t>三</a:t>
            </a:r>
            <a:r>
              <a:rPr kumimoji="1" lang="en-US" altLang="zh-CN" sz="2800" b="1">
                <a:solidFill>
                  <a:srgbClr val="FFFF00"/>
                </a:solidFill>
                <a:latin typeface="宋体" panose="02010600030101010101" pitchFamily="2" charset="-122"/>
              </a:rPr>
              <a:t>.</a:t>
            </a:r>
            <a:r>
              <a:rPr kumimoji="1" lang="zh-CN" altLang="en-US" sz="2800" b="1">
                <a:solidFill>
                  <a:srgbClr val="FFFF00"/>
                </a:solidFill>
                <a:latin typeface="宋体" panose="02010600030101010101" pitchFamily="2" charset="-122"/>
              </a:rPr>
              <a:t>电介质的高斯定理  电位移矢量</a:t>
            </a:r>
          </a:p>
        </p:txBody>
      </p:sp>
      <p:pic>
        <p:nvPicPr>
          <p:cNvPr id="40963" name="Picture 98">
            <a:extLst>
              <a:ext uri="{FF2B5EF4-FFF2-40B4-BE49-F238E27FC236}">
                <a16:creationId xmlns:a16="http://schemas.microsoft.com/office/drawing/2014/main" id="{6F61ADD4-9D19-4AA8-9484-609BB2DA2AEF}"/>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76213" y="1052513"/>
            <a:ext cx="8613775" cy="546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a:extLst>
              <a:ext uri="{FF2B5EF4-FFF2-40B4-BE49-F238E27FC236}">
                <a16:creationId xmlns:a16="http://schemas.microsoft.com/office/drawing/2014/main" id="{D05BF2DD-2C22-4553-A9A6-18FBAF40992B}"/>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116013" y="17463"/>
            <a:ext cx="6551612" cy="293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a:extLst>
              <a:ext uri="{FF2B5EF4-FFF2-40B4-BE49-F238E27FC236}">
                <a16:creationId xmlns:a16="http://schemas.microsoft.com/office/drawing/2014/main" id="{0EF800D3-374D-4185-A5F1-CDF9D1F399EE}"/>
              </a:ext>
            </a:extLst>
          </p:cNvPr>
          <p:cNvSpPr>
            <a:spLocks noChangeArrowheads="1"/>
          </p:cNvSpPr>
          <p:nvPr/>
        </p:nvSpPr>
        <p:spPr bwMode="auto">
          <a:xfrm>
            <a:off x="490538" y="4362450"/>
            <a:ext cx="8062912"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buFont typeface="Symbol" panose="05050102010706020507" pitchFamily="18" charset="2"/>
              <a:buNone/>
            </a:pPr>
            <a:r>
              <a:rPr kumimoji="1" lang="zh-CN" altLang="en-US" sz="2400" b="1">
                <a:solidFill>
                  <a:srgbClr val="FFFF00"/>
                </a:solidFill>
                <a:latin typeface="宋体" panose="02010600030101010101" pitchFamily="2" charset="-122"/>
              </a:rPr>
              <a:t>高斯定理的一般表述：</a:t>
            </a:r>
            <a:r>
              <a:rPr kumimoji="1" lang="zh-CN" altLang="en-US" sz="2400" b="1">
                <a:solidFill>
                  <a:schemeClr val="bg1"/>
                </a:solidFill>
                <a:latin typeface="宋体" panose="02010600030101010101" pitchFamily="2" charset="-122"/>
              </a:rPr>
              <a:t>通过高斯面的</a:t>
            </a:r>
            <a:r>
              <a:rPr kumimoji="1" lang="zh-CN" altLang="en-US" sz="2400" b="1">
                <a:solidFill>
                  <a:srgbClr val="FFC000"/>
                </a:solidFill>
                <a:latin typeface="宋体" panose="02010600030101010101" pitchFamily="2" charset="-122"/>
              </a:rPr>
              <a:t>电位移通量</a:t>
            </a:r>
            <a:r>
              <a:rPr kumimoji="1" lang="zh-CN" altLang="en-US" sz="2400" b="1">
                <a:solidFill>
                  <a:schemeClr val="bg1"/>
                </a:solidFill>
                <a:latin typeface="宋体" panose="02010600030101010101" pitchFamily="2" charset="-122"/>
              </a:rPr>
              <a:t>等于高斯面所包围的</a:t>
            </a:r>
            <a:r>
              <a:rPr kumimoji="1" lang="zh-CN" altLang="en-US" sz="2400" b="1">
                <a:solidFill>
                  <a:srgbClr val="FFC000"/>
                </a:solidFill>
                <a:latin typeface="宋体" panose="02010600030101010101" pitchFamily="2" charset="-122"/>
              </a:rPr>
              <a:t>自由电荷</a:t>
            </a:r>
            <a:r>
              <a:rPr kumimoji="1" lang="zh-CN" altLang="en-US" sz="2400" b="1">
                <a:solidFill>
                  <a:schemeClr val="bg1"/>
                </a:solidFill>
                <a:latin typeface="宋体" panose="02010600030101010101" pitchFamily="2" charset="-122"/>
              </a:rPr>
              <a:t>的代数和，与极化电荷及高斯面外电荷无关。</a:t>
            </a:r>
            <a:endParaRPr kumimoji="1" lang="en-US" altLang="zh-CN" sz="2400" b="1">
              <a:solidFill>
                <a:schemeClr val="bg1"/>
              </a:solidFill>
              <a:latin typeface="宋体" panose="02010600030101010101" pitchFamily="2" charset="-122"/>
            </a:endParaRPr>
          </a:p>
          <a:p>
            <a:pPr eaLnBrk="1" hangingPunct="1">
              <a:lnSpc>
                <a:spcPct val="125000"/>
              </a:lnSpc>
            </a:pPr>
            <a:r>
              <a:rPr lang="zh-CN" altLang="en-US" sz="2400" b="1">
                <a:solidFill>
                  <a:schemeClr val="bg1"/>
                </a:solidFill>
              </a:rPr>
              <a:t>它对于所有宏观电磁现象是普遍成立的。</a:t>
            </a:r>
          </a:p>
        </p:txBody>
      </p:sp>
      <p:sp>
        <p:nvSpPr>
          <p:cNvPr id="2" name="矩形 1">
            <a:extLst>
              <a:ext uri="{FF2B5EF4-FFF2-40B4-BE49-F238E27FC236}">
                <a16:creationId xmlns:a16="http://schemas.microsoft.com/office/drawing/2014/main" id="{5FB8DE5A-611D-4448-B2AC-6DF6191A11D5}"/>
              </a:ext>
            </a:extLst>
          </p:cNvPr>
          <p:cNvSpPr>
            <a:spLocks noChangeArrowheads="1"/>
          </p:cNvSpPr>
          <p:nvPr/>
        </p:nvSpPr>
        <p:spPr bwMode="auto">
          <a:xfrm>
            <a:off x="323850" y="3138488"/>
            <a:ext cx="251936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FFFF00"/>
                </a:solidFill>
                <a:latin typeface="宋体" panose="02010600030101010101" pitchFamily="2" charset="-122"/>
              </a:rPr>
              <a:t>高斯定理的普遍积分形式：</a:t>
            </a:r>
            <a:endParaRPr lang="zh-CN" altLang="en-US" sz="2400"/>
          </a:p>
        </p:txBody>
      </p:sp>
      <p:graphicFrame>
        <p:nvGraphicFramePr>
          <p:cNvPr id="3" name="对象 2">
            <a:extLst>
              <a:ext uri="{FF2B5EF4-FFF2-40B4-BE49-F238E27FC236}">
                <a16:creationId xmlns:a16="http://schemas.microsoft.com/office/drawing/2014/main" id="{9D47991F-9E15-4E63-ACB5-70FA9EBB9F3D}"/>
              </a:ext>
            </a:extLst>
          </p:cNvPr>
          <p:cNvGraphicFramePr>
            <a:graphicFrameLocks noChangeAspect="1"/>
          </p:cNvGraphicFramePr>
          <p:nvPr/>
        </p:nvGraphicFramePr>
        <p:xfrm>
          <a:off x="7092950" y="3616325"/>
          <a:ext cx="1354138" cy="508000"/>
        </p:xfrm>
        <a:graphic>
          <a:graphicData uri="http://schemas.openxmlformats.org/presentationml/2006/ole">
            <mc:AlternateContent xmlns:mc="http://schemas.openxmlformats.org/markup-compatibility/2006">
              <mc:Choice xmlns:v="urn:schemas-microsoft-com:vml" Requires="v">
                <p:oleObj name="Equation" r:id="rId3" imgW="609600" imgH="228600" progId="Equation.DSMT4">
                  <p:embed/>
                </p:oleObj>
              </mc:Choice>
              <mc:Fallback>
                <p:oleObj name="Equation" r:id="rId3" imgW="609600" imgH="228600"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950" y="3616325"/>
                        <a:ext cx="135413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a:extLst>
              <a:ext uri="{FF2B5EF4-FFF2-40B4-BE49-F238E27FC236}">
                <a16:creationId xmlns:a16="http://schemas.microsoft.com/office/drawing/2014/main" id="{EEABFEA4-BBE9-4231-A612-AB41D598D62B}"/>
              </a:ext>
            </a:extLst>
          </p:cNvPr>
          <p:cNvSpPr>
            <a:spLocks noChangeArrowheads="1"/>
          </p:cNvSpPr>
          <p:nvPr/>
        </p:nvSpPr>
        <p:spPr bwMode="auto">
          <a:xfrm>
            <a:off x="6588125" y="3209925"/>
            <a:ext cx="1474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solidFill>
                  <a:srgbClr val="FFFF00"/>
                </a:solidFill>
                <a:latin typeface="宋体" panose="02010600030101010101" pitchFamily="2" charset="-122"/>
              </a:rPr>
              <a:t>微分形式：</a:t>
            </a:r>
            <a:endParaRPr lang="zh-CN" altLang="en-US" sz="2000"/>
          </a:p>
        </p:txBody>
      </p:sp>
      <p:graphicFrame>
        <p:nvGraphicFramePr>
          <p:cNvPr id="6" name="对象 5">
            <a:extLst>
              <a:ext uri="{FF2B5EF4-FFF2-40B4-BE49-F238E27FC236}">
                <a16:creationId xmlns:a16="http://schemas.microsoft.com/office/drawing/2014/main" id="{AE423090-5629-4247-9375-44BEFD5C98A4}"/>
              </a:ext>
            </a:extLst>
          </p:cNvPr>
          <p:cNvGraphicFramePr>
            <a:graphicFrameLocks noChangeAspect="1"/>
          </p:cNvGraphicFramePr>
          <p:nvPr/>
        </p:nvGraphicFramePr>
        <p:xfrm>
          <a:off x="2627313" y="3552825"/>
          <a:ext cx="3397250" cy="614363"/>
        </p:xfrm>
        <a:graphic>
          <a:graphicData uri="http://schemas.openxmlformats.org/presentationml/2006/ole">
            <mc:AlternateContent xmlns:mc="http://schemas.openxmlformats.org/markup-compatibility/2006">
              <mc:Choice xmlns:v="urn:schemas-microsoft-com:vml" Requires="v">
                <p:oleObj name="Equation" r:id="rId5" imgW="1612900" imgH="292100" progId="Equation.DSMT4">
                  <p:embed/>
                </p:oleObj>
              </mc:Choice>
              <mc:Fallback>
                <p:oleObj name="Equation" r:id="rId5" imgW="1612900" imgH="292100" progId="Equation.DSMT4">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3552825"/>
                        <a:ext cx="339725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3" name="Object 3">
            <a:extLst>
              <a:ext uri="{FF2B5EF4-FFF2-40B4-BE49-F238E27FC236}">
                <a16:creationId xmlns:a16="http://schemas.microsoft.com/office/drawing/2014/main" id="{8B9B37D9-F8E2-4C96-B612-5061C616F04D}"/>
              </a:ext>
            </a:extLst>
          </p:cNvPr>
          <p:cNvGraphicFramePr>
            <a:graphicFrameLocks/>
          </p:cNvGraphicFramePr>
          <p:nvPr/>
        </p:nvGraphicFramePr>
        <p:xfrm>
          <a:off x="3492500" y="354013"/>
          <a:ext cx="2278063" cy="744537"/>
        </p:xfrm>
        <a:graphic>
          <a:graphicData uri="http://schemas.openxmlformats.org/presentationml/2006/ole">
            <mc:AlternateContent xmlns:mc="http://schemas.openxmlformats.org/markup-compatibility/2006">
              <mc:Choice xmlns:v="urn:schemas-microsoft-com:vml" Requires="v">
                <p:oleObj name="Equation" r:id="rId2" imgW="1187372" imgH="304800" progId="Equation.DSMT4">
                  <p:embed/>
                </p:oleObj>
              </mc:Choice>
              <mc:Fallback>
                <p:oleObj name="Equation" r:id="rId2" imgW="1187372" imgH="304800" progId="Equation.DSMT4">
                  <p:embed/>
                  <p:pic>
                    <p:nvPicPr>
                      <p:cNvPr id="0" name="Object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354013"/>
                        <a:ext cx="2278063"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4" name="Text Box 4">
            <a:extLst>
              <a:ext uri="{FF2B5EF4-FFF2-40B4-BE49-F238E27FC236}">
                <a16:creationId xmlns:a16="http://schemas.microsoft.com/office/drawing/2014/main" id="{F0BCCF08-7212-48D7-A49B-219174867BC3}"/>
              </a:ext>
            </a:extLst>
          </p:cNvPr>
          <p:cNvSpPr txBox="1">
            <a:spLocks noChangeArrowheads="1"/>
          </p:cNvSpPr>
          <p:nvPr/>
        </p:nvSpPr>
        <p:spPr bwMode="auto">
          <a:xfrm>
            <a:off x="287338" y="293688"/>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solidFill>
                  <a:srgbClr val="FFFF00"/>
                </a:solidFill>
                <a:latin typeface="宋体" panose="02010600030101010101" pitchFamily="2" charset="-122"/>
                <a:sym typeface="Symbol" panose="05050102010706020507" pitchFamily="18" charset="2"/>
              </a:rPr>
              <a:t></a:t>
            </a:r>
            <a:r>
              <a:rPr kumimoji="1" lang="zh-CN" altLang="en-US" sz="2400" b="1">
                <a:solidFill>
                  <a:srgbClr val="00FF00"/>
                </a:solidFill>
                <a:latin typeface="宋体" panose="02010600030101010101" pitchFamily="2" charset="-122"/>
                <a:sym typeface="Symbol" panose="05050102010706020507" pitchFamily="18" charset="2"/>
              </a:rPr>
              <a:t> </a:t>
            </a:r>
            <a:r>
              <a:rPr kumimoji="1" lang="zh-CN" altLang="en-US" sz="2400" b="1">
                <a:solidFill>
                  <a:srgbClr val="66FFFF"/>
                </a:solidFill>
                <a:latin typeface="宋体" panose="02010600030101010101" pitchFamily="2" charset="-122"/>
              </a:rPr>
              <a:t>比较</a:t>
            </a:r>
          </a:p>
        </p:txBody>
      </p:sp>
      <p:graphicFrame>
        <p:nvGraphicFramePr>
          <p:cNvPr id="30725" name="Object 5">
            <a:extLst>
              <a:ext uri="{FF2B5EF4-FFF2-40B4-BE49-F238E27FC236}">
                <a16:creationId xmlns:a16="http://schemas.microsoft.com/office/drawing/2014/main" id="{5E53526A-D7B3-4304-8CB8-06C10FFF19EE}"/>
              </a:ext>
            </a:extLst>
          </p:cNvPr>
          <p:cNvGraphicFramePr>
            <a:graphicFrameLocks/>
          </p:cNvGraphicFramePr>
          <p:nvPr/>
        </p:nvGraphicFramePr>
        <p:xfrm>
          <a:off x="3492500" y="1103313"/>
          <a:ext cx="3382963" cy="969962"/>
        </p:xfrm>
        <a:graphic>
          <a:graphicData uri="http://schemas.openxmlformats.org/presentationml/2006/ole">
            <mc:AlternateContent xmlns:mc="http://schemas.openxmlformats.org/markup-compatibility/2006">
              <mc:Choice xmlns:v="urn:schemas-microsoft-com:vml" Requires="v">
                <p:oleObj name="Equation" r:id="rId4" imgW="2076454" imgH="387306" progId="Equation.DSMT4">
                  <p:embed/>
                </p:oleObj>
              </mc:Choice>
              <mc:Fallback>
                <p:oleObj name="Equation" r:id="rId4" imgW="2076454" imgH="387306" progId="Equation.DSMT4">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500" y="1103313"/>
                        <a:ext cx="3382963" cy="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6" name="AutoShape 6">
            <a:extLst>
              <a:ext uri="{FF2B5EF4-FFF2-40B4-BE49-F238E27FC236}">
                <a16:creationId xmlns:a16="http://schemas.microsoft.com/office/drawing/2014/main" id="{A48A73C9-E22A-4BFA-9B31-2879A70527BE}"/>
              </a:ext>
            </a:extLst>
          </p:cNvPr>
          <p:cNvSpPr>
            <a:spLocks/>
          </p:cNvSpPr>
          <p:nvPr/>
        </p:nvSpPr>
        <p:spPr bwMode="auto">
          <a:xfrm>
            <a:off x="3017838" y="493713"/>
            <a:ext cx="280987" cy="1219200"/>
          </a:xfrm>
          <a:prstGeom prst="leftBrace">
            <a:avLst>
              <a:gd name="adj1" fmla="val 36158"/>
              <a:gd name="adj2" fmla="val 50000"/>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 name="矩形 1">
            <a:extLst>
              <a:ext uri="{FF2B5EF4-FFF2-40B4-BE49-F238E27FC236}">
                <a16:creationId xmlns:a16="http://schemas.microsoft.com/office/drawing/2014/main" id="{BAB55276-50AF-4C9B-B7F6-A571DBE7711F}"/>
              </a:ext>
            </a:extLst>
          </p:cNvPr>
          <p:cNvSpPr>
            <a:spLocks noChangeArrowheads="1"/>
          </p:cNvSpPr>
          <p:nvPr/>
        </p:nvSpPr>
        <p:spPr bwMode="auto">
          <a:xfrm>
            <a:off x="468313" y="3357563"/>
            <a:ext cx="75596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solidFill>
                  <a:schemeClr val="bg1"/>
                </a:solidFill>
              </a:rPr>
              <a:t>2. </a:t>
            </a:r>
            <a:r>
              <a:rPr lang="zh-CN" altLang="en-US" sz="2400" b="1">
                <a:solidFill>
                  <a:schemeClr val="bg1"/>
                </a:solidFill>
              </a:rPr>
              <a:t>介质中的高斯定理包含了真空中的高斯定理</a:t>
            </a:r>
            <a:r>
              <a:rPr lang="en-US" altLang="zh-CN" sz="2400" b="1">
                <a:solidFill>
                  <a:schemeClr val="bg1"/>
                </a:solidFill>
              </a:rPr>
              <a:t>.</a:t>
            </a:r>
            <a:endParaRPr lang="zh-CN" altLang="en-US" sz="2400" b="1">
              <a:solidFill>
                <a:schemeClr val="bg1"/>
              </a:solidFill>
            </a:endParaRPr>
          </a:p>
        </p:txBody>
      </p:sp>
      <p:pic>
        <p:nvPicPr>
          <p:cNvPr id="30743" name="Picture 23">
            <a:extLst>
              <a:ext uri="{FF2B5EF4-FFF2-40B4-BE49-F238E27FC236}">
                <a16:creationId xmlns:a16="http://schemas.microsoft.com/office/drawing/2014/main" id="{0E58B4A5-23AA-4E1E-AF30-D50FF8D086AD}"/>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771525" y="3892550"/>
            <a:ext cx="7235825" cy="187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矩形 14">
            <a:extLst>
              <a:ext uri="{FF2B5EF4-FFF2-40B4-BE49-F238E27FC236}">
                <a16:creationId xmlns:a16="http://schemas.microsoft.com/office/drawing/2014/main" id="{0D7A622A-D318-48B6-9C74-253146ABC171}"/>
              </a:ext>
            </a:extLst>
          </p:cNvPr>
          <p:cNvSpPr>
            <a:spLocks noChangeArrowheads="1"/>
          </p:cNvSpPr>
          <p:nvPr/>
        </p:nvSpPr>
        <p:spPr bwMode="auto">
          <a:xfrm>
            <a:off x="468313" y="5876925"/>
            <a:ext cx="7559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solidFill>
                  <a:schemeClr val="bg1"/>
                </a:solidFill>
              </a:rPr>
              <a:t>3. </a:t>
            </a:r>
            <a:r>
              <a:rPr lang="zh-CN" altLang="en-US" sz="2400" b="1">
                <a:solidFill>
                  <a:schemeClr val="bg1"/>
                </a:solidFill>
              </a:rPr>
              <a:t>描写电场的基本物理量是</a:t>
            </a:r>
            <a:r>
              <a:rPr lang="en-US" altLang="zh-CN" sz="2400" b="1">
                <a:solidFill>
                  <a:schemeClr val="bg1"/>
                </a:solidFill>
              </a:rPr>
              <a:t>E</a:t>
            </a:r>
            <a:r>
              <a:rPr lang="zh-CN" altLang="en-US" sz="2400" b="1">
                <a:solidFill>
                  <a:schemeClr val="bg1"/>
                </a:solidFill>
              </a:rPr>
              <a:t>，而</a:t>
            </a:r>
            <a:r>
              <a:rPr lang="en-US" altLang="zh-CN" sz="2400" b="1">
                <a:solidFill>
                  <a:schemeClr val="bg1"/>
                </a:solidFill>
              </a:rPr>
              <a:t>D</a:t>
            </a:r>
            <a:r>
              <a:rPr lang="zh-CN" altLang="en-US" sz="2400" b="1">
                <a:solidFill>
                  <a:schemeClr val="bg1"/>
                </a:solidFill>
              </a:rPr>
              <a:t>是一个辅助量</a:t>
            </a:r>
          </a:p>
        </p:txBody>
      </p:sp>
      <p:sp>
        <p:nvSpPr>
          <p:cNvPr id="3" name="TextBox 2">
            <a:extLst>
              <a:ext uri="{FF2B5EF4-FFF2-40B4-BE49-F238E27FC236}">
                <a16:creationId xmlns:a16="http://schemas.microsoft.com/office/drawing/2014/main" id="{A524707B-8002-491C-91C3-EE378D3595A5}"/>
              </a:ext>
            </a:extLst>
          </p:cNvPr>
          <p:cNvSpPr txBox="1">
            <a:spLocks noChangeArrowheads="1"/>
          </p:cNvSpPr>
          <p:nvPr/>
        </p:nvSpPr>
        <p:spPr bwMode="auto">
          <a:xfrm>
            <a:off x="179388" y="2076450"/>
            <a:ext cx="86772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solidFill>
                  <a:schemeClr val="bg1"/>
                </a:solidFill>
              </a:rPr>
              <a:t>1. </a:t>
            </a:r>
            <a:r>
              <a:rPr lang="zh-CN" altLang="en-US" sz="2400" b="1">
                <a:solidFill>
                  <a:schemeClr val="bg1"/>
                </a:solidFill>
              </a:rPr>
              <a:t>由于极化电荷与外场有关，极化电荷密度和极化强度</a:t>
            </a:r>
            <a:r>
              <a:rPr lang="en-US" altLang="zh-CN" sz="2400" b="1">
                <a:solidFill>
                  <a:schemeClr val="bg1"/>
                </a:solidFill>
              </a:rPr>
              <a:t>P</a:t>
            </a:r>
            <a:r>
              <a:rPr lang="zh-CN" altLang="en-US" sz="2400" b="1">
                <a:solidFill>
                  <a:schemeClr val="bg1"/>
                </a:solidFill>
              </a:rPr>
              <a:t>并不容易求出，因此引入</a:t>
            </a:r>
            <a:r>
              <a:rPr lang="en-US" altLang="zh-CN" sz="2400" b="1">
                <a:solidFill>
                  <a:schemeClr val="bg1"/>
                </a:solidFill>
              </a:rPr>
              <a:t>D</a:t>
            </a:r>
            <a:r>
              <a:rPr lang="zh-CN" altLang="en-US" sz="2400" b="1">
                <a:solidFill>
                  <a:schemeClr val="bg1"/>
                </a:solidFill>
              </a:rPr>
              <a:t>后，高斯定理的形式不再考虑极化电荷，依然只考虑自由电荷。以上两个方程是完全等价的。</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7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p:bldP spid="30726" grpId="0" animBg="1"/>
      <p:bldP spid="2" grpId="0"/>
      <p:bldP spid="15" grpId="0"/>
    </p:bldLst>
  </p:timing>
</p:sld>
</file>

<file path=ppt/theme/theme1.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1420</TotalTime>
  <Words>1765</Words>
  <Application>Microsoft Office PowerPoint</Application>
  <PresentationFormat>全屏显示(4:3)</PresentationFormat>
  <Paragraphs>208</Paragraphs>
  <Slides>31</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31</vt:i4>
      </vt:variant>
    </vt:vector>
  </HeadingPairs>
  <TitlesOfParts>
    <vt:vector size="42" baseType="lpstr">
      <vt:lpstr>等线</vt:lpstr>
      <vt:lpstr>黑体</vt:lpstr>
      <vt:lpstr>楷体_GB2312</vt:lpstr>
      <vt:lpstr>宋体</vt:lpstr>
      <vt:lpstr>Arial</vt:lpstr>
      <vt:lpstr>Symbol</vt:lpstr>
      <vt:lpstr>Times New Roman</vt:lpstr>
      <vt:lpstr>Wingdings</vt:lpstr>
      <vt:lpstr>1_默认设计模板</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fanfei</dc:creator>
  <cp:lastModifiedBy>fan fei</cp:lastModifiedBy>
  <cp:revision>145</cp:revision>
  <dcterms:created xsi:type="dcterms:W3CDTF">2002-06-18T00:43:24Z</dcterms:created>
  <dcterms:modified xsi:type="dcterms:W3CDTF">2023-04-17T12:29:23Z</dcterms:modified>
</cp:coreProperties>
</file>