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59" d="100"/>
          <a:sy n="59" d="100"/>
        </p:scale>
        <p:origin x="26" y="2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png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image" Target="../media/image136.wmf"/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12" Type="http://schemas.openxmlformats.org/officeDocument/2006/relationships/image" Target="../media/image135.wmf"/><Relationship Id="rId2" Type="http://schemas.openxmlformats.org/officeDocument/2006/relationships/image" Target="../media/image125.wmf"/><Relationship Id="rId16" Type="http://schemas.openxmlformats.org/officeDocument/2006/relationships/image" Target="../media/image139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11" Type="http://schemas.openxmlformats.org/officeDocument/2006/relationships/image" Target="../media/image134.wmf"/><Relationship Id="rId5" Type="http://schemas.openxmlformats.org/officeDocument/2006/relationships/image" Target="../media/image128.wmf"/><Relationship Id="rId15" Type="http://schemas.openxmlformats.org/officeDocument/2006/relationships/image" Target="../media/image138.wmf"/><Relationship Id="rId10" Type="http://schemas.openxmlformats.org/officeDocument/2006/relationships/image" Target="../media/image133.emf"/><Relationship Id="rId4" Type="http://schemas.openxmlformats.org/officeDocument/2006/relationships/image" Target="../media/image127.wmf"/><Relationship Id="rId9" Type="http://schemas.openxmlformats.org/officeDocument/2006/relationships/image" Target="../media/image132.wmf"/><Relationship Id="rId14" Type="http://schemas.openxmlformats.org/officeDocument/2006/relationships/image" Target="../media/image13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image" Target="../media/image152.wmf"/><Relationship Id="rId18" Type="http://schemas.openxmlformats.org/officeDocument/2006/relationships/image" Target="../media/image157.wmf"/><Relationship Id="rId3" Type="http://schemas.openxmlformats.org/officeDocument/2006/relationships/image" Target="../media/image142.wmf"/><Relationship Id="rId21" Type="http://schemas.openxmlformats.org/officeDocument/2006/relationships/image" Target="../media/image160.wmf"/><Relationship Id="rId7" Type="http://schemas.openxmlformats.org/officeDocument/2006/relationships/image" Target="../media/image146.wmf"/><Relationship Id="rId12" Type="http://schemas.openxmlformats.org/officeDocument/2006/relationships/image" Target="../media/image151.wmf"/><Relationship Id="rId17" Type="http://schemas.openxmlformats.org/officeDocument/2006/relationships/image" Target="../media/image156.wmf"/><Relationship Id="rId25" Type="http://schemas.openxmlformats.org/officeDocument/2006/relationships/image" Target="../media/image164.wmf"/><Relationship Id="rId2" Type="http://schemas.openxmlformats.org/officeDocument/2006/relationships/image" Target="../media/image141.wmf"/><Relationship Id="rId16" Type="http://schemas.openxmlformats.org/officeDocument/2006/relationships/image" Target="../media/image155.wmf"/><Relationship Id="rId20" Type="http://schemas.openxmlformats.org/officeDocument/2006/relationships/image" Target="../media/image159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11" Type="http://schemas.openxmlformats.org/officeDocument/2006/relationships/image" Target="../media/image150.wmf"/><Relationship Id="rId24" Type="http://schemas.openxmlformats.org/officeDocument/2006/relationships/image" Target="../media/image163.wmf"/><Relationship Id="rId5" Type="http://schemas.openxmlformats.org/officeDocument/2006/relationships/image" Target="../media/image144.wmf"/><Relationship Id="rId15" Type="http://schemas.openxmlformats.org/officeDocument/2006/relationships/image" Target="../media/image154.wmf"/><Relationship Id="rId23" Type="http://schemas.openxmlformats.org/officeDocument/2006/relationships/image" Target="../media/image162.wmf"/><Relationship Id="rId10" Type="http://schemas.openxmlformats.org/officeDocument/2006/relationships/image" Target="../media/image149.wmf"/><Relationship Id="rId19" Type="http://schemas.openxmlformats.org/officeDocument/2006/relationships/image" Target="../media/image158.wmf"/><Relationship Id="rId4" Type="http://schemas.openxmlformats.org/officeDocument/2006/relationships/image" Target="../media/image143.wmf"/><Relationship Id="rId9" Type="http://schemas.openxmlformats.org/officeDocument/2006/relationships/image" Target="../media/image148.wmf"/><Relationship Id="rId14" Type="http://schemas.openxmlformats.org/officeDocument/2006/relationships/image" Target="../media/image153.wmf"/><Relationship Id="rId22" Type="http://schemas.openxmlformats.org/officeDocument/2006/relationships/image" Target="../media/image16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13" Type="http://schemas.openxmlformats.org/officeDocument/2006/relationships/image" Target="../media/image177.emf"/><Relationship Id="rId18" Type="http://schemas.openxmlformats.org/officeDocument/2006/relationships/image" Target="../media/image182.emf"/><Relationship Id="rId3" Type="http://schemas.openxmlformats.org/officeDocument/2006/relationships/image" Target="../media/image167.wmf"/><Relationship Id="rId21" Type="http://schemas.openxmlformats.org/officeDocument/2006/relationships/image" Target="../media/image185.wmf"/><Relationship Id="rId7" Type="http://schemas.openxmlformats.org/officeDocument/2006/relationships/image" Target="../media/image171.emf"/><Relationship Id="rId12" Type="http://schemas.openxmlformats.org/officeDocument/2006/relationships/image" Target="../media/image176.emf"/><Relationship Id="rId17" Type="http://schemas.openxmlformats.org/officeDocument/2006/relationships/image" Target="../media/image181.wmf"/><Relationship Id="rId2" Type="http://schemas.openxmlformats.org/officeDocument/2006/relationships/image" Target="../media/image166.wmf"/><Relationship Id="rId16" Type="http://schemas.openxmlformats.org/officeDocument/2006/relationships/image" Target="../media/image180.wmf"/><Relationship Id="rId20" Type="http://schemas.openxmlformats.org/officeDocument/2006/relationships/image" Target="../media/image184.wmf"/><Relationship Id="rId1" Type="http://schemas.openxmlformats.org/officeDocument/2006/relationships/image" Target="../media/image165.wmf"/><Relationship Id="rId6" Type="http://schemas.openxmlformats.org/officeDocument/2006/relationships/image" Target="../media/image170.emf"/><Relationship Id="rId11" Type="http://schemas.openxmlformats.org/officeDocument/2006/relationships/image" Target="../media/image175.emf"/><Relationship Id="rId5" Type="http://schemas.openxmlformats.org/officeDocument/2006/relationships/image" Target="../media/image169.emf"/><Relationship Id="rId15" Type="http://schemas.openxmlformats.org/officeDocument/2006/relationships/image" Target="../media/image179.emf"/><Relationship Id="rId23" Type="http://schemas.openxmlformats.org/officeDocument/2006/relationships/image" Target="../media/image187.wmf"/><Relationship Id="rId10" Type="http://schemas.openxmlformats.org/officeDocument/2006/relationships/image" Target="../media/image174.emf"/><Relationship Id="rId19" Type="http://schemas.openxmlformats.org/officeDocument/2006/relationships/image" Target="../media/image183.wmf"/><Relationship Id="rId4" Type="http://schemas.openxmlformats.org/officeDocument/2006/relationships/image" Target="../media/image168.emf"/><Relationship Id="rId9" Type="http://schemas.openxmlformats.org/officeDocument/2006/relationships/image" Target="../media/image173.emf"/><Relationship Id="rId14" Type="http://schemas.openxmlformats.org/officeDocument/2006/relationships/image" Target="../media/image178.emf"/><Relationship Id="rId22" Type="http://schemas.openxmlformats.org/officeDocument/2006/relationships/image" Target="../media/image18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image" Target="../media/image200.wmf"/><Relationship Id="rId3" Type="http://schemas.openxmlformats.org/officeDocument/2006/relationships/image" Target="../media/image190.wmf"/><Relationship Id="rId7" Type="http://schemas.openxmlformats.org/officeDocument/2006/relationships/image" Target="../media/image194.wmf"/><Relationship Id="rId12" Type="http://schemas.openxmlformats.org/officeDocument/2006/relationships/image" Target="../media/image199.wmf"/><Relationship Id="rId2" Type="http://schemas.openxmlformats.org/officeDocument/2006/relationships/image" Target="../media/image189.wmf"/><Relationship Id="rId16" Type="http://schemas.openxmlformats.org/officeDocument/2006/relationships/image" Target="../media/image203.wmf"/><Relationship Id="rId1" Type="http://schemas.openxmlformats.org/officeDocument/2006/relationships/image" Target="../media/image188.wmf"/><Relationship Id="rId6" Type="http://schemas.openxmlformats.org/officeDocument/2006/relationships/image" Target="../media/image193.wmf"/><Relationship Id="rId11" Type="http://schemas.openxmlformats.org/officeDocument/2006/relationships/image" Target="../media/image198.wmf"/><Relationship Id="rId5" Type="http://schemas.openxmlformats.org/officeDocument/2006/relationships/image" Target="../media/image192.wmf"/><Relationship Id="rId15" Type="http://schemas.openxmlformats.org/officeDocument/2006/relationships/image" Target="../media/image202.wmf"/><Relationship Id="rId10" Type="http://schemas.openxmlformats.org/officeDocument/2006/relationships/image" Target="../media/image197.wmf"/><Relationship Id="rId4" Type="http://schemas.openxmlformats.org/officeDocument/2006/relationships/image" Target="../media/image191.wmf"/><Relationship Id="rId9" Type="http://schemas.openxmlformats.org/officeDocument/2006/relationships/image" Target="../media/image196.wmf"/><Relationship Id="rId14" Type="http://schemas.openxmlformats.org/officeDocument/2006/relationships/image" Target="../media/image20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13" Type="http://schemas.openxmlformats.org/officeDocument/2006/relationships/image" Target="../media/image216.wmf"/><Relationship Id="rId18" Type="http://schemas.openxmlformats.org/officeDocument/2006/relationships/image" Target="../media/image221.wmf"/><Relationship Id="rId26" Type="http://schemas.openxmlformats.org/officeDocument/2006/relationships/image" Target="../media/image229.wmf"/><Relationship Id="rId3" Type="http://schemas.openxmlformats.org/officeDocument/2006/relationships/image" Target="../media/image206.wmf"/><Relationship Id="rId21" Type="http://schemas.openxmlformats.org/officeDocument/2006/relationships/image" Target="../media/image224.wmf"/><Relationship Id="rId7" Type="http://schemas.openxmlformats.org/officeDocument/2006/relationships/image" Target="../media/image210.wmf"/><Relationship Id="rId12" Type="http://schemas.openxmlformats.org/officeDocument/2006/relationships/image" Target="../media/image215.wmf"/><Relationship Id="rId17" Type="http://schemas.openxmlformats.org/officeDocument/2006/relationships/image" Target="../media/image220.wmf"/><Relationship Id="rId25" Type="http://schemas.openxmlformats.org/officeDocument/2006/relationships/image" Target="../media/image228.wmf"/><Relationship Id="rId2" Type="http://schemas.openxmlformats.org/officeDocument/2006/relationships/image" Target="../media/image205.wmf"/><Relationship Id="rId16" Type="http://schemas.openxmlformats.org/officeDocument/2006/relationships/image" Target="../media/image219.wmf"/><Relationship Id="rId20" Type="http://schemas.openxmlformats.org/officeDocument/2006/relationships/image" Target="../media/image223.wmf"/><Relationship Id="rId1" Type="http://schemas.openxmlformats.org/officeDocument/2006/relationships/image" Target="../media/image204.wmf"/><Relationship Id="rId6" Type="http://schemas.openxmlformats.org/officeDocument/2006/relationships/image" Target="../media/image209.wmf"/><Relationship Id="rId11" Type="http://schemas.openxmlformats.org/officeDocument/2006/relationships/image" Target="../media/image214.wmf"/><Relationship Id="rId24" Type="http://schemas.openxmlformats.org/officeDocument/2006/relationships/image" Target="../media/image227.wmf"/><Relationship Id="rId5" Type="http://schemas.openxmlformats.org/officeDocument/2006/relationships/image" Target="../media/image208.emf"/><Relationship Id="rId15" Type="http://schemas.openxmlformats.org/officeDocument/2006/relationships/image" Target="../media/image218.wmf"/><Relationship Id="rId23" Type="http://schemas.openxmlformats.org/officeDocument/2006/relationships/image" Target="../media/image226.wmf"/><Relationship Id="rId10" Type="http://schemas.openxmlformats.org/officeDocument/2006/relationships/image" Target="../media/image213.wmf"/><Relationship Id="rId19" Type="http://schemas.openxmlformats.org/officeDocument/2006/relationships/image" Target="../media/image222.wmf"/><Relationship Id="rId4" Type="http://schemas.openxmlformats.org/officeDocument/2006/relationships/image" Target="../media/image207.wmf"/><Relationship Id="rId9" Type="http://schemas.openxmlformats.org/officeDocument/2006/relationships/image" Target="../media/image212.wmf"/><Relationship Id="rId14" Type="http://schemas.openxmlformats.org/officeDocument/2006/relationships/image" Target="../media/image217.wmf"/><Relationship Id="rId22" Type="http://schemas.openxmlformats.org/officeDocument/2006/relationships/image" Target="../media/image22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13" Type="http://schemas.openxmlformats.org/officeDocument/2006/relationships/image" Target="../media/image242.emf"/><Relationship Id="rId18" Type="http://schemas.openxmlformats.org/officeDocument/2006/relationships/image" Target="../media/image247.wmf"/><Relationship Id="rId3" Type="http://schemas.openxmlformats.org/officeDocument/2006/relationships/image" Target="../media/image232.wmf"/><Relationship Id="rId21" Type="http://schemas.openxmlformats.org/officeDocument/2006/relationships/image" Target="../media/image250.wmf"/><Relationship Id="rId7" Type="http://schemas.openxmlformats.org/officeDocument/2006/relationships/image" Target="../media/image236.wmf"/><Relationship Id="rId12" Type="http://schemas.openxmlformats.org/officeDocument/2006/relationships/image" Target="../media/image241.emf"/><Relationship Id="rId17" Type="http://schemas.openxmlformats.org/officeDocument/2006/relationships/image" Target="../media/image246.emf"/><Relationship Id="rId2" Type="http://schemas.openxmlformats.org/officeDocument/2006/relationships/image" Target="../media/image231.wmf"/><Relationship Id="rId16" Type="http://schemas.openxmlformats.org/officeDocument/2006/relationships/image" Target="../media/image245.emf"/><Relationship Id="rId20" Type="http://schemas.openxmlformats.org/officeDocument/2006/relationships/image" Target="../media/image249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11" Type="http://schemas.openxmlformats.org/officeDocument/2006/relationships/image" Target="../media/image240.emf"/><Relationship Id="rId5" Type="http://schemas.openxmlformats.org/officeDocument/2006/relationships/image" Target="../media/image234.wmf"/><Relationship Id="rId15" Type="http://schemas.openxmlformats.org/officeDocument/2006/relationships/image" Target="../media/image244.emf"/><Relationship Id="rId23" Type="http://schemas.openxmlformats.org/officeDocument/2006/relationships/image" Target="../media/image252.wmf"/><Relationship Id="rId10" Type="http://schemas.openxmlformats.org/officeDocument/2006/relationships/image" Target="../media/image239.wmf"/><Relationship Id="rId19" Type="http://schemas.openxmlformats.org/officeDocument/2006/relationships/image" Target="../media/image248.wmf"/><Relationship Id="rId4" Type="http://schemas.openxmlformats.org/officeDocument/2006/relationships/image" Target="../media/image233.wmf"/><Relationship Id="rId9" Type="http://schemas.openxmlformats.org/officeDocument/2006/relationships/image" Target="../media/image238.wmf"/><Relationship Id="rId14" Type="http://schemas.openxmlformats.org/officeDocument/2006/relationships/image" Target="../media/image243.emf"/><Relationship Id="rId22" Type="http://schemas.openxmlformats.org/officeDocument/2006/relationships/image" Target="../media/image25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13" Type="http://schemas.openxmlformats.org/officeDocument/2006/relationships/image" Target="../media/image265.wmf"/><Relationship Id="rId18" Type="http://schemas.openxmlformats.org/officeDocument/2006/relationships/image" Target="../media/image270.wmf"/><Relationship Id="rId3" Type="http://schemas.openxmlformats.org/officeDocument/2006/relationships/image" Target="../media/image255.wmf"/><Relationship Id="rId21" Type="http://schemas.openxmlformats.org/officeDocument/2006/relationships/image" Target="../media/image273.wmf"/><Relationship Id="rId7" Type="http://schemas.openxmlformats.org/officeDocument/2006/relationships/image" Target="../media/image259.wmf"/><Relationship Id="rId12" Type="http://schemas.openxmlformats.org/officeDocument/2006/relationships/image" Target="../media/image264.wmf"/><Relationship Id="rId17" Type="http://schemas.openxmlformats.org/officeDocument/2006/relationships/image" Target="../media/image269.wmf"/><Relationship Id="rId2" Type="http://schemas.openxmlformats.org/officeDocument/2006/relationships/image" Target="../media/image254.wmf"/><Relationship Id="rId16" Type="http://schemas.openxmlformats.org/officeDocument/2006/relationships/image" Target="../media/image268.wmf"/><Relationship Id="rId20" Type="http://schemas.openxmlformats.org/officeDocument/2006/relationships/image" Target="../media/image272.wmf"/><Relationship Id="rId1" Type="http://schemas.openxmlformats.org/officeDocument/2006/relationships/image" Target="../media/image253.wmf"/><Relationship Id="rId6" Type="http://schemas.openxmlformats.org/officeDocument/2006/relationships/image" Target="../media/image258.wmf"/><Relationship Id="rId11" Type="http://schemas.openxmlformats.org/officeDocument/2006/relationships/image" Target="../media/image263.wmf"/><Relationship Id="rId24" Type="http://schemas.openxmlformats.org/officeDocument/2006/relationships/image" Target="../media/image276.wmf"/><Relationship Id="rId5" Type="http://schemas.openxmlformats.org/officeDocument/2006/relationships/image" Target="../media/image257.wmf"/><Relationship Id="rId15" Type="http://schemas.openxmlformats.org/officeDocument/2006/relationships/image" Target="../media/image267.wmf"/><Relationship Id="rId23" Type="http://schemas.openxmlformats.org/officeDocument/2006/relationships/image" Target="../media/image275.wmf"/><Relationship Id="rId10" Type="http://schemas.openxmlformats.org/officeDocument/2006/relationships/image" Target="../media/image262.wmf"/><Relationship Id="rId19" Type="http://schemas.openxmlformats.org/officeDocument/2006/relationships/image" Target="../media/image271.wmf"/><Relationship Id="rId4" Type="http://schemas.openxmlformats.org/officeDocument/2006/relationships/image" Target="../media/image256.wmf"/><Relationship Id="rId9" Type="http://schemas.openxmlformats.org/officeDocument/2006/relationships/image" Target="../media/image261.wmf"/><Relationship Id="rId14" Type="http://schemas.openxmlformats.org/officeDocument/2006/relationships/image" Target="../media/image266.wmf"/><Relationship Id="rId22" Type="http://schemas.openxmlformats.org/officeDocument/2006/relationships/image" Target="../media/image27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wmf"/><Relationship Id="rId13" Type="http://schemas.openxmlformats.org/officeDocument/2006/relationships/image" Target="../media/image289.wmf"/><Relationship Id="rId18" Type="http://schemas.openxmlformats.org/officeDocument/2006/relationships/image" Target="../media/image294.wmf"/><Relationship Id="rId3" Type="http://schemas.openxmlformats.org/officeDocument/2006/relationships/image" Target="../media/image279.emf"/><Relationship Id="rId21" Type="http://schemas.openxmlformats.org/officeDocument/2006/relationships/image" Target="../media/image297.wmf"/><Relationship Id="rId7" Type="http://schemas.openxmlformats.org/officeDocument/2006/relationships/image" Target="../media/image283.wmf"/><Relationship Id="rId12" Type="http://schemas.openxmlformats.org/officeDocument/2006/relationships/image" Target="../media/image288.wmf"/><Relationship Id="rId17" Type="http://schemas.openxmlformats.org/officeDocument/2006/relationships/image" Target="../media/image293.wmf"/><Relationship Id="rId2" Type="http://schemas.openxmlformats.org/officeDocument/2006/relationships/image" Target="../media/image278.wmf"/><Relationship Id="rId16" Type="http://schemas.openxmlformats.org/officeDocument/2006/relationships/image" Target="../media/image292.wmf"/><Relationship Id="rId20" Type="http://schemas.openxmlformats.org/officeDocument/2006/relationships/image" Target="../media/image296.wmf"/><Relationship Id="rId1" Type="http://schemas.openxmlformats.org/officeDocument/2006/relationships/image" Target="../media/image277.wmf"/><Relationship Id="rId6" Type="http://schemas.openxmlformats.org/officeDocument/2006/relationships/image" Target="../media/image282.wmf"/><Relationship Id="rId11" Type="http://schemas.openxmlformats.org/officeDocument/2006/relationships/image" Target="../media/image287.wmf"/><Relationship Id="rId24" Type="http://schemas.openxmlformats.org/officeDocument/2006/relationships/image" Target="../media/image300.wmf"/><Relationship Id="rId5" Type="http://schemas.openxmlformats.org/officeDocument/2006/relationships/image" Target="../media/image281.wmf"/><Relationship Id="rId15" Type="http://schemas.openxmlformats.org/officeDocument/2006/relationships/image" Target="../media/image291.wmf"/><Relationship Id="rId23" Type="http://schemas.openxmlformats.org/officeDocument/2006/relationships/image" Target="../media/image299.wmf"/><Relationship Id="rId10" Type="http://schemas.openxmlformats.org/officeDocument/2006/relationships/image" Target="../media/image286.wmf"/><Relationship Id="rId19" Type="http://schemas.openxmlformats.org/officeDocument/2006/relationships/image" Target="../media/image295.wmf"/><Relationship Id="rId4" Type="http://schemas.openxmlformats.org/officeDocument/2006/relationships/image" Target="../media/image280.emf"/><Relationship Id="rId9" Type="http://schemas.openxmlformats.org/officeDocument/2006/relationships/image" Target="../media/image285.wmf"/><Relationship Id="rId14" Type="http://schemas.openxmlformats.org/officeDocument/2006/relationships/image" Target="../media/image290.wmf"/><Relationship Id="rId22" Type="http://schemas.openxmlformats.org/officeDocument/2006/relationships/image" Target="../media/image29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wmf"/><Relationship Id="rId13" Type="http://schemas.openxmlformats.org/officeDocument/2006/relationships/image" Target="../media/image313.wmf"/><Relationship Id="rId18" Type="http://schemas.openxmlformats.org/officeDocument/2006/relationships/image" Target="../media/image318.emf"/><Relationship Id="rId3" Type="http://schemas.openxmlformats.org/officeDocument/2006/relationships/image" Target="../media/image303.emf"/><Relationship Id="rId21" Type="http://schemas.openxmlformats.org/officeDocument/2006/relationships/image" Target="../media/image321.wmf"/><Relationship Id="rId7" Type="http://schemas.openxmlformats.org/officeDocument/2006/relationships/image" Target="../media/image307.wmf"/><Relationship Id="rId12" Type="http://schemas.openxmlformats.org/officeDocument/2006/relationships/image" Target="../media/image312.wmf"/><Relationship Id="rId17" Type="http://schemas.openxmlformats.org/officeDocument/2006/relationships/image" Target="../media/image317.emf"/><Relationship Id="rId2" Type="http://schemas.openxmlformats.org/officeDocument/2006/relationships/image" Target="../media/image302.emf"/><Relationship Id="rId16" Type="http://schemas.openxmlformats.org/officeDocument/2006/relationships/image" Target="../media/image316.emf"/><Relationship Id="rId20" Type="http://schemas.openxmlformats.org/officeDocument/2006/relationships/image" Target="../media/image320.wmf"/><Relationship Id="rId1" Type="http://schemas.openxmlformats.org/officeDocument/2006/relationships/image" Target="../media/image301.emf"/><Relationship Id="rId6" Type="http://schemas.openxmlformats.org/officeDocument/2006/relationships/image" Target="../media/image306.wmf"/><Relationship Id="rId11" Type="http://schemas.openxmlformats.org/officeDocument/2006/relationships/image" Target="../media/image311.wmf"/><Relationship Id="rId5" Type="http://schemas.openxmlformats.org/officeDocument/2006/relationships/image" Target="../media/image305.wmf"/><Relationship Id="rId15" Type="http://schemas.openxmlformats.org/officeDocument/2006/relationships/image" Target="../media/image315.emf"/><Relationship Id="rId23" Type="http://schemas.openxmlformats.org/officeDocument/2006/relationships/image" Target="../media/image323.wmf"/><Relationship Id="rId10" Type="http://schemas.openxmlformats.org/officeDocument/2006/relationships/image" Target="../media/image310.wmf"/><Relationship Id="rId19" Type="http://schemas.openxmlformats.org/officeDocument/2006/relationships/image" Target="../media/image319.wmf"/><Relationship Id="rId4" Type="http://schemas.openxmlformats.org/officeDocument/2006/relationships/image" Target="../media/image304.emf"/><Relationship Id="rId9" Type="http://schemas.openxmlformats.org/officeDocument/2006/relationships/image" Target="../media/image309.wmf"/><Relationship Id="rId14" Type="http://schemas.openxmlformats.org/officeDocument/2006/relationships/image" Target="../media/image314.wmf"/><Relationship Id="rId22" Type="http://schemas.openxmlformats.org/officeDocument/2006/relationships/image" Target="../media/image322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emf"/><Relationship Id="rId13" Type="http://schemas.openxmlformats.org/officeDocument/2006/relationships/image" Target="../media/image336.wmf"/><Relationship Id="rId18" Type="http://schemas.openxmlformats.org/officeDocument/2006/relationships/image" Target="../media/image341.wmf"/><Relationship Id="rId3" Type="http://schemas.openxmlformats.org/officeDocument/2006/relationships/image" Target="../media/image326.wmf"/><Relationship Id="rId21" Type="http://schemas.openxmlformats.org/officeDocument/2006/relationships/image" Target="../media/image344.wmf"/><Relationship Id="rId7" Type="http://schemas.openxmlformats.org/officeDocument/2006/relationships/image" Target="../media/image330.emf"/><Relationship Id="rId12" Type="http://schemas.openxmlformats.org/officeDocument/2006/relationships/image" Target="../media/image335.wmf"/><Relationship Id="rId17" Type="http://schemas.openxmlformats.org/officeDocument/2006/relationships/image" Target="../media/image340.wmf"/><Relationship Id="rId2" Type="http://schemas.openxmlformats.org/officeDocument/2006/relationships/image" Target="../media/image325.wmf"/><Relationship Id="rId16" Type="http://schemas.openxmlformats.org/officeDocument/2006/relationships/image" Target="../media/image339.wmf"/><Relationship Id="rId20" Type="http://schemas.openxmlformats.org/officeDocument/2006/relationships/image" Target="../media/image343.wmf"/><Relationship Id="rId1" Type="http://schemas.openxmlformats.org/officeDocument/2006/relationships/image" Target="../media/image324.emf"/><Relationship Id="rId6" Type="http://schemas.openxmlformats.org/officeDocument/2006/relationships/image" Target="../media/image329.emf"/><Relationship Id="rId11" Type="http://schemas.openxmlformats.org/officeDocument/2006/relationships/image" Target="../media/image334.wmf"/><Relationship Id="rId5" Type="http://schemas.openxmlformats.org/officeDocument/2006/relationships/image" Target="../media/image328.emf"/><Relationship Id="rId15" Type="http://schemas.openxmlformats.org/officeDocument/2006/relationships/image" Target="../media/image338.wmf"/><Relationship Id="rId10" Type="http://schemas.openxmlformats.org/officeDocument/2006/relationships/image" Target="../media/image333.wmf"/><Relationship Id="rId19" Type="http://schemas.openxmlformats.org/officeDocument/2006/relationships/image" Target="../media/image342.wmf"/><Relationship Id="rId4" Type="http://schemas.openxmlformats.org/officeDocument/2006/relationships/image" Target="../media/image327.wmf"/><Relationship Id="rId9" Type="http://schemas.openxmlformats.org/officeDocument/2006/relationships/image" Target="../media/image332.wmf"/><Relationship Id="rId14" Type="http://schemas.openxmlformats.org/officeDocument/2006/relationships/image" Target="../media/image33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0.wmf"/><Relationship Id="rId16" Type="http://schemas.openxmlformats.org/officeDocument/2006/relationships/image" Target="../media/image24.e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emf"/><Relationship Id="rId15" Type="http://schemas.openxmlformats.org/officeDocument/2006/relationships/image" Target="../media/image23.emf"/><Relationship Id="rId10" Type="http://schemas.openxmlformats.org/officeDocument/2006/relationships/image" Target="../media/image18.wmf"/><Relationship Id="rId4" Type="http://schemas.openxmlformats.org/officeDocument/2006/relationships/image" Target="../media/image12.emf"/><Relationship Id="rId9" Type="http://schemas.openxmlformats.org/officeDocument/2006/relationships/image" Target="../media/image17.wmf"/><Relationship Id="rId14" Type="http://schemas.openxmlformats.org/officeDocument/2006/relationships/image" Target="../media/image22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wmf"/><Relationship Id="rId13" Type="http://schemas.openxmlformats.org/officeDocument/2006/relationships/image" Target="../media/image357.wmf"/><Relationship Id="rId18" Type="http://schemas.openxmlformats.org/officeDocument/2006/relationships/image" Target="../media/image362.wmf"/><Relationship Id="rId3" Type="http://schemas.openxmlformats.org/officeDocument/2006/relationships/image" Target="../media/image347.wmf"/><Relationship Id="rId7" Type="http://schemas.openxmlformats.org/officeDocument/2006/relationships/image" Target="../media/image351.wmf"/><Relationship Id="rId12" Type="http://schemas.openxmlformats.org/officeDocument/2006/relationships/image" Target="../media/image356.wmf"/><Relationship Id="rId17" Type="http://schemas.openxmlformats.org/officeDocument/2006/relationships/image" Target="../media/image361.wmf"/><Relationship Id="rId2" Type="http://schemas.openxmlformats.org/officeDocument/2006/relationships/image" Target="../media/image346.wmf"/><Relationship Id="rId16" Type="http://schemas.openxmlformats.org/officeDocument/2006/relationships/image" Target="../media/image360.wmf"/><Relationship Id="rId20" Type="http://schemas.openxmlformats.org/officeDocument/2006/relationships/image" Target="../media/image364.wmf"/><Relationship Id="rId1" Type="http://schemas.openxmlformats.org/officeDocument/2006/relationships/image" Target="../media/image345.wmf"/><Relationship Id="rId6" Type="http://schemas.openxmlformats.org/officeDocument/2006/relationships/image" Target="../media/image350.wmf"/><Relationship Id="rId11" Type="http://schemas.openxmlformats.org/officeDocument/2006/relationships/image" Target="../media/image355.wmf"/><Relationship Id="rId5" Type="http://schemas.openxmlformats.org/officeDocument/2006/relationships/image" Target="../media/image349.wmf"/><Relationship Id="rId15" Type="http://schemas.openxmlformats.org/officeDocument/2006/relationships/image" Target="../media/image359.wmf"/><Relationship Id="rId10" Type="http://schemas.openxmlformats.org/officeDocument/2006/relationships/image" Target="../media/image354.wmf"/><Relationship Id="rId19" Type="http://schemas.openxmlformats.org/officeDocument/2006/relationships/image" Target="../media/image363.wmf"/><Relationship Id="rId4" Type="http://schemas.openxmlformats.org/officeDocument/2006/relationships/image" Target="../media/image348.wmf"/><Relationship Id="rId9" Type="http://schemas.openxmlformats.org/officeDocument/2006/relationships/image" Target="../media/image353.wmf"/><Relationship Id="rId14" Type="http://schemas.openxmlformats.org/officeDocument/2006/relationships/image" Target="../media/image358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2.wmf"/><Relationship Id="rId13" Type="http://schemas.openxmlformats.org/officeDocument/2006/relationships/image" Target="../media/image377.wmf"/><Relationship Id="rId3" Type="http://schemas.openxmlformats.org/officeDocument/2006/relationships/image" Target="../media/image367.wmf"/><Relationship Id="rId7" Type="http://schemas.openxmlformats.org/officeDocument/2006/relationships/image" Target="../media/image371.wmf"/><Relationship Id="rId12" Type="http://schemas.openxmlformats.org/officeDocument/2006/relationships/image" Target="../media/image376.wmf"/><Relationship Id="rId2" Type="http://schemas.openxmlformats.org/officeDocument/2006/relationships/image" Target="../media/image366.wmf"/><Relationship Id="rId1" Type="http://schemas.openxmlformats.org/officeDocument/2006/relationships/image" Target="../media/image365.wmf"/><Relationship Id="rId6" Type="http://schemas.openxmlformats.org/officeDocument/2006/relationships/image" Target="../media/image370.wmf"/><Relationship Id="rId11" Type="http://schemas.openxmlformats.org/officeDocument/2006/relationships/image" Target="../media/image375.wmf"/><Relationship Id="rId5" Type="http://schemas.openxmlformats.org/officeDocument/2006/relationships/image" Target="../media/image369.wmf"/><Relationship Id="rId10" Type="http://schemas.openxmlformats.org/officeDocument/2006/relationships/image" Target="../media/image374.wmf"/><Relationship Id="rId4" Type="http://schemas.openxmlformats.org/officeDocument/2006/relationships/image" Target="../media/image368.wmf"/><Relationship Id="rId9" Type="http://schemas.openxmlformats.org/officeDocument/2006/relationships/image" Target="../media/image373.wmf"/><Relationship Id="rId14" Type="http://schemas.openxmlformats.org/officeDocument/2006/relationships/image" Target="../media/image37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wmf"/><Relationship Id="rId7" Type="http://schemas.openxmlformats.org/officeDocument/2006/relationships/image" Target="../media/image385.wmf"/><Relationship Id="rId2" Type="http://schemas.openxmlformats.org/officeDocument/2006/relationships/image" Target="../media/image380.wmf"/><Relationship Id="rId1" Type="http://schemas.openxmlformats.org/officeDocument/2006/relationships/image" Target="../media/image379.wmf"/><Relationship Id="rId6" Type="http://schemas.openxmlformats.org/officeDocument/2006/relationships/image" Target="../media/image384.wmf"/><Relationship Id="rId5" Type="http://schemas.openxmlformats.org/officeDocument/2006/relationships/image" Target="../media/image383.wmf"/><Relationship Id="rId4" Type="http://schemas.openxmlformats.org/officeDocument/2006/relationships/image" Target="../media/image38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3.wmf"/><Relationship Id="rId13" Type="http://schemas.openxmlformats.org/officeDocument/2006/relationships/image" Target="../media/image398.wmf"/><Relationship Id="rId3" Type="http://schemas.openxmlformats.org/officeDocument/2006/relationships/image" Target="../media/image388.wmf"/><Relationship Id="rId7" Type="http://schemas.openxmlformats.org/officeDocument/2006/relationships/image" Target="../media/image392.wmf"/><Relationship Id="rId12" Type="http://schemas.openxmlformats.org/officeDocument/2006/relationships/image" Target="../media/image397.wmf"/><Relationship Id="rId2" Type="http://schemas.openxmlformats.org/officeDocument/2006/relationships/image" Target="../media/image387.wmf"/><Relationship Id="rId1" Type="http://schemas.openxmlformats.org/officeDocument/2006/relationships/image" Target="../media/image386.wmf"/><Relationship Id="rId6" Type="http://schemas.openxmlformats.org/officeDocument/2006/relationships/image" Target="../media/image391.wmf"/><Relationship Id="rId11" Type="http://schemas.openxmlformats.org/officeDocument/2006/relationships/image" Target="../media/image396.wmf"/><Relationship Id="rId5" Type="http://schemas.openxmlformats.org/officeDocument/2006/relationships/image" Target="../media/image390.wmf"/><Relationship Id="rId10" Type="http://schemas.openxmlformats.org/officeDocument/2006/relationships/image" Target="../media/image395.wmf"/><Relationship Id="rId4" Type="http://schemas.openxmlformats.org/officeDocument/2006/relationships/image" Target="../media/image389.wmf"/><Relationship Id="rId9" Type="http://schemas.openxmlformats.org/officeDocument/2006/relationships/image" Target="../media/image394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6.wmf"/><Relationship Id="rId13" Type="http://schemas.openxmlformats.org/officeDocument/2006/relationships/image" Target="../media/image411.wmf"/><Relationship Id="rId18" Type="http://schemas.openxmlformats.org/officeDocument/2006/relationships/image" Target="../media/image416.emf"/><Relationship Id="rId3" Type="http://schemas.openxmlformats.org/officeDocument/2006/relationships/image" Target="../media/image401.wmf"/><Relationship Id="rId21" Type="http://schemas.openxmlformats.org/officeDocument/2006/relationships/image" Target="../media/image419.wmf"/><Relationship Id="rId7" Type="http://schemas.openxmlformats.org/officeDocument/2006/relationships/image" Target="../media/image405.wmf"/><Relationship Id="rId12" Type="http://schemas.openxmlformats.org/officeDocument/2006/relationships/image" Target="../media/image410.wmf"/><Relationship Id="rId17" Type="http://schemas.openxmlformats.org/officeDocument/2006/relationships/image" Target="../media/image415.wmf"/><Relationship Id="rId2" Type="http://schemas.openxmlformats.org/officeDocument/2006/relationships/image" Target="../media/image400.wmf"/><Relationship Id="rId16" Type="http://schemas.openxmlformats.org/officeDocument/2006/relationships/image" Target="../media/image414.wmf"/><Relationship Id="rId20" Type="http://schemas.openxmlformats.org/officeDocument/2006/relationships/image" Target="../media/image418.wmf"/><Relationship Id="rId1" Type="http://schemas.openxmlformats.org/officeDocument/2006/relationships/image" Target="../media/image399.emf"/><Relationship Id="rId6" Type="http://schemas.openxmlformats.org/officeDocument/2006/relationships/image" Target="../media/image404.wmf"/><Relationship Id="rId11" Type="http://schemas.openxmlformats.org/officeDocument/2006/relationships/image" Target="../media/image409.wmf"/><Relationship Id="rId5" Type="http://schemas.openxmlformats.org/officeDocument/2006/relationships/image" Target="../media/image403.wmf"/><Relationship Id="rId15" Type="http://schemas.openxmlformats.org/officeDocument/2006/relationships/image" Target="../media/image413.wmf"/><Relationship Id="rId23" Type="http://schemas.openxmlformats.org/officeDocument/2006/relationships/image" Target="../media/image421.wmf"/><Relationship Id="rId10" Type="http://schemas.openxmlformats.org/officeDocument/2006/relationships/image" Target="../media/image408.wmf"/><Relationship Id="rId19" Type="http://schemas.openxmlformats.org/officeDocument/2006/relationships/image" Target="../media/image417.emf"/><Relationship Id="rId4" Type="http://schemas.openxmlformats.org/officeDocument/2006/relationships/image" Target="../media/image402.wmf"/><Relationship Id="rId9" Type="http://schemas.openxmlformats.org/officeDocument/2006/relationships/image" Target="../media/image407.wmf"/><Relationship Id="rId14" Type="http://schemas.openxmlformats.org/officeDocument/2006/relationships/image" Target="../media/image412.wmf"/><Relationship Id="rId22" Type="http://schemas.openxmlformats.org/officeDocument/2006/relationships/image" Target="../media/image42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9.wmf"/><Relationship Id="rId13" Type="http://schemas.openxmlformats.org/officeDocument/2006/relationships/image" Target="../media/image434.wmf"/><Relationship Id="rId18" Type="http://schemas.openxmlformats.org/officeDocument/2006/relationships/image" Target="../media/image439.wmf"/><Relationship Id="rId26" Type="http://schemas.openxmlformats.org/officeDocument/2006/relationships/image" Target="../media/image447.wmf"/><Relationship Id="rId3" Type="http://schemas.openxmlformats.org/officeDocument/2006/relationships/image" Target="../media/image424.wmf"/><Relationship Id="rId21" Type="http://schemas.openxmlformats.org/officeDocument/2006/relationships/image" Target="../media/image442.wmf"/><Relationship Id="rId7" Type="http://schemas.openxmlformats.org/officeDocument/2006/relationships/image" Target="../media/image428.wmf"/><Relationship Id="rId12" Type="http://schemas.openxmlformats.org/officeDocument/2006/relationships/image" Target="../media/image433.wmf"/><Relationship Id="rId17" Type="http://schemas.openxmlformats.org/officeDocument/2006/relationships/image" Target="../media/image438.wmf"/><Relationship Id="rId25" Type="http://schemas.openxmlformats.org/officeDocument/2006/relationships/image" Target="../media/image446.wmf"/><Relationship Id="rId2" Type="http://schemas.openxmlformats.org/officeDocument/2006/relationships/image" Target="../media/image423.wmf"/><Relationship Id="rId16" Type="http://schemas.openxmlformats.org/officeDocument/2006/relationships/image" Target="../media/image437.wmf"/><Relationship Id="rId20" Type="http://schemas.openxmlformats.org/officeDocument/2006/relationships/image" Target="../media/image441.wmf"/><Relationship Id="rId29" Type="http://schemas.openxmlformats.org/officeDocument/2006/relationships/image" Target="../media/image450.wmf"/><Relationship Id="rId1" Type="http://schemas.openxmlformats.org/officeDocument/2006/relationships/image" Target="../media/image422.wmf"/><Relationship Id="rId6" Type="http://schemas.openxmlformats.org/officeDocument/2006/relationships/image" Target="../media/image427.wmf"/><Relationship Id="rId11" Type="http://schemas.openxmlformats.org/officeDocument/2006/relationships/image" Target="../media/image432.wmf"/><Relationship Id="rId24" Type="http://schemas.openxmlformats.org/officeDocument/2006/relationships/image" Target="../media/image445.wmf"/><Relationship Id="rId5" Type="http://schemas.openxmlformats.org/officeDocument/2006/relationships/image" Target="../media/image426.wmf"/><Relationship Id="rId15" Type="http://schemas.openxmlformats.org/officeDocument/2006/relationships/image" Target="../media/image436.wmf"/><Relationship Id="rId23" Type="http://schemas.openxmlformats.org/officeDocument/2006/relationships/image" Target="../media/image444.wmf"/><Relationship Id="rId28" Type="http://schemas.openxmlformats.org/officeDocument/2006/relationships/image" Target="../media/image449.wmf"/><Relationship Id="rId10" Type="http://schemas.openxmlformats.org/officeDocument/2006/relationships/image" Target="../media/image431.wmf"/><Relationship Id="rId19" Type="http://schemas.openxmlformats.org/officeDocument/2006/relationships/image" Target="../media/image440.wmf"/><Relationship Id="rId4" Type="http://schemas.openxmlformats.org/officeDocument/2006/relationships/image" Target="../media/image425.wmf"/><Relationship Id="rId9" Type="http://schemas.openxmlformats.org/officeDocument/2006/relationships/image" Target="../media/image430.wmf"/><Relationship Id="rId14" Type="http://schemas.openxmlformats.org/officeDocument/2006/relationships/image" Target="../media/image435.wmf"/><Relationship Id="rId22" Type="http://schemas.openxmlformats.org/officeDocument/2006/relationships/image" Target="../media/image443.wmf"/><Relationship Id="rId27" Type="http://schemas.openxmlformats.org/officeDocument/2006/relationships/image" Target="../media/image448.wmf"/><Relationship Id="rId30" Type="http://schemas.openxmlformats.org/officeDocument/2006/relationships/image" Target="../media/image451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9.wmf"/><Relationship Id="rId13" Type="http://schemas.openxmlformats.org/officeDocument/2006/relationships/image" Target="../media/image464.wmf"/><Relationship Id="rId18" Type="http://schemas.openxmlformats.org/officeDocument/2006/relationships/image" Target="../media/image469.wmf"/><Relationship Id="rId3" Type="http://schemas.openxmlformats.org/officeDocument/2006/relationships/image" Target="../media/image454.emf"/><Relationship Id="rId21" Type="http://schemas.openxmlformats.org/officeDocument/2006/relationships/image" Target="../media/image472.wmf"/><Relationship Id="rId7" Type="http://schemas.openxmlformats.org/officeDocument/2006/relationships/image" Target="../media/image458.emf"/><Relationship Id="rId12" Type="http://schemas.openxmlformats.org/officeDocument/2006/relationships/image" Target="../media/image463.wmf"/><Relationship Id="rId17" Type="http://schemas.openxmlformats.org/officeDocument/2006/relationships/image" Target="../media/image468.wmf"/><Relationship Id="rId2" Type="http://schemas.openxmlformats.org/officeDocument/2006/relationships/image" Target="../media/image453.emf"/><Relationship Id="rId16" Type="http://schemas.openxmlformats.org/officeDocument/2006/relationships/image" Target="../media/image467.wmf"/><Relationship Id="rId20" Type="http://schemas.openxmlformats.org/officeDocument/2006/relationships/image" Target="../media/image471.wmf"/><Relationship Id="rId1" Type="http://schemas.openxmlformats.org/officeDocument/2006/relationships/image" Target="../media/image452.emf"/><Relationship Id="rId6" Type="http://schemas.openxmlformats.org/officeDocument/2006/relationships/image" Target="../media/image457.emf"/><Relationship Id="rId11" Type="http://schemas.openxmlformats.org/officeDocument/2006/relationships/image" Target="../media/image462.wmf"/><Relationship Id="rId5" Type="http://schemas.openxmlformats.org/officeDocument/2006/relationships/image" Target="../media/image456.emf"/><Relationship Id="rId15" Type="http://schemas.openxmlformats.org/officeDocument/2006/relationships/image" Target="../media/image466.wmf"/><Relationship Id="rId10" Type="http://schemas.openxmlformats.org/officeDocument/2006/relationships/image" Target="../media/image461.wmf"/><Relationship Id="rId19" Type="http://schemas.openxmlformats.org/officeDocument/2006/relationships/image" Target="../media/image470.wmf"/><Relationship Id="rId4" Type="http://schemas.openxmlformats.org/officeDocument/2006/relationships/image" Target="../media/image455.emf"/><Relationship Id="rId9" Type="http://schemas.openxmlformats.org/officeDocument/2006/relationships/image" Target="../media/image460.wmf"/><Relationship Id="rId14" Type="http://schemas.openxmlformats.org/officeDocument/2006/relationships/image" Target="../media/image465.wmf"/><Relationship Id="rId22" Type="http://schemas.openxmlformats.org/officeDocument/2006/relationships/image" Target="../media/image473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wmf"/><Relationship Id="rId13" Type="http://schemas.openxmlformats.org/officeDocument/2006/relationships/image" Target="../media/image486.wmf"/><Relationship Id="rId18" Type="http://schemas.openxmlformats.org/officeDocument/2006/relationships/image" Target="../media/image491.wmf"/><Relationship Id="rId26" Type="http://schemas.openxmlformats.org/officeDocument/2006/relationships/image" Target="../media/image499.wmf"/><Relationship Id="rId3" Type="http://schemas.openxmlformats.org/officeDocument/2006/relationships/image" Target="../media/image476.wmf"/><Relationship Id="rId21" Type="http://schemas.openxmlformats.org/officeDocument/2006/relationships/image" Target="../media/image494.wmf"/><Relationship Id="rId7" Type="http://schemas.openxmlformats.org/officeDocument/2006/relationships/image" Target="../media/image480.wmf"/><Relationship Id="rId12" Type="http://schemas.openxmlformats.org/officeDocument/2006/relationships/image" Target="../media/image485.wmf"/><Relationship Id="rId17" Type="http://schemas.openxmlformats.org/officeDocument/2006/relationships/image" Target="../media/image490.wmf"/><Relationship Id="rId25" Type="http://schemas.openxmlformats.org/officeDocument/2006/relationships/image" Target="../media/image498.wmf"/><Relationship Id="rId2" Type="http://schemas.openxmlformats.org/officeDocument/2006/relationships/image" Target="../media/image475.wmf"/><Relationship Id="rId16" Type="http://schemas.openxmlformats.org/officeDocument/2006/relationships/image" Target="../media/image489.wmf"/><Relationship Id="rId20" Type="http://schemas.openxmlformats.org/officeDocument/2006/relationships/image" Target="../media/image493.wmf"/><Relationship Id="rId1" Type="http://schemas.openxmlformats.org/officeDocument/2006/relationships/image" Target="../media/image474.wmf"/><Relationship Id="rId6" Type="http://schemas.openxmlformats.org/officeDocument/2006/relationships/image" Target="../media/image479.wmf"/><Relationship Id="rId11" Type="http://schemas.openxmlformats.org/officeDocument/2006/relationships/image" Target="../media/image484.wmf"/><Relationship Id="rId24" Type="http://schemas.openxmlformats.org/officeDocument/2006/relationships/image" Target="../media/image497.wmf"/><Relationship Id="rId5" Type="http://schemas.openxmlformats.org/officeDocument/2006/relationships/image" Target="../media/image478.emf"/><Relationship Id="rId15" Type="http://schemas.openxmlformats.org/officeDocument/2006/relationships/image" Target="../media/image488.wmf"/><Relationship Id="rId23" Type="http://schemas.openxmlformats.org/officeDocument/2006/relationships/image" Target="../media/image496.wmf"/><Relationship Id="rId10" Type="http://schemas.openxmlformats.org/officeDocument/2006/relationships/image" Target="../media/image483.wmf"/><Relationship Id="rId19" Type="http://schemas.openxmlformats.org/officeDocument/2006/relationships/image" Target="../media/image492.wmf"/><Relationship Id="rId4" Type="http://schemas.openxmlformats.org/officeDocument/2006/relationships/image" Target="../media/image477.wmf"/><Relationship Id="rId9" Type="http://schemas.openxmlformats.org/officeDocument/2006/relationships/image" Target="../media/image482.wmf"/><Relationship Id="rId14" Type="http://schemas.openxmlformats.org/officeDocument/2006/relationships/image" Target="../media/image487.wmf"/><Relationship Id="rId22" Type="http://schemas.openxmlformats.org/officeDocument/2006/relationships/image" Target="../media/image495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7.wmf"/><Relationship Id="rId13" Type="http://schemas.openxmlformats.org/officeDocument/2006/relationships/image" Target="../media/image512.emf"/><Relationship Id="rId3" Type="http://schemas.openxmlformats.org/officeDocument/2006/relationships/image" Target="../media/image502.wmf"/><Relationship Id="rId7" Type="http://schemas.openxmlformats.org/officeDocument/2006/relationships/image" Target="../media/image506.emf"/><Relationship Id="rId12" Type="http://schemas.openxmlformats.org/officeDocument/2006/relationships/image" Target="../media/image511.wmf"/><Relationship Id="rId2" Type="http://schemas.openxmlformats.org/officeDocument/2006/relationships/image" Target="../media/image501.wmf"/><Relationship Id="rId1" Type="http://schemas.openxmlformats.org/officeDocument/2006/relationships/image" Target="../media/image500.wmf"/><Relationship Id="rId6" Type="http://schemas.openxmlformats.org/officeDocument/2006/relationships/image" Target="../media/image505.wmf"/><Relationship Id="rId11" Type="http://schemas.openxmlformats.org/officeDocument/2006/relationships/image" Target="../media/image510.wmf"/><Relationship Id="rId5" Type="http://schemas.openxmlformats.org/officeDocument/2006/relationships/image" Target="../media/image504.emf"/><Relationship Id="rId15" Type="http://schemas.openxmlformats.org/officeDocument/2006/relationships/image" Target="../media/image514.wmf"/><Relationship Id="rId10" Type="http://schemas.openxmlformats.org/officeDocument/2006/relationships/image" Target="../media/image509.wmf"/><Relationship Id="rId4" Type="http://schemas.openxmlformats.org/officeDocument/2006/relationships/image" Target="../media/image503.emf"/><Relationship Id="rId9" Type="http://schemas.openxmlformats.org/officeDocument/2006/relationships/image" Target="../media/image508.wmf"/><Relationship Id="rId14" Type="http://schemas.openxmlformats.org/officeDocument/2006/relationships/image" Target="../media/image513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2.wmf"/><Relationship Id="rId13" Type="http://schemas.openxmlformats.org/officeDocument/2006/relationships/image" Target="../media/image527.wmf"/><Relationship Id="rId18" Type="http://schemas.openxmlformats.org/officeDocument/2006/relationships/image" Target="../media/image532.emf"/><Relationship Id="rId26" Type="http://schemas.openxmlformats.org/officeDocument/2006/relationships/image" Target="../media/image540.wmf"/><Relationship Id="rId3" Type="http://schemas.openxmlformats.org/officeDocument/2006/relationships/image" Target="../media/image517.emf"/><Relationship Id="rId21" Type="http://schemas.openxmlformats.org/officeDocument/2006/relationships/image" Target="../media/image535.wmf"/><Relationship Id="rId7" Type="http://schemas.openxmlformats.org/officeDocument/2006/relationships/image" Target="../media/image521.emf"/><Relationship Id="rId12" Type="http://schemas.openxmlformats.org/officeDocument/2006/relationships/image" Target="../media/image526.wmf"/><Relationship Id="rId17" Type="http://schemas.openxmlformats.org/officeDocument/2006/relationships/image" Target="../media/image531.emf"/><Relationship Id="rId25" Type="http://schemas.openxmlformats.org/officeDocument/2006/relationships/image" Target="../media/image539.wmf"/><Relationship Id="rId2" Type="http://schemas.openxmlformats.org/officeDocument/2006/relationships/image" Target="../media/image516.emf"/><Relationship Id="rId16" Type="http://schemas.openxmlformats.org/officeDocument/2006/relationships/image" Target="../media/image530.emf"/><Relationship Id="rId20" Type="http://schemas.openxmlformats.org/officeDocument/2006/relationships/image" Target="../media/image534.wmf"/><Relationship Id="rId1" Type="http://schemas.openxmlformats.org/officeDocument/2006/relationships/image" Target="../media/image515.emf"/><Relationship Id="rId6" Type="http://schemas.openxmlformats.org/officeDocument/2006/relationships/image" Target="../media/image520.wmf"/><Relationship Id="rId11" Type="http://schemas.openxmlformats.org/officeDocument/2006/relationships/image" Target="../media/image525.wmf"/><Relationship Id="rId24" Type="http://schemas.openxmlformats.org/officeDocument/2006/relationships/image" Target="../media/image538.emf"/><Relationship Id="rId5" Type="http://schemas.openxmlformats.org/officeDocument/2006/relationships/image" Target="../media/image519.emf"/><Relationship Id="rId15" Type="http://schemas.openxmlformats.org/officeDocument/2006/relationships/image" Target="../media/image529.wmf"/><Relationship Id="rId23" Type="http://schemas.openxmlformats.org/officeDocument/2006/relationships/image" Target="../media/image537.png"/><Relationship Id="rId28" Type="http://schemas.openxmlformats.org/officeDocument/2006/relationships/image" Target="../media/image542.wmf"/><Relationship Id="rId10" Type="http://schemas.openxmlformats.org/officeDocument/2006/relationships/image" Target="../media/image524.wmf"/><Relationship Id="rId19" Type="http://schemas.openxmlformats.org/officeDocument/2006/relationships/image" Target="../media/image533.wmf"/><Relationship Id="rId4" Type="http://schemas.openxmlformats.org/officeDocument/2006/relationships/image" Target="../media/image518.wmf"/><Relationship Id="rId9" Type="http://schemas.openxmlformats.org/officeDocument/2006/relationships/image" Target="../media/image523.wmf"/><Relationship Id="rId14" Type="http://schemas.openxmlformats.org/officeDocument/2006/relationships/image" Target="../media/image528.wmf"/><Relationship Id="rId22" Type="http://schemas.openxmlformats.org/officeDocument/2006/relationships/image" Target="../media/image536.wmf"/><Relationship Id="rId27" Type="http://schemas.openxmlformats.org/officeDocument/2006/relationships/image" Target="../media/image54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7.e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2" Type="http://schemas.openxmlformats.org/officeDocument/2006/relationships/image" Target="../media/image26.wmf"/><Relationship Id="rId16" Type="http://schemas.openxmlformats.org/officeDocument/2006/relationships/image" Target="../media/image40.e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5" Type="http://schemas.openxmlformats.org/officeDocument/2006/relationships/image" Target="../media/image39.e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Relationship Id="rId14" Type="http://schemas.openxmlformats.org/officeDocument/2006/relationships/image" Target="../media/image38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wmf"/><Relationship Id="rId13" Type="http://schemas.openxmlformats.org/officeDocument/2006/relationships/image" Target="../media/image554.wmf"/><Relationship Id="rId18" Type="http://schemas.openxmlformats.org/officeDocument/2006/relationships/image" Target="../media/image559.wmf"/><Relationship Id="rId3" Type="http://schemas.openxmlformats.org/officeDocument/2006/relationships/image" Target="../media/image545.wmf"/><Relationship Id="rId21" Type="http://schemas.openxmlformats.org/officeDocument/2006/relationships/image" Target="../media/image562.wmf"/><Relationship Id="rId7" Type="http://schemas.openxmlformats.org/officeDocument/2006/relationships/image" Target="../media/image549.wmf"/><Relationship Id="rId12" Type="http://schemas.openxmlformats.org/officeDocument/2006/relationships/image" Target="../media/image553.wmf"/><Relationship Id="rId17" Type="http://schemas.openxmlformats.org/officeDocument/2006/relationships/image" Target="../media/image558.wmf"/><Relationship Id="rId2" Type="http://schemas.openxmlformats.org/officeDocument/2006/relationships/image" Target="../media/image544.wmf"/><Relationship Id="rId16" Type="http://schemas.openxmlformats.org/officeDocument/2006/relationships/image" Target="../media/image557.wmf"/><Relationship Id="rId20" Type="http://schemas.openxmlformats.org/officeDocument/2006/relationships/image" Target="../media/image561.wmf"/><Relationship Id="rId1" Type="http://schemas.openxmlformats.org/officeDocument/2006/relationships/image" Target="../media/image543.wmf"/><Relationship Id="rId6" Type="http://schemas.openxmlformats.org/officeDocument/2006/relationships/image" Target="../media/image548.wmf"/><Relationship Id="rId11" Type="http://schemas.openxmlformats.org/officeDocument/2006/relationships/image" Target="../media/image552.wmf"/><Relationship Id="rId5" Type="http://schemas.openxmlformats.org/officeDocument/2006/relationships/image" Target="../media/image547.emf"/><Relationship Id="rId15" Type="http://schemas.openxmlformats.org/officeDocument/2006/relationships/image" Target="../media/image556.wmf"/><Relationship Id="rId10" Type="http://schemas.openxmlformats.org/officeDocument/2006/relationships/image" Target="../media/image537.png"/><Relationship Id="rId19" Type="http://schemas.openxmlformats.org/officeDocument/2006/relationships/image" Target="../media/image560.emf"/><Relationship Id="rId4" Type="http://schemas.openxmlformats.org/officeDocument/2006/relationships/image" Target="../media/image546.wmf"/><Relationship Id="rId9" Type="http://schemas.openxmlformats.org/officeDocument/2006/relationships/image" Target="../media/image551.wmf"/><Relationship Id="rId14" Type="http://schemas.openxmlformats.org/officeDocument/2006/relationships/image" Target="../media/image555.wmf"/><Relationship Id="rId22" Type="http://schemas.openxmlformats.org/officeDocument/2006/relationships/image" Target="../media/image563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1.wmf"/><Relationship Id="rId13" Type="http://schemas.openxmlformats.org/officeDocument/2006/relationships/image" Target="../media/image576.wmf"/><Relationship Id="rId18" Type="http://schemas.openxmlformats.org/officeDocument/2006/relationships/image" Target="../media/image581.wmf"/><Relationship Id="rId3" Type="http://schemas.openxmlformats.org/officeDocument/2006/relationships/image" Target="../media/image566.wmf"/><Relationship Id="rId21" Type="http://schemas.openxmlformats.org/officeDocument/2006/relationships/image" Target="../media/image584.wmf"/><Relationship Id="rId7" Type="http://schemas.openxmlformats.org/officeDocument/2006/relationships/image" Target="../media/image570.wmf"/><Relationship Id="rId12" Type="http://schemas.openxmlformats.org/officeDocument/2006/relationships/image" Target="../media/image575.wmf"/><Relationship Id="rId17" Type="http://schemas.openxmlformats.org/officeDocument/2006/relationships/image" Target="../media/image580.wmf"/><Relationship Id="rId2" Type="http://schemas.openxmlformats.org/officeDocument/2006/relationships/image" Target="../media/image565.wmf"/><Relationship Id="rId16" Type="http://schemas.openxmlformats.org/officeDocument/2006/relationships/image" Target="../media/image579.wmf"/><Relationship Id="rId20" Type="http://schemas.openxmlformats.org/officeDocument/2006/relationships/image" Target="../media/image583.wmf"/><Relationship Id="rId1" Type="http://schemas.openxmlformats.org/officeDocument/2006/relationships/image" Target="../media/image564.wmf"/><Relationship Id="rId6" Type="http://schemas.openxmlformats.org/officeDocument/2006/relationships/image" Target="../media/image569.wmf"/><Relationship Id="rId11" Type="http://schemas.openxmlformats.org/officeDocument/2006/relationships/image" Target="../media/image574.wmf"/><Relationship Id="rId5" Type="http://schemas.openxmlformats.org/officeDocument/2006/relationships/image" Target="../media/image568.wmf"/><Relationship Id="rId15" Type="http://schemas.openxmlformats.org/officeDocument/2006/relationships/image" Target="../media/image578.wmf"/><Relationship Id="rId10" Type="http://schemas.openxmlformats.org/officeDocument/2006/relationships/image" Target="../media/image573.wmf"/><Relationship Id="rId19" Type="http://schemas.openxmlformats.org/officeDocument/2006/relationships/image" Target="../media/image582.wmf"/><Relationship Id="rId4" Type="http://schemas.openxmlformats.org/officeDocument/2006/relationships/image" Target="../media/image567.wmf"/><Relationship Id="rId9" Type="http://schemas.openxmlformats.org/officeDocument/2006/relationships/image" Target="../media/image572.wmf"/><Relationship Id="rId14" Type="http://schemas.openxmlformats.org/officeDocument/2006/relationships/image" Target="../media/image577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2.wmf"/><Relationship Id="rId13" Type="http://schemas.openxmlformats.org/officeDocument/2006/relationships/image" Target="../media/image597.wmf"/><Relationship Id="rId18" Type="http://schemas.openxmlformats.org/officeDocument/2006/relationships/image" Target="../media/image602.wmf"/><Relationship Id="rId3" Type="http://schemas.openxmlformats.org/officeDocument/2006/relationships/image" Target="../media/image587.wmf"/><Relationship Id="rId7" Type="http://schemas.openxmlformats.org/officeDocument/2006/relationships/image" Target="../media/image591.wmf"/><Relationship Id="rId12" Type="http://schemas.openxmlformats.org/officeDocument/2006/relationships/image" Target="../media/image596.wmf"/><Relationship Id="rId17" Type="http://schemas.openxmlformats.org/officeDocument/2006/relationships/image" Target="../media/image601.wmf"/><Relationship Id="rId2" Type="http://schemas.openxmlformats.org/officeDocument/2006/relationships/image" Target="../media/image586.wmf"/><Relationship Id="rId16" Type="http://schemas.openxmlformats.org/officeDocument/2006/relationships/image" Target="../media/image600.wmf"/><Relationship Id="rId20" Type="http://schemas.openxmlformats.org/officeDocument/2006/relationships/image" Target="../media/image604.wmf"/><Relationship Id="rId1" Type="http://schemas.openxmlformats.org/officeDocument/2006/relationships/image" Target="../media/image585.wmf"/><Relationship Id="rId6" Type="http://schemas.openxmlformats.org/officeDocument/2006/relationships/image" Target="../media/image590.wmf"/><Relationship Id="rId11" Type="http://schemas.openxmlformats.org/officeDocument/2006/relationships/image" Target="../media/image595.wmf"/><Relationship Id="rId5" Type="http://schemas.openxmlformats.org/officeDocument/2006/relationships/image" Target="../media/image589.wmf"/><Relationship Id="rId15" Type="http://schemas.openxmlformats.org/officeDocument/2006/relationships/image" Target="../media/image599.wmf"/><Relationship Id="rId10" Type="http://schemas.openxmlformats.org/officeDocument/2006/relationships/image" Target="../media/image594.wmf"/><Relationship Id="rId19" Type="http://schemas.openxmlformats.org/officeDocument/2006/relationships/image" Target="../media/image603.wmf"/><Relationship Id="rId4" Type="http://schemas.openxmlformats.org/officeDocument/2006/relationships/image" Target="../media/image588.wmf"/><Relationship Id="rId9" Type="http://schemas.openxmlformats.org/officeDocument/2006/relationships/image" Target="../media/image593.wmf"/><Relationship Id="rId14" Type="http://schemas.openxmlformats.org/officeDocument/2006/relationships/image" Target="../media/image598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2.wmf"/><Relationship Id="rId13" Type="http://schemas.openxmlformats.org/officeDocument/2006/relationships/image" Target="../media/image617.wmf"/><Relationship Id="rId3" Type="http://schemas.openxmlformats.org/officeDocument/2006/relationships/image" Target="../media/image607.wmf"/><Relationship Id="rId7" Type="http://schemas.openxmlformats.org/officeDocument/2006/relationships/image" Target="../media/image611.wmf"/><Relationship Id="rId12" Type="http://schemas.openxmlformats.org/officeDocument/2006/relationships/image" Target="../media/image616.wmf"/><Relationship Id="rId2" Type="http://schemas.openxmlformats.org/officeDocument/2006/relationships/image" Target="../media/image606.wmf"/><Relationship Id="rId16" Type="http://schemas.openxmlformats.org/officeDocument/2006/relationships/image" Target="../media/image620.wmf"/><Relationship Id="rId1" Type="http://schemas.openxmlformats.org/officeDocument/2006/relationships/image" Target="../media/image605.wmf"/><Relationship Id="rId6" Type="http://schemas.openxmlformats.org/officeDocument/2006/relationships/image" Target="../media/image610.wmf"/><Relationship Id="rId11" Type="http://schemas.openxmlformats.org/officeDocument/2006/relationships/image" Target="../media/image615.wmf"/><Relationship Id="rId5" Type="http://schemas.openxmlformats.org/officeDocument/2006/relationships/image" Target="../media/image609.wmf"/><Relationship Id="rId15" Type="http://schemas.openxmlformats.org/officeDocument/2006/relationships/image" Target="../media/image619.wmf"/><Relationship Id="rId10" Type="http://schemas.openxmlformats.org/officeDocument/2006/relationships/image" Target="../media/image614.wmf"/><Relationship Id="rId4" Type="http://schemas.openxmlformats.org/officeDocument/2006/relationships/image" Target="../media/image608.wmf"/><Relationship Id="rId9" Type="http://schemas.openxmlformats.org/officeDocument/2006/relationships/image" Target="../media/image613.wmf"/><Relationship Id="rId14" Type="http://schemas.openxmlformats.org/officeDocument/2006/relationships/image" Target="../media/image618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8.wmf"/><Relationship Id="rId13" Type="http://schemas.openxmlformats.org/officeDocument/2006/relationships/image" Target="../media/image633.wmf"/><Relationship Id="rId18" Type="http://schemas.openxmlformats.org/officeDocument/2006/relationships/image" Target="../media/image638.wmf"/><Relationship Id="rId26" Type="http://schemas.openxmlformats.org/officeDocument/2006/relationships/image" Target="../media/image646.wmf"/><Relationship Id="rId3" Type="http://schemas.openxmlformats.org/officeDocument/2006/relationships/image" Target="../media/image623.emf"/><Relationship Id="rId21" Type="http://schemas.openxmlformats.org/officeDocument/2006/relationships/image" Target="../media/image641.wmf"/><Relationship Id="rId7" Type="http://schemas.openxmlformats.org/officeDocument/2006/relationships/image" Target="../media/image627.wmf"/><Relationship Id="rId12" Type="http://schemas.openxmlformats.org/officeDocument/2006/relationships/image" Target="../media/image632.wmf"/><Relationship Id="rId17" Type="http://schemas.openxmlformats.org/officeDocument/2006/relationships/image" Target="../media/image637.wmf"/><Relationship Id="rId25" Type="http://schemas.openxmlformats.org/officeDocument/2006/relationships/image" Target="../media/image645.wmf"/><Relationship Id="rId2" Type="http://schemas.openxmlformats.org/officeDocument/2006/relationships/image" Target="../media/image622.wmf"/><Relationship Id="rId16" Type="http://schemas.openxmlformats.org/officeDocument/2006/relationships/image" Target="../media/image636.wmf"/><Relationship Id="rId20" Type="http://schemas.openxmlformats.org/officeDocument/2006/relationships/image" Target="../media/image640.wmf"/><Relationship Id="rId1" Type="http://schemas.openxmlformats.org/officeDocument/2006/relationships/image" Target="../media/image621.wmf"/><Relationship Id="rId6" Type="http://schemas.openxmlformats.org/officeDocument/2006/relationships/image" Target="../media/image626.emf"/><Relationship Id="rId11" Type="http://schemas.openxmlformats.org/officeDocument/2006/relationships/image" Target="../media/image631.wmf"/><Relationship Id="rId24" Type="http://schemas.openxmlformats.org/officeDocument/2006/relationships/image" Target="../media/image644.wmf"/><Relationship Id="rId5" Type="http://schemas.openxmlformats.org/officeDocument/2006/relationships/image" Target="../media/image625.emf"/><Relationship Id="rId15" Type="http://schemas.openxmlformats.org/officeDocument/2006/relationships/image" Target="../media/image635.emf"/><Relationship Id="rId23" Type="http://schemas.openxmlformats.org/officeDocument/2006/relationships/image" Target="../media/image643.wmf"/><Relationship Id="rId10" Type="http://schemas.openxmlformats.org/officeDocument/2006/relationships/image" Target="../media/image630.wmf"/><Relationship Id="rId19" Type="http://schemas.openxmlformats.org/officeDocument/2006/relationships/image" Target="../media/image639.wmf"/><Relationship Id="rId4" Type="http://schemas.openxmlformats.org/officeDocument/2006/relationships/image" Target="../media/image624.emf"/><Relationship Id="rId9" Type="http://schemas.openxmlformats.org/officeDocument/2006/relationships/image" Target="../media/image629.wmf"/><Relationship Id="rId14" Type="http://schemas.openxmlformats.org/officeDocument/2006/relationships/image" Target="../media/image634.wmf"/><Relationship Id="rId22" Type="http://schemas.openxmlformats.org/officeDocument/2006/relationships/image" Target="../media/image642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4.wmf"/><Relationship Id="rId13" Type="http://schemas.openxmlformats.org/officeDocument/2006/relationships/image" Target="../media/image659.wmf"/><Relationship Id="rId18" Type="http://schemas.openxmlformats.org/officeDocument/2006/relationships/image" Target="../media/image664.wmf"/><Relationship Id="rId3" Type="http://schemas.openxmlformats.org/officeDocument/2006/relationships/image" Target="../media/image649.wmf"/><Relationship Id="rId21" Type="http://schemas.openxmlformats.org/officeDocument/2006/relationships/image" Target="../media/image667.wmf"/><Relationship Id="rId7" Type="http://schemas.openxmlformats.org/officeDocument/2006/relationships/image" Target="../media/image653.wmf"/><Relationship Id="rId12" Type="http://schemas.openxmlformats.org/officeDocument/2006/relationships/image" Target="../media/image658.wmf"/><Relationship Id="rId17" Type="http://schemas.openxmlformats.org/officeDocument/2006/relationships/image" Target="../media/image663.wmf"/><Relationship Id="rId2" Type="http://schemas.openxmlformats.org/officeDocument/2006/relationships/image" Target="../media/image648.wmf"/><Relationship Id="rId16" Type="http://schemas.openxmlformats.org/officeDocument/2006/relationships/image" Target="../media/image662.wmf"/><Relationship Id="rId20" Type="http://schemas.openxmlformats.org/officeDocument/2006/relationships/image" Target="../media/image666.wmf"/><Relationship Id="rId1" Type="http://schemas.openxmlformats.org/officeDocument/2006/relationships/image" Target="../media/image647.wmf"/><Relationship Id="rId6" Type="http://schemas.openxmlformats.org/officeDocument/2006/relationships/image" Target="../media/image652.wmf"/><Relationship Id="rId11" Type="http://schemas.openxmlformats.org/officeDocument/2006/relationships/image" Target="../media/image657.wmf"/><Relationship Id="rId24" Type="http://schemas.openxmlformats.org/officeDocument/2006/relationships/image" Target="../media/image670.wmf"/><Relationship Id="rId5" Type="http://schemas.openxmlformats.org/officeDocument/2006/relationships/image" Target="../media/image651.wmf"/><Relationship Id="rId15" Type="http://schemas.openxmlformats.org/officeDocument/2006/relationships/image" Target="../media/image661.wmf"/><Relationship Id="rId23" Type="http://schemas.openxmlformats.org/officeDocument/2006/relationships/image" Target="../media/image669.wmf"/><Relationship Id="rId10" Type="http://schemas.openxmlformats.org/officeDocument/2006/relationships/image" Target="../media/image656.wmf"/><Relationship Id="rId19" Type="http://schemas.openxmlformats.org/officeDocument/2006/relationships/image" Target="../media/image665.wmf"/><Relationship Id="rId4" Type="http://schemas.openxmlformats.org/officeDocument/2006/relationships/image" Target="../media/image650.wmf"/><Relationship Id="rId9" Type="http://schemas.openxmlformats.org/officeDocument/2006/relationships/image" Target="../media/image655.wmf"/><Relationship Id="rId14" Type="http://schemas.openxmlformats.org/officeDocument/2006/relationships/image" Target="../media/image660.wmf"/><Relationship Id="rId22" Type="http://schemas.openxmlformats.org/officeDocument/2006/relationships/image" Target="../media/image668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8.wmf"/><Relationship Id="rId13" Type="http://schemas.openxmlformats.org/officeDocument/2006/relationships/image" Target="../media/image683.wmf"/><Relationship Id="rId18" Type="http://schemas.openxmlformats.org/officeDocument/2006/relationships/image" Target="../media/image688.wmf"/><Relationship Id="rId26" Type="http://schemas.openxmlformats.org/officeDocument/2006/relationships/image" Target="../media/image696.wmf"/><Relationship Id="rId3" Type="http://schemas.openxmlformats.org/officeDocument/2006/relationships/image" Target="../media/image673.wmf"/><Relationship Id="rId21" Type="http://schemas.openxmlformats.org/officeDocument/2006/relationships/image" Target="../media/image691.wmf"/><Relationship Id="rId7" Type="http://schemas.openxmlformats.org/officeDocument/2006/relationships/image" Target="../media/image677.wmf"/><Relationship Id="rId12" Type="http://schemas.openxmlformats.org/officeDocument/2006/relationships/image" Target="../media/image682.wmf"/><Relationship Id="rId17" Type="http://schemas.openxmlformats.org/officeDocument/2006/relationships/image" Target="../media/image687.wmf"/><Relationship Id="rId25" Type="http://schemas.openxmlformats.org/officeDocument/2006/relationships/image" Target="../media/image695.wmf"/><Relationship Id="rId2" Type="http://schemas.openxmlformats.org/officeDocument/2006/relationships/image" Target="../media/image672.wmf"/><Relationship Id="rId16" Type="http://schemas.openxmlformats.org/officeDocument/2006/relationships/image" Target="../media/image686.wmf"/><Relationship Id="rId20" Type="http://schemas.openxmlformats.org/officeDocument/2006/relationships/image" Target="../media/image690.wmf"/><Relationship Id="rId1" Type="http://schemas.openxmlformats.org/officeDocument/2006/relationships/image" Target="../media/image671.wmf"/><Relationship Id="rId6" Type="http://schemas.openxmlformats.org/officeDocument/2006/relationships/image" Target="../media/image676.emf"/><Relationship Id="rId11" Type="http://schemas.openxmlformats.org/officeDocument/2006/relationships/image" Target="../media/image681.wmf"/><Relationship Id="rId24" Type="http://schemas.openxmlformats.org/officeDocument/2006/relationships/image" Target="../media/image694.wmf"/><Relationship Id="rId5" Type="http://schemas.openxmlformats.org/officeDocument/2006/relationships/image" Target="../media/image675.wmf"/><Relationship Id="rId15" Type="http://schemas.openxmlformats.org/officeDocument/2006/relationships/image" Target="../media/image685.wmf"/><Relationship Id="rId23" Type="http://schemas.openxmlformats.org/officeDocument/2006/relationships/image" Target="../media/image693.wmf"/><Relationship Id="rId28" Type="http://schemas.openxmlformats.org/officeDocument/2006/relationships/image" Target="../media/image698.wmf"/><Relationship Id="rId10" Type="http://schemas.openxmlformats.org/officeDocument/2006/relationships/image" Target="../media/image680.wmf"/><Relationship Id="rId19" Type="http://schemas.openxmlformats.org/officeDocument/2006/relationships/image" Target="../media/image689.wmf"/><Relationship Id="rId4" Type="http://schemas.openxmlformats.org/officeDocument/2006/relationships/image" Target="../media/image674.wmf"/><Relationship Id="rId9" Type="http://schemas.openxmlformats.org/officeDocument/2006/relationships/image" Target="../media/image679.wmf"/><Relationship Id="rId14" Type="http://schemas.openxmlformats.org/officeDocument/2006/relationships/image" Target="../media/image684.wmf"/><Relationship Id="rId22" Type="http://schemas.openxmlformats.org/officeDocument/2006/relationships/image" Target="../media/image692.wmf"/><Relationship Id="rId27" Type="http://schemas.openxmlformats.org/officeDocument/2006/relationships/image" Target="../media/image697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6.wmf"/><Relationship Id="rId13" Type="http://schemas.openxmlformats.org/officeDocument/2006/relationships/image" Target="../media/image711.wmf"/><Relationship Id="rId18" Type="http://schemas.openxmlformats.org/officeDocument/2006/relationships/image" Target="../media/image716.wmf"/><Relationship Id="rId3" Type="http://schemas.openxmlformats.org/officeDocument/2006/relationships/image" Target="../media/image701.wmf"/><Relationship Id="rId7" Type="http://schemas.openxmlformats.org/officeDocument/2006/relationships/image" Target="../media/image705.wmf"/><Relationship Id="rId12" Type="http://schemas.openxmlformats.org/officeDocument/2006/relationships/image" Target="../media/image710.wmf"/><Relationship Id="rId17" Type="http://schemas.openxmlformats.org/officeDocument/2006/relationships/image" Target="../media/image715.wmf"/><Relationship Id="rId2" Type="http://schemas.openxmlformats.org/officeDocument/2006/relationships/image" Target="../media/image700.wmf"/><Relationship Id="rId16" Type="http://schemas.openxmlformats.org/officeDocument/2006/relationships/image" Target="../media/image714.wmf"/><Relationship Id="rId1" Type="http://schemas.openxmlformats.org/officeDocument/2006/relationships/image" Target="../media/image699.wmf"/><Relationship Id="rId6" Type="http://schemas.openxmlformats.org/officeDocument/2006/relationships/image" Target="../media/image704.wmf"/><Relationship Id="rId11" Type="http://schemas.openxmlformats.org/officeDocument/2006/relationships/image" Target="../media/image709.wmf"/><Relationship Id="rId5" Type="http://schemas.openxmlformats.org/officeDocument/2006/relationships/image" Target="../media/image703.wmf"/><Relationship Id="rId15" Type="http://schemas.openxmlformats.org/officeDocument/2006/relationships/image" Target="../media/image713.wmf"/><Relationship Id="rId10" Type="http://schemas.openxmlformats.org/officeDocument/2006/relationships/image" Target="../media/image708.wmf"/><Relationship Id="rId4" Type="http://schemas.openxmlformats.org/officeDocument/2006/relationships/image" Target="../media/image702.wmf"/><Relationship Id="rId9" Type="http://schemas.openxmlformats.org/officeDocument/2006/relationships/image" Target="../media/image707.wmf"/><Relationship Id="rId14" Type="http://schemas.openxmlformats.org/officeDocument/2006/relationships/image" Target="../media/image712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4.wmf"/><Relationship Id="rId13" Type="http://schemas.openxmlformats.org/officeDocument/2006/relationships/image" Target="../media/image729.wmf"/><Relationship Id="rId18" Type="http://schemas.openxmlformats.org/officeDocument/2006/relationships/image" Target="../media/image734.wmf"/><Relationship Id="rId3" Type="http://schemas.openxmlformats.org/officeDocument/2006/relationships/image" Target="../media/image719.emf"/><Relationship Id="rId21" Type="http://schemas.openxmlformats.org/officeDocument/2006/relationships/image" Target="../media/image737.wmf"/><Relationship Id="rId7" Type="http://schemas.openxmlformats.org/officeDocument/2006/relationships/image" Target="../media/image723.wmf"/><Relationship Id="rId12" Type="http://schemas.openxmlformats.org/officeDocument/2006/relationships/image" Target="../media/image728.wmf"/><Relationship Id="rId17" Type="http://schemas.openxmlformats.org/officeDocument/2006/relationships/image" Target="../media/image733.wmf"/><Relationship Id="rId2" Type="http://schemas.openxmlformats.org/officeDocument/2006/relationships/image" Target="../media/image718.wmf"/><Relationship Id="rId16" Type="http://schemas.openxmlformats.org/officeDocument/2006/relationships/image" Target="../media/image732.wmf"/><Relationship Id="rId20" Type="http://schemas.openxmlformats.org/officeDocument/2006/relationships/image" Target="../media/image736.wmf"/><Relationship Id="rId1" Type="http://schemas.openxmlformats.org/officeDocument/2006/relationships/image" Target="../media/image717.wmf"/><Relationship Id="rId6" Type="http://schemas.openxmlformats.org/officeDocument/2006/relationships/image" Target="../media/image722.emf"/><Relationship Id="rId11" Type="http://schemas.openxmlformats.org/officeDocument/2006/relationships/image" Target="../media/image727.wmf"/><Relationship Id="rId5" Type="http://schemas.openxmlformats.org/officeDocument/2006/relationships/image" Target="../media/image721.emf"/><Relationship Id="rId15" Type="http://schemas.openxmlformats.org/officeDocument/2006/relationships/image" Target="../media/image731.wmf"/><Relationship Id="rId10" Type="http://schemas.openxmlformats.org/officeDocument/2006/relationships/image" Target="../media/image726.wmf"/><Relationship Id="rId19" Type="http://schemas.openxmlformats.org/officeDocument/2006/relationships/image" Target="../media/image735.wmf"/><Relationship Id="rId4" Type="http://schemas.openxmlformats.org/officeDocument/2006/relationships/image" Target="../media/image720.emf"/><Relationship Id="rId9" Type="http://schemas.openxmlformats.org/officeDocument/2006/relationships/image" Target="../media/image725.wmf"/><Relationship Id="rId14" Type="http://schemas.openxmlformats.org/officeDocument/2006/relationships/image" Target="../media/image730.wmf"/><Relationship Id="rId22" Type="http://schemas.openxmlformats.org/officeDocument/2006/relationships/image" Target="../media/image738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6.wmf"/><Relationship Id="rId13" Type="http://schemas.openxmlformats.org/officeDocument/2006/relationships/image" Target="../media/image751.wmf"/><Relationship Id="rId18" Type="http://schemas.openxmlformats.org/officeDocument/2006/relationships/image" Target="../media/image756.wmf"/><Relationship Id="rId3" Type="http://schemas.openxmlformats.org/officeDocument/2006/relationships/image" Target="../media/image741.wmf"/><Relationship Id="rId7" Type="http://schemas.openxmlformats.org/officeDocument/2006/relationships/image" Target="../media/image745.wmf"/><Relationship Id="rId12" Type="http://schemas.openxmlformats.org/officeDocument/2006/relationships/image" Target="../media/image750.wmf"/><Relationship Id="rId17" Type="http://schemas.openxmlformats.org/officeDocument/2006/relationships/image" Target="../media/image755.wmf"/><Relationship Id="rId2" Type="http://schemas.openxmlformats.org/officeDocument/2006/relationships/image" Target="../media/image740.wmf"/><Relationship Id="rId16" Type="http://schemas.openxmlformats.org/officeDocument/2006/relationships/image" Target="../media/image754.wmf"/><Relationship Id="rId1" Type="http://schemas.openxmlformats.org/officeDocument/2006/relationships/image" Target="../media/image739.wmf"/><Relationship Id="rId6" Type="http://schemas.openxmlformats.org/officeDocument/2006/relationships/image" Target="../media/image744.wmf"/><Relationship Id="rId11" Type="http://schemas.openxmlformats.org/officeDocument/2006/relationships/image" Target="../media/image749.wmf"/><Relationship Id="rId5" Type="http://schemas.openxmlformats.org/officeDocument/2006/relationships/image" Target="../media/image743.wmf"/><Relationship Id="rId15" Type="http://schemas.openxmlformats.org/officeDocument/2006/relationships/image" Target="../media/image753.wmf"/><Relationship Id="rId10" Type="http://schemas.openxmlformats.org/officeDocument/2006/relationships/image" Target="../media/image748.wmf"/><Relationship Id="rId4" Type="http://schemas.openxmlformats.org/officeDocument/2006/relationships/image" Target="../media/image742.wmf"/><Relationship Id="rId9" Type="http://schemas.openxmlformats.org/officeDocument/2006/relationships/image" Target="../media/image747.wmf"/><Relationship Id="rId14" Type="http://schemas.openxmlformats.org/officeDocument/2006/relationships/image" Target="../media/image75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53.emf"/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12" Type="http://schemas.openxmlformats.org/officeDocument/2006/relationships/image" Target="../media/image52.emf"/><Relationship Id="rId17" Type="http://schemas.openxmlformats.org/officeDocument/2006/relationships/image" Target="../media/image57.wmf"/><Relationship Id="rId2" Type="http://schemas.openxmlformats.org/officeDocument/2006/relationships/image" Target="../media/image42.emf"/><Relationship Id="rId16" Type="http://schemas.openxmlformats.org/officeDocument/2006/relationships/image" Target="../media/image56.wmf"/><Relationship Id="rId1" Type="http://schemas.openxmlformats.org/officeDocument/2006/relationships/image" Target="../media/image41.wmf"/><Relationship Id="rId6" Type="http://schemas.openxmlformats.org/officeDocument/2006/relationships/image" Target="../media/image46.emf"/><Relationship Id="rId11" Type="http://schemas.openxmlformats.org/officeDocument/2006/relationships/image" Target="../media/image51.emf"/><Relationship Id="rId5" Type="http://schemas.openxmlformats.org/officeDocument/2006/relationships/image" Target="../media/image45.emf"/><Relationship Id="rId15" Type="http://schemas.openxmlformats.org/officeDocument/2006/relationships/image" Target="../media/image55.wmf"/><Relationship Id="rId10" Type="http://schemas.openxmlformats.org/officeDocument/2006/relationships/image" Target="../media/image50.emf"/><Relationship Id="rId4" Type="http://schemas.openxmlformats.org/officeDocument/2006/relationships/image" Target="../media/image44.wmf"/><Relationship Id="rId9" Type="http://schemas.openxmlformats.org/officeDocument/2006/relationships/image" Target="../media/image49.emf"/><Relationship Id="rId14" Type="http://schemas.openxmlformats.org/officeDocument/2006/relationships/image" Target="../media/image54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4.wmf"/><Relationship Id="rId3" Type="http://schemas.openxmlformats.org/officeDocument/2006/relationships/image" Target="../media/image759.wmf"/><Relationship Id="rId7" Type="http://schemas.openxmlformats.org/officeDocument/2006/relationships/image" Target="../media/image763.wmf"/><Relationship Id="rId12" Type="http://schemas.openxmlformats.org/officeDocument/2006/relationships/image" Target="../media/image768.wmf"/><Relationship Id="rId2" Type="http://schemas.openxmlformats.org/officeDocument/2006/relationships/image" Target="../media/image758.wmf"/><Relationship Id="rId1" Type="http://schemas.openxmlformats.org/officeDocument/2006/relationships/image" Target="../media/image757.wmf"/><Relationship Id="rId6" Type="http://schemas.openxmlformats.org/officeDocument/2006/relationships/image" Target="../media/image762.wmf"/><Relationship Id="rId11" Type="http://schemas.openxmlformats.org/officeDocument/2006/relationships/image" Target="../media/image767.wmf"/><Relationship Id="rId5" Type="http://schemas.openxmlformats.org/officeDocument/2006/relationships/image" Target="../media/image761.wmf"/><Relationship Id="rId10" Type="http://schemas.openxmlformats.org/officeDocument/2006/relationships/image" Target="../media/image766.wmf"/><Relationship Id="rId4" Type="http://schemas.openxmlformats.org/officeDocument/2006/relationships/image" Target="../media/image760.wmf"/><Relationship Id="rId9" Type="http://schemas.openxmlformats.org/officeDocument/2006/relationships/image" Target="../media/image765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6.wmf"/><Relationship Id="rId13" Type="http://schemas.openxmlformats.org/officeDocument/2006/relationships/image" Target="../media/image781.wmf"/><Relationship Id="rId3" Type="http://schemas.openxmlformats.org/officeDocument/2006/relationships/image" Target="../media/image771.wmf"/><Relationship Id="rId7" Type="http://schemas.openxmlformats.org/officeDocument/2006/relationships/image" Target="../media/image775.wmf"/><Relationship Id="rId12" Type="http://schemas.openxmlformats.org/officeDocument/2006/relationships/image" Target="../media/image780.wmf"/><Relationship Id="rId2" Type="http://schemas.openxmlformats.org/officeDocument/2006/relationships/image" Target="../media/image770.wmf"/><Relationship Id="rId1" Type="http://schemas.openxmlformats.org/officeDocument/2006/relationships/image" Target="../media/image769.wmf"/><Relationship Id="rId6" Type="http://schemas.openxmlformats.org/officeDocument/2006/relationships/image" Target="../media/image774.wmf"/><Relationship Id="rId11" Type="http://schemas.openxmlformats.org/officeDocument/2006/relationships/image" Target="../media/image779.wmf"/><Relationship Id="rId5" Type="http://schemas.openxmlformats.org/officeDocument/2006/relationships/image" Target="../media/image773.wmf"/><Relationship Id="rId10" Type="http://schemas.openxmlformats.org/officeDocument/2006/relationships/image" Target="../media/image778.wmf"/><Relationship Id="rId4" Type="http://schemas.openxmlformats.org/officeDocument/2006/relationships/image" Target="../media/image772.wmf"/><Relationship Id="rId9" Type="http://schemas.openxmlformats.org/officeDocument/2006/relationships/image" Target="../media/image777.wmf"/><Relationship Id="rId14" Type="http://schemas.openxmlformats.org/officeDocument/2006/relationships/image" Target="../media/image78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image" Target="../media/image77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12" Type="http://schemas.openxmlformats.org/officeDocument/2006/relationships/image" Target="../media/image76.wmf"/><Relationship Id="rId17" Type="http://schemas.openxmlformats.org/officeDocument/2006/relationships/image" Target="../media/image81.wmf"/><Relationship Id="rId2" Type="http://schemas.openxmlformats.org/officeDocument/2006/relationships/image" Target="../media/image66.wmf"/><Relationship Id="rId16" Type="http://schemas.openxmlformats.org/officeDocument/2006/relationships/image" Target="../media/image80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11" Type="http://schemas.openxmlformats.org/officeDocument/2006/relationships/image" Target="../media/image75.wmf"/><Relationship Id="rId5" Type="http://schemas.openxmlformats.org/officeDocument/2006/relationships/image" Target="../media/image69.wmf"/><Relationship Id="rId15" Type="http://schemas.openxmlformats.org/officeDocument/2006/relationships/image" Target="../media/image79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Relationship Id="rId14" Type="http://schemas.openxmlformats.org/officeDocument/2006/relationships/image" Target="../media/image7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101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12" Type="http://schemas.openxmlformats.org/officeDocument/2006/relationships/image" Target="../media/image100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11" Type="http://schemas.openxmlformats.org/officeDocument/2006/relationships/image" Target="../media/image99.wmf"/><Relationship Id="rId5" Type="http://schemas.openxmlformats.org/officeDocument/2006/relationships/image" Target="../media/image93.wmf"/><Relationship Id="rId10" Type="http://schemas.openxmlformats.org/officeDocument/2006/relationships/image" Target="../media/image98.wmf"/><Relationship Id="rId4" Type="http://schemas.openxmlformats.org/officeDocument/2006/relationships/image" Target="../media/image92.wmf"/><Relationship Id="rId9" Type="http://schemas.openxmlformats.org/officeDocument/2006/relationships/image" Target="../media/image9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image" Target="../media/image114.wmf"/><Relationship Id="rId18" Type="http://schemas.openxmlformats.org/officeDocument/2006/relationships/image" Target="../media/image119.wmf"/><Relationship Id="rId3" Type="http://schemas.openxmlformats.org/officeDocument/2006/relationships/image" Target="../media/image104.wmf"/><Relationship Id="rId21" Type="http://schemas.openxmlformats.org/officeDocument/2006/relationships/image" Target="../media/image122.wmf"/><Relationship Id="rId7" Type="http://schemas.openxmlformats.org/officeDocument/2006/relationships/image" Target="../media/image108.wmf"/><Relationship Id="rId12" Type="http://schemas.openxmlformats.org/officeDocument/2006/relationships/image" Target="../media/image113.wmf"/><Relationship Id="rId17" Type="http://schemas.openxmlformats.org/officeDocument/2006/relationships/image" Target="../media/image118.wmf"/><Relationship Id="rId2" Type="http://schemas.openxmlformats.org/officeDocument/2006/relationships/image" Target="../media/image103.emf"/><Relationship Id="rId16" Type="http://schemas.openxmlformats.org/officeDocument/2006/relationships/image" Target="../media/image117.wmf"/><Relationship Id="rId20" Type="http://schemas.openxmlformats.org/officeDocument/2006/relationships/image" Target="../media/image121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11" Type="http://schemas.openxmlformats.org/officeDocument/2006/relationships/image" Target="../media/image112.wmf"/><Relationship Id="rId5" Type="http://schemas.openxmlformats.org/officeDocument/2006/relationships/image" Target="../media/image106.wmf"/><Relationship Id="rId15" Type="http://schemas.openxmlformats.org/officeDocument/2006/relationships/image" Target="../media/image116.wmf"/><Relationship Id="rId10" Type="http://schemas.openxmlformats.org/officeDocument/2006/relationships/image" Target="../media/image111.wmf"/><Relationship Id="rId19" Type="http://schemas.openxmlformats.org/officeDocument/2006/relationships/image" Target="../media/image120.wmf"/><Relationship Id="rId4" Type="http://schemas.openxmlformats.org/officeDocument/2006/relationships/image" Target="../media/image105.wmf"/><Relationship Id="rId9" Type="http://schemas.openxmlformats.org/officeDocument/2006/relationships/image" Target="../media/image110.wmf"/><Relationship Id="rId14" Type="http://schemas.openxmlformats.org/officeDocument/2006/relationships/image" Target="../media/image115.wmf"/><Relationship Id="rId22" Type="http://schemas.openxmlformats.org/officeDocument/2006/relationships/image" Target="../media/image1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=""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=""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E9C8B1F-586D-4E90-9D45-8DCAD8FA5F07}" type="slidenum">
              <a:rPr lang="en-US" altLang="zh-CN"/>
              <a:pPr eaLnBrk="1" hangingPunct="1">
                <a:spcBef>
                  <a:spcPct val="0"/>
                </a:spcBef>
              </a:pPr>
              <a:t>44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L.P204~P206</a:t>
            </a:r>
          </a:p>
        </p:txBody>
      </p:sp>
    </p:spTree>
    <p:extLst>
      <p:ext uri="{BB962C8B-B14F-4D97-AF65-F5344CB8AC3E}">
        <p14:creationId xmlns:p14="http://schemas.microsoft.com/office/powerpoint/2010/main" val="118569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B59E61-2CAF-463B-84D4-77E5A0ABA1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63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=""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=""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96.wmf"/><Relationship Id="rId26" Type="http://schemas.openxmlformats.org/officeDocument/2006/relationships/image" Target="../media/image100.wmf"/><Relationship Id="rId3" Type="http://schemas.openxmlformats.org/officeDocument/2006/relationships/oleObject" Target="../embeddings/oleObject88.bin"/><Relationship Id="rId21" Type="http://schemas.openxmlformats.org/officeDocument/2006/relationships/oleObject" Target="../embeddings/oleObject97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95.bin"/><Relationship Id="rId25" Type="http://schemas.openxmlformats.org/officeDocument/2006/relationships/oleObject" Target="../embeddings/oleObject9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2.bin"/><Relationship Id="rId24" Type="http://schemas.openxmlformats.org/officeDocument/2006/relationships/image" Target="../media/image99.wmf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23" Type="http://schemas.openxmlformats.org/officeDocument/2006/relationships/oleObject" Target="../embeddings/oleObject98.bin"/><Relationship Id="rId28" Type="http://schemas.openxmlformats.org/officeDocument/2006/relationships/image" Target="../media/image101.wmf"/><Relationship Id="rId10" Type="http://schemas.openxmlformats.org/officeDocument/2006/relationships/image" Target="../media/image92.wmf"/><Relationship Id="rId19" Type="http://schemas.openxmlformats.org/officeDocument/2006/relationships/oleObject" Target="../embeddings/oleObject96.bin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4.wmf"/><Relationship Id="rId22" Type="http://schemas.openxmlformats.org/officeDocument/2006/relationships/image" Target="../media/image98.wmf"/><Relationship Id="rId27" Type="http://schemas.openxmlformats.org/officeDocument/2006/relationships/oleObject" Target="../embeddings/oleObject10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09.wmf"/><Relationship Id="rId26" Type="http://schemas.openxmlformats.org/officeDocument/2006/relationships/image" Target="../media/image113.wmf"/><Relationship Id="rId39" Type="http://schemas.openxmlformats.org/officeDocument/2006/relationships/oleObject" Target="../embeddings/oleObject119.bin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34" Type="http://schemas.openxmlformats.org/officeDocument/2006/relationships/image" Target="../media/image117.wmf"/><Relationship Id="rId42" Type="http://schemas.openxmlformats.org/officeDocument/2006/relationships/image" Target="../media/image121.wmf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08.bin"/><Relationship Id="rId25" Type="http://schemas.openxmlformats.org/officeDocument/2006/relationships/oleObject" Target="../embeddings/oleObject112.bin"/><Relationship Id="rId33" Type="http://schemas.openxmlformats.org/officeDocument/2006/relationships/oleObject" Target="../embeddings/oleObject116.bin"/><Relationship Id="rId38" Type="http://schemas.openxmlformats.org/officeDocument/2006/relationships/image" Target="../media/image119.wmf"/><Relationship Id="rId46" Type="http://schemas.openxmlformats.org/officeDocument/2006/relationships/image" Target="../media/image123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8.wmf"/><Relationship Id="rId20" Type="http://schemas.openxmlformats.org/officeDocument/2006/relationships/image" Target="../media/image110.wmf"/><Relationship Id="rId29" Type="http://schemas.openxmlformats.org/officeDocument/2006/relationships/oleObject" Target="../embeddings/oleObject114.bin"/><Relationship Id="rId41" Type="http://schemas.openxmlformats.org/officeDocument/2006/relationships/oleObject" Target="../embeddings/oleObject120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3.e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112.wmf"/><Relationship Id="rId32" Type="http://schemas.openxmlformats.org/officeDocument/2006/relationships/image" Target="../media/image116.wmf"/><Relationship Id="rId37" Type="http://schemas.openxmlformats.org/officeDocument/2006/relationships/oleObject" Target="../embeddings/oleObject118.bin"/><Relationship Id="rId40" Type="http://schemas.openxmlformats.org/officeDocument/2006/relationships/image" Target="../media/image120.wmf"/><Relationship Id="rId45" Type="http://schemas.openxmlformats.org/officeDocument/2006/relationships/oleObject" Target="../embeddings/oleObject122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28" Type="http://schemas.openxmlformats.org/officeDocument/2006/relationships/image" Target="../media/image114.wmf"/><Relationship Id="rId36" Type="http://schemas.openxmlformats.org/officeDocument/2006/relationships/image" Target="../media/image118.wmf"/><Relationship Id="rId10" Type="http://schemas.openxmlformats.org/officeDocument/2006/relationships/image" Target="../media/image105.wmf"/><Relationship Id="rId19" Type="http://schemas.openxmlformats.org/officeDocument/2006/relationships/oleObject" Target="../embeddings/oleObject109.bin"/><Relationship Id="rId31" Type="http://schemas.openxmlformats.org/officeDocument/2006/relationships/oleObject" Target="../embeddings/oleObject115.bin"/><Relationship Id="rId44" Type="http://schemas.openxmlformats.org/officeDocument/2006/relationships/image" Target="../media/image122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07.wmf"/><Relationship Id="rId22" Type="http://schemas.openxmlformats.org/officeDocument/2006/relationships/image" Target="../media/image111.wmf"/><Relationship Id="rId27" Type="http://schemas.openxmlformats.org/officeDocument/2006/relationships/oleObject" Target="../embeddings/oleObject113.bin"/><Relationship Id="rId30" Type="http://schemas.openxmlformats.org/officeDocument/2006/relationships/image" Target="../media/image115.wmf"/><Relationship Id="rId35" Type="http://schemas.openxmlformats.org/officeDocument/2006/relationships/oleObject" Target="../embeddings/oleObject117.bin"/><Relationship Id="rId43" Type="http://schemas.openxmlformats.org/officeDocument/2006/relationships/oleObject" Target="../embeddings/oleObject12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28.bin"/><Relationship Id="rId18" Type="http://schemas.openxmlformats.org/officeDocument/2006/relationships/oleObject" Target="../embeddings/oleObject131.bin"/><Relationship Id="rId26" Type="http://schemas.openxmlformats.org/officeDocument/2006/relationships/oleObject" Target="../embeddings/oleObject135.bin"/><Relationship Id="rId3" Type="http://schemas.openxmlformats.org/officeDocument/2006/relationships/oleObject" Target="../embeddings/oleObject123.bin"/><Relationship Id="rId21" Type="http://schemas.openxmlformats.org/officeDocument/2006/relationships/image" Target="../media/image132.wmf"/><Relationship Id="rId34" Type="http://schemas.openxmlformats.org/officeDocument/2006/relationships/oleObject" Target="../embeddings/oleObject139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28.wmf"/><Relationship Id="rId17" Type="http://schemas.openxmlformats.org/officeDocument/2006/relationships/image" Target="../media/image130.wmf"/><Relationship Id="rId25" Type="http://schemas.openxmlformats.org/officeDocument/2006/relationships/image" Target="../media/image134.wmf"/><Relationship Id="rId33" Type="http://schemas.openxmlformats.org/officeDocument/2006/relationships/image" Target="../media/image13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30.bin"/><Relationship Id="rId20" Type="http://schemas.openxmlformats.org/officeDocument/2006/relationships/oleObject" Target="../embeddings/oleObject132.bin"/><Relationship Id="rId29" Type="http://schemas.openxmlformats.org/officeDocument/2006/relationships/image" Target="../media/image136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27.bin"/><Relationship Id="rId24" Type="http://schemas.openxmlformats.org/officeDocument/2006/relationships/oleObject" Target="../embeddings/oleObject134.bin"/><Relationship Id="rId32" Type="http://schemas.openxmlformats.org/officeDocument/2006/relationships/oleObject" Target="../embeddings/oleObject138.bin"/><Relationship Id="rId5" Type="http://schemas.openxmlformats.org/officeDocument/2006/relationships/oleObject" Target="../embeddings/oleObject124.bin"/><Relationship Id="rId15" Type="http://schemas.openxmlformats.org/officeDocument/2006/relationships/image" Target="../media/image129.wmf"/><Relationship Id="rId23" Type="http://schemas.openxmlformats.org/officeDocument/2006/relationships/image" Target="../media/image133.emf"/><Relationship Id="rId28" Type="http://schemas.openxmlformats.org/officeDocument/2006/relationships/oleObject" Target="../embeddings/oleObject136.bin"/><Relationship Id="rId10" Type="http://schemas.openxmlformats.org/officeDocument/2006/relationships/image" Target="../media/image127.wmf"/><Relationship Id="rId19" Type="http://schemas.openxmlformats.org/officeDocument/2006/relationships/image" Target="../media/image131.wmf"/><Relationship Id="rId31" Type="http://schemas.openxmlformats.org/officeDocument/2006/relationships/image" Target="../media/image13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6.bin"/><Relationship Id="rId14" Type="http://schemas.openxmlformats.org/officeDocument/2006/relationships/oleObject" Target="../embeddings/oleObject129.bin"/><Relationship Id="rId22" Type="http://schemas.openxmlformats.org/officeDocument/2006/relationships/oleObject" Target="../embeddings/oleObject133.bin"/><Relationship Id="rId27" Type="http://schemas.openxmlformats.org/officeDocument/2006/relationships/image" Target="../media/image135.wmf"/><Relationship Id="rId30" Type="http://schemas.openxmlformats.org/officeDocument/2006/relationships/oleObject" Target="../embeddings/oleObject137.bin"/><Relationship Id="rId35" Type="http://schemas.openxmlformats.org/officeDocument/2006/relationships/image" Target="../media/image139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47.wmf"/><Relationship Id="rId26" Type="http://schemas.openxmlformats.org/officeDocument/2006/relationships/image" Target="../media/image151.wmf"/><Relationship Id="rId39" Type="http://schemas.openxmlformats.org/officeDocument/2006/relationships/oleObject" Target="../embeddings/oleObject158.bin"/><Relationship Id="rId3" Type="http://schemas.openxmlformats.org/officeDocument/2006/relationships/oleObject" Target="../embeddings/oleObject140.bin"/><Relationship Id="rId21" Type="http://schemas.openxmlformats.org/officeDocument/2006/relationships/oleObject" Target="../embeddings/oleObject149.bin"/><Relationship Id="rId34" Type="http://schemas.openxmlformats.org/officeDocument/2006/relationships/image" Target="../media/image155.wmf"/><Relationship Id="rId42" Type="http://schemas.openxmlformats.org/officeDocument/2006/relationships/image" Target="../media/image159.wmf"/><Relationship Id="rId47" Type="http://schemas.openxmlformats.org/officeDocument/2006/relationships/oleObject" Target="../embeddings/oleObject162.bin"/><Relationship Id="rId50" Type="http://schemas.openxmlformats.org/officeDocument/2006/relationships/image" Target="../media/image163.wmf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4.wmf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1.bin"/><Relationship Id="rId33" Type="http://schemas.openxmlformats.org/officeDocument/2006/relationships/oleObject" Target="../embeddings/oleObject155.bin"/><Relationship Id="rId38" Type="http://schemas.openxmlformats.org/officeDocument/2006/relationships/image" Target="../media/image157.wmf"/><Relationship Id="rId46" Type="http://schemas.openxmlformats.org/officeDocument/2006/relationships/image" Target="../media/image16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6.wmf"/><Relationship Id="rId20" Type="http://schemas.openxmlformats.org/officeDocument/2006/relationships/image" Target="../media/image148.wmf"/><Relationship Id="rId29" Type="http://schemas.openxmlformats.org/officeDocument/2006/relationships/oleObject" Target="../embeddings/oleObject153.bin"/><Relationship Id="rId41" Type="http://schemas.openxmlformats.org/officeDocument/2006/relationships/oleObject" Target="../embeddings/oleObject159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44.bin"/><Relationship Id="rId24" Type="http://schemas.openxmlformats.org/officeDocument/2006/relationships/image" Target="../media/image150.wmf"/><Relationship Id="rId32" Type="http://schemas.openxmlformats.org/officeDocument/2006/relationships/image" Target="../media/image154.wmf"/><Relationship Id="rId37" Type="http://schemas.openxmlformats.org/officeDocument/2006/relationships/oleObject" Target="../embeddings/oleObject157.bin"/><Relationship Id="rId40" Type="http://schemas.openxmlformats.org/officeDocument/2006/relationships/image" Target="../media/image158.wmf"/><Relationship Id="rId45" Type="http://schemas.openxmlformats.org/officeDocument/2006/relationships/oleObject" Target="../embeddings/oleObject161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23" Type="http://schemas.openxmlformats.org/officeDocument/2006/relationships/oleObject" Target="../embeddings/oleObject150.bin"/><Relationship Id="rId28" Type="http://schemas.openxmlformats.org/officeDocument/2006/relationships/image" Target="../media/image152.wmf"/><Relationship Id="rId36" Type="http://schemas.openxmlformats.org/officeDocument/2006/relationships/image" Target="../media/image156.wmf"/><Relationship Id="rId49" Type="http://schemas.openxmlformats.org/officeDocument/2006/relationships/oleObject" Target="../embeddings/oleObject163.bin"/><Relationship Id="rId10" Type="http://schemas.openxmlformats.org/officeDocument/2006/relationships/image" Target="../media/image143.wmf"/><Relationship Id="rId19" Type="http://schemas.openxmlformats.org/officeDocument/2006/relationships/oleObject" Target="../embeddings/oleObject148.bin"/><Relationship Id="rId31" Type="http://schemas.openxmlformats.org/officeDocument/2006/relationships/oleObject" Target="../embeddings/oleObject154.bin"/><Relationship Id="rId44" Type="http://schemas.openxmlformats.org/officeDocument/2006/relationships/image" Target="../media/image160.wmf"/><Relationship Id="rId52" Type="http://schemas.openxmlformats.org/officeDocument/2006/relationships/image" Target="../media/image164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5.wmf"/><Relationship Id="rId22" Type="http://schemas.openxmlformats.org/officeDocument/2006/relationships/image" Target="../media/image149.wmf"/><Relationship Id="rId27" Type="http://schemas.openxmlformats.org/officeDocument/2006/relationships/oleObject" Target="../embeddings/oleObject152.bin"/><Relationship Id="rId30" Type="http://schemas.openxmlformats.org/officeDocument/2006/relationships/image" Target="../media/image153.wmf"/><Relationship Id="rId35" Type="http://schemas.openxmlformats.org/officeDocument/2006/relationships/oleObject" Target="../embeddings/oleObject156.bin"/><Relationship Id="rId43" Type="http://schemas.openxmlformats.org/officeDocument/2006/relationships/oleObject" Target="../embeddings/oleObject160.bin"/><Relationship Id="rId48" Type="http://schemas.openxmlformats.org/officeDocument/2006/relationships/image" Target="../media/image162.wmf"/><Relationship Id="rId8" Type="http://schemas.openxmlformats.org/officeDocument/2006/relationships/image" Target="../media/image142.wmf"/><Relationship Id="rId51" Type="http://schemas.openxmlformats.org/officeDocument/2006/relationships/oleObject" Target="../embeddings/oleObject16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72.emf"/><Relationship Id="rId26" Type="http://schemas.openxmlformats.org/officeDocument/2006/relationships/image" Target="../media/image176.emf"/><Relationship Id="rId39" Type="http://schemas.openxmlformats.org/officeDocument/2006/relationships/oleObject" Target="../embeddings/oleObject183.bin"/><Relationship Id="rId3" Type="http://schemas.openxmlformats.org/officeDocument/2006/relationships/oleObject" Target="../embeddings/oleObject165.bin"/><Relationship Id="rId21" Type="http://schemas.openxmlformats.org/officeDocument/2006/relationships/oleObject" Target="../embeddings/oleObject174.bin"/><Relationship Id="rId34" Type="http://schemas.openxmlformats.org/officeDocument/2006/relationships/image" Target="../media/image180.wmf"/><Relationship Id="rId42" Type="http://schemas.openxmlformats.org/officeDocument/2006/relationships/image" Target="../media/image184.wmf"/><Relationship Id="rId47" Type="http://schemas.openxmlformats.org/officeDocument/2006/relationships/oleObject" Target="../embeddings/oleObject187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69.emf"/><Relationship Id="rId17" Type="http://schemas.openxmlformats.org/officeDocument/2006/relationships/oleObject" Target="../embeddings/oleObject172.bin"/><Relationship Id="rId25" Type="http://schemas.openxmlformats.org/officeDocument/2006/relationships/oleObject" Target="../embeddings/oleObject176.bin"/><Relationship Id="rId33" Type="http://schemas.openxmlformats.org/officeDocument/2006/relationships/oleObject" Target="../embeddings/oleObject180.bin"/><Relationship Id="rId38" Type="http://schemas.openxmlformats.org/officeDocument/2006/relationships/image" Target="../media/image182.emf"/><Relationship Id="rId46" Type="http://schemas.openxmlformats.org/officeDocument/2006/relationships/image" Target="../media/image186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1.emf"/><Relationship Id="rId20" Type="http://schemas.openxmlformats.org/officeDocument/2006/relationships/image" Target="../media/image173.emf"/><Relationship Id="rId29" Type="http://schemas.openxmlformats.org/officeDocument/2006/relationships/oleObject" Target="../embeddings/oleObject178.bin"/><Relationship Id="rId41" Type="http://schemas.openxmlformats.org/officeDocument/2006/relationships/oleObject" Target="../embeddings/oleObject184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69.bin"/><Relationship Id="rId24" Type="http://schemas.openxmlformats.org/officeDocument/2006/relationships/image" Target="../media/image175.emf"/><Relationship Id="rId32" Type="http://schemas.openxmlformats.org/officeDocument/2006/relationships/image" Target="../media/image179.emf"/><Relationship Id="rId37" Type="http://schemas.openxmlformats.org/officeDocument/2006/relationships/oleObject" Target="../embeddings/oleObject182.bin"/><Relationship Id="rId40" Type="http://schemas.openxmlformats.org/officeDocument/2006/relationships/image" Target="../media/image183.wmf"/><Relationship Id="rId45" Type="http://schemas.openxmlformats.org/officeDocument/2006/relationships/oleObject" Target="../embeddings/oleObject186.bin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23" Type="http://schemas.openxmlformats.org/officeDocument/2006/relationships/oleObject" Target="../embeddings/oleObject175.bin"/><Relationship Id="rId28" Type="http://schemas.openxmlformats.org/officeDocument/2006/relationships/image" Target="../media/image177.emf"/><Relationship Id="rId36" Type="http://schemas.openxmlformats.org/officeDocument/2006/relationships/image" Target="../media/image181.wmf"/><Relationship Id="rId10" Type="http://schemas.openxmlformats.org/officeDocument/2006/relationships/image" Target="../media/image168.emf"/><Relationship Id="rId19" Type="http://schemas.openxmlformats.org/officeDocument/2006/relationships/oleObject" Target="../embeddings/oleObject173.bin"/><Relationship Id="rId31" Type="http://schemas.openxmlformats.org/officeDocument/2006/relationships/oleObject" Target="../embeddings/oleObject179.bin"/><Relationship Id="rId44" Type="http://schemas.openxmlformats.org/officeDocument/2006/relationships/image" Target="../media/image185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70.emf"/><Relationship Id="rId22" Type="http://schemas.openxmlformats.org/officeDocument/2006/relationships/image" Target="../media/image174.emf"/><Relationship Id="rId27" Type="http://schemas.openxmlformats.org/officeDocument/2006/relationships/oleObject" Target="../embeddings/oleObject177.bin"/><Relationship Id="rId30" Type="http://schemas.openxmlformats.org/officeDocument/2006/relationships/image" Target="../media/image178.emf"/><Relationship Id="rId35" Type="http://schemas.openxmlformats.org/officeDocument/2006/relationships/oleObject" Target="../embeddings/oleObject181.bin"/><Relationship Id="rId43" Type="http://schemas.openxmlformats.org/officeDocument/2006/relationships/oleObject" Target="../embeddings/oleObject185.bin"/><Relationship Id="rId48" Type="http://schemas.openxmlformats.org/officeDocument/2006/relationships/image" Target="../media/image18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195.wmf"/><Relationship Id="rId26" Type="http://schemas.openxmlformats.org/officeDocument/2006/relationships/image" Target="../media/image199.wmf"/><Relationship Id="rId3" Type="http://schemas.openxmlformats.org/officeDocument/2006/relationships/oleObject" Target="../embeddings/oleObject188.bin"/><Relationship Id="rId21" Type="http://schemas.openxmlformats.org/officeDocument/2006/relationships/oleObject" Target="../embeddings/oleObject197.bin"/><Relationship Id="rId34" Type="http://schemas.openxmlformats.org/officeDocument/2006/relationships/image" Target="../media/image203.wmf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92.wmf"/><Relationship Id="rId17" Type="http://schemas.openxmlformats.org/officeDocument/2006/relationships/oleObject" Target="../embeddings/oleObject195.bin"/><Relationship Id="rId25" Type="http://schemas.openxmlformats.org/officeDocument/2006/relationships/oleObject" Target="../embeddings/oleObject199.bin"/><Relationship Id="rId33" Type="http://schemas.openxmlformats.org/officeDocument/2006/relationships/oleObject" Target="../embeddings/oleObject20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4.wmf"/><Relationship Id="rId20" Type="http://schemas.openxmlformats.org/officeDocument/2006/relationships/image" Target="../media/image196.wmf"/><Relationship Id="rId29" Type="http://schemas.openxmlformats.org/officeDocument/2006/relationships/oleObject" Target="../embeddings/oleObject201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89.wmf"/><Relationship Id="rId11" Type="http://schemas.openxmlformats.org/officeDocument/2006/relationships/oleObject" Target="../embeddings/oleObject192.bin"/><Relationship Id="rId24" Type="http://schemas.openxmlformats.org/officeDocument/2006/relationships/image" Target="../media/image198.wmf"/><Relationship Id="rId32" Type="http://schemas.openxmlformats.org/officeDocument/2006/relationships/image" Target="../media/image202.wmf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23" Type="http://schemas.openxmlformats.org/officeDocument/2006/relationships/oleObject" Target="../embeddings/oleObject198.bin"/><Relationship Id="rId28" Type="http://schemas.openxmlformats.org/officeDocument/2006/relationships/image" Target="../media/image200.wmf"/><Relationship Id="rId10" Type="http://schemas.openxmlformats.org/officeDocument/2006/relationships/image" Target="../media/image191.wmf"/><Relationship Id="rId19" Type="http://schemas.openxmlformats.org/officeDocument/2006/relationships/oleObject" Target="../embeddings/oleObject196.bin"/><Relationship Id="rId31" Type="http://schemas.openxmlformats.org/officeDocument/2006/relationships/oleObject" Target="../embeddings/oleObject202.bin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93.wmf"/><Relationship Id="rId22" Type="http://schemas.openxmlformats.org/officeDocument/2006/relationships/image" Target="../media/image197.wmf"/><Relationship Id="rId27" Type="http://schemas.openxmlformats.org/officeDocument/2006/relationships/oleObject" Target="../embeddings/oleObject200.bin"/><Relationship Id="rId30" Type="http://schemas.openxmlformats.org/officeDocument/2006/relationships/image" Target="../media/image201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9.bin"/><Relationship Id="rId18" Type="http://schemas.openxmlformats.org/officeDocument/2006/relationships/image" Target="../media/image211.wmf"/><Relationship Id="rId26" Type="http://schemas.openxmlformats.org/officeDocument/2006/relationships/image" Target="../media/image215.wmf"/><Relationship Id="rId39" Type="http://schemas.openxmlformats.org/officeDocument/2006/relationships/oleObject" Target="../embeddings/oleObject222.bin"/><Relationship Id="rId3" Type="http://schemas.openxmlformats.org/officeDocument/2006/relationships/oleObject" Target="../embeddings/oleObject204.bin"/><Relationship Id="rId21" Type="http://schemas.openxmlformats.org/officeDocument/2006/relationships/oleObject" Target="../embeddings/oleObject213.bin"/><Relationship Id="rId34" Type="http://schemas.openxmlformats.org/officeDocument/2006/relationships/image" Target="../media/image219.wmf"/><Relationship Id="rId42" Type="http://schemas.openxmlformats.org/officeDocument/2006/relationships/image" Target="../media/image223.wmf"/><Relationship Id="rId47" Type="http://schemas.openxmlformats.org/officeDocument/2006/relationships/oleObject" Target="../embeddings/oleObject226.bin"/><Relationship Id="rId50" Type="http://schemas.openxmlformats.org/officeDocument/2006/relationships/image" Target="../media/image227.wmf"/><Relationship Id="rId7" Type="http://schemas.openxmlformats.org/officeDocument/2006/relationships/oleObject" Target="../embeddings/oleObject206.bin"/><Relationship Id="rId12" Type="http://schemas.openxmlformats.org/officeDocument/2006/relationships/image" Target="../media/image208.emf"/><Relationship Id="rId17" Type="http://schemas.openxmlformats.org/officeDocument/2006/relationships/oleObject" Target="../embeddings/oleObject211.bin"/><Relationship Id="rId25" Type="http://schemas.openxmlformats.org/officeDocument/2006/relationships/oleObject" Target="../embeddings/oleObject215.bin"/><Relationship Id="rId33" Type="http://schemas.openxmlformats.org/officeDocument/2006/relationships/oleObject" Target="../embeddings/oleObject219.bin"/><Relationship Id="rId38" Type="http://schemas.openxmlformats.org/officeDocument/2006/relationships/image" Target="../media/image221.wmf"/><Relationship Id="rId46" Type="http://schemas.openxmlformats.org/officeDocument/2006/relationships/image" Target="../media/image225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0.wmf"/><Relationship Id="rId20" Type="http://schemas.openxmlformats.org/officeDocument/2006/relationships/image" Target="../media/image212.wmf"/><Relationship Id="rId29" Type="http://schemas.openxmlformats.org/officeDocument/2006/relationships/oleObject" Target="../embeddings/oleObject217.bin"/><Relationship Id="rId41" Type="http://schemas.openxmlformats.org/officeDocument/2006/relationships/oleObject" Target="../embeddings/oleObject223.bin"/><Relationship Id="rId54" Type="http://schemas.openxmlformats.org/officeDocument/2006/relationships/image" Target="../media/image229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05.wmf"/><Relationship Id="rId11" Type="http://schemas.openxmlformats.org/officeDocument/2006/relationships/oleObject" Target="../embeddings/oleObject208.bin"/><Relationship Id="rId24" Type="http://schemas.openxmlformats.org/officeDocument/2006/relationships/image" Target="../media/image214.wmf"/><Relationship Id="rId32" Type="http://schemas.openxmlformats.org/officeDocument/2006/relationships/image" Target="../media/image218.wmf"/><Relationship Id="rId37" Type="http://schemas.openxmlformats.org/officeDocument/2006/relationships/oleObject" Target="../embeddings/oleObject221.bin"/><Relationship Id="rId40" Type="http://schemas.openxmlformats.org/officeDocument/2006/relationships/image" Target="../media/image222.wmf"/><Relationship Id="rId45" Type="http://schemas.openxmlformats.org/officeDocument/2006/relationships/oleObject" Target="../embeddings/oleObject225.bin"/><Relationship Id="rId53" Type="http://schemas.openxmlformats.org/officeDocument/2006/relationships/oleObject" Target="../embeddings/oleObject229.bin"/><Relationship Id="rId5" Type="http://schemas.openxmlformats.org/officeDocument/2006/relationships/oleObject" Target="../embeddings/oleObject205.bin"/><Relationship Id="rId15" Type="http://schemas.openxmlformats.org/officeDocument/2006/relationships/oleObject" Target="../embeddings/oleObject210.bin"/><Relationship Id="rId23" Type="http://schemas.openxmlformats.org/officeDocument/2006/relationships/oleObject" Target="../embeddings/oleObject214.bin"/><Relationship Id="rId28" Type="http://schemas.openxmlformats.org/officeDocument/2006/relationships/image" Target="../media/image216.wmf"/><Relationship Id="rId36" Type="http://schemas.openxmlformats.org/officeDocument/2006/relationships/image" Target="../media/image220.wmf"/><Relationship Id="rId49" Type="http://schemas.openxmlformats.org/officeDocument/2006/relationships/oleObject" Target="../embeddings/oleObject227.bin"/><Relationship Id="rId10" Type="http://schemas.openxmlformats.org/officeDocument/2006/relationships/image" Target="../media/image207.wmf"/><Relationship Id="rId19" Type="http://schemas.openxmlformats.org/officeDocument/2006/relationships/oleObject" Target="../embeddings/oleObject212.bin"/><Relationship Id="rId31" Type="http://schemas.openxmlformats.org/officeDocument/2006/relationships/oleObject" Target="../embeddings/oleObject218.bin"/><Relationship Id="rId44" Type="http://schemas.openxmlformats.org/officeDocument/2006/relationships/image" Target="../media/image224.wmf"/><Relationship Id="rId52" Type="http://schemas.openxmlformats.org/officeDocument/2006/relationships/image" Target="../media/image228.wmf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07.bin"/><Relationship Id="rId14" Type="http://schemas.openxmlformats.org/officeDocument/2006/relationships/image" Target="../media/image209.wmf"/><Relationship Id="rId22" Type="http://schemas.openxmlformats.org/officeDocument/2006/relationships/image" Target="../media/image213.wmf"/><Relationship Id="rId27" Type="http://schemas.openxmlformats.org/officeDocument/2006/relationships/oleObject" Target="../embeddings/oleObject216.bin"/><Relationship Id="rId30" Type="http://schemas.openxmlformats.org/officeDocument/2006/relationships/image" Target="../media/image217.wmf"/><Relationship Id="rId35" Type="http://schemas.openxmlformats.org/officeDocument/2006/relationships/oleObject" Target="../embeddings/oleObject220.bin"/><Relationship Id="rId43" Type="http://schemas.openxmlformats.org/officeDocument/2006/relationships/oleObject" Target="../embeddings/oleObject224.bin"/><Relationship Id="rId48" Type="http://schemas.openxmlformats.org/officeDocument/2006/relationships/image" Target="../media/image226.wmf"/><Relationship Id="rId8" Type="http://schemas.openxmlformats.org/officeDocument/2006/relationships/image" Target="../media/image206.wmf"/><Relationship Id="rId51" Type="http://schemas.openxmlformats.org/officeDocument/2006/relationships/oleObject" Target="../embeddings/oleObject22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oleObject" Target="../embeddings/oleObject235.bin"/><Relationship Id="rId18" Type="http://schemas.openxmlformats.org/officeDocument/2006/relationships/image" Target="../media/image237.wmf"/><Relationship Id="rId26" Type="http://schemas.openxmlformats.org/officeDocument/2006/relationships/image" Target="../media/image241.emf"/><Relationship Id="rId39" Type="http://schemas.openxmlformats.org/officeDocument/2006/relationships/oleObject" Target="../embeddings/oleObject248.bin"/><Relationship Id="rId3" Type="http://schemas.openxmlformats.org/officeDocument/2006/relationships/oleObject" Target="../embeddings/oleObject230.bin"/><Relationship Id="rId21" Type="http://schemas.openxmlformats.org/officeDocument/2006/relationships/oleObject" Target="../embeddings/oleObject239.bin"/><Relationship Id="rId34" Type="http://schemas.openxmlformats.org/officeDocument/2006/relationships/image" Target="../media/image245.emf"/><Relationship Id="rId42" Type="http://schemas.openxmlformats.org/officeDocument/2006/relationships/image" Target="../media/image249.wmf"/><Relationship Id="rId47" Type="http://schemas.openxmlformats.org/officeDocument/2006/relationships/oleObject" Target="../embeddings/oleObject252.bin"/><Relationship Id="rId7" Type="http://schemas.openxmlformats.org/officeDocument/2006/relationships/oleObject" Target="../embeddings/oleObject232.bin"/><Relationship Id="rId12" Type="http://schemas.openxmlformats.org/officeDocument/2006/relationships/image" Target="../media/image234.wmf"/><Relationship Id="rId17" Type="http://schemas.openxmlformats.org/officeDocument/2006/relationships/oleObject" Target="../embeddings/oleObject237.bin"/><Relationship Id="rId25" Type="http://schemas.openxmlformats.org/officeDocument/2006/relationships/oleObject" Target="../embeddings/oleObject241.bin"/><Relationship Id="rId33" Type="http://schemas.openxmlformats.org/officeDocument/2006/relationships/oleObject" Target="../embeddings/oleObject245.bin"/><Relationship Id="rId38" Type="http://schemas.openxmlformats.org/officeDocument/2006/relationships/image" Target="../media/image247.wmf"/><Relationship Id="rId46" Type="http://schemas.openxmlformats.org/officeDocument/2006/relationships/image" Target="../media/image251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6.wmf"/><Relationship Id="rId20" Type="http://schemas.openxmlformats.org/officeDocument/2006/relationships/image" Target="../media/image238.wmf"/><Relationship Id="rId29" Type="http://schemas.openxmlformats.org/officeDocument/2006/relationships/oleObject" Target="../embeddings/oleObject243.bin"/><Relationship Id="rId41" Type="http://schemas.openxmlformats.org/officeDocument/2006/relationships/oleObject" Target="../embeddings/oleObject249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234.bin"/><Relationship Id="rId24" Type="http://schemas.openxmlformats.org/officeDocument/2006/relationships/image" Target="../media/image240.emf"/><Relationship Id="rId32" Type="http://schemas.openxmlformats.org/officeDocument/2006/relationships/image" Target="../media/image244.emf"/><Relationship Id="rId37" Type="http://schemas.openxmlformats.org/officeDocument/2006/relationships/oleObject" Target="../embeddings/oleObject247.bin"/><Relationship Id="rId40" Type="http://schemas.openxmlformats.org/officeDocument/2006/relationships/image" Target="../media/image248.wmf"/><Relationship Id="rId45" Type="http://schemas.openxmlformats.org/officeDocument/2006/relationships/oleObject" Target="../embeddings/oleObject251.bin"/><Relationship Id="rId5" Type="http://schemas.openxmlformats.org/officeDocument/2006/relationships/oleObject" Target="../embeddings/oleObject231.bin"/><Relationship Id="rId15" Type="http://schemas.openxmlformats.org/officeDocument/2006/relationships/oleObject" Target="../embeddings/oleObject236.bin"/><Relationship Id="rId23" Type="http://schemas.openxmlformats.org/officeDocument/2006/relationships/oleObject" Target="../embeddings/oleObject240.bin"/><Relationship Id="rId28" Type="http://schemas.openxmlformats.org/officeDocument/2006/relationships/image" Target="../media/image242.emf"/><Relationship Id="rId36" Type="http://schemas.openxmlformats.org/officeDocument/2006/relationships/image" Target="../media/image246.emf"/><Relationship Id="rId10" Type="http://schemas.openxmlformats.org/officeDocument/2006/relationships/image" Target="../media/image233.wmf"/><Relationship Id="rId19" Type="http://schemas.openxmlformats.org/officeDocument/2006/relationships/oleObject" Target="../embeddings/oleObject238.bin"/><Relationship Id="rId31" Type="http://schemas.openxmlformats.org/officeDocument/2006/relationships/oleObject" Target="../embeddings/oleObject244.bin"/><Relationship Id="rId44" Type="http://schemas.openxmlformats.org/officeDocument/2006/relationships/image" Target="../media/image250.wmf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233.bin"/><Relationship Id="rId14" Type="http://schemas.openxmlformats.org/officeDocument/2006/relationships/image" Target="../media/image235.wmf"/><Relationship Id="rId22" Type="http://schemas.openxmlformats.org/officeDocument/2006/relationships/image" Target="../media/image239.wmf"/><Relationship Id="rId27" Type="http://schemas.openxmlformats.org/officeDocument/2006/relationships/oleObject" Target="../embeddings/oleObject242.bin"/><Relationship Id="rId30" Type="http://schemas.openxmlformats.org/officeDocument/2006/relationships/image" Target="../media/image243.emf"/><Relationship Id="rId35" Type="http://schemas.openxmlformats.org/officeDocument/2006/relationships/oleObject" Target="../embeddings/oleObject246.bin"/><Relationship Id="rId43" Type="http://schemas.openxmlformats.org/officeDocument/2006/relationships/oleObject" Target="../embeddings/oleObject250.bin"/><Relationship Id="rId48" Type="http://schemas.openxmlformats.org/officeDocument/2006/relationships/image" Target="../media/image252.w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8.bin"/><Relationship Id="rId18" Type="http://schemas.openxmlformats.org/officeDocument/2006/relationships/image" Target="../media/image260.wmf"/><Relationship Id="rId26" Type="http://schemas.openxmlformats.org/officeDocument/2006/relationships/image" Target="../media/image264.wmf"/><Relationship Id="rId39" Type="http://schemas.openxmlformats.org/officeDocument/2006/relationships/oleObject" Target="../embeddings/oleObject271.bin"/><Relationship Id="rId3" Type="http://schemas.openxmlformats.org/officeDocument/2006/relationships/oleObject" Target="../embeddings/oleObject253.bin"/><Relationship Id="rId21" Type="http://schemas.openxmlformats.org/officeDocument/2006/relationships/oleObject" Target="../embeddings/oleObject262.bin"/><Relationship Id="rId34" Type="http://schemas.openxmlformats.org/officeDocument/2006/relationships/image" Target="../media/image268.wmf"/><Relationship Id="rId42" Type="http://schemas.openxmlformats.org/officeDocument/2006/relationships/image" Target="../media/image272.wmf"/><Relationship Id="rId47" Type="http://schemas.openxmlformats.org/officeDocument/2006/relationships/oleObject" Target="../embeddings/oleObject275.bin"/><Relationship Id="rId50" Type="http://schemas.openxmlformats.org/officeDocument/2006/relationships/image" Target="../media/image276.wmf"/><Relationship Id="rId7" Type="http://schemas.openxmlformats.org/officeDocument/2006/relationships/oleObject" Target="../embeddings/oleObject255.bin"/><Relationship Id="rId12" Type="http://schemas.openxmlformats.org/officeDocument/2006/relationships/image" Target="../media/image257.wmf"/><Relationship Id="rId17" Type="http://schemas.openxmlformats.org/officeDocument/2006/relationships/oleObject" Target="../embeddings/oleObject260.bin"/><Relationship Id="rId25" Type="http://schemas.openxmlformats.org/officeDocument/2006/relationships/oleObject" Target="../embeddings/oleObject264.bin"/><Relationship Id="rId33" Type="http://schemas.openxmlformats.org/officeDocument/2006/relationships/oleObject" Target="../embeddings/oleObject268.bin"/><Relationship Id="rId38" Type="http://schemas.openxmlformats.org/officeDocument/2006/relationships/image" Target="../media/image270.wmf"/><Relationship Id="rId46" Type="http://schemas.openxmlformats.org/officeDocument/2006/relationships/image" Target="../media/image274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9.wmf"/><Relationship Id="rId20" Type="http://schemas.openxmlformats.org/officeDocument/2006/relationships/image" Target="../media/image261.wmf"/><Relationship Id="rId29" Type="http://schemas.openxmlformats.org/officeDocument/2006/relationships/oleObject" Target="../embeddings/oleObject266.bin"/><Relationship Id="rId41" Type="http://schemas.openxmlformats.org/officeDocument/2006/relationships/oleObject" Target="../embeddings/oleObject272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54.wmf"/><Relationship Id="rId11" Type="http://schemas.openxmlformats.org/officeDocument/2006/relationships/oleObject" Target="../embeddings/oleObject257.bin"/><Relationship Id="rId24" Type="http://schemas.openxmlformats.org/officeDocument/2006/relationships/image" Target="../media/image263.wmf"/><Relationship Id="rId32" Type="http://schemas.openxmlformats.org/officeDocument/2006/relationships/image" Target="../media/image267.wmf"/><Relationship Id="rId37" Type="http://schemas.openxmlformats.org/officeDocument/2006/relationships/oleObject" Target="../embeddings/oleObject270.bin"/><Relationship Id="rId40" Type="http://schemas.openxmlformats.org/officeDocument/2006/relationships/image" Target="../media/image271.wmf"/><Relationship Id="rId45" Type="http://schemas.openxmlformats.org/officeDocument/2006/relationships/oleObject" Target="../embeddings/oleObject274.bin"/><Relationship Id="rId5" Type="http://schemas.openxmlformats.org/officeDocument/2006/relationships/oleObject" Target="../embeddings/oleObject254.bin"/><Relationship Id="rId15" Type="http://schemas.openxmlformats.org/officeDocument/2006/relationships/oleObject" Target="../embeddings/oleObject259.bin"/><Relationship Id="rId23" Type="http://schemas.openxmlformats.org/officeDocument/2006/relationships/oleObject" Target="../embeddings/oleObject263.bin"/><Relationship Id="rId28" Type="http://schemas.openxmlformats.org/officeDocument/2006/relationships/image" Target="../media/image265.wmf"/><Relationship Id="rId36" Type="http://schemas.openxmlformats.org/officeDocument/2006/relationships/image" Target="../media/image269.wmf"/><Relationship Id="rId49" Type="http://schemas.openxmlformats.org/officeDocument/2006/relationships/oleObject" Target="../embeddings/oleObject276.bin"/><Relationship Id="rId10" Type="http://schemas.openxmlformats.org/officeDocument/2006/relationships/image" Target="../media/image256.wmf"/><Relationship Id="rId19" Type="http://schemas.openxmlformats.org/officeDocument/2006/relationships/oleObject" Target="../embeddings/oleObject261.bin"/><Relationship Id="rId31" Type="http://schemas.openxmlformats.org/officeDocument/2006/relationships/oleObject" Target="../embeddings/oleObject267.bin"/><Relationship Id="rId44" Type="http://schemas.openxmlformats.org/officeDocument/2006/relationships/image" Target="../media/image273.wmf"/><Relationship Id="rId4" Type="http://schemas.openxmlformats.org/officeDocument/2006/relationships/image" Target="../media/image253.wmf"/><Relationship Id="rId9" Type="http://schemas.openxmlformats.org/officeDocument/2006/relationships/oleObject" Target="../embeddings/oleObject256.bin"/><Relationship Id="rId14" Type="http://schemas.openxmlformats.org/officeDocument/2006/relationships/image" Target="../media/image258.wmf"/><Relationship Id="rId22" Type="http://schemas.openxmlformats.org/officeDocument/2006/relationships/image" Target="../media/image262.wmf"/><Relationship Id="rId27" Type="http://schemas.openxmlformats.org/officeDocument/2006/relationships/oleObject" Target="../embeddings/oleObject265.bin"/><Relationship Id="rId30" Type="http://schemas.openxmlformats.org/officeDocument/2006/relationships/image" Target="../media/image266.wmf"/><Relationship Id="rId35" Type="http://schemas.openxmlformats.org/officeDocument/2006/relationships/oleObject" Target="../embeddings/oleObject269.bin"/><Relationship Id="rId43" Type="http://schemas.openxmlformats.org/officeDocument/2006/relationships/oleObject" Target="../embeddings/oleObject273.bin"/><Relationship Id="rId48" Type="http://schemas.openxmlformats.org/officeDocument/2006/relationships/image" Target="../media/image275.wmf"/><Relationship Id="rId8" Type="http://schemas.openxmlformats.org/officeDocument/2006/relationships/image" Target="../media/image25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2.bin"/><Relationship Id="rId18" Type="http://schemas.openxmlformats.org/officeDocument/2006/relationships/image" Target="../media/image284.wmf"/><Relationship Id="rId26" Type="http://schemas.openxmlformats.org/officeDocument/2006/relationships/image" Target="../media/image288.wmf"/><Relationship Id="rId39" Type="http://schemas.openxmlformats.org/officeDocument/2006/relationships/oleObject" Target="../embeddings/oleObject295.bin"/><Relationship Id="rId3" Type="http://schemas.openxmlformats.org/officeDocument/2006/relationships/oleObject" Target="../embeddings/oleObject277.bin"/><Relationship Id="rId21" Type="http://schemas.openxmlformats.org/officeDocument/2006/relationships/oleObject" Target="../embeddings/oleObject286.bin"/><Relationship Id="rId34" Type="http://schemas.openxmlformats.org/officeDocument/2006/relationships/image" Target="../media/image292.wmf"/><Relationship Id="rId42" Type="http://schemas.openxmlformats.org/officeDocument/2006/relationships/image" Target="../media/image296.wmf"/><Relationship Id="rId47" Type="http://schemas.openxmlformats.org/officeDocument/2006/relationships/oleObject" Target="../embeddings/oleObject299.bin"/><Relationship Id="rId50" Type="http://schemas.openxmlformats.org/officeDocument/2006/relationships/image" Target="../media/image300.wmf"/><Relationship Id="rId7" Type="http://schemas.openxmlformats.org/officeDocument/2006/relationships/oleObject" Target="../embeddings/oleObject279.bin"/><Relationship Id="rId12" Type="http://schemas.openxmlformats.org/officeDocument/2006/relationships/image" Target="../media/image281.wmf"/><Relationship Id="rId17" Type="http://schemas.openxmlformats.org/officeDocument/2006/relationships/oleObject" Target="../embeddings/oleObject284.bin"/><Relationship Id="rId25" Type="http://schemas.openxmlformats.org/officeDocument/2006/relationships/oleObject" Target="../embeddings/oleObject288.bin"/><Relationship Id="rId33" Type="http://schemas.openxmlformats.org/officeDocument/2006/relationships/oleObject" Target="../embeddings/oleObject292.bin"/><Relationship Id="rId38" Type="http://schemas.openxmlformats.org/officeDocument/2006/relationships/image" Target="../media/image294.wmf"/><Relationship Id="rId46" Type="http://schemas.openxmlformats.org/officeDocument/2006/relationships/image" Target="../media/image298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3.wmf"/><Relationship Id="rId20" Type="http://schemas.openxmlformats.org/officeDocument/2006/relationships/image" Target="../media/image285.wmf"/><Relationship Id="rId29" Type="http://schemas.openxmlformats.org/officeDocument/2006/relationships/oleObject" Target="../embeddings/oleObject290.bin"/><Relationship Id="rId41" Type="http://schemas.openxmlformats.org/officeDocument/2006/relationships/oleObject" Target="../embeddings/oleObject296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78.wmf"/><Relationship Id="rId11" Type="http://schemas.openxmlformats.org/officeDocument/2006/relationships/oleObject" Target="../embeddings/oleObject281.bin"/><Relationship Id="rId24" Type="http://schemas.openxmlformats.org/officeDocument/2006/relationships/image" Target="../media/image287.wmf"/><Relationship Id="rId32" Type="http://schemas.openxmlformats.org/officeDocument/2006/relationships/image" Target="../media/image291.wmf"/><Relationship Id="rId37" Type="http://schemas.openxmlformats.org/officeDocument/2006/relationships/oleObject" Target="../embeddings/oleObject294.bin"/><Relationship Id="rId40" Type="http://schemas.openxmlformats.org/officeDocument/2006/relationships/image" Target="../media/image295.wmf"/><Relationship Id="rId45" Type="http://schemas.openxmlformats.org/officeDocument/2006/relationships/oleObject" Target="../embeddings/oleObject298.bin"/><Relationship Id="rId5" Type="http://schemas.openxmlformats.org/officeDocument/2006/relationships/oleObject" Target="../embeddings/oleObject278.bin"/><Relationship Id="rId15" Type="http://schemas.openxmlformats.org/officeDocument/2006/relationships/oleObject" Target="../embeddings/oleObject283.bin"/><Relationship Id="rId23" Type="http://schemas.openxmlformats.org/officeDocument/2006/relationships/oleObject" Target="../embeddings/oleObject287.bin"/><Relationship Id="rId28" Type="http://schemas.openxmlformats.org/officeDocument/2006/relationships/image" Target="../media/image289.wmf"/><Relationship Id="rId36" Type="http://schemas.openxmlformats.org/officeDocument/2006/relationships/image" Target="../media/image293.wmf"/><Relationship Id="rId49" Type="http://schemas.openxmlformats.org/officeDocument/2006/relationships/oleObject" Target="../embeddings/oleObject300.bin"/><Relationship Id="rId10" Type="http://schemas.openxmlformats.org/officeDocument/2006/relationships/image" Target="../media/image280.emf"/><Relationship Id="rId19" Type="http://schemas.openxmlformats.org/officeDocument/2006/relationships/oleObject" Target="../embeddings/oleObject285.bin"/><Relationship Id="rId31" Type="http://schemas.openxmlformats.org/officeDocument/2006/relationships/oleObject" Target="../embeddings/oleObject291.bin"/><Relationship Id="rId44" Type="http://schemas.openxmlformats.org/officeDocument/2006/relationships/image" Target="../media/image297.wmf"/><Relationship Id="rId4" Type="http://schemas.openxmlformats.org/officeDocument/2006/relationships/image" Target="../media/image277.wmf"/><Relationship Id="rId9" Type="http://schemas.openxmlformats.org/officeDocument/2006/relationships/oleObject" Target="../embeddings/oleObject280.bin"/><Relationship Id="rId14" Type="http://schemas.openxmlformats.org/officeDocument/2006/relationships/image" Target="../media/image282.wmf"/><Relationship Id="rId22" Type="http://schemas.openxmlformats.org/officeDocument/2006/relationships/image" Target="../media/image286.wmf"/><Relationship Id="rId27" Type="http://schemas.openxmlformats.org/officeDocument/2006/relationships/oleObject" Target="../embeddings/oleObject289.bin"/><Relationship Id="rId30" Type="http://schemas.openxmlformats.org/officeDocument/2006/relationships/image" Target="../media/image290.wmf"/><Relationship Id="rId35" Type="http://schemas.openxmlformats.org/officeDocument/2006/relationships/oleObject" Target="../embeddings/oleObject293.bin"/><Relationship Id="rId43" Type="http://schemas.openxmlformats.org/officeDocument/2006/relationships/oleObject" Target="../embeddings/oleObject297.bin"/><Relationship Id="rId48" Type="http://schemas.openxmlformats.org/officeDocument/2006/relationships/image" Target="../media/image299.wmf"/><Relationship Id="rId8" Type="http://schemas.openxmlformats.org/officeDocument/2006/relationships/image" Target="../media/image27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emf"/><Relationship Id="rId13" Type="http://schemas.openxmlformats.org/officeDocument/2006/relationships/oleObject" Target="../embeddings/oleObject306.bin"/><Relationship Id="rId18" Type="http://schemas.openxmlformats.org/officeDocument/2006/relationships/image" Target="../media/image308.wmf"/><Relationship Id="rId26" Type="http://schemas.openxmlformats.org/officeDocument/2006/relationships/image" Target="../media/image312.wmf"/><Relationship Id="rId39" Type="http://schemas.openxmlformats.org/officeDocument/2006/relationships/oleObject" Target="../embeddings/oleObject319.bin"/><Relationship Id="rId3" Type="http://schemas.openxmlformats.org/officeDocument/2006/relationships/oleObject" Target="../embeddings/oleObject301.bin"/><Relationship Id="rId21" Type="http://schemas.openxmlformats.org/officeDocument/2006/relationships/oleObject" Target="../embeddings/oleObject310.bin"/><Relationship Id="rId34" Type="http://schemas.openxmlformats.org/officeDocument/2006/relationships/image" Target="../media/image316.emf"/><Relationship Id="rId42" Type="http://schemas.openxmlformats.org/officeDocument/2006/relationships/image" Target="../media/image320.wmf"/><Relationship Id="rId47" Type="http://schemas.openxmlformats.org/officeDocument/2006/relationships/oleObject" Target="../embeddings/oleObject323.bin"/><Relationship Id="rId7" Type="http://schemas.openxmlformats.org/officeDocument/2006/relationships/oleObject" Target="../embeddings/oleObject303.bin"/><Relationship Id="rId12" Type="http://schemas.openxmlformats.org/officeDocument/2006/relationships/image" Target="../media/image305.wmf"/><Relationship Id="rId17" Type="http://schemas.openxmlformats.org/officeDocument/2006/relationships/oleObject" Target="../embeddings/oleObject308.bin"/><Relationship Id="rId25" Type="http://schemas.openxmlformats.org/officeDocument/2006/relationships/oleObject" Target="../embeddings/oleObject312.bin"/><Relationship Id="rId33" Type="http://schemas.openxmlformats.org/officeDocument/2006/relationships/oleObject" Target="../embeddings/oleObject316.bin"/><Relationship Id="rId38" Type="http://schemas.openxmlformats.org/officeDocument/2006/relationships/image" Target="../media/image318.emf"/><Relationship Id="rId46" Type="http://schemas.openxmlformats.org/officeDocument/2006/relationships/image" Target="../media/image322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7.wmf"/><Relationship Id="rId20" Type="http://schemas.openxmlformats.org/officeDocument/2006/relationships/image" Target="../media/image309.wmf"/><Relationship Id="rId29" Type="http://schemas.openxmlformats.org/officeDocument/2006/relationships/oleObject" Target="../embeddings/oleObject314.bin"/><Relationship Id="rId41" Type="http://schemas.openxmlformats.org/officeDocument/2006/relationships/oleObject" Target="../embeddings/oleObject320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02.emf"/><Relationship Id="rId11" Type="http://schemas.openxmlformats.org/officeDocument/2006/relationships/oleObject" Target="../embeddings/oleObject305.bin"/><Relationship Id="rId24" Type="http://schemas.openxmlformats.org/officeDocument/2006/relationships/image" Target="../media/image311.wmf"/><Relationship Id="rId32" Type="http://schemas.openxmlformats.org/officeDocument/2006/relationships/image" Target="../media/image315.emf"/><Relationship Id="rId37" Type="http://schemas.openxmlformats.org/officeDocument/2006/relationships/oleObject" Target="../embeddings/oleObject318.bin"/><Relationship Id="rId40" Type="http://schemas.openxmlformats.org/officeDocument/2006/relationships/image" Target="../media/image319.wmf"/><Relationship Id="rId45" Type="http://schemas.openxmlformats.org/officeDocument/2006/relationships/oleObject" Target="../embeddings/oleObject322.bin"/><Relationship Id="rId5" Type="http://schemas.openxmlformats.org/officeDocument/2006/relationships/oleObject" Target="../embeddings/oleObject302.bin"/><Relationship Id="rId15" Type="http://schemas.openxmlformats.org/officeDocument/2006/relationships/oleObject" Target="../embeddings/oleObject307.bin"/><Relationship Id="rId23" Type="http://schemas.openxmlformats.org/officeDocument/2006/relationships/oleObject" Target="../embeddings/oleObject311.bin"/><Relationship Id="rId28" Type="http://schemas.openxmlformats.org/officeDocument/2006/relationships/image" Target="../media/image313.wmf"/><Relationship Id="rId36" Type="http://schemas.openxmlformats.org/officeDocument/2006/relationships/image" Target="../media/image317.emf"/><Relationship Id="rId10" Type="http://schemas.openxmlformats.org/officeDocument/2006/relationships/image" Target="../media/image304.emf"/><Relationship Id="rId19" Type="http://schemas.openxmlformats.org/officeDocument/2006/relationships/oleObject" Target="../embeddings/oleObject309.bin"/><Relationship Id="rId31" Type="http://schemas.openxmlformats.org/officeDocument/2006/relationships/oleObject" Target="../embeddings/oleObject315.bin"/><Relationship Id="rId44" Type="http://schemas.openxmlformats.org/officeDocument/2006/relationships/image" Target="../media/image321.wmf"/><Relationship Id="rId4" Type="http://schemas.openxmlformats.org/officeDocument/2006/relationships/image" Target="../media/image301.emf"/><Relationship Id="rId9" Type="http://schemas.openxmlformats.org/officeDocument/2006/relationships/oleObject" Target="../embeddings/oleObject304.bin"/><Relationship Id="rId14" Type="http://schemas.openxmlformats.org/officeDocument/2006/relationships/image" Target="../media/image306.wmf"/><Relationship Id="rId22" Type="http://schemas.openxmlformats.org/officeDocument/2006/relationships/image" Target="../media/image310.wmf"/><Relationship Id="rId27" Type="http://schemas.openxmlformats.org/officeDocument/2006/relationships/oleObject" Target="../embeddings/oleObject313.bin"/><Relationship Id="rId30" Type="http://schemas.openxmlformats.org/officeDocument/2006/relationships/image" Target="../media/image314.wmf"/><Relationship Id="rId35" Type="http://schemas.openxmlformats.org/officeDocument/2006/relationships/oleObject" Target="../embeddings/oleObject317.bin"/><Relationship Id="rId43" Type="http://schemas.openxmlformats.org/officeDocument/2006/relationships/oleObject" Target="../embeddings/oleObject321.bin"/><Relationship Id="rId48" Type="http://schemas.openxmlformats.org/officeDocument/2006/relationships/image" Target="../media/image32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wmf"/><Relationship Id="rId13" Type="http://schemas.openxmlformats.org/officeDocument/2006/relationships/oleObject" Target="../embeddings/oleObject329.bin"/><Relationship Id="rId18" Type="http://schemas.openxmlformats.org/officeDocument/2006/relationships/image" Target="../media/image331.emf"/><Relationship Id="rId26" Type="http://schemas.openxmlformats.org/officeDocument/2006/relationships/image" Target="../media/image335.wmf"/><Relationship Id="rId39" Type="http://schemas.openxmlformats.org/officeDocument/2006/relationships/oleObject" Target="../embeddings/oleObject342.bin"/><Relationship Id="rId3" Type="http://schemas.openxmlformats.org/officeDocument/2006/relationships/oleObject" Target="../embeddings/oleObject324.bin"/><Relationship Id="rId21" Type="http://schemas.openxmlformats.org/officeDocument/2006/relationships/oleObject" Target="../embeddings/oleObject333.bin"/><Relationship Id="rId34" Type="http://schemas.openxmlformats.org/officeDocument/2006/relationships/image" Target="../media/image339.wmf"/><Relationship Id="rId42" Type="http://schemas.openxmlformats.org/officeDocument/2006/relationships/image" Target="../media/image343.wmf"/><Relationship Id="rId7" Type="http://schemas.openxmlformats.org/officeDocument/2006/relationships/oleObject" Target="../embeddings/oleObject326.bin"/><Relationship Id="rId12" Type="http://schemas.openxmlformats.org/officeDocument/2006/relationships/image" Target="../media/image328.emf"/><Relationship Id="rId17" Type="http://schemas.openxmlformats.org/officeDocument/2006/relationships/oleObject" Target="../embeddings/oleObject331.bin"/><Relationship Id="rId25" Type="http://schemas.openxmlformats.org/officeDocument/2006/relationships/oleObject" Target="../embeddings/oleObject335.bin"/><Relationship Id="rId33" Type="http://schemas.openxmlformats.org/officeDocument/2006/relationships/oleObject" Target="../embeddings/oleObject339.bin"/><Relationship Id="rId38" Type="http://schemas.openxmlformats.org/officeDocument/2006/relationships/image" Target="../media/image34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0.emf"/><Relationship Id="rId20" Type="http://schemas.openxmlformats.org/officeDocument/2006/relationships/image" Target="../media/image332.wmf"/><Relationship Id="rId29" Type="http://schemas.openxmlformats.org/officeDocument/2006/relationships/oleObject" Target="../embeddings/oleObject337.bin"/><Relationship Id="rId41" Type="http://schemas.openxmlformats.org/officeDocument/2006/relationships/oleObject" Target="../embeddings/oleObject343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25.wmf"/><Relationship Id="rId11" Type="http://schemas.openxmlformats.org/officeDocument/2006/relationships/oleObject" Target="../embeddings/oleObject328.bin"/><Relationship Id="rId24" Type="http://schemas.openxmlformats.org/officeDocument/2006/relationships/image" Target="../media/image334.wmf"/><Relationship Id="rId32" Type="http://schemas.openxmlformats.org/officeDocument/2006/relationships/image" Target="../media/image338.wmf"/><Relationship Id="rId37" Type="http://schemas.openxmlformats.org/officeDocument/2006/relationships/oleObject" Target="../embeddings/oleObject341.bin"/><Relationship Id="rId40" Type="http://schemas.openxmlformats.org/officeDocument/2006/relationships/image" Target="../media/image342.wmf"/><Relationship Id="rId5" Type="http://schemas.openxmlformats.org/officeDocument/2006/relationships/oleObject" Target="../embeddings/oleObject325.bin"/><Relationship Id="rId15" Type="http://schemas.openxmlformats.org/officeDocument/2006/relationships/oleObject" Target="../embeddings/oleObject330.bin"/><Relationship Id="rId23" Type="http://schemas.openxmlformats.org/officeDocument/2006/relationships/oleObject" Target="../embeddings/oleObject334.bin"/><Relationship Id="rId28" Type="http://schemas.openxmlformats.org/officeDocument/2006/relationships/image" Target="../media/image336.wmf"/><Relationship Id="rId36" Type="http://schemas.openxmlformats.org/officeDocument/2006/relationships/image" Target="../media/image340.wmf"/><Relationship Id="rId10" Type="http://schemas.openxmlformats.org/officeDocument/2006/relationships/image" Target="../media/image327.wmf"/><Relationship Id="rId19" Type="http://schemas.openxmlformats.org/officeDocument/2006/relationships/oleObject" Target="../embeddings/oleObject332.bin"/><Relationship Id="rId31" Type="http://schemas.openxmlformats.org/officeDocument/2006/relationships/oleObject" Target="../embeddings/oleObject338.bin"/><Relationship Id="rId44" Type="http://schemas.openxmlformats.org/officeDocument/2006/relationships/image" Target="../media/image344.wmf"/><Relationship Id="rId4" Type="http://schemas.openxmlformats.org/officeDocument/2006/relationships/image" Target="../media/image324.emf"/><Relationship Id="rId9" Type="http://schemas.openxmlformats.org/officeDocument/2006/relationships/oleObject" Target="../embeddings/oleObject327.bin"/><Relationship Id="rId14" Type="http://schemas.openxmlformats.org/officeDocument/2006/relationships/image" Target="../media/image329.emf"/><Relationship Id="rId22" Type="http://schemas.openxmlformats.org/officeDocument/2006/relationships/image" Target="../media/image333.wmf"/><Relationship Id="rId27" Type="http://schemas.openxmlformats.org/officeDocument/2006/relationships/oleObject" Target="../embeddings/oleObject336.bin"/><Relationship Id="rId30" Type="http://schemas.openxmlformats.org/officeDocument/2006/relationships/image" Target="../media/image337.wmf"/><Relationship Id="rId35" Type="http://schemas.openxmlformats.org/officeDocument/2006/relationships/oleObject" Target="../embeddings/oleObject340.bin"/><Relationship Id="rId43" Type="http://schemas.openxmlformats.org/officeDocument/2006/relationships/oleObject" Target="../embeddings/oleObject34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7.wmf"/><Relationship Id="rId13" Type="http://schemas.openxmlformats.org/officeDocument/2006/relationships/oleObject" Target="../embeddings/oleObject350.bin"/><Relationship Id="rId18" Type="http://schemas.openxmlformats.org/officeDocument/2006/relationships/image" Target="../media/image352.wmf"/><Relationship Id="rId26" Type="http://schemas.openxmlformats.org/officeDocument/2006/relationships/image" Target="../media/image356.wmf"/><Relationship Id="rId39" Type="http://schemas.openxmlformats.org/officeDocument/2006/relationships/oleObject" Target="../embeddings/oleObject363.bin"/><Relationship Id="rId3" Type="http://schemas.openxmlformats.org/officeDocument/2006/relationships/oleObject" Target="../embeddings/oleObject345.bin"/><Relationship Id="rId21" Type="http://schemas.openxmlformats.org/officeDocument/2006/relationships/oleObject" Target="../embeddings/oleObject354.bin"/><Relationship Id="rId34" Type="http://schemas.openxmlformats.org/officeDocument/2006/relationships/image" Target="../media/image360.wmf"/><Relationship Id="rId42" Type="http://schemas.openxmlformats.org/officeDocument/2006/relationships/image" Target="../media/image364.wmf"/><Relationship Id="rId7" Type="http://schemas.openxmlformats.org/officeDocument/2006/relationships/oleObject" Target="../embeddings/oleObject347.bin"/><Relationship Id="rId12" Type="http://schemas.openxmlformats.org/officeDocument/2006/relationships/image" Target="../media/image349.wmf"/><Relationship Id="rId17" Type="http://schemas.openxmlformats.org/officeDocument/2006/relationships/oleObject" Target="../embeddings/oleObject352.bin"/><Relationship Id="rId25" Type="http://schemas.openxmlformats.org/officeDocument/2006/relationships/oleObject" Target="../embeddings/oleObject356.bin"/><Relationship Id="rId33" Type="http://schemas.openxmlformats.org/officeDocument/2006/relationships/oleObject" Target="../embeddings/oleObject360.bin"/><Relationship Id="rId38" Type="http://schemas.openxmlformats.org/officeDocument/2006/relationships/image" Target="../media/image362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51.wmf"/><Relationship Id="rId20" Type="http://schemas.openxmlformats.org/officeDocument/2006/relationships/image" Target="../media/image353.wmf"/><Relationship Id="rId29" Type="http://schemas.openxmlformats.org/officeDocument/2006/relationships/oleObject" Target="../embeddings/oleObject358.bin"/><Relationship Id="rId41" Type="http://schemas.openxmlformats.org/officeDocument/2006/relationships/oleObject" Target="../embeddings/oleObject364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46.wmf"/><Relationship Id="rId11" Type="http://schemas.openxmlformats.org/officeDocument/2006/relationships/oleObject" Target="../embeddings/oleObject349.bin"/><Relationship Id="rId24" Type="http://schemas.openxmlformats.org/officeDocument/2006/relationships/image" Target="../media/image355.wmf"/><Relationship Id="rId32" Type="http://schemas.openxmlformats.org/officeDocument/2006/relationships/image" Target="../media/image359.wmf"/><Relationship Id="rId37" Type="http://schemas.openxmlformats.org/officeDocument/2006/relationships/oleObject" Target="../embeddings/oleObject362.bin"/><Relationship Id="rId40" Type="http://schemas.openxmlformats.org/officeDocument/2006/relationships/image" Target="../media/image363.wmf"/><Relationship Id="rId5" Type="http://schemas.openxmlformats.org/officeDocument/2006/relationships/oleObject" Target="../embeddings/oleObject346.bin"/><Relationship Id="rId15" Type="http://schemas.openxmlformats.org/officeDocument/2006/relationships/oleObject" Target="../embeddings/oleObject351.bin"/><Relationship Id="rId23" Type="http://schemas.openxmlformats.org/officeDocument/2006/relationships/oleObject" Target="../embeddings/oleObject355.bin"/><Relationship Id="rId28" Type="http://schemas.openxmlformats.org/officeDocument/2006/relationships/image" Target="../media/image357.wmf"/><Relationship Id="rId36" Type="http://schemas.openxmlformats.org/officeDocument/2006/relationships/image" Target="../media/image361.wmf"/><Relationship Id="rId10" Type="http://schemas.openxmlformats.org/officeDocument/2006/relationships/image" Target="../media/image348.wmf"/><Relationship Id="rId19" Type="http://schemas.openxmlformats.org/officeDocument/2006/relationships/oleObject" Target="../embeddings/oleObject353.bin"/><Relationship Id="rId31" Type="http://schemas.openxmlformats.org/officeDocument/2006/relationships/oleObject" Target="../embeddings/oleObject359.bin"/><Relationship Id="rId4" Type="http://schemas.openxmlformats.org/officeDocument/2006/relationships/image" Target="../media/image345.wmf"/><Relationship Id="rId9" Type="http://schemas.openxmlformats.org/officeDocument/2006/relationships/oleObject" Target="../embeddings/oleObject348.bin"/><Relationship Id="rId14" Type="http://schemas.openxmlformats.org/officeDocument/2006/relationships/image" Target="../media/image350.wmf"/><Relationship Id="rId22" Type="http://schemas.openxmlformats.org/officeDocument/2006/relationships/image" Target="../media/image354.wmf"/><Relationship Id="rId27" Type="http://schemas.openxmlformats.org/officeDocument/2006/relationships/oleObject" Target="../embeddings/oleObject357.bin"/><Relationship Id="rId30" Type="http://schemas.openxmlformats.org/officeDocument/2006/relationships/image" Target="../media/image358.wmf"/><Relationship Id="rId35" Type="http://schemas.openxmlformats.org/officeDocument/2006/relationships/oleObject" Target="../embeddings/oleObject36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7.wmf"/><Relationship Id="rId13" Type="http://schemas.openxmlformats.org/officeDocument/2006/relationships/oleObject" Target="../embeddings/oleObject370.bin"/><Relationship Id="rId18" Type="http://schemas.openxmlformats.org/officeDocument/2006/relationships/image" Target="../media/image372.wmf"/><Relationship Id="rId26" Type="http://schemas.openxmlformats.org/officeDocument/2006/relationships/image" Target="../media/image376.wmf"/><Relationship Id="rId3" Type="http://schemas.openxmlformats.org/officeDocument/2006/relationships/oleObject" Target="../embeddings/oleObject365.bin"/><Relationship Id="rId21" Type="http://schemas.openxmlformats.org/officeDocument/2006/relationships/oleObject" Target="../embeddings/oleObject374.bin"/><Relationship Id="rId7" Type="http://schemas.openxmlformats.org/officeDocument/2006/relationships/oleObject" Target="../embeddings/oleObject367.bin"/><Relationship Id="rId12" Type="http://schemas.openxmlformats.org/officeDocument/2006/relationships/image" Target="../media/image369.wmf"/><Relationship Id="rId17" Type="http://schemas.openxmlformats.org/officeDocument/2006/relationships/oleObject" Target="../embeddings/oleObject372.bin"/><Relationship Id="rId25" Type="http://schemas.openxmlformats.org/officeDocument/2006/relationships/oleObject" Target="../embeddings/oleObject37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71.wmf"/><Relationship Id="rId20" Type="http://schemas.openxmlformats.org/officeDocument/2006/relationships/image" Target="../media/image373.wmf"/><Relationship Id="rId29" Type="http://schemas.openxmlformats.org/officeDocument/2006/relationships/oleObject" Target="../embeddings/oleObject378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66.wmf"/><Relationship Id="rId11" Type="http://schemas.openxmlformats.org/officeDocument/2006/relationships/oleObject" Target="../embeddings/oleObject369.bin"/><Relationship Id="rId24" Type="http://schemas.openxmlformats.org/officeDocument/2006/relationships/image" Target="../media/image375.wmf"/><Relationship Id="rId5" Type="http://schemas.openxmlformats.org/officeDocument/2006/relationships/oleObject" Target="../embeddings/oleObject366.bin"/><Relationship Id="rId15" Type="http://schemas.openxmlformats.org/officeDocument/2006/relationships/oleObject" Target="../embeddings/oleObject371.bin"/><Relationship Id="rId23" Type="http://schemas.openxmlformats.org/officeDocument/2006/relationships/oleObject" Target="../embeddings/oleObject375.bin"/><Relationship Id="rId28" Type="http://schemas.openxmlformats.org/officeDocument/2006/relationships/image" Target="../media/image377.wmf"/><Relationship Id="rId10" Type="http://schemas.openxmlformats.org/officeDocument/2006/relationships/image" Target="../media/image368.wmf"/><Relationship Id="rId19" Type="http://schemas.openxmlformats.org/officeDocument/2006/relationships/oleObject" Target="../embeddings/oleObject373.bin"/><Relationship Id="rId4" Type="http://schemas.openxmlformats.org/officeDocument/2006/relationships/image" Target="../media/image365.wmf"/><Relationship Id="rId9" Type="http://schemas.openxmlformats.org/officeDocument/2006/relationships/oleObject" Target="../embeddings/oleObject368.bin"/><Relationship Id="rId14" Type="http://schemas.openxmlformats.org/officeDocument/2006/relationships/image" Target="../media/image370.wmf"/><Relationship Id="rId22" Type="http://schemas.openxmlformats.org/officeDocument/2006/relationships/image" Target="../media/image374.wmf"/><Relationship Id="rId27" Type="http://schemas.openxmlformats.org/officeDocument/2006/relationships/oleObject" Target="../embeddings/oleObject377.bin"/><Relationship Id="rId30" Type="http://schemas.openxmlformats.org/officeDocument/2006/relationships/image" Target="../media/image37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wmf"/><Relationship Id="rId13" Type="http://schemas.openxmlformats.org/officeDocument/2006/relationships/oleObject" Target="../embeddings/oleObject384.bin"/><Relationship Id="rId3" Type="http://schemas.openxmlformats.org/officeDocument/2006/relationships/oleObject" Target="../embeddings/oleObject379.bin"/><Relationship Id="rId7" Type="http://schemas.openxmlformats.org/officeDocument/2006/relationships/oleObject" Target="../embeddings/oleObject381.bin"/><Relationship Id="rId12" Type="http://schemas.openxmlformats.org/officeDocument/2006/relationships/image" Target="../media/image383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85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80.wmf"/><Relationship Id="rId11" Type="http://schemas.openxmlformats.org/officeDocument/2006/relationships/oleObject" Target="../embeddings/oleObject383.bin"/><Relationship Id="rId5" Type="http://schemas.openxmlformats.org/officeDocument/2006/relationships/oleObject" Target="../embeddings/oleObject380.bin"/><Relationship Id="rId15" Type="http://schemas.openxmlformats.org/officeDocument/2006/relationships/oleObject" Target="../embeddings/oleObject385.bin"/><Relationship Id="rId10" Type="http://schemas.openxmlformats.org/officeDocument/2006/relationships/image" Target="../media/image382.wmf"/><Relationship Id="rId4" Type="http://schemas.openxmlformats.org/officeDocument/2006/relationships/image" Target="../media/image379.wmf"/><Relationship Id="rId9" Type="http://schemas.openxmlformats.org/officeDocument/2006/relationships/oleObject" Target="../embeddings/oleObject382.bin"/><Relationship Id="rId14" Type="http://schemas.openxmlformats.org/officeDocument/2006/relationships/image" Target="../media/image38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wmf"/><Relationship Id="rId13" Type="http://schemas.openxmlformats.org/officeDocument/2006/relationships/oleObject" Target="../embeddings/oleObject391.bin"/><Relationship Id="rId18" Type="http://schemas.openxmlformats.org/officeDocument/2006/relationships/image" Target="../media/image393.wmf"/><Relationship Id="rId26" Type="http://schemas.openxmlformats.org/officeDocument/2006/relationships/image" Target="../media/image397.wmf"/><Relationship Id="rId3" Type="http://schemas.openxmlformats.org/officeDocument/2006/relationships/oleObject" Target="../embeddings/oleObject386.bin"/><Relationship Id="rId21" Type="http://schemas.openxmlformats.org/officeDocument/2006/relationships/oleObject" Target="../embeddings/oleObject395.bin"/><Relationship Id="rId7" Type="http://schemas.openxmlformats.org/officeDocument/2006/relationships/oleObject" Target="../embeddings/oleObject388.bin"/><Relationship Id="rId12" Type="http://schemas.openxmlformats.org/officeDocument/2006/relationships/image" Target="../media/image390.wmf"/><Relationship Id="rId17" Type="http://schemas.openxmlformats.org/officeDocument/2006/relationships/oleObject" Target="../embeddings/oleObject393.bin"/><Relationship Id="rId25" Type="http://schemas.openxmlformats.org/officeDocument/2006/relationships/oleObject" Target="../embeddings/oleObject39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92.wmf"/><Relationship Id="rId20" Type="http://schemas.openxmlformats.org/officeDocument/2006/relationships/image" Target="../media/image394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87.wmf"/><Relationship Id="rId11" Type="http://schemas.openxmlformats.org/officeDocument/2006/relationships/oleObject" Target="../embeddings/oleObject390.bin"/><Relationship Id="rId24" Type="http://schemas.openxmlformats.org/officeDocument/2006/relationships/image" Target="../media/image396.wmf"/><Relationship Id="rId5" Type="http://schemas.openxmlformats.org/officeDocument/2006/relationships/oleObject" Target="../embeddings/oleObject387.bin"/><Relationship Id="rId15" Type="http://schemas.openxmlformats.org/officeDocument/2006/relationships/oleObject" Target="../embeddings/oleObject392.bin"/><Relationship Id="rId23" Type="http://schemas.openxmlformats.org/officeDocument/2006/relationships/oleObject" Target="../embeddings/oleObject396.bin"/><Relationship Id="rId28" Type="http://schemas.openxmlformats.org/officeDocument/2006/relationships/image" Target="../media/image398.wmf"/><Relationship Id="rId10" Type="http://schemas.openxmlformats.org/officeDocument/2006/relationships/image" Target="../media/image389.wmf"/><Relationship Id="rId19" Type="http://schemas.openxmlformats.org/officeDocument/2006/relationships/oleObject" Target="../embeddings/oleObject394.bin"/><Relationship Id="rId4" Type="http://schemas.openxmlformats.org/officeDocument/2006/relationships/image" Target="../media/image386.wmf"/><Relationship Id="rId9" Type="http://schemas.openxmlformats.org/officeDocument/2006/relationships/oleObject" Target="../embeddings/oleObject389.bin"/><Relationship Id="rId14" Type="http://schemas.openxmlformats.org/officeDocument/2006/relationships/image" Target="../media/image391.wmf"/><Relationship Id="rId22" Type="http://schemas.openxmlformats.org/officeDocument/2006/relationships/image" Target="../media/image395.wmf"/><Relationship Id="rId27" Type="http://schemas.openxmlformats.org/officeDocument/2006/relationships/oleObject" Target="../embeddings/oleObject39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wmf"/><Relationship Id="rId13" Type="http://schemas.openxmlformats.org/officeDocument/2006/relationships/oleObject" Target="../embeddings/oleObject404.bin"/><Relationship Id="rId18" Type="http://schemas.openxmlformats.org/officeDocument/2006/relationships/image" Target="../media/image406.wmf"/><Relationship Id="rId26" Type="http://schemas.openxmlformats.org/officeDocument/2006/relationships/image" Target="../media/image410.wmf"/><Relationship Id="rId39" Type="http://schemas.openxmlformats.org/officeDocument/2006/relationships/oleObject" Target="../embeddings/oleObject417.bin"/><Relationship Id="rId3" Type="http://schemas.openxmlformats.org/officeDocument/2006/relationships/oleObject" Target="../embeddings/oleObject399.bin"/><Relationship Id="rId21" Type="http://schemas.openxmlformats.org/officeDocument/2006/relationships/oleObject" Target="../embeddings/oleObject408.bin"/><Relationship Id="rId34" Type="http://schemas.openxmlformats.org/officeDocument/2006/relationships/image" Target="../media/image414.wmf"/><Relationship Id="rId42" Type="http://schemas.openxmlformats.org/officeDocument/2006/relationships/image" Target="../media/image418.wmf"/><Relationship Id="rId47" Type="http://schemas.openxmlformats.org/officeDocument/2006/relationships/oleObject" Target="../embeddings/oleObject421.bin"/><Relationship Id="rId7" Type="http://schemas.openxmlformats.org/officeDocument/2006/relationships/oleObject" Target="../embeddings/oleObject401.bin"/><Relationship Id="rId12" Type="http://schemas.openxmlformats.org/officeDocument/2006/relationships/image" Target="../media/image403.wmf"/><Relationship Id="rId17" Type="http://schemas.openxmlformats.org/officeDocument/2006/relationships/oleObject" Target="../embeddings/oleObject406.bin"/><Relationship Id="rId25" Type="http://schemas.openxmlformats.org/officeDocument/2006/relationships/oleObject" Target="../embeddings/oleObject410.bin"/><Relationship Id="rId33" Type="http://schemas.openxmlformats.org/officeDocument/2006/relationships/oleObject" Target="../embeddings/oleObject414.bin"/><Relationship Id="rId38" Type="http://schemas.openxmlformats.org/officeDocument/2006/relationships/image" Target="../media/image416.emf"/><Relationship Id="rId46" Type="http://schemas.openxmlformats.org/officeDocument/2006/relationships/image" Target="../media/image420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5.wmf"/><Relationship Id="rId20" Type="http://schemas.openxmlformats.org/officeDocument/2006/relationships/image" Target="../media/image407.wmf"/><Relationship Id="rId29" Type="http://schemas.openxmlformats.org/officeDocument/2006/relationships/oleObject" Target="../embeddings/oleObject412.bin"/><Relationship Id="rId41" Type="http://schemas.openxmlformats.org/officeDocument/2006/relationships/oleObject" Target="../embeddings/oleObject418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00.wmf"/><Relationship Id="rId11" Type="http://schemas.openxmlformats.org/officeDocument/2006/relationships/oleObject" Target="../embeddings/oleObject403.bin"/><Relationship Id="rId24" Type="http://schemas.openxmlformats.org/officeDocument/2006/relationships/image" Target="../media/image409.wmf"/><Relationship Id="rId32" Type="http://schemas.openxmlformats.org/officeDocument/2006/relationships/image" Target="../media/image413.wmf"/><Relationship Id="rId37" Type="http://schemas.openxmlformats.org/officeDocument/2006/relationships/oleObject" Target="../embeddings/oleObject416.bin"/><Relationship Id="rId40" Type="http://schemas.openxmlformats.org/officeDocument/2006/relationships/image" Target="../media/image417.emf"/><Relationship Id="rId45" Type="http://schemas.openxmlformats.org/officeDocument/2006/relationships/oleObject" Target="../embeddings/oleObject420.bin"/><Relationship Id="rId5" Type="http://schemas.openxmlformats.org/officeDocument/2006/relationships/oleObject" Target="../embeddings/oleObject400.bin"/><Relationship Id="rId15" Type="http://schemas.openxmlformats.org/officeDocument/2006/relationships/oleObject" Target="../embeddings/oleObject405.bin"/><Relationship Id="rId23" Type="http://schemas.openxmlformats.org/officeDocument/2006/relationships/oleObject" Target="../embeddings/oleObject409.bin"/><Relationship Id="rId28" Type="http://schemas.openxmlformats.org/officeDocument/2006/relationships/image" Target="../media/image411.wmf"/><Relationship Id="rId36" Type="http://schemas.openxmlformats.org/officeDocument/2006/relationships/image" Target="../media/image415.wmf"/><Relationship Id="rId10" Type="http://schemas.openxmlformats.org/officeDocument/2006/relationships/image" Target="../media/image402.wmf"/><Relationship Id="rId19" Type="http://schemas.openxmlformats.org/officeDocument/2006/relationships/oleObject" Target="../embeddings/oleObject407.bin"/><Relationship Id="rId31" Type="http://schemas.openxmlformats.org/officeDocument/2006/relationships/oleObject" Target="../embeddings/oleObject413.bin"/><Relationship Id="rId44" Type="http://schemas.openxmlformats.org/officeDocument/2006/relationships/image" Target="../media/image419.wmf"/><Relationship Id="rId4" Type="http://schemas.openxmlformats.org/officeDocument/2006/relationships/image" Target="../media/image399.emf"/><Relationship Id="rId9" Type="http://schemas.openxmlformats.org/officeDocument/2006/relationships/oleObject" Target="../embeddings/oleObject402.bin"/><Relationship Id="rId14" Type="http://schemas.openxmlformats.org/officeDocument/2006/relationships/image" Target="../media/image404.wmf"/><Relationship Id="rId22" Type="http://schemas.openxmlformats.org/officeDocument/2006/relationships/image" Target="../media/image408.wmf"/><Relationship Id="rId27" Type="http://schemas.openxmlformats.org/officeDocument/2006/relationships/oleObject" Target="../embeddings/oleObject411.bin"/><Relationship Id="rId30" Type="http://schemas.openxmlformats.org/officeDocument/2006/relationships/image" Target="../media/image412.wmf"/><Relationship Id="rId35" Type="http://schemas.openxmlformats.org/officeDocument/2006/relationships/oleObject" Target="../embeddings/oleObject415.bin"/><Relationship Id="rId43" Type="http://schemas.openxmlformats.org/officeDocument/2006/relationships/oleObject" Target="../embeddings/oleObject419.bin"/><Relationship Id="rId48" Type="http://schemas.openxmlformats.org/officeDocument/2006/relationships/image" Target="../media/image421.wmf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27.bin"/><Relationship Id="rId18" Type="http://schemas.openxmlformats.org/officeDocument/2006/relationships/image" Target="../media/image429.wmf"/><Relationship Id="rId26" Type="http://schemas.openxmlformats.org/officeDocument/2006/relationships/image" Target="../media/image433.wmf"/><Relationship Id="rId39" Type="http://schemas.openxmlformats.org/officeDocument/2006/relationships/oleObject" Target="../embeddings/oleObject440.bin"/><Relationship Id="rId21" Type="http://schemas.openxmlformats.org/officeDocument/2006/relationships/oleObject" Target="../embeddings/oleObject431.bin"/><Relationship Id="rId34" Type="http://schemas.openxmlformats.org/officeDocument/2006/relationships/image" Target="../media/image437.wmf"/><Relationship Id="rId42" Type="http://schemas.openxmlformats.org/officeDocument/2006/relationships/image" Target="../media/image441.wmf"/><Relationship Id="rId47" Type="http://schemas.openxmlformats.org/officeDocument/2006/relationships/oleObject" Target="../embeddings/oleObject444.bin"/><Relationship Id="rId50" Type="http://schemas.openxmlformats.org/officeDocument/2006/relationships/image" Target="../media/image445.wmf"/><Relationship Id="rId55" Type="http://schemas.openxmlformats.org/officeDocument/2006/relationships/oleObject" Target="../embeddings/oleObject448.bin"/><Relationship Id="rId7" Type="http://schemas.openxmlformats.org/officeDocument/2006/relationships/oleObject" Target="../embeddings/oleObject42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28.wmf"/><Relationship Id="rId20" Type="http://schemas.openxmlformats.org/officeDocument/2006/relationships/image" Target="../media/image430.wmf"/><Relationship Id="rId29" Type="http://schemas.openxmlformats.org/officeDocument/2006/relationships/oleObject" Target="../embeddings/oleObject435.bin"/><Relationship Id="rId41" Type="http://schemas.openxmlformats.org/officeDocument/2006/relationships/oleObject" Target="../embeddings/oleObject441.bin"/><Relationship Id="rId54" Type="http://schemas.openxmlformats.org/officeDocument/2006/relationships/image" Target="../media/image447.wmf"/><Relationship Id="rId62" Type="http://schemas.openxmlformats.org/officeDocument/2006/relationships/image" Target="../media/image451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23.wmf"/><Relationship Id="rId11" Type="http://schemas.openxmlformats.org/officeDocument/2006/relationships/oleObject" Target="../embeddings/oleObject426.bin"/><Relationship Id="rId24" Type="http://schemas.openxmlformats.org/officeDocument/2006/relationships/image" Target="../media/image432.wmf"/><Relationship Id="rId32" Type="http://schemas.openxmlformats.org/officeDocument/2006/relationships/image" Target="../media/image436.wmf"/><Relationship Id="rId37" Type="http://schemas.openxmlformats.org/officeDocument/2006/relationships/oleObject" Target="../embeddings/oleObject439.bin"/><Relationship Id="rId40" Type="http://schemas.openxmlformats.org/officeDocument/2006/relationships/image" Target="../media/image440.wmf"/><Relationship Id="rId45" Type="http://schemas.openxmlformats.org/officeDocument/2006/relationships/oleObject" Target="../embeddings/oleObject443.bin"/><Relationship Id="rId53" Type="http://schemas.openxmlformats.org/officeDocument/2006/relationships/oleObject" Target="../embeddings/oleObject447.bin"/><Relationship Id="rId58" Type="http://schemas.openxmlformats.org/officeDocument/2006/relationships/image" Target="../media/image449.wmf"/><Relationship Id="rId5" Type="http://schemas.openxmlformats.org/officeDocument/2006/relationships/oleObject" Target="../embeddings/oleObject423.bin"/><Relationship Id="rId15" Type="http://schemas.openxmlformats.org/officeDocument/2006/relationships/oleObject" Target="../embeddings/oleObject428.bin"/><Relationship Id="rId23" Type="http://schemas.openxmlformats.org/officeDocument/2006/relationships/oleObject" Target="../embeddings/oleObject432.bin"/><Relationship Id="rId28" Type="http://schemas.openxmlformats.org/officeDocument/2006/relationships/image" Target="../media/image434.wmf"/><Relationship Id="rId36" Type="http://schemas.openxmlformats.org/officeDocument/2006/relationships/image" Target="../media/image438.wmf"/><Relationship Id="rId49" Type="http://schemas.openxmlformats.org/officeDocument/2006/relationships/oleObject" Target="../embeddings/oleObject445.bin"/><Relationship Id="rId57" Type="http://schemas.openxmlformats.org/officeDocument/2006/relationships/oleObject" Target="../embeddings/oleObject449.bin"/><Relationship Id="rId61" Type="http://schemas.openxmlformats.org/officeDocument/2006/relationships/oleObject" Target="../embeddings/oleObject451.bin"/><Relationship Id="rId10" Type="http://schemas.openxmlformats.org/officeDocument/2006/relationships/image" Target="../media/image425.wmf"/><Relationship Id="rId19" Type="http://schemas.openxmlformats.org/officeDocument/2006/relationships/oleObject" Target="../embeddings/oleObject430.bin"/><Relationship Id="rId31" Type="http://schemas.openxmlformats.org/officeDocument/2006/relationships/oleObject" Target="../embeddings/oleObject436.bin"/><Relationship Id="rId44" Type="http://schemas.openxmlformats.org/officeDocument/2006/relationships/image" Target="../media/image442.wmf"/><Relationship Id="rId52" Type="http://schemas.openxmlformats.org/officeDocument/2006/relationships/image" Target="../media/image446.wmf"/><Relationship Id="rId60" Type="http://schemas.openxmlformats.org/officeDocument/2006/relationships/image" Target="../media/image450.wmf"/><Relationship Id="rId4" Type="http://schemas.openxmlformats.org/officeDocument/2006/relationships/image" Target="../media/image422.wmf"/><Relationship Id="rId9" Type="http://schemas.openxmlformats.org/officeDocument/2006/relationships/oleObject" Target="../embeddings/oleObject425.bin"/><Relationship Id="rId14" Type="http://schemas.openxmlformats.org/officeDocument/2006/relationships/image" Target="../media/image427.wmf"/><Relationship Id="rId22" Type="http://schemas.openxmlformats.org/officeDocument/2006/relationships/image" Target="../media/image431.wmf"/><Relationship Id="rId27" Type="http://schemas.openxmlformats.org/officeDocument/2006/relationships/oleObject" Target="../embeddings/oleObject434.bin"/><Relationship Id="rId30" Type="http://schemas.openxmlformats.org/officeDocument/2006/relationships/image" Target="../media/image435.wmf"/><Relationship Id="rId35" Type="http://schemas.openxmlformats.org/officeDocument/2006/relationships/oleObject" Target="../embeddings/oleObject438.bin"/><Relationship Id="rId43" Type="http://schemas.openxmlformats.org/officeDocument/2006/relationships/oleObject" Target="../embeddings/oleObject442.bin"/><Relationship Id="rId48" Type="http://schemas.openxmlformats.org/officeDocument/2006/relationships/image" Target="../media/image444.wmf"/><Relationship Id="rId56" Type="http://schemas.openxmlformats.org/officeDocument/2006/relationships/image" Target="../media/image448.wmf"/><Relationship Id="rId8" Type="http://schemas.openxmlformats.org/officeDocument/2006/relationships/image" Target="../media/image424.wmf"/><Relationship Id="rId51" Type="http://schemas.openxmlformats.org/officeDocument/2006/relationships/oleObject" Target="../embeddings/oleObject446.bin"/><Relationship Id="rId3" Type="http://schemas.openxmlformats.org/officeDocument/2006/relationships/oleObject" Target="../embeddings/oleObject422.bin"/><Relationship Id="rId12" Type="http://schemas.openxmlformats.org/officeDocument/2006/relationships/image" Target="../media/image426.wmf"/><Relationship Id="rId17" Type="http://schemas.openxmlformats.org/officeDocument/2006/relationships/oleObject" Target="../embeddings/oleObject429.bin"/><Relationship Id="rId25" Type="http://schemas.openxmlformats.org/officeDocument/2006/relationships/oleObject" Target="../embeddings/oleObject433.bin"/><Relationship Id="rId33" Type="http://schemas.openxmlformats.org/officeDocument/2006/relationships/oleObject" Target="../embeddings/oleObject437.bin"/><Relationship Id="rId38" Type="http://schemas.openxmlformats.org/officeDocument/2006/relationships/image" Target="../media/image439.wmf"/><Relationship Id="rId46" Type="http://schemas.openxmlformats.org/officeDocument/2006/relationships/image" Target="../media/image443.wmf"/><Relationship Id="rId59" Type="http://schemas.openxmlformats.org/officeDocument/2006/relationships/oleObject" Target="../embeddings/oleObject45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e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4.emf"/><Relationship Id="rId13" Type="http://schemas.openxmlformats.org/officeDocument/2006/relationships/oleObject" Target="../embeddings/oleObject457.bin"/><Relationship Id="rId18" Type="http://schemas.openxmlformats.org/officeDocument/2006/relationships/image" Target="../media/image459.wmf"/><Relationship Id="rId26" Type="http://schemas.openxmlformats.org/officeDocument/2006/relationships/image" Target="../media/image463.wmf"/><Relationship Id="rId39" Type="http://schemas.openxmlformats.org/officeDocument/2006/relationships/oleObject" Target="../embeddings/oleObject470.bin"/><Relationship Id="rId3" Type="http://schemas.openxmlformats.org/officeDocument/2006/relationships/oleObject" Target="../embeddings/oleObject452.bin"/><Relationship Id="rId21" Type="http://schemas.openxmlformats.org/officeDocument/2006/relationships/oleObject" Target="../embeddings/oleObject461.bin"/><Relationship Id="rId34" Type="http://schemas.openxmlformats.org/officeDocument/2006/relationships/image" Target="../media/image467.wmf"/><Relationship Id="rId42" Type="http://schemas.openxmlformats.org/officeDocument/2006/relationships/image" Target="../media/image471.wmf"/><Relationship Id="rId7" Type="http://schemas.openxmlformats.org/officeDocument/2006/relationships/oleObject" Target="../embeddings/oleObject454.bin"/><Relationship Id="rId12" Type="http://schemas.openxmlformats.org/officeDocument/2006/relationships/image" Target="../media/image456.emf"/><Relationship Id="rId17" Type="http://schemas.openxmlformats.org/officeDocument/2006/relationships/oleObject" Target="../embeddings/oleObject459.bin"/><Relationship Id="rId25" Type="http://schemas.openxmlformats.org/officeDocument/2006/relationships/oleObject" Target="../embeddings/oleObject463.bin"/><Relationship Id="rId33" Type="http://schemas.openxmlformats.org/officeDocument/2006/relationships/oleObject" Target="../embeddings/oleObject467.bin"/><Relationship Id="rId38" Type="http://schemas.openxmlformats.org/officeDocument/2006/relationships/image" Target="../media/image469.wmf"/><Relationship Id="rId46" Type="http://schemas.openxmlformats.org/officeDocument/2006/relationships/image" Target="../media/image473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58.emf"/><Relationship Id="rId20" Type="http://schemas.openxmlformats.org/officeDocument/2006/relationships/image" Target="../media/image460.wmf"/><Relationship Id="rId29" Type="http://schemas.openxmlformats.org/officeDocument/2006/relationships/oleObject" Target="../embeddings/oleObject465.bin"/><Relationship Id="rId41" Type="http://schemas.openxmlformats.org/officeDocument/2006/relationships/oleObject" Target="../embeddings/oleObject471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53.emf"/><Relationship Id="rId11" Type="http://schemas.openxmlformats.org/officeDocument/2006/relationships/oleObject" Target="../embeddings/oleObject456.bin"/><Relationship Id="rId24" Type="http://schemas.openxmlformats.org/officeDocument/2006/relationships/image" Target="../media/image462.wmf"/><Relationship Id="rId32" Type="http://schemas.openxmlformats.org/officeDocument/2006/relationships/image" Target="../media/image466.wmf"/><Relationship Id="rId37" Type="http://schemas.openxmlformats.org/officeDocument/2006/relationships/oleObject" Target="../embeddings/oleObject469.bin"/><Relationship Id="rId40" Type="http://schemas.openxmlformats.org/officeDocument/2006/relationships/image" Target="../media/image470.wmf"/><Relationship Id="rId45" Type="http://schemas.openxmlformats.org/officeDocument/2006/relationships/oleObject" Target="../embeddings/oleObject473.bin"/><Relationship Id="rId5" Type="http://schemas.openxmlformats.org/officeDocument/2006/relationships/oleObject" Target="../embeddings/oleObject453.bin"/><Relationship Id="rId15" Type="http://schemas.openxmlformats.org/officeDocument/2006/relationships/oleObject" Target="../embeddings/oleObject458.bin"/><Relationship Id="rId23" Type="http://schemas.openxmlformats.org/officeDocument/2006/relationships/oleObject" Target="../embeddings/oleObject462.bin"/><Relationship Id="rId28" Type="http://schemas.openxmlformats.org/officeDocument/2006/relationships/image" Target="../media/image464.wmf"/><Relationship Id="rId36" Type="http://schemas.openxmlformats.org/officeDocument/2006/relationships/image" Target="../media/image468.wmf"/><Relationship Id="rId10" Type="http://schemas.openxmlformats.org/officeDocument/2006/relationships/image" Target="../media/image455.emf"/><Relationship Id="rId19" Type="http://schemas.openxmlformats.org/officeDocument/2006/relationships/oleObject" Target="../embeddings/oleObject460.bin"/><Relationship Id="rId31" Type="http://schemas.openxmlformats.org/officeDocument/2006/relationships/oleObject" Target="../embeddings/oleObject466.bin"/><Relationship Id="rId44" Type="http://schemas.openxmlformats.org/officeDocument/2006/relationships/image" Target="../media/image472.wmf"/><Relationship Id="rId4" Type="http://schemas.openxmlformats.org/officeDocument/2006/relationships/image" Target="../media/image452.emf"/><Relationship Id="rId9" Type="http://schemas.openxmlformats.org/officeDocument/2006/relationships/oleObject" Target="../embeddings/oleObject455.bin"/><Relationship Id="rId14" Type="http://schemas.openxmlformats.org/officeDocument/2006/relationships/image" Target="../media/image457.emf"/><Relationship Id="rId22" Type="http://schemas.openxmlformats.org/officeDocument/2006/relationships/image" Target="../media/image461.wmf"/><Relationship Id="rId27" Type="http://schemas.openxmlformats.org/officeDocument/2006/relationships/oleObject" Target="../embeddings/oleObject464.bin"/><Relationship Id="rId30" Type="http://schemas.openxmlformats.org/officeDocument/2006/relationships/image" Target="../media/image465.wmf"/><Relationship Id="rId35" Type="http://schemas.openxmlformats.org/officeDocument/2006/relationships/oleObject" Target="../embeddings/oleObject468.bin"/><Relationship Id="rId43" Type="http://schemas.openxmlformats.org/officeDocument/2006/relationships/oleObject" Target="../embeddings/oleObject472.bin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79.bin"/><Relationship Id="rId18" Type="http://schemas.openxmlformats.org/officeDocument/2006/relationships/image" Target="../media/image481.wmf"/><Relationship Id="rId26" Type="http://schemas.openxmlformats.org/officeDocument/2006/relationships/image" Target="../media/image485.wmf"/><Relationship Id="rId39" Type="http://schemas.openxmlformats.org/officeDocument/2006/relationships/oleObject" Target="../embeddings/oleObject492.bin"/><Relationship Id="rId3" Type="http://schemas.openxmlformats.org/officeDocument/2006/relationships/oleObject" Target="../embeddings/oleObject474.bin"/><Relationship Id="rId21" Type="http://schemas.openxmlformats.org/officeDocument/2006/relationships/oleObject" Target="../embeddings/oleObject483.bin"/><Relationship Id="rId34" Type="http://schemas.openxmlformats.org/officeDocument/2006/relationships/image" Target="../media/image489.wmf"/><Relationship Id="rId42" Type="http://schemas.openxmlformats.org/officeDocument/2006/relationships/image" Target="../media/image493.wmf"/><Relationship Id="rId47" Type="http://schemas.openxmlformats.org/officeDocument/2006/relationships/oleObject" Target="../embeddings/oleObject496.bin"/><Relationship Id="rId50" Type="http://schemas.openxmlformats.org/officeDocument/2006/relationships/image" Target="../media/image497.wmf"/><Relationship Id="rId7" Type="http://schemas.openxmlformats.org/officeDocument/2006/relationships/oleObject" Target="../embeddings/oleObject476.bin"/><Relationship Id="rId12" Type="http://schemas.openxmlformats.org/officeDocument/2006/relationships/image" Target="../media/image478.emf"/><Relationship Id="rId17" Type="http://schemas.openxmlformats.org/officeDocument/2006/relationships/oleObject" Target="../embeddings/oleObject481.bin"/><Relationship Id="rId25" Type="http://schemas.openxmlformats.org/officeDocument/2006/relationships/oleObject" Target="../embeddings/oleObject485.bin"/><Relationship Id="rId33" Type="http://schemas.openxmlformats.org/officeDocument/2006/relationships/oleObject" Target="../embeddings/oleObject489.bin"/><Relationship Id="rId38" Type="http://schemas.openxmlformats.org/officeDocument/2006/relationships/image" Target="../media/image491.wmf"/><Relationship Id="rId46" Type="http://schemas.openxmlformats.org/officeDocument/2006/relationships/image" Target="../media/image495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80.wmf"/><Relationship Id="rId20" Type="http://schemas.openxmlformats.org/officeDocument/2006/relationships/image" Target="../media/image482.wmf"/><Relationship Id="rId29" Type="http://schemas.openxmlformats.org/officeDocument/2006/relationships/oleObject" Target="../embeddings/oleObject487.bin"/><Relationship Id="rId41" Type="http://schemas.openxmlformats.org/officeDocument/2006/relationships/oleObject" Target="../embeddings/oleObject493.bin"/><Relationship Id="rId54" Type="http://schemas.openxmlformats.org/officeDocument/2006/relationships/image" Target="../media/image499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75.wmf"/><Relationship Id="rId11" Type="http://schemas.openxmlformats.org/officeDocument/2006/relationships/oleObject" Target="../embeddings/oleObject478.bin"/><Relationship Id="rId24" Type="http://schemas.openxmlformats.org/officeDocument/2006/relationships/image" Target="../media/image484.wmf"/><Relationship Id="rId32" Type="http://schemas.openxmlformats.org/officeDocument/2006/relationships/image" Target="../media/image488.wmf"/><Relationship Id="rId37" Type="http://schemas.openxmlformats.org/officeDocument/2006/relationships/oleObject" Target="../embeddings/oleObject491.bin"/><Relationship Id="rId40" Type="http://schemas.openxmlformats.org/officeDocument/2006/relationships/image" Target="../media/image492.wmf"/><Relationship Id="rId45" Type="http://schemas.openxmlformats.org/officeDocument/2006/relationships/oleObject" Target="../embeddings/oleObject495.bin"/><Relationship Id="rId53" Type="http://schemas.openxmlformats.org/officeDocument/2006/relationships/oleObject" Target="../embeddings/oleObject499.bin"/><Relationship Id="rId5" Type="http://schemas.openxmlformats.org/officeDocument/2006/relationships/oleObject" Target="../embeddings/oleObject475.bin"/><Relationship Id="rId15" Type="http://schemas.openxmlformats.org/officeDocument/2006/relationships/oleObject" Target="../embeddings/oleObject480.bin"/><Relationship Id="rId23" Type="http://schemas.openxmlformats.org/officeDocument/2006/relationships/oleObject" Target="../embeddings/oleObject484.bin"/><Relationship Id="rId28" Type="http://schemas.openxmlformats.org/officeDocument/2006/relationships/image" Target="../media/image486.wmf"/><Relationship Id="rId36" Type="http://schemas.openxmlformats.org/officeDocument/2006/relationships/image" Target="../media/image490.wmf"/><Relationship Id="rId49" Type="http://schemas.openxmlformats.org/officeDocument/2006/relationships/oleObject" Target="../embeddings/oleObject497.bin"/><Relationship Id="rId10" Type="http://schemas.openxmlformats.org/officeDocument/2006/relationships/image" Target="../media/image477.wmf"/><Relationship Id="rId19" Type="http://schemas.openxmlformats.org/officeDocument/2006/relationships/oleObject" Target="../embeddings/oleObject482.bin"/><Relationship Id="rId31" Type="http://schemas.openxmlformats.org/officeDocument/2006/relationships/oleObject" Target="../embeddings/oleObject488.bin"/><Relationship Id="rId44" Type="http://schemas.openxmlformats.org/officeDocument/2006/relationships/image" Target="../media/image494.wmf"/><Relationship Id="rId52" Type="http://schemas.openxmlformats.org/officeDocument/2006/relationships/image" Target="../media/image498.wmf"/><Relationship Id="rId4" Type="http://schemas.openxmlformats.org/officeDocument/2006/relationships/image" Target="../media/image474.wmf"/><Relationship Id="rId9" Type="http://schemas.openxmlformats.org/officeDocument/2006/relationships/oleObject" Target="../embeddings/oleObject477.bin"/><Relationship Id="rId14" Type="http://schemas.openxmlformats.org/officeDocument/2006/relationships/image" Target="../media/image479.wmf"/><Relationship Id="rId22" Type="http://schemas.openxmlformats.org/officeDocument/2006/relationships/image" Target="../media/image483.wmf"/><Relationship Id="rId27" Type="http://schemas.openxmlformats.org/officeDocument/2006/relationships/oleObject" Target="../embeddings/oleObject486.bin"/><Relationship Id="rId30" Type="http://schemas.openxmlformats.org/officeDocument/2006/relationships/image" Target="../media/image487.wmf"/><Relationship Id="rId35" Type="http://schemas.openxmlformats.org/officeDocument/2006/relationships/oleObject" Target="../embeddings/oleObject490.bin"/><Relationship Id="rId43" Type="http://schemas.openxmlformats.org/officeDocument/2006/relationships/oleObject" Target="../embeddings/oleObject494.bin"/><Relationship Id="rId48" Type="http://schemas.openxmlformats.org/officeDocument/2006/relationships/image" Target="../media/image496.wmf"/><Relationship Id="rId8" Type="http://schemas.openxmlformats.org/officeDocument/2006/relationships/image" Target="../media/image476.wmf"/><Relationship Id="rId51" Type="http://schemas.openxmlformats.org/officeDocument/2006/relationships/oleObject" Target="../embeddings/oleObject49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2.wmf"/><Relationship Id="rId13" Type="http://schemas.openxmlformats.org/officeDocument/2006/relationships/oleObject" Target="../embeddings/oleObject505.bin"/><Relationship Id="rId18" Type="http://schemas.openxmlformats.org/officeDocument/2006/relationships/image" Target="../media/image507.wmf"/><Relationship Id="rId26" Type="http://schemas.openxmlformats.org/officeDocument/2006/relationships/image" Target="../media/image511.wmf"/><Relationship Id="rId3" Type="http://schemas.openxmlformats.org/officeDocument/2006/relationships/oleObject" Target="../embeddings/oleObject500.bin"/><Relationship Id="rId21" Type="http://schemas.openxmlformats.org/officeDocument/2006/relationships/oleObject" Target="../embeddings/oleObject509.bin"/><Relationship Id="rId7" Type="http://schemas.openxmlformats.org/officeDocument/2006/relationships/oleObject" Target="../embeddings/oleObject502.bin"/><Relationship Id="rId12" Type="http://schemas.openxmlformats.org/officeDocument/2006/relationships/image" Target="../media/image504.emf"/><Relationship Id="rId17" Type="http://schemas.openxmlformats.org/officeDocument/2006/relationships/oleObject" Target="../embeddings/oleObject507.bin"/><Relationship Id="rId25" Type="http://schemas.openxmlformats.org/officeDocument/2006/relationships/oleObject" Target="../embeddings/oleObject51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06.emf"/><Relationship Id="rId20" Type="http://schemas.openxmlformats.org/officeDocument/2006/relationships/image" Target="../media/image508.wmf"/><Relationship Id="rId29" Type="http://schemas.openxmlformats.org/officeDocument/2006/relationships/oleObject" Target="../embeddings/oleObject513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01.wmf"/><Relationship Id="rId11" Type="http://schemas.openxmlformats.org/officeDocument/2006/relationships/oleObject" Target="../embeddings/oleObject504.bin"/><Relationship Id="rId24" Type="http://schemas.openxmlformats.org/officeDocument/2006/relationships/image" Target="../media/image510.wmf"/><Relationship Id="rId32" Type="http://schemas.openxmlformats.org/officeDocument/2006/relationships/image" Target="../media/image514.wmf"/><Relationship Id="rId5" Type="http://schemas.openxmlformats.org/officeDocument/2006/relationships/oleObject" Target="../embeddings/oleObject501.bin"/><Relationship Id="rId15" Type="http://schemas.openxmlformats.org/officeDocument/2006/relationships/oleObject" Target="../embeddings/oleObject506.bin"/><Relationship Id="rId23" Type="http://schemas.openxmlformats.org/officeDocument/2006/relationships/oleObject" Target="../embeddings/oleObject510.bin"/><Relationship Id="rId28" Type="http://schemas.openxmlformats.org/officeDocument/2006/relationships/image" Target="../media/image512.emf"/><Relationship Id="rId10" Type="http://schemas.openxmlformats.org/officeDocument/2006/relationships/image" Target="../media/image503.emf"/><Relationship Id="rId19" Type="http://schemas.openxmlformats.org/officeDocument/2006/relationships/oleObject" Target="../embeddings/oleObject508.bin"/><Relationship Id="rId31" Type="http://schemas.openxmlformats.org/officeDocument/2006/relationships/oleObject" Target="../embeddings/oleObject514.bin"/><Relationship Id="rId4" Type="http://schemas.openxmlformats.org/officeDocument/2006/relationships/image" Target="../media/image500.wmf"/><Relationship Id="rId9" Type="http://schemas.openxmlformats.org/officeDocument/2006/relationships/oleObject" Target="../embeddings/oleObject503.bin"/><Relationship Id="rId14" Type="http://schemas.openxmlformats.org/officeDocument/2006/relationships/image" Target="../media/image505.wmf"/><Relationship Id="rId22" Type="http://schemas.openxmlformats.org/officeDocument/2006/relationships/image" Target="../media/image509.wmf"/><Relationship Id="rId27" Type="http://schemas.openxmlformats.org/officeDocument/2006/relationships/oleObject" Target="../embeddings/oleObject512.bin"/><Relationship Id="rId30" Type="http://schemas.openxmlformats.org/officeDocument/2006/relationships/image" Target="../media/image513.wmf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20.bin"/><Relationship Id="rId18" Type="http://schemas.openxmlformats.org/officeDocument/2006/relationships/image" Target="../media/image522.wmf"/><Relationship Id="rId26" Type="http://schemas.openxmlformats.org/officeDocument/2006/relationships/image" Target="../media/image526.wmf"/><Relationship Id="rId39" Type="http://schemas.openxmlformats.org/officeDocument/2006/relationships/oleObject" Target="../embeddings/oleObject533.bin"/><Relationship Id="rId21" Type="http://schemas.openxmlformats.org/officeDocument/2006/relationships/oleObject" Target="../embeddings/oleObject524.bin"/><Relationship Id="rId34" Type="http://schemas.openxmlformats.org/officeDocument/2006/relationships/image" Target="../media/image530.emf"/><Relationship Id="rId42" Type="http://schemas.openxmlformats.org/officeDocument/2006/relationships/image" Target="../media/image534.wmf"/><Relationship Id="rId47" Type="http://schemas.openxmlformats.org/officeDocument/2006/relationships/oleObject" Target="../embeddings/oleObject537.bin"/><Relationship Id="rId50" Type="http://schemas.openxmlformats.org/officeDocument/2006/relationships/image" Target="../media/image538.emf"/><Relationship Id="rId55" Type="http://schemas.openxmlformats.org/officeDocument/2006/relationships/oleObject" Target="../embeddings/oleObject541.bin"/><Relationship Id="rId7" Type="http://schemas.openxmlformats.org/officeDocument/2006/relationships/oleObject" Target="../embeddings/oleObject517.bin"/><Relationship Id="rId12" Type="http://schemas.openxmlformats.org/officeDocument/2006/relationships/image" Target="../media/image519.emf"/><Relationship Id="rId17" Type="http://schemas.openxmlformats.org/officeDocument/2006/relationships/oleObject" Target="../embeddings/oleObject522.bin"/><Relationship Id="rId25" Type="http://schemas.openxmlformats.org/officeDocument/2006/relationships/oleObject" Target="../embeddings/oleObject526.bin"/><Relationship Id="rId33" Type="http://schemas.openxmlformats.org/officeDocument/2006/relationships/oleObject" Target="../embeddings/oleObject530.bin"/><Relationship Id="rId38" Type="http://schemas.openxmlformats.org/officeDocument/2006/relationships/image" Target="../media/image532.emf"/><Relationship Id="rId46" Type="http://schemas.openxmlformats.org/officeDocument/2006/relationships/image" Target="../media/image536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21.emf"/><Relationship Id="rId20" Type="http://schemas.openxmlformats.org/officeDocument/2006/relationships/image" Target="../media/image523.wmf"/><Relationship Id="rId29" Type="http://schemas.openxmlformats.org/officeDocument/2006/relationships/oleObject" Target="../embeddings/oleObject528.bin"/><Relationship Id="rId41" Type="http://schemas.openxmlformats.org/officeDocument/2006/relationships/oleObject" Target="../embeddings/oleObject534.bin"/><Relationship Id="rId54" Type="http://schemas.openxmlformats.org/officeDocument/2006/relationships/image" Target="../media/image540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16.emf"/><Relationship Id="rId11" Type="http://schemas.openxmlformats.org/officeDocument/2006/relationships/oleObject" Target="../embeddings/oleObject519.bin"/><Relationship Id="rId24" Type="http://schemas.openxmlformats.org/officeDocument/2006/relationships/image" Target="../media/image525.wmf"/><Relationship Id="rId32" Type="http://schemas.openxmlformats.org/officeDocument/2006/relationships/image" Target="../media/image529.wmf"/><Relationship Id="rId37" Type="http://schemas.openxmlformats.org/officeDocument/2006/relationships/oleObject" Target="../embeddings/oleObject532.bin"/><Relationship Id="rId40" Type="http://schemas.openxmlformats.org/officeDocument/2006/relationships/image" Target="../media/image533.wmf"/><Relationship Id="rId45" Type="http://schemas.openxmlformats.org/officeDocument/2006/relationships/oleObject" Target="../embeddings/oleObject536.bin"/><Relationship Id="rId53" Type="http://schemas.openxmlformats.org/officeDocument/2006/relationships/oleObject" Target="../embeddings/oleObject540.bin"/><Relationship Id="rId58" Type="http://schemas.openxmlformats.org/officeDocument/2006/relationships/image" Target="../media/image542.wmf"/><Relationship Id="rId5" Type="http://schemas.openxmlformats.org/officeDocument/2006/relationships/oleObject" Target="../embeddings/oleObject516.bin"/><Relationship Id="rId15" Type="http://schemas.openxmlformats.org/officeDocument/2006/relationships/oleObject" Target="../embeddings/oleObject521.bin"/><Relationship Id="rId23" Type="http://schemas.openxmlformats.org/officeDocument/2006/relationships/oleObject" Target="../embeddings/oleObject525.bin"/><Relationship Id="rId28" Type="http://schemas.openxmlformats.org/officeDocument/2006/relationships/image" Target="../media/image527.wmf"/><Relationship Id="rId36" Type="http://schemas.openxmlformats.org/officeDocument/2006/relationships/image" Target="../media/image531.emf"/><Relationship Id="rId49" Type="http://schemas.openxmlformats.org/officeDocument/2006/relationships/oleObject" Target="../embeddings/oleObject538.bin"/><Relationship Id="rId57" Type="http://schemas.openxmlformats.org/officeDocument/2006/relationships/oleObject" Target="../embeddings/oleObject542.bin"/><Relationship Id="rId10" Type="http://schemas.openxmlformats.org/officeDocument/2006/relationships/image" Target="../media/image518.wmf"/><Relationship Id="rId19" Type="http://schemas.openxmlformats.org/officeDocument/2006/relationships/oleObject" Target="../embeddings/oleObject523.bin"/><Relationship Id="rId31" Type="http://schemas.openxmlformats.org/officeDocument/2006/relationships/oleObject" Target="../embeddings/oleObject529.bin"/><Relationship Id="rId44" Type="http://schemas.openxmlformats.org/officeDocument/2006/relationships/image" Target="../media/image535.wmf"/><Relationship Id="rId52" Type="http://schemas.openxmlformats.org/officeDocument/2006/relationships/image" Target="../media/image539.wmf"/><Relationship Id="rId4" Type="http://schemas.openxmlformats.org/officeDocument/2006/relationships/image" Target="../media/image515.emf"/><Relationship Id="rId9" Type="http://schemas.openxmlformats.org/officeDocument/2006/relationships/oleObject" Target="../embeddings/oleObject518.bin"/><Relationship Id="rId14" Type="http://schemas.openxmlformats.org/officeDocument/2006/relationships/image" Target="../media/image520.wmf"/><Relationship Id="rId22" Type="http://schemas.openxmlformats.org/officeDocument/2006/relationships/image" Target="../media/image524.wmf"/><Relationship Id="rId27" Type="http://schemas.openxmlformats.org/officeDocument/2006/relationships/oleObject" Target="../embeddings/oleObject527.bin"/><Relationship Id="rId30" Type="http://schemas.openxmlformats.org/officeDocument/2006/relationships/image" Target="../media/image528.wmf"/><Relationship Id="rId35" Type="http://schemas.openxmlformats.org/officeDocument/2006/relationships/oleObject" Target="../embeddings/oleObject531.bin"/><Relationship Id="rId43" Type="http://schemas.openxmlformats.org/officeDocument/2006/relationships/oleObject" Target="../embeddings/oleObject535.bin"/><Relationship Id="rId48" Type="http://schemas.openxmlformats.org/officeDocument/2006/relationships/image" Target="../media/image537.png"/><Relationship Id="rId56" Type="http://schemas.openxmlformats.org/officeDocument/2006/relationships/image" Target="../media/image541.wmf"/><Relationship Id="rId8" Type="http://schemas.openxmlformats.org/officeDocument/2006/relationships/image" Target="../media/image517.emf"/><Relationship Id="rId51" Type="http://schemas.openxmlformats.org/officeDocument/2006/relationships/oleObject" Target="../embeddings/oleObject539.bin"/><Relationship Id="rId3" Type="http://schemas.openxmlformats.org/officeDocument/2006/relationships/oleObject" Target="../embeddings/oleObject51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5.wmf"/><Relationship Id="rId13" Type="http://schemas.openxmlformats.org/officeDocument/2006/relationships/oleObject" Target="../embeddings/oleObject548.bin"/><Relationship Id="rId18" Type="http://schemas.openxmlformats.org/officeDocument/2006/relationships/image" Target="../media/image550.wmf"/><Relationship Id="rId26" Type="http://schemas.openxmlformats.org/officeDocument/2006/relationships/image" Target="../media/image553.wmf"/><Relationship Id="rId39" Type="http://schemas.openxmlformats.org/officeDocument/2006/relationships/oleObject" Target="../embeddings/oleObject561.bin"/><Relationship Id="rId3" Type="http://schemas.openxmlformats.org/officeDocument/2006/relationships/oleObject" Target="../embeddings/oleObject543.bin"/><Relationship Id="rId21" Type="http://schemas.openxmlformats.org/officeDocument/2006/relationships/oleObject" Target="../embeddings/oleObject552.bin"/><Relationship Id="rId34" Type="http://schemas.openxmlformats.org/officeDocument/2006/relationships/image" Target="../media/image557.wmf"/><Relationship Id="rId42" Type="http://schemas.openxmlformats.org/officeDocument/2006/relationships/image" Target="../media/image561.wmf"/><Relationship Id="rId7" Type="http://schemas.openxmlformats.org/officeDocument/2006/relationships/oleObject" Target="../embeddings/oleObject545.bin"/><Relationship Id="rId12" Type="http://schemas.openxmlformats.org/officeDocument/2006/relationships/image" Target="../media/image547.emf"/><Relationship Id="rId17" Type="http://schemas.openxmlformats.org/officeDocument/2006/relationships/oleObject" Target="../embeddings/oleObject550.bin"/><Relationship Id="rId25" Type="http://schemas.openxmlformats.org/officeDocument/2006/relationships/oleObject" Target="../embeddings/oleObject554.bin"/><Relationship Id="rId33" Type="http://schemas.openxmlformats.org/officeDocument/2006/relationships/oleObject" Target="../embeddings/oleObject558.bin"/><Relationship Id="rId38" Type="http://schemas.openxmlformats.org/officeDocument/2006/relationships/image" Target="../media/image559.wmf"/><Relationship Id="rId46" Type="http://schemas.openxmlformats.org/officeDocument/2006/relationships/image" Target="../media/image563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49.wmf"/><Relationship Id="rId20" Type="http://schemas.openxmlformats.org/officeDocument/2006/relationships/image" Target="../media/image551.wmf"/><Relationship Id="rId29" Type="http://schemas.openxmlformats.org/officeDocument/2006/relationships/oleObject" Target="../embeddings/oleObject556.bin"/><Relationship Id="rId41" Type="http://schemas.openxmlformats.org/officeDocument/2006/relationships/oleObject" Target="../embeddings/oleObject562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44.wmf"/><Relationship Id="rId11" Type="http://schemas.openxmlformats.org/officeDocument/2006/relationships/oleObject" Target="../embeddings/oleObject547.bin"/><Relationship Id="rId24" Type="http://schemas.openxmlformats.org/officeDocument/2006/relationships/image" Target="../media/image552.wmf"/><Relationship Id="rId32" Type="http://schemas.openxmlformats.org/officeDocument/2006/relationships/image" Target="../media/image556.wmf"/><Relationship Id="rId37" Type="http://schemas.openxmlformats.org/officeDocument/2006/relationships/oleObject" Target="../embeddings/oleObject560.bin"/><Relationship Id="rId40" Type="http://schemas.openxmlformats.org/officeDocument/2006/relationships/image" Target="../media/image560.emf"/><Relationship Id="rId45" Type="http://schemas.openxmlformats.org/officeDocument/2006/relationships/oleObject" Target="../embeddings/oleObject564.bin"/><Relationship Id="rId5" Type="http://schemas.openxmlformats.org/officeDocument/2006/relationships/oleObject" Target="../embeddings/oleObject544.bin"/><Relationship Id="rId15" Type="http://schemas.openxmlformats.org/officeDocument/2006/relationships/oleObject" Target="../embeddings/oleObject549.bin"/><Relationship Id="rId23" Type="http://schemas.openxmlformats.org/officeDocument/2006/relationships/oleObject" Target="../embeddings/oleObject553.bin"/><Relationship Id="rId28" Type="http://schemas.openxmlformats.org/officeDocument/2006/relationships/image" Target="../media/image554.wmf"/><Relationship Id="rId36" Type="http://schemas.openxmlformats.org/officeDocument/2006/relationships/image" Target="../media/image558.wmf"/><Relationship Id="rId10" Type="http://schemas.openxmlformats.org/officeDocument/2006/relationships/image" Target="../media/image546.wmf"/><Relationship Id="rId19" Type="http://schemas.openxmlformats.org/officeDocument/2006/relationships/oleObject" Target="../embeddings/oleObject551.bin"/><Relationship Id="rId31" Type="http://schemas.openxmlformats.org/officeDocument/2006/relationships/oleObject" Target="../embeddings/oleObject557.bin"/><Relationship Id="rId44" Type="http://schemas.openxmlformats.org/officeDocument/2006/relationships/image" Target="../media/image562.wmf"/><Relationship Id="rId4" Type="http://schemas.openxmlformats.org/officeDocument/2006/relationships/image" Target="../media/image543.wmf"/><Relationship Id="rId9" Type="http://schemas.openxmlformats.org/officeDocument/2006/relationships/oleObject" Target="../embeddings/oleObject546.bin"/><Relationship Id="rId14" Type="http://schemas.openxmlformats.org/officeDocument/2006/relationships/image" Target="../media/image548.wmf"/><Relationship Id="rId22" Type="http://schemas.openxmlformats.org/officeDocument/2006/relationships/image" Target="../media/image537.png"/><Relationship Id="rId27" Type="http://schemas.openxmlformats.org/officeDocument/2006/relationships/oleObject" Target="../embeddings/oleObject555.bin"/><Relationship Id="rId30" Type="http://schemas.openxmlformats.org/officeDocument/2006/relationships/image" Target="../media/image555.wmf"/><Relationship Id="rId35" Type="http://schemas.openxmlformats.org/officeDocument/2006/relationships/oleObject" Target="../embeddings/oleObject559.bin"/><Relationship Id="rId43" Type="http://schemas.openxmlformats.org/officeDocument/2006/relationships/oleObject" Target="../embeddings/oleObject56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6.wmf"/><Relationship Id="rId13" Type="http://schemas.openxmlformats.org/officeDocument/2006/relationships/oleObject" Target="../embeddings/oleObject570.bin"/><Relationship Id="rId18" Type="http://schemas.openxmlformats.org/officeDocument/2006/relationships/image" Target="../media/image571.wmf"/><Relationship Id="rId26" Type="http://schemas.openxmlformats.org/officeDocument/2006/relationships/image" Target="../media/image575.wmf"/><Relationship Id="rId39" Type="http://schemas.openxmlformats.org/officeDocument/2006/relationships/oleObject" Target="../embeddings/oleObject583.bin"/><Relationship Id="rId3" Type="http://schemas.openxmlformats.org/officeDocument/2006/relationships/oleObject" Target="../embeddings/oleObject565.bin"/><Relationship Id="rId21" Type="http://schemas.openxmlformats.org/officeDocument/2006/relationships/oleObject" Target="../embeddings/oleObject574.bin"/><Relationship Id="rId34" Type="http://schemas.openxmlformats.org/officeDocument/2006/relationships/image" Target="../media/image579.wmf"/><Relationship Id="rId42" Type="http://schemas.openxmlformats.org/officeDocument/2006/relationships/image" Target="../media/image583.wmf"/><Relationship Id="rId7" Type="http://schemas.openxmlformats.org/officeDocument/2006/relationships/oleObject" Target="../embeddings/oleObject567.bin"/><Relationship Id="rId12" Type="http://schemas.openxmlformats.org/officeDocument/2006/relationships/image" Target="../media/image568.wmf"/><Relationship Id="rId17" Type="http://schemas.openxmlformats.org/officeDocument/2006/relationships/oleObject" Target="../embeddings/oleObject572.bin"/><Relationship Id="rId25" Type="http://schemas.openxmlformats.org/officeDocument/2006/relationships/oleObject" Target="../embeddings/oleObject576.bin"/><Relationship Id="rId33" Type="http://schemas.openxmlformats.org/officeDocument/2006/relationships/oleObject" Target="../embeddings/oleObject580.bin"/><Relationship Id="rId38" Type="http://schemas.openxmlformats.org/officeDocument/2006/relationships/image" Target="../media/image581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70.wmf"/><Relationship Id="rId20" Type="http://schemas.openxmlformats.org/officeDocument/2006/relationships/image" Target="../media/image572.wmf"/><Relationship Id="rId29" Type="http://schemas.openxmlformats.org/officeDocument/2006/relationships/oleObject" Target="../embeddings/oleObject578.bin"/><Relationship Id="rId41" Type="http://schemas.openxmlformats.org/officeDocument/2006/relationships/oleObject" Target="../embeddings/oleObject584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565.wmf"/><Relationship Id="rId11" Type="http://schemas.openxmlformats.org/officeDocument/2006/relationships/oleObject" Target="../embeddings/oleObject569.bin"/><Relationship Id="rId24" Type="http://schemas.openxmlformats.org/officeDocument/2006/relationships/image" Target="../media/image574.wmf"/><Relationship Id="rId32" Type="http://schemas.openxmlformats.org/officeDocument/2006/relationships/image" Target="../media/image578.wmf"/><Relationship Id="rId37" Type="http://schemas.openxmlformats.org/officeDocument/2006/relationships/oleObject" Target="../embeddings/oleObject582.bin"/><Relationship Id="rId40" Type="http://schemas.openxmlformats.org/officeDocument/2006/relationships/image" Target="../media/image582.wmf"/><Relationship Id="rId5" Type="http://schemas.openxmlformats.org/officeDocument/2006/relationships/oleObject" Target="../embeddings/oleObject566.bin"/><Relationship Id="rId15" Type="http://schemas.openxmlformats.org/officeDocument/2006/relationships/oleObject" Target="../embeddings/oleObject571.bin"/><Relationship Id="rId23" Type="http://schemas.openxmlformats.org/officeDocument/2006/relationships/oleObject" Target="../embeddings/oleObject575.bin"/><Relationship Id="rId28" Type="http://schemas.openxmlformats.org/officeDocument/2006/relationships/image" Target="../media/image576.wmf"/><Relationship Id="rId36" Type="http://schemas.openxmlformats.org/officeDocument/2006/relationships/image" Target="../media/image580.wmf"/><Relationship Id="rId10" Type="http://schemas.openxmlformats.org/officeDocument/2006/relationships/image" Target="../media/image567.wmf"/><Relationship Id="rId19" Type="http://schemas.openxmlformats.org/officeDocument/2006/relationships/oleObject" Target="../embeddings/oleObject573.bin"/><Relationship Id="rId31" Type="http://schemas.openxmlformats.org/officeDocument/2006/relationships/oleObject" Target="../embeddings/oleObject579.bin"/><Relationship Id="rId44" Type="http://schemas.openxmlformats.org/officeDocument/2006/relationships/image" Target="../media/image584.wmf"/><Relationship Id="rId4" Type="http://schemas.openxmlformats.org/officeDocument/2006/relationships/image" Target="../media/image564.wmf"/><Relationship Id="rId9" Type="http://schemas.openxmlformats.org/officeDocument/2006/relationships/oleObject" Target="../embeddings/oleObject568.bin"/><Relationship Id="rId14" Type="http://schemas.openxmlformats.org/officeDocument/2006/relationships/image" Target="../media/image569.wmf"/><Relationship Id="rId22" Type="http://schemas.openxmlformats.org/officeDocument/2006/relationships/image" Target="../media/image573.wmf"/><Relationship Id="rId27" Type="http://schemas.openxmlformats.org/officeDocument/2006/relationships/oleObject" Target="../embeddings/oleObject577.bin"/><Relationship Id="rId30" Type="http://schemas.openxmlformats.org/officeDocument/2006/relationships/image" Target="../media/image577.wmf"/><Relationship Id="rId35" Type="http://schemas.openxmlformats.org/officeDocument/2006/relationships/oleObject" Target="../embeddings/oleObject581.bin"/><Relationship Id="rId43" Type="http://schemas.openxmlformats.org/officeDocument/2006/relationships/oleObject" Target="../embeddings/oleObject58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7.wmf"/><Relationship Id="rId13" Type="http://schemas.openxmlformats.org/officeDocument/2006/relationships/oleObject" Target="../embeddings/oleObject591.bin"/><Relationship Id="rId18" Type="http://schemas.openxmlformats.org/officeDocument/2006/relationships/image" Target="../media/image592.wmf"/><Relationship Id="rId26" Type="http://schemas.openxmlformats.org/officeDocument/2006/relationships/image" Target="../media/image596.wmf"/><Relationship Id="rId39" Type="http://schemas.openxmlformats.org/officeDocument/2006/relationships/oleObject" Target="../embeddings/oleObject604.bin"/><Relationship Id="rId3" Type="http://schemas.openxmlformats.org/officeDocument/2006/relationships/oleObject" Target="../embeddings/oleObject586.bin"/><Relationship Id="rId21" Type="http://schemas.openxmlformats.org/officeDocument/2006/relationships/oleObject" Target="../embeddings/oleObject595.bin"/><Relationship Id="rId34" Type="http://schemas.openxmlformats.org/officeDocument/2006/relationships/image" Target="../media/image600.wmf"/><Relationship Id="rId42" Type="http://schemas.openxmlformats.org/officeDocument/2006/relationships/image" Target="../media/image604.wmf"/><Relationship Id="rId7" Type="http://schemas.openxmlformats.org/officeDocument/2006/relationships/oleObject" Target="../embeddings/oleObject588.bin"/><Relationship Id="rId12" Type="http://schemas.openxmlformats.org/officeDocument/2006/relationships/image" Target="../media/image589.wmf"/><Relationship Id="rId17" Type="http://schemas.openxmlformats.org/officeDocument/2006/relationships/oleObject" Target="../embeddings/oleObject593.bin"/><Relationship Id="rId25" Type="http://schemas.openxmlformats.org/officeDocument/2006/relationships/oleObject" Target="../embeddings/oleObject597.bin"/><Relationship Id="rId33" Type="http://schemas.openxmlformats.org/officeDocument/2006/relationships/oleObject" Target="../embeddings/oleObject601.bin"/><Relationship Id="rId38" Type="http://schemas.openxmlformats.org/officeDocument/2006/relationships/image" Target="../media/image602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91.wmf"/><Relationship Id="rId20" Type="http://schemas.openxmlformats.org/officeDocument/2006/relationships/image" Target="../media/image593.wmf"/><Relationship Id="rId29" Type="http://schemas.openxmlformats.org/officeDocument/2006/relationships/oleObject" Target="../embeddings/oleObject599.bin"/><Relationship Id="rId41" Type="http://schemas.openxmlformats.org/officeDocument/2006/relationships/oleObject" Target="../embeddings/oleObject605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86.wmf"/><Relationship Id="rId11" Type="http://schemas.openxmlformats.org/officeDocument/2006/relationships/oleObject" Target="../embeddings/oleObject590.bin"/><Relationship Id="rId24" Type="http://schemas.openxmlformats.org/officeDocument/2006/relationships/image" Target="../media/image595.wmf"/><Relationship Id="rId32" Type="http://schemas.openxmlformats.org/officeDocument/2006/relationships/image" Target="../media/image599.wmf"/><Relationship Id="rId37" Type="http://schemas.openxmlformats.org/officeDocument/2006/relationships/oleObject" Target="../embeddings/oleObject603.bin"/><Relationship Id="rId40" Type="http://schemas.openxmlformats.org/officeDocument/2006/relationships/image" Target="../media/image603.wmf"/><Relationship Id="rId5" Type="http://schemas.openxmlformats.org/officeDocument/2006/relationships/oleObject" Target="../embeddings/oleObject587.bin"/><Relationship Id="rId15" Type="http://schemas.openxmlformats.org/officeDocument/2006/relationships/oleObject" Target="../embeddings/oleObject592.bin"/><Relationship Id="rId23" Type="http://schemas.openxmlformats.org/officeDocument/2006/relationships/oleObject" Target="../embeddings/oleObject596.bin"/><Relationship Id="rId28" Type="http://schemas.openxmlformats.org/officeDocument/2006/relationships/image" Target="../media/image597.wmf"/><Relationship Id="rId36" Type="http://schemas.openxmlformats.org/officeDocument/2006/relationships/image" Target="../media/image601.wmf"/><Relationship Id="rId10" Type="http://schemas.openxmlformats.org/officeDocument/2006/relationships/image" Target="../media/image588.wmf"/><Relationship Id="rId19" Type="http://schemas.openxmlformats.org/officeDocument/2006/relationships/oleObject" Target="../embeddings/oleObject594.bin"/><Relationship Id="rId31" Type="http://schemas.openxmlformats.org/officeDocument/2006/relationships/oleObject" Target="../embeddings/oleObject600.bin"/><Relationship Id="rId4" Type="http://schemas.openxmlformats.org/officeDocument/2006/relationships/image" Target="../media/image585.wmf"/><Relationship Id="rId9" Type="http://schemas.openxmlformats.org/officeDocument/2006/relationships/oleObject" Target="../embeddings/oleObject589.bin"/><Relationship Id="rId14" Type="http://schemas.openxmlformats.org/officeDocument/2006/relationships/image" Target="../media/image590.wmf"/><Relationship Id="rId22" Type="http://schemas.openxmlformats.org/officeDocument/2006/relationships/image" Target="../media/image594.wmf"/><Relationship Id="rId27" Type="http://schemas.openxmlformats.org/officeDocument/2006/relationships/oleObject" Target="../embeddings/oleObject598.bin"/><Relationship Id="rId30" Type="http://schemas.openxmlformats.org/officeDocument/2006/relationships/image" Target="../media/image598.wmf"/><Relationship Id="rId35" Type="http://schemas.openxmlformats.org/officeDocument/2006/relationships/oleObject" Target="../embeddings/oleObject60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7.wmf"/><Relationship Id="rId13" Type="http://schemas.openxmlformats.org/officeDocument/2006/relationships/oleObject" Target="../embeddings/oleObject611.bin"/><Relationship Id="rId18" Type="http://schemas.openxmlformats.org/officeDocument/2006/relationships/image" Target="../media/image612.wmf"/><Relationship Id="rId26" Type="http://schemas.openxmlformats.org/officeDocument/2006/relationships/image" Target="../media/image616.wmf"/><Relationship Id="rId3" Type="http://schemas.openxmlformats.org/officeDocument/2006/relationships/oleObject" Target="../embeddings/oleObject606.bin"/><Relationship Id="rId21" Type="http://schemas.openxmlformats.org/officeDocument/2006/relationships/oleObject" Target="../embeddings/oleObject615.bin"/><Relationship Id="rId34" Type="http://schemas.openxmlformats.org/officeDocument/2006/relationships/image" Target="../media/image620.wmf"/><Relationship Id="rId7" Type="http://schemas.openxmlformats.org/officeDocument/2006/relationships/oleObject" Target="../embeddings/oleObject608.bin"/><Relationship Id="rId12" Type="http://schemas.openxmlformats.org/officeDocument/2006/relationships/image" Target="../media/image609.wmf"/><Relationship Id="rId17" Type="http://schemas.openxmlformats.org/officeDocument/2006/relationships/oleObject" Target="../embeddings/oleObject613.bin"/><Relationship Id="rId25" Type="http://schemas.openxmlformats.org/officeDocument/2006/relationships/oleObject" Target="../embeddings/oleObject617.bin"/><Relationship Id="rId33" Type="http://schemas.openxmlformats.org/officeDocument/2006/relationships/oleObject" Target="../embeddings/oleObject62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11.wmf"/><Relationship Id="rId20" Type="http://schemas.openxmlformats.org/officeDocument/2006/relationships/image" Target="../media/image613.wmf"/><Relationship Id="rId29" Type="http://schemas.openxmlformats.org/officeDocument/2006/relationships/oleObject" Target="../embeddings/oleObject619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06.wmf"/><Relationship Id="rId11" Type="http://schemas.openxmlformats.org/officeDocument/2006/relationships/oleObject" Target="../embeddings/oleObject610.bin"/><Relationship Id="rId24" Type="http://schemas.openxmlformats.org/officeDocument/2006/relationships/image" Target="../media/image615.wmf"/><Relationship Id="rId32" Type="http://schemas.openxmlformats.org/officeDocument/2006/relationships/image" Target="../media/image619.wmf"/><Relationship Id="rId5" Type="http://schemas.openxmlformats.org/officeDocument/2006/relationships/oleObject" Target="../embeddings/oleObject607.bin"/><Relationship Id="rId15" Type="http://schemas.openxmlformats.org/officeDocument/2006/relationships/oleObject" Target="../embeddings/oleObject612.bin"/><Relationship Id="rId23" Type="http://schemas.openxmlformats.org/officeDocument/2006/relationships/oleObject" Target="../embeddings/oleObject616.bin"/><Relationship Id="rId28" Type="http://schemas.openxmlformats.org/officeDocument/2006/relationships/image" Target="../media/image617.wmf"/><Relationship Id="rId10" Type="http://schemas.openxmlformats.org/officeDocument/2006/relationships/image" Target="../media/image608.wmf"/><Relationship Id="rId19" Type="http://schemas.openxmlformats.org/officeDocument/2006/relationships/oleObject" Target="../embeddings/oleObject614.bin"/><Relationship Id="rId31" Type="http://schemas.openxmlformats.org/officeDocument/2006/relationships/oleObject" Target="../embeddings/oleObject620.bin"/><Relationship Id="rId4" Type="http://schemas.openxmlformats.org/officeDocument/2006/relationships/image" Target="../media/image605.wmf"/><Relationship Id="rId9" Type="http://schemas.openxmlformats.org/officeDocument/2006/relationships/oleObject" Target="../embeddings/oleObject609.bin"/><Relationship Id="rId14" Type="http://schemas.openxmlformats.org/officeDocument/2006/relationships/image" Target="../media/image610.wmf"/><Relationship Id="rId22" Type="http://schemas.openxmlformats.org/officeDocument/2006/relationships/image" Target="../media/image614.wmf"/><Relationship Id="rId27" Type="http://schemas.openxmlformats.org/officeDocument/2006/relationships/oleObject" Target="../embeddings/oleObject618.bin"/><Relationship Id="rId30" Type="http://schemas.openxmlformats.org/officeDocument/2006/relationships/image" Target="../media/image618.wmf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27.bin"/><Relationship Id="rId18" Type="http://schemas.openxmlformats.org/officeDocument/2006/relationships/image" Target="../media/image628.wmf"/><Relationship Id="rId26" Type="http://schemas.openxmlformats.org/officeDocument/2006/relationships/image" Target="../media/image632.wmf"/><Relationship Id="rId39" Type="http://schemas.openxmlformats.org/officeDocument/2006/relationships/oleObject" Target="../embeddings/oleObject640.bin"/><Relationship Id="rId3" Type="http://schemas.openxmlformats.org/officeDocument/2006/relationships/oleObject" Target="../embeddings/oleObject622.bin"/><Relationship Id="rId21" Type="http://schemas.openxmlformats.org/officeDocument/2006/relationships/oleObject" Target="../embeddings/oleObject631.bin"/><Relationship Id="rId34" Type="http://schemas.openxmlformats.org/officeDocument/2006/relationships/image" Target="../media/image636.wmf"/><Relationship Id="rId42" Type="http://schemas.openxmlformats.org/officeDocument/2006/relationships/image" Target="../media/image640.wmf"/><Relationship Id="rId47" Type="http://schemas.openxmlformats.org/officeDocument/2006/relationships/oleObject" Target="../embeddings/oleObject644.bin"/><Relationship Id="rId50" Type="http://schemas.openxmlformats.org/officeDocument/2006/relationships/image" Target="../media/image644.wmf"/><Relationship Id="rId7" Type="http://schemas.openxmlformats.org/officeDocument/2006/relationships/oleObject" Target="../embeddings/oleObject624.bin"/><Relationship Id="rId12" Type="http://schemas.openxmlformats.org/officeDocument/2006/relationships/image" Target="../media/image625.emf"/><Relationship Id="rId17" Type="http://schemas.openxmlformats.org/officeDocument/2006/relationships/oleObject" Target="../embeddings/oleObject629.bin"/><Relationship Id="rId25" Type="http://schemas.openxmlformats.org/officeDocument/2006/relationships/oleObject" Target="../embeddings/oleObject633.bin"/><Relationship Id="rId33" Type="http://schemas.openxmlformats.org/officeDocument/2006/relationships/oleObject" Target="../embeddings/oleObject637.bin"/><Relationship Id="rId38" Type="http://schemas.openxmlformats.org/officeDocument/2006/relationships/image" Target="../media/image638.wmf"/><Relationship Id="rId46" Type="http://schemas.openxmlformats.org/officeDocument/2006/relationships/image" Target="../media/image642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27.wmf"/><Relationship Id="rId20" Type="http://schemas.openxmlformats.org/officeDocument/2006/relationships/image" Target="../media/image629.wmf"/><Relationship Id="rId29" Type="http://schemas.openxmlformats.org/officeDocument/2006/relationships/oleObject" Target="../embeddings/oleObject635.bin"/><Relationship Id="rId41" Type="http://schemas.openxmlformats.org/officeDocument/2006/relationships/oleObject" Target="../embeddings/oleObject641.bin"/><Relationship Id="rId54" Type="http://schemas.openxmlformats.org/officeDocument/2006/relationships/image" Target="../media/image646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22.wmf"/><Relationship Id="rId11" Type="http://schemas.openxmlformats.org/officeDocument/2006/relationships/oleObject" Target="../embeddings/oleObject626.bin"/><Relationship Id="rId24" Type="http://schemas.openxmlformats.org/officeDocument/2006/relationships/image" Target="../media/image631.wmf"/><Relationship Id="rId32" Type="http://schemas.openxmlformats.org/officeDocument/2006/relationships/image" Target="../media/image635.emf"/><Relationship Id="rId37" Type="http://schemas.openxmlformats.org/officeDocument/2006/relationships/oleObject" Target="../embeddings/oleObject639.bin"/><Relationship Id="rId40" Type="http://schemas.openxmlformats.org/officeDocument/2006/relationships/image" Target="../media/image639.wmf"/><Relationship Id="rId45" Type="http://schemas.openxmlformats.org/officeDocument/2006/relationships/oleObject" Target="../embeddings/oleObject643.bin"/><Relationship Id="rId53" Type="http://schemas.openxmlformats.org/officeDocument/2006/relationships/oleObject" Target="../embeddings/oleObject647.bin"/><Relationship Id="rId5" Type="http://schemas.openxmlformats.org/officeDocument/2006/relationships/oleObject" Target="../embeddings/oleObject623.bin"/><Relationship Id="rId15" Type="http://schemas.openxmlformats.org/officeDocument/2006/relationships/oleObject" Target="../embeddings/oleObject628.bin"/><Relationship Id="rId23" Type="http://schemas.openxmlformats.org/officeDocument/2006/relationships/oleObject" Target="../embeddings/oleObject632.bin"/><Relationship Id="rId28" Type="http://schemas.openxmlformats.org/officeDocument/2006/relationships/image" Target="../media/image633.wmf"/><Relationship Id="rId36" Type="http://schemas.openxmlformats.org/officeDocument/2006/relationships/image" Target="../media/image637.wmf"/><Relationship Id="rId49" Type="http://schemas.openxmlformats.org/officeDocument/2006/relationships/oleObject" Target="../embeddings/oleObject645.bin"/><Relationship Id="rId10" Type="http://schemas.openxmlformats.org/officeDocument/2006/relationships/image" Target="../media/image624.emf"/><Relationship Id="rId19" Type="http://schemas.openxmlformats.org/officeDocument/2006/relationships/oleObject" Target="../embeddings/oleObject630.bin"/><Relationship Id="rId31" Type="http://schemas.openxmlformats.org/officeDocument/2006/relationships/oleObject" Target="../embeddings/oleObject636.bin"/><Relationship Id="rId44" Type="http://schemas.openxmlformats.org/officeDocument/2006/relationships/image" Target="../media/image641.wmf"/><Relationship Id="rId52" Type="http://schemas.openxmlformats.org/officeDocument/2006/relationships/image" Target="../media/image645.wmf"/><Relationship Id="rId4" Type="http://schemas.openxmlformats.org/officeDocument/2006/relationships/image" Target="../media/image621.wmf"/><Relationship Id="rId9" Type="http://schemas.openxmlformats.org/officeDocument/2006/relationships/oleObject" Target="../embeddings/oleObject625.bin"/><Relationship Id="rId14" Type="http://schemas.openxmlformats.org/officeDocument/2006/relationships/image" Target="../media/image626.emf"/><Relationship Id="rId22" Type="http://schemas.openxmlformats.org/officeDocument/2006/relationships/image" Target="../media/image630.wmf"/><Relationship Id="rId27" Type="http://schemas.openxmlformats.org/officeDocument/2006/relationships/oleObject" Target="../embeddings/oleObject634.bin"/><Relationship Id="rId30" Type="http://schemas.openxmlformats.org/officeDocument/2006/relationships/image" Target="../media/image634.wmf"/><Relationship Id="rId35" Type="http://schemas.openxmlformats.org/officeDocument/2006/relationships/oleObject" Target="../embeddings/oleObject638.bin"/><Relationship Id="rId43" Type="http://schemas.openxmlformats.org/officeDocument/2006/relationships/oleObject" Target="../embeddings/oleObject642.bin"/><Relationship Id="rId48" Type="http://schemas.openxmlformats.org/officeDocument/2006/relationships/image" Target="../media/image643.wmf"/><Relationship Id="rId8" Type="http://schemas.openxmlformats.org/officeDocument/2006/relationships/image" Target="../media/image623.emf"/><Relationship Id="rId51" Type="http://schemas.openxmlformats.org/officeDocument/2006/relationships/oleObject" Target="../embeddings/oleObject646.bin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53.bin"/><Relationship Id="rId18" Type="http://schemas.openxmlformats.org/officeDocument/2006/relationships/image" Target="../media/image654.wmf"/><Relationship Id="rId26" Type="http://schemas.openxmlformats.org/officeDocument/2006/relationships/image" Target="../media/image658.wmf"/><Relationship Id="rId39" Type="http://schemas.openxmlformats.org/officeDocument/2006/relationships/oleObject" Target="../embeddings/oleObject666.bin"/><Relationship Id="rId3" Type="http://schemas.openxmlformats.org/officeDocument/2006/relationships/oleObject" Target="../embeddings/oleObject648.bin"/><Relationship Id="rId21" Type="http://schemas.openxmlformats.org/officeDocument/2006/relationships/oleObject" Target="../embeddings/oleObject657.bin"/><Relationship Id="rId34" Type="http://schemas.openxmlformats.org/officeDocument/2006/relationships/image" Target="../media/image662.wmf"/><Relationship Id="rId42" Type="http://schemas.openxmlformats.org/officeDocument/2006/relationships/image" Target="../media/image666.wmf"/><Relationship Id="rId47" Type="http://schemas.openxmlformats.org/officeDocument/2006/relationships/oleObject" Target="../embeddings/oleObject670.bin"/><Relationship Id="rId50" Type="http://schemas.openxmlformats.org/officeDocument/2006/relationships/image" Target="../media/image670.wmf"/><Relationship Id="rId7" Type="http://schemas.openxmlformats.org/officeDocument/2006/relationships/oleObject" Target="../embeddings/oleObject650.bin"/><Relationship Id="rId12" Type="http://schemas.openxmlformats.org/officeDocument/2006/relationships/image" Target="../media/image651.wmf"/><Relationship Id="rId17" Type="http://schemas.openxmlformats.org/officeDocument/2006/relationships/oleObject" Target="../embeddings/oleObject655.bin"/><Relationship Id="rId25" Type="http://schemas.openxmlformats.org/officeDocument/2006/relationships/oleObject" Target="../embeddings/oleObject659.bin"/><Relationship Id="rId33" Type="http://schemas.openxmlformats.org/officeDocument/2006/relationships/oleObject" Target="../embeddings/oleObject663.bin"/><Relationship Id="rId38" Type="http://schemas.openxmlformats.org/officeDocument/2006/relationships/image" Target="../media/image664.wmf"/><Relationship Id="rId46" Type="http://schemas.openxmlformats.org/officeDocument/2006/relationships/image" Target="../media/image668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53.wmf"/><Relationship Id="rId20" Type="http://schemas.openxmlformats.org/officeDocument/2006/relationships/image" Target="../media/image655.wmf"/><Relationship Id="rId29" Type="http://schemas.openxmlformats.org/officeDocument/2006/relationships/oleObject" Target="../embeddings/oleObject661.bin"/><Relationship Id="rId41" Type="http://schemas.openxmlformats.org/officeDocument/2006/relationships/oleObject" Target="../embeddings/oleObject667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48.wmf"/><Relationship Id="rId11" Type="http://schemas.openxmlformats.org/officeDocument/2006/relationships/oleObject" Target="../embeddings/oleObject652.bin"/><Relationship Id="rId24" Type="http://schemas.openxmlformats.org/officeDocument/2006/relationships/image" Target="../media/image657.wmf"/><Relationship Id="rId32" Type="http://schemas.openxmlformats.org/officeDocument/2006/relationships/image" Target="../media/image661.wmf"/><Relationship Id="rId37" Type="http://schemas.openxmlformats.org/officeDocument/2006/relationships/oleObject" Target="../embeddings/oleObject665.bin"/><Relationship Id="rId40" Type="http://schemas.openxmlformats.org/officeDocument/2006/relationships/image" Target="../media/image665.wmf"/><Relationship Id="rId45" Type="http://schemas.openxmlformats.org/officeDocument/2006/relationships/oleObject" Target="../embeddings/oleObject669.bin"/><Relationship Id="rId5" Type="http://schemas.openxmlformats.org/officeDocument/2006/relationships/oleObject" Target="../embeddings/oleObject649.bin"/><Relationship Id="rId15" Type="http://schemas.openxmlformats.org/officeDocument/2006/relationships/oleObject" Target="../embeddings/oleObject654.bin"/><Relationship Id="rId23" Type="http://schemas.openxmlformats.org/officeDocument/2006/relationships/oleObject" Target="../embeddings/oleObject658.bin"/><Relationship Id="rId28" Type="http://schemas.openxmlformats.org/officeDocument/2006/relationships/image" Target="../media/image659.wmf"/><Relationship Id="rId36" Type="http://schemas.openxmlformats.org/officeDocument/2006/relationships/image" Target="../media/image663.wmf"/><Relationship Id="rId49" Type="http://schemas.openxmlformats.org/officeDocument/2006/relationships/oleObject" Target="../embeddings/oleObject671.bin"/><Relationship Id="rId10" Type="http://schemas.openxmlformats.org/officeDocument/2006/relationships/image" Target="../media/image650.wmf"/><Relationship Id="rId19" Type="http://schemas.openxmlformats.org/officeDocument/2006/relationships/oleObject" Target="../embeddings/oleObject656.bin"/><Relationship Id="rId31" Type="http://schemas.openxmlformats.org/officeDocument/2006/relationships/oleObject" Target="../embeddings/oleObject662.bin"/><Relationship Id="rId44" Type="http://schemas.openxmlformats.org/officeDocument/2006/relationships/image" Target="../media/image667.wmf"/><Relationship Id="rId4" Type="http://schemas.openxmlformats.org/officeDocument/2006/relationships/image" Target="../media/image647.wmf"/><Relationship Id="rId9" Type="http://schemas.openxmlformats.org/officeDocument/2006/relationships/oleObject" Target="../embeddings/oleObject651.bin"/><Relationship Id="rId14" Type="http://schemas.openxmlformats.org/officeDocument/2006/relationships/image" Target="../media/image652.wmf"/><Relationship Id="rId22" Type="http://schemas.openxmlformats.org/officeDocument/2006/relationships/image" Target="../media/image656.wmf"/><Relationship Id="rId27" Type="http://schemas.openxmlformats.org/officeDocument/2006/relationships/oleObject" Target="../embeddings/oleObject660.bin"/><Relationship Id="rId30" Type="http://schemas.openxmlformats.org/officeDocument/2006/relationships/image" Target="../media/image660.wmf"/><Relationship Id="rId35" Type="http://schemas.openxmlformats.org/officeDocument/2006/relationships/oleObject" Target="../embeddings/oleObject664.bin"/><Relationship Id="rId43" Type="http://schemas.openxmlformats.org/officeDocument/2006/relationships/oleObject" Target="../embeddings/oleObject668.bin"/><Relationship Id="rId48" Type="http://schemas.openxmlformats.org/officeDocument/2006/relationships/image" Target="../media/image669.wmf"/><Relationship Id="rId8" Type="http://schemas.openxmlformats.org/officeDocument/2006/relationships/image" Target="../media/image64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6.wmf"/><Relationship Id="rId26" Type="http://schemas.openxmlformats.org/officeDocument/2006/relationships/image" Target="../media/image20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34" Type="http://schemas.openxmlformats.org/officeDocument/2006/relationships/image" Target="../media/image24.emf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19.bin"/><Relationship Id="rId3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29" Type="http://schemas.openxmlformats.org/officeDocument/2006/relationships/oleObject" Target="../embeddings/oleObject2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19.wmf"/><Relationship Id="rId32" Type="http://schemas.openxmlformats.org/officeDocument/2006/relationships/image" Target="../media/image23.e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28" Type="http://schemas.openxmlformats.org/officeDocument/2006/relationships/image" Target="../media/image21.wmf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6.bin"/><Relationship Id="rId31" Type="http://schemas.openxmlformats.org/officeDocument/2006/relationships/oleObject" Target="../embeddings/oleObject22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20.bin"/><Relationship Id="rId30" Type="http://schemas.openxmlformats.org/officeDocument/2006/relationships/image" Target="../media/image22.emf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77.bin"/><Relationship Id="rId18" Type="http://schemas.openxmlformats.org/officeDocument/2006/relationships/image" Target="../media/image678.wmf"/><Relationship Id="rId26" Type="http://schemas.openxmlformats.org/officeDocument/2006/relationships/image" Target="../media/image682.wmf"/><Relationship Id="rId39" Type="http://schemas.openxmlformats.org/officeDocument/2006/relationships/oleObject" Target="../embeddings/oleObject690.bin"/><Relationship Id="rId21" Type="http://schemas.openxmlformats.org/officeDocument/2006/relationships/oleObject" Target="../embeddings/oleObject681.bin"/><Relationship Id="rId34" Type="http://schemas.openxmlformats.org/officeDocument/2006/relationships/image" Target="../media/image686.wmf"/><Relationship Id="rId42" Type="http://schemas.openxmlformats.org/officeDocument/2006/relationships/image" Target="../media/image690.wmf"/><Relationship Id="rId47" Type="http://schemas.openxmlformats.org/officeDocument/2006/relationships/oleObject" Target="../embeddings/oleObject694.bin"/><Relationship Id="rId50" Type="http://schemas.openxmlformats.org/officeDocument/2006/relationships/image" Target="../media/image694.wmf"/><Relationship Id="rId55" Type="http://schemas.openxmlformats.org/officeDocument/2006/relationships/oleObject" Target="../embeddings/oleObject698.bin"/><Relationship Id="rId7" Type="http://schemas.openxmlformats.org/officeDocument/2006/relationships/oleObject" Target="../embeddings/oleObject674.bin"/><Relationship Id="rId12" Type="http://schemas.openxmlformats.org/officeDocument/2006/relationships/image" Target="../media/image675.wmf"/><Relationship Id="rId17" Type="http://schemas.openxmlformats.org/officeDocument/2006/relationships/oleObject" Target="../embeddings/oleObject679.bin"/><Relationship Id="rId25" Type="http://schemas.openxmlformats.org/officeDocument/2006/relationships/oleObject" Target="../embeddings/oleObject683.bin"/><Relationship Id="rId33" Type="http://schemas.openxmlformats.org/officeDocument/2006/relationships/oleObject" Target="../embeddings/oleObject687.bin"/><Relationship Id="rId38" Type="http://schemas.openxmlformats.org/officeDocument/2006/relationships/image" Target="../media/image688.wmf"/><Relationship Id="rId46" Type="http://schemas.openxmlformats.org/officeDocument/2006/relationships/image" Target="../media/image692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77.wmf"/><Relationship Id="rId20" Type="http://schemas.openxmlformats.org/officeDocument/2006/relationships/image" Target="../media/image679.wmf"/><Relationship Id="rId29" Type="http://schemas.openxmlformats.org/officeDocument/2006/relationships/oleObject" Target="../embeddings/oleObject685.bin"/><Relationship Id="rId41" Type="http://schemas.openxmlformats.org/officeDocument/2006/relationships/oleObject" Target="../embeddings/oleObject691.bin"/><Relationship Id="rId54" Type="http://schemas.openxmlformats.org/officeDocument/2006/relationships/image" Target="../media/image696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72.wmf"/><Relationship Id="rId11" Type="http://schemas.openxmlformats.org/officeDocument/2006/relationships/oleObject" Target="../embeddings/oleObject676.bin"/><Relationship Id="rId24" Type="http://schemas.openxmlformats.org/officeDocument/2006/relationships/image" Target="../media/image681.wmf"/><Relationship Id="rId32" Type="http://schemas.openxmlformats.org/officeDocument/2006/relationships/image" Target="../media/image685.wmf"/><Relationship Id="rId37" Type="http://schemas.openxmlformats.org/officeDocument/2006/relationships/oleObject" Target="../embeddings/oleObject689.bin"/><Relationship Id="rId40" Type="http://schemas.openxmlformats.org/officeDocument/2006/relationships/image" Target="../media/image689.wmf"/><Relationship Id="rId45" Type="http://schemas.openxmlformats.org/officeDocument/2006/relationships/oleObject" Target="../embeddings/oleObject693.bin"/><Relationship Id="rId53" Type="http://schemas.openxmlformats.org/officeDocument/2006/relationships/oleObject" Target="../embeddings/oleObject697.bin"/><Relationship Id="rId58" Type="http://schemas.openxmlformats.org/officeDocument/2006/relationships/image" Target="../media/image698.wmf"/><Relationship Id="rId5" Type="http://schemas.openxmlformats.org/officeDocument/2006/relationships/oleObject" Target="../embeddings/oleObject673.bin"/><Relationship Id="rId15" Type="http://schemas.openxmlformats.org/officeDocument/2006/relationships/oleObject" Target="../embeddings/oleObject678.bin"/><Relationship Id="rId23" Type="http://schemas.openxmlformats.org/officeDocument/2006/relationships/oleObject" Target="../embeddings/oleObject682.bin"/><Relationship Id="rId28" Type="http://schemas.openxmlformats.org/officeDocument/2006/relationships/image" Target="../media/image683.wmf"/><Relationship Id="rId36" Type="http://schemas.openxmlformats.org/officeDocument/2006/relationships/image" Target="../media/image687.wmf"/><Relationship Id="rId49" Type="http://schemas.openxmlformats.org/officeDocument/2006/relationships/oleObject" Target="../embeddings/oleObject695.bin"/><Relationship Id="rId57" Type="http://schemas.openxmlformats.org/officeDocument/2006/relationships/oleObject" Target="../embeddings/oleObject699.bin"/><Relationship Id="rId10" Type="http://schemas.openxmlformats.org/officeDocument/2006/relationships/image" Target="../media/image674.wmf"/><Relationship Id="rId19" Type="http://schemas.openxmlformats.org/officeDocument/2006/relationships/oleObject" Target="../embeddings/oleObject680.bin"/><Relationship Id="rId31" Type="http://schemas.openxmlformats.org/officeDocument/2006/relationships/oleObject" Target="../embeddings/oleObject686.bin"/><Relationship Id="rId44" Type="http://schemas.openxmlformats.org/officeDocument/2006/relationships/image" Target="../media/image691.wmf"/><Relationship Id="rId52" Type="http://schemas.openxmlformats.org/officeDocument/2006/relationships/image" Target="../media/image695.wmf"/><Relationship Id="rId4" Type="http://schemas.openxmlformats.org/officeDocument/2006/relationships/image" Target="../media/image671.wmf"/><Relationship Id="rId9" Type="http://schemas.openxmlformats.org/officeDocument/2006/relationships/oleObject" Target="../embeddings/oleObject675.bin"/><Relationship Id="rId14" Type="http://schemas.openxmlformats.org/officeDocument/2006/relationships/image" Target="../media/image676.emf"/><Relationship Id="rId22" Type="http://schemas.openxmlformats.org/officeDocument/2006/relationships/image" Target="../media/image680.wmf"/><Relationship Id="rId27" Type="http://schemas.openxmlformats.org/officeDocument/2006/relationships/oleObject" Target="../embeddings/oleObject684.bin"/><Relationship Id="rId30" Type="http://schemas.openxmlformats.org/officeDocument/2006/relationships/image" Target="../media/image684.wmf"/><Relationship Id="rId35" Type="http://schemas.openxmlformats.org/officeDocument/2006/relationships/oleObject" Target="../embeddings/oleObject688.bin"/><Relationship Id="rId43" Type="http://schemas.openxmlformats.org/officeDocument/2006/relationships/oleObject" Target="../embeddings/oleObject692.bin"/><Relationship Id="rId48" Type="http://schemas.openxmlformats.org/officeDocument/2006/relationships/image" Target="../media/image693.wmf"/><Relationship Id="rId56" Type="http://schemas.openxmlformats.org/officeDocument/2006/relationships/image" Target="../media/image697.wmf"/><Relationship Id="rId8" Type="http://schemas.openxmlformats.org/officeDocument/2006/relationships/image" Target="../media/image673.wmf"/><Relationship Id="rId51" Type="http://schemas.openxmlformats.org/officeDocument/2006/relationships/oleObject" Target="../embeddings/oleObject696.bin"/><Relationship Id="rId3" Type="http://schemas.openxmlformats.org/officeDocument/2006/relationships/oleObject" Target="../embeddings/oleObject67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2.bin"/><Relationship Id="rId13" Type="http://schemas.openxmlformats.org/officeDocument/2006/relationships/image" Target="../media/image703.wmf"/><Relationship Id="rId18" Type="http://schemas.openxmlformats.org/officeDocument/2006/relationships/oleObject" Target="../embeddings/oleObject707.bin"/><Relationship Id="rId26" Type="http://schemas.openxmlformats.org/officeDocument/2006/relationships/oleObject" Target="../embeddings/oleObject711.bin"/><Relationship Id="rId39" Type="http://schemas.openxmlformats.org/officeDocument/2006/relationships/image" Target="../media/image716.wmf"/><Relationship Id="rId3" Type="http://schemas.openxmlformats.org/officeDocument/2006/relationships/slide" Target="slide21.xml"/><Relationship Id="rId21" Type="http://schemas.openxmlformats.org/officeDocument/2006/relationships/image" Target="../media/image707.wmf"/><Relationship Id="rId34" Type="http://schemas.openxmlformats.org/officeDocument/2006/relationships/oleObject" Target="../embeddings/oleObject715.bin"/><Relationship Id="rId7" Type="http://schemas.openxmlformats.org/officeDocument/2006/relationships/image" Target="../media/image700.wmf"/><Relationship Id="rId12" Type="http://schemas.openxmlformats.org/officeDocument/2006/relationships/oleObject" Target="../embeddings/oleObject704.bin"/><Relationship Id="rId17" Type="http://schemas.openxmlformats.org/officeDocument/2006/relationships/image" Target="../media/image705.wmf"/><Relationship Id="rId25" Type="http://schemas.openxmlformats.org/officeDocument/2006/relationships/image" Target="../media/image709.wmf"/><Relationship Id="rId33" Type="http://schemas.openxmlformats.org/officeDocument/2006/relationships/image" Target="../media/image713.wmf"/><Relationship Id="rId38" Type="http://schemas.openxmlformats.org/officeDocument/2006/relationships/oleObject" Target="../embeddings/oleObject717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06.bin"/><Relationship Id="rId20" Type="http://schemas.openxmlformats.org/officeDocument/2006/relationships/oleObject" Target="../embeddings/oleObject708.bin"/><Relationship Id="rId29" Type="http://schemas.openxmlformats.org/officeDocument/2006/relationships/image" Target="../media/image711.wmf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701.bin"/><Relationship Id="rId11" Type="http://schemas.openxmlformats.org/officeDocument/2006/relationships/image" Target="../media/image702.wmf"/><Relationship Id="rId24" Type="http://schemas.openxmlformats.org/officeDocument/2006/relationships/oleObject" Target="../embeddings/oleObject710.bin"/><Relationship Id="rId32" Type="http://schemas.openxmlformats.org/officeDocument/2006/relationships/oleObject" Target="../embeddings/oleObject714.bin"/><Relationship Id="rId37" Type="http://schemas.openxmlformats.org/officeDocument/2006/relationships/image" Target="../media/image715.wmf"/><Relationship Id="rId5" Type="http://schemas.openxmlformats.org/officeDocument/2006/relationships/image" Target="../media/image699.wmf"/><Relationship Id="rId15" Type="http://schemas.openxmlformats.org/officeDocument/2006/relationships/image" Target="../media/image704.wmf"/><Relationship Id="rId23" Type="http://schemas.openxmlformats.org/officeDocument/2006/relationships/image" Target="../media/image708.wmf"/><Relationship Id="rId28" Type="http://schemas.openxmlformats.org/officeDocument/2006/relationships/oleObject" Target="../embeddings/oleObject712.bin"/><Relationship Id="rId36" Type="http://schemas.openxmlformats.org/officeDocument/2006/relationships/oleObject" Target="../embeddings/oleObject716.bin"/><Relationship Id="rId10" Type="http://schemas.openxmlformats.org/officeDocument/2006/relationships/oleObject" Target="../embeddings/oleObject703.bin"/><Relationship Id="rId19" Type="http://schemas.openxmlformats.org/officeDocument/2006/relationships/image" Target="../media/image706.wmf"/><Relationship Id="rId31" Type="http://schemas.openxmlformats.org/officeDocument/2006/relationships/image" Target="../media/image712.wmf"/><Relationship Id="rId4" Type="http://schemas.openxmlformats.org/officeDocument/2006/relationships/oleObject" Target="../embeddings/oleObject700.bin"/><Relationship Id="rId9" Type="http://schemas.openxmlformats.org/officeDocument/2006/relationships/image" Target="../media/image701.wmf"/><Relationship Id="rId14" Type="http://schemas.openxmlformats.org/officeDocument/2006/relationships/oleObject" Target="../embeddings/oleObject705.bin"/><Relationship Id="rId22" Type="http://schemas.openxmlformats.org/officeDocument/2006/relationships/oleObject" Target="../embeddings/oleObject709.bin"/><Relationship Id="rId27" Type="http://schemas.openxmlformats.org/officeDocument/2006/relationships/image" Target="../media/image710.wmf"/><Relationship Id="rId30" Type="http://schemas.openxmlformats.org/officeDocument/2006/relationships/oleObject" Target="../embeddings/oleObject713.bin"/><Relationship Id="rId35" Type="http://schemas.openxmlformats.org/officeDocument/2006/relationships/image" Target="../media/image714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9.emf"/><Relationship Id="rId13" Type="http://schemas.openxmlformats.org/officeDocument/2006/relationships/oleObject" Target="../embeddings/oleObject723.bin"/><Relationship Id="rId18" Type="http://schemas.openxmlformats.org/officeDocument/2006/relationships/image" Target="../media/image724.wmf"/><Relationship Id="rId26" Type="http://schemas.openxmlformats.org/officeDocument/2006/relationships/image" Target="../media/image728.wmf"/><Relationship Id="rId39" Type="http://schemas.openxmlformats.org/officeDocument/2006/relationships/oleObject" Target="../embeddings/oleObject736.bin"/><Relationship Id="rId3" Type="http://schemas.openxmlformats.org/officeDocument/2006/relationships/oleObject" Target="../embeddings/oleObject718.bin"/><Relationship Id="rId21" Type="http://schemas.openxmlformats.org/officeDocument/2006/relationships/oleObject" Target="../embeddings/oleObject727.bin"/><Relationship Id="rId34" Type="http://schemas.openxmlformats.org/officeDocument/2006/relationships/image" Target="../media/image732.wmf"/><Relationship Id="rId42" Type="http://schemas.openxmlformats.org/officeDocument/2006/relationships/image" Target="../media/image736.wmf"/><Relationship Id="rId7" Type="http://schemas.openxmlformats.org/officeDocument/2006/relationships/oleObject" Target="../embeddings/oleObject720.bin"/><Relationship Id="rId12" Type="http://schemas.openxmlformats.org/officeDocument/2006/relationships/image" Target="../media/image721.emf"/><Relationship Id="rId17" Type="http://schemas.openxmlformats.org/officeDocument/2006/relationships/oleObject" Target="../embeddings/oleObject725.bin"/><Relationship Id="rId25" Type="http://schemas.openxmlformats.org/officeDocument/2006/relationships/oleObject" Target="../embeddings/oleObject729.bin"/><Relationship Id="rId33" Type="http://schemas.openxmlformats.org/officeDocument/2006/relationships/oleObject" Target="../embeddings/oleObject733.bin"/><Relationship Id="rId38" Type="http://schemas.openxmlformats.org/officeDocument/2006/relationships/image" Target="../media/image734.wmf"/><Relationship Id="rId46" Type="http://schemas.openxmlformats.org/officeDocument/2006/relationships/image" Target="../media/image738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23.wmf"/><Relationship Id="rId20" Type="http://schemas.openxmlformats.org/officeDocument/2006/relationships/image" Target="../media/image725.wmf"/><Relationship Id="rId29" Type="http://schemas.openxmlformats.org/officeDocument/2006/relationships/oleObject" Target="../embeddings/oleObject731.bin"/><Relationship Id="rId41" Type="http://schemas.openxmlformats.org/officeDocument/2006/relationships/oleObject" Target="../embeddings/oleObject737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718.wmf"/><Relationship Id="rId11" Type="http://schemas.openxmlformats.org/officeDocument/2006/relationships/oleObject" Target="../embeddings/oleObject722.bin"/><Relationship Id="rId24" Type="http://schemas.openxmlformats.org/officeDocument/2006/relationships/image" Target="../media/image727.wmf"/><Relationship Id="rId32" Type="http://schemas.openxmlformats.org/officeDocument/2006/relationships/image" Target="../media/image731.wmf"/><Relationship Id="rId37" Type="http://schemas.openxmlformats.org/officeDocument/2006/relationships/oleObject" Target="../embeddings/oleObject735.bin"/><Relationship Id="rId40" Type="http://schemas.openxmlformats.org/officeDocument/2006/relationships/image" Target="../media/image735.wmf"/><Relationship Id="rId45" Type="http://schemas.openxmlformats.org/officeDocument/2006/relationships/oleObject" Target="../embeddings/oleObject739.bin"/><Relationship Id="rId5" Type="http://schemas.openxmlformats.org/officeDocument/2006/relationships/oleObject" Target="../embeddings/oleObject719.bin"/><Relationship Id="rId15" Type="http://schemas.openxmlformats.org/officeDocument/2006/relationships/oleObject" Target="../embeddings/oleObject724.bin"/><Relationship Id="rId23" Type="http://schemas.openxmlformats.org/officeDocument/2006/relationships/oleObject" Target="../embeddings/oleObject728.bin"/><Relationship Id="rId28" Type="http://schemas.openxmlformats.org/officeDocument/2006/relationships/image" Target="../media/image729.wmf"/><Relationship Id="rId36" Type="http://schemas.openxmlformats.org/officeDocument/2006/relationships/image" Target="../media/image733.wmf"/><Relationship Id="rId10" Type="http://schemas.openxmlformats.org/officeDocument/2006/relationships/image" Target="../media/image720.emf"/><Relationship Id="rId19" Type="http://schemas.openxmlformats.org/officeDocument/2006/relationships/oleObject" Target="../embeddings/oleObject726.bin"/><Relationship Id="rId31" Type="http://schemas.openxmlformats.org/officeDocument/2006/relationships/oleObject" Target="../embeddings/oleObject732.bin"/><Relationship Id="rId44" Type="http://schemas.openxmlformats.org/officeDocument/2006/relationships/image" Target="../media/image737.wmf"/><Relationship Id="rId4" Type="http://schemas.openxmlformats.org/officeDocument/2006/relationships/image" Target="../media/image717.wmf"/><Relationship Id="rId9" Type="http://schemas.openxmlformats.org/officeDocument/2006/relationships/oleObject" Target="../embeddings/oleObject721.bin"/><Relationship Id="rId14" Type="http://schemas.openxmlformats.org/officeDocument/2006/relationships/image" Target="../media/image722.emf"/><Relationship Id="rId22" Type="http://schemas.openxmlformats.org/officeDocument/2006/relationships/image" Target="../media/image726.wmf"/><Relationship Id="rId27" Type="http://schemas.openxmlformats.org/officeDocument/2006/relationships/oleObject" Target="../embeddings/oleObject730.bin"/><Relationship Id="rId30" Type="http://schemas.openxmlformats.org/officeDocument/2006/relationships/image" Target="../media/image730.wmf"/><Relationship Id="rId35" Type="http://schemas.openxmlformats.org/officeDocument/2006/relationships/oleObject" Target="../embeddings/oleObject734.bin"/><Relationship Id="rId43" Type="http://schemas.openxmlformats.org/officeDocument/2006/relationships/oleObject" Target="../embeddings/oleObject738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1.wmf"/><Relationship Id="rId13" Type="http://schemas.openxmlformats.org/officeDocument/2006/relationships/oleObject" Target="../embeddings/oleObject745.bin"/><Relationship Id="rId18" Type="http://schemas.openxmlformats.org/officeDocument/2006/relationships/image" Target="../media/image746.wmf"/><Relationship Id="rId26" Type="http://schemas.openxmlformats.org/officeDocument/2006/relationships/image" Target="../media/image750.wmf"/><Relationship Id="rId3" Type="http://schemas.openxmlformats.org/officeDocument/2006/relationships/oleObject" Target="../embeddings/oleObject740.bin"/><Relationship Id="rId21" Type="http://schemas.openxmlformats.org/officeDocument/2006/relationships/oleObject" Target="../embeddings/oleObject749.bin"/><Relationship Id="rId34" Type="http://schemas.openxmlformats.org/officeDocument/2006/relationships/image" Target="../media/image754.wmf"/><Relationship Id="rId7" Type="http://schemas.openxmlformats.org/officeDocument/2006/relationships/oleObject" Target="../embeddings/oleObject742.bin"/><Relationship Id="rId12" Type="http://schemas.openxmlformats.org/officeDocument/2006/relationships/image" Target="../media/image743.wmf"/><Relationship Id="rId17" Type="http://schemas.openxmlformats.org/officeDocument/2006/relationships/oleObject" Target="../embeddings/oleObject747.bin"/><Relationship Id="rId25" Type="http://schemas.openxmlformats.org/officeDocument/2006/relationships/oleObject" Target="../embeddings/oleObject751.bin"/><Relationship Id="rId33" Type="http://schemas.openxmlformats.org/officeDocument/2006/relationships/oleObject" Target="../embeddings/oleObject755.bin"/><Relationship Id="rId38" Type="http://schemas.openxmlformats.org/officeDocument/2006/relationships/image" Target="../media/image756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45.wmf"/><Relationship Id="rId20" Type="http://schemas.openxmlformats.org/officeDocument/2006/relationships/image" Target="../media/image747.wmf"/><Relationship Id="rId29" Type="http://schemas.openxmlformats.org/officeDocument/2006/relationships/oleObject" Target="../embeddings/oleObject753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740.wmf"/><Relationship Id="rId11" Type="http://schemas.openxmlformats.org/officeDocument/2006/relationships/oleObject" Target="../embeddings/oleObject744.bin"/><Relationship Id="rId24" Type="http://schemas.openxmlformats.org/officeDocument/2006/relationships/image" Target="../media/image749.wmf"/><Relationship Id="rId32" Type="http://schemas.openxmlformats.org/officeDocument/2006/relationships/image" Target="../media/image753.wmf"/><Relationship Id="rId37" Type="http://schemas.openxmlformats.org/officeDocument/2006/relationships/oleObject" Target="../embeddings/oleObject757.bin"/><Relationship Id="rId5" Type="http://schemas.openxmlformats.org/officeDocument/2006/relationships/oleObject" Target="../embeddings/oleObject741.bin"/><Relationship Id="rId15" Type="http://schemas.openxmlformats.org/officeDocument/2006/relationships/oleObject" Target="../embeddings/oleObject746.bin"/><Relationship Id="rId23" Type="http://schemas.openxmlformats.org/officeDocument/2006/relationships/oleObject" Target="../embeddings/oleObject750.bin"/><Relationship Id="rId28" Type="http://schemas.openxmlformats.org/officeDocument/2006/relationships/image" Target="../media/image751.wmf"/><Relationship Id="rId36" Type="http://schemas.openxmlformats.org/officeDocument/2006/relationships/image" Target="../media/image755.wmf"/><Relationship Id="rId10" Type="http://schemas.openxmlformats.org/officeDocument/2006/relationships/image" Target="../media/image742.wmf"/><Relationship Id="rId19" Type="http://schemas.openxmlformats.org/officeDocument/2006/relationships/oleObject" Target="../embeddings/oleObject748.bin"/><Relationship Id="rId31" Type="http://schemas.openxmlformats.org/officeDocument/2006/relationships/oleObject" Target="../embeddings/oleObject754.bin"/><Relationship Id="rId4" Type="http://schemas.openxmlformats.org/officeDocument/2006/relationships/image" Target="../media/image739.wmf"/><Relationship Id="rId9" Type="http://schemas.openxmlformats.org/officeDocument/2006/relationships/oleObject" Target="../embeddings/oleObject743.bin"/><Relationship Id="rId14" Type="http://schemas.openxmlformats.org/officeDocument/2006/relationships/image" Target="../media/image744.wmf"/><Relationship Id="rId22" Type="http://schemas.openxmlformats.org/officeDocument/2006/relationships/image" Target="../media/image748.wmf"/><Relationship Id="rId27" Type="http://schemas.openxmlformats.org/officeDocument/2006/relationships/oleObject" Target="../embeddings/oleObject752.bin"/><Relationship Id="rId30" Type="http://schemas.openxmlformats.org/officeDocument/2006/relationships/image" Target="../media/image752.wmf"/><Relationship Id="rId35" Type="http://schemas.openxmlformats.org/officeDocument/2006/relationships/oleObject" Target="../embeddings/oleObject756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0.bin"/><Relationship Id="rId13" Type="http://schemas.openxmlformats.org/officeDocument/2006/relationships/image" Target="../media/image761.wmf"/><Relationship Id="rId18" Type="http://schemas.openxmlformats.org/officeDocument/2006/relationships/oleObject" Target="../embeddings/oleObject765.bin"/><Relationship Id="rId26" Type="http://schemas.openxmlformats.org/officeDocument/2006/relationships/oleObject" Target="../embeddings/oleObject769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765.wmf"/><Relationship Id="rId7" Type="http://schemas.openxmlformats.org/officeDocument/2006/relationships/image" Target="../media/image758.wmf"/><Relationship Id="rId12" Type="http://schemas.openxmlformats.org/officeDocument/2006/relationships/oleObject" Target="../embeddings/oleObject762.bin"/><Relationship Id="rId17" Type="http://schemas.openxmlformats.org/officeDocument/2006/relationships/image" Target="../media/image763.wmf"/><Relationship Id="rId25" Type="http://schemas.openxmlformats.org/officeDocument/2006/relationships/image" Target="../media/image767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64.bin"/><Relationship Id="rId20" Type="http://schemas.openxmlformats.org/officeDocument/2006/relationships/oleObject" Target="../embeddings/oleObject766.bin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759.bin"/><Relationship Id="rId11" Type="http://schemas.openxmlformats.org/officeDocument/2006/relationships/image" Target="../media/image760.wmf"/><Relationship Id="rId24" Type="http://schemas.openxmlformats.org/officeDocument/2006/relationships/oleObject" Target="../embeddings/oleObject768.bin"/><Relationship Id="rId5" Type="http://schemas.openxmlformats.org/officeDocument/2006/relationships/image" Target="../media/image757.wmf"/><Relationship Id="rId15" Type="http://schemas.openxmlformats.org/officeDocument/2006/relationships/image" Target="../media/image762.wmf"/><Relationship Id="rId23" Type="http://schemas.openxmlformats.org/officeDocument/2006/relationships/image" Target="../media/image766.wmf"/><Relationship Id="rId10" Type="http://schemas.openxmlformats.org/officeDocument/2006/relationships/oleObject" Target="../embeddings/oleObject761.bin"/><Relationship Id="rId19" Type="http://schemas.openxmlformats.org/officeDocument/2006/relationships/image" Target="../media/image764.wmf"/><Relationship Id="rId4" Type="http://schemas.openxmlformats.org/officeDocument/2006/relationships/oleObject" Target="../embeddings/oleObject758.bin"/><Relationship Id="rId9" Type="http://schemas.openxmlformats.org/officeDocument/2006/relationships/image" Target="../media/image759.wmf"/><Relationship Id="rId14" Type="http://schemas.openxmlformats.org/officeDocument/2006/relationships/oleObject" Target="../embeddings/oleObject763.bin"/><Relationship Id="rId22" Type="http://schemas.openxmlformats.org/officeDocument/2006/relationships/oleObject" Target="../embeddings/oleObject767.bin"/><Relationship Id="rId27" Type="http://schemas.openxmlformats.org/officeDocument/2006/relationships/image" Target="../media/image768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1.wmf"/><Relationship Id="rId13" Type="http://schemas.openxmlformats.org/officeDocument/2006/relationships/oleObject" Target="../embeddings/oleObject775.bin"/><Relationship Id="rId18" Type="http://schemas.openxmlformats.org/officeDocument/2006/relationships/image" Target="../media/image776.wmf"/><Relationship Id="rId26" Type="http://schemas.openxmlformats.org/officeDocument/2006/relationships/image" Target="../media/image780.wmf"/><Relationship Id="rId3" Type="http://schemas.openxmlformats.org/officeDocument/2006/relationships/oleObject" Target="../embeddings/oleObject770.bin"/><Relationship Id="rId21" Type="http://schemas.openxmlformats.org/officeDocument/2006/relationships/oleObject" Target="../embeddings/oleObject779.bin"/><Relationship Id="rId7" Type="http://schemas.openxmlformats.org/officeDocument/2006/relationships/oleObject" Target="../embeddings/oleObject772.bin"/><Relationship Id="rId12" Type="http://schemas.openxmlformats.org/officeDocument/2006/relationships/image" Target="../media/image773.wmf"/><Relationship Id="rId17" Type="http://schemas.openxmlformats.org/officeDocument/2006/relationships/oleObject" Target="../embeddings/oleObject777.bin"/><Relationship Id="rId25" Type="http://schemas.openxmlformats.org/officeDocument/2006/relationships/oleObject" Target="../embeddings/oleObject78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75.wmf"/><Relationship Id="rId20" Type="http://schemas.openxmlformats.org/officeDocument/2006/relationships/image" Target="../media/image777.wmf"/><Relationship Id="rId29" Type="http://schemas.openxmlformats.org/officeDocument/2006/relationships/oleObject" Target="../embeddings/oleObject783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770.wmf"/><Relationship Id="rId11" Type="http://schemas.openxmlformats.org/officeDocument/2006/relationships/oleObject" Target="../embeddings/oleObject774.bin"/><Relationship Id="rId24" Type="http://schemas.openxmlformats.org/officeDocument/2006/relationships/image" Target="../media/image779.wmf"/><Relationship Id="rId5" Type="http://schemas.openxmlformats.org/officeDocument/2006/relationships/oleObject" Target="../embeddings/oleObject771.bin"/><Relationship Id="rId15" Type="http://schemas.openxmlformats.org/officeDocument/2006/relationships/oleObject" Target="../embeddings/oleObject776.bin"/><Relationship Id="rId23" Type="http://schemas.openxmlformats.org/officeDocument/2006/relationships/oleObject" Target="../embeddings/oleObject780.bin"/><Relationship Id="rId28" Type="http://schemas.openxmlformats.org/officeDocument/2006/relationships/image" Target="../media/image781.wmf"/><Relationship Id="rId10" Type="http://schemas.openxmlformats.org/officeDocument/2006/relationships/image" Target="../media/image772.wmf"/><Relationship Id="rId19" Type="http://schemas.openxmlformats.org/officeDocument/2006/relationships/oleObject" Target="../embeddings/oleObject778.bin"/><Relationship Id="rId4" Type="http://schemas.openxmlformats.org/officeDocument/2006/relationships/image" Target="../media/image769.wmf"/><Relationship Id="rId9" Type="http://schemas.openxmlformats.org/officeDocument/2006/relationships/oleObject" Target="../embeddings/oleObject773.bin"/><Relationship Id="rId14" Type="http://schemas.openxmlformats.org/officeDocument/2006/relationships/image" Target="../media/image774.wmf"/><Relationship Id="rId22" Type="http://schemas.openxmlformats.org/officeDocument/2006/relationships/image" Target="../media/image778.wmf"/><Relationship Id="rId27" Type="http://schemas.openxmlformats.org/officeDocument/2006/relationships/oleObject" Target="../embeddings/oleObject782.bin"/><Relationship Id="rId30" Type="http://schemas.openxmlformats.org/officeDocument/2006/relationships/image" Target="../media/image78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2.wmf"/><Relationship Id="rId26" Type="http://schemas.openxmlformats.org/officeDocument/2006/relationships/image" Target="../media/image36.w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34" Type="http://schemas.openxmlformats.org/officeDocument/2006/relationships/image" Target="../media/image40.emf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3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29" Type="http://schemas.openxmlformats.org/officeDocument/2006/relationships/oleObject" Target="../embeddings/oleObject37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5.wmf"/><Relationship Id="rId32" Type="http://schemas.openxmlformats.org/officeDocument/2006/relationships/image" Target="../media/image39.e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37.emf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32.bin"/><Relationship Id="rId31" Type="http://schemas.openxmlformats.org/officeDocument/2006/relationships/oleObject" Target="../embeddings/oleObject38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Relationship Id="rId27" Type="http://schemas.openxmlformats.org/officeDocument/2006/relationships/oleObject" Target="../embeddings/oleObject36.bin"/><Relationship Id="rId30" Type="http://schemas.openxmlformats.org/officeDocument/2006/relationships/image" Target="../media/image3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8.emf"/><Relationship Id="rId26" Type="http://schemas.openxmlformats.org/officeDocument/2006/relationships/image" Target="../media/image52.e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34" Type="http://schemas.openxmlformats.org/officeDocument/2006/relationships/image" Target="../media/image56.wmf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5.emf"/><Relationship Id="rId17" Type="http://schemas.openxmlformats.org/officeDocument/2006/relationships/oleObject" Target="../embeddings/oleObject47.bin"/><Relationship Id="rId25" Type="http://schemas.openxmlformats.org/officeDocument/2006/relationships/oleObject" Target="../embeddings/oleObject51.bin"/><Relationship Id="rId3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emf"/><Relationship Id="rId20" Type="http://schemas.openxmlformats.org/officeDocument/2006/relationships/image" Target="../media/image49.emf"/><Relationship Id="rId29" Type="http://schemas.openxmlformats.org/officeDocument/2006/relationships/oleObject" Target="../embeddings/oleObject5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51.emf"/><Relationship Id="rId32" Type="http://schemas.openxmlformats.org/officeDocument/2006/relationships/image" Target="../media/image55.wmf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28" Type="http://schemas.openxmlformats.org/officeDocument/2006/relationships/image" Target="../media/image53.emf"/><Relationship Id="rId36" Type="http://schemas.openxmlformats.org/officeDocument/2006/relationships/image" Target="../media/image57.wmf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48.bin"/><Relationship Id="rId31" Type="http://schemas.openxmlformats.org/officeDocument/2006/relationships/oleObject" Target="../embeddings/oleObject54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6.emf"/><Relationship Id="rId22" Type="http://schemas.openxmlformats.org/officeDocument/2006/relationships/image" Target="../media/image50.emf"/><Relationship Id="rId27" Type="http://schemas.openxmlformats.org/officeDocument/2006/relationships/oleObject" Target="../embeddings/oleObject52.bin"/><Relationship Id="rId30" Type="http://schemas.openxmlformats.org/officeDocument/2006/relationships/image" Target="../media/image54.wmf"/><Relationship Id="rId35" Type="http://schemas.openxmlformats.org/officeDocument/2006/relationships/oleObject" Target="../embeddings/oleObject5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61.e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72.wmf"/><Relationship Id="rId26" Type="http://schemas.openxmlformats.org/officeDocument/2006/relationships/image" Target="../media/image76.wmf"/><Relationship Id="rId3" Type="http://schemas.openxmlformats.org/officeDocument/2006/relationships/oleObject" Target="../embeddings/oleObject64.bin"/><Relationship Id="rId21" Type="http://schemas.openxmlformats.org/officeDocument/2006/relationships/oleObject" Target="../embeddings/oleObject73.bin"/><Relationship Id="rId34" Type="http://schemas.openxmlformats.org/officeDocument/2006/relationships/image" Target="../media/image80.wmf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1.bin"/><Relationship Id="rId25" Type="http://schemas.openxmlformats.org/officeDocument/2006/relationships/oleObject" Target="../embeddings/oleObject75.bin"/><Relationship Id="rId33" Type="http://schemas.openxmlformats.org/officeDocument/2006/relationships/oleObject" Target="../embeddings/oleObject7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29" Type="http://schemas.openxmlformats.org/officeDocument/2006/relationships/oleObject" Target="../embeddings/oleObject77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8.bin"/><Relationship Id="rId24" Type="http://schemas.openxmlformats.org/officeDocument/2006/relationships/image" Target="../media/image75.wmf"/><Relationship Id="rId32" Type="http://schemas.openxmlformats.org/officeDocument/2006/relationships/image" Target="../media/image79.wmf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4.bin"/><Relationship Id="rId28" Type="http://schemas.openxmlformats.org/officeDocument/2006/relationships/image" Target="../media/image77.wmf"/><Relationship Id="rId36" Type="http://schemas.openxmlformats.org/officeDocument/2006/relationships/image" Target="../media/image81.wmf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72.bin"/><Relationship Id="rId31" Type="http://schemas.openxmlformats.org/officeDocument/2006/relationships/oleObject" Target="../embeddings/oleObject78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0.wmf"/><Relationship Id="rId22" Type="http://schemas.openxmlformats.org/officeDocument/2006/relationships/image" Target="../media/image74.wmf"/><Relationship Id="rId27" Type="http://schemas.openxmlformats.org/officeDocument/2006/relationships/oleObject" Target="../embeddings/oleObject76.bin"/><Relationship Id="rId30" Type="http://schemas.openxmlformats.org/officeDocument/2006/relationships/image" Target="../media/image78.wmf"/><Relationship Id="rId35" Type="http://schemas.openxmlformats.org/officeDocument/2006/relationships/oleObject" Target="../embeddings/oleObject8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2783632" y="1988840"/>
            <a:ext cx="6120680" cy="1728192"/>
          </a:xfrm>
          <a:ln w="5715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CN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7  </a:t>
            </a:r>
            <a:r>
              <a:rPr lang="zh-CN" altLang="en-US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向量代数与</a:t>
            </a:r>
            <a:r>
              <a:rPr lang="en-US" altLang="zh-CN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空间解析几何</a:t>
            </a:r>
          </a:p>
        </p:txBody>
      </p:sp>
    </p:spTree>
    <p:extLst>
      <p:ext uri="{BB962C8B-B14F-4D97-AF65-F5344CB8AC3E}">
        <p14:creationId xmlns:p14="http://schemas.microsoft.com/office/powerpoint/2010/main" val="24233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3554413" y="5175250"/>
            <a:ext cx="2174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 flipV="1">
            <a:off x="5729288" y="3964549"/>
            <a:ext cx="2320925" cy="119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 flipH="1" flipV="1">
            <a:off x="4133851" y="2975153"/>
            <a:ext cx="3916362" cy="976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 flipV="1">
            <a:off x="4150032" y="1563673"/>
            <a:ext cx="2755900" cy="1411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6910388" y="1567682"/>
            <a:ext cx="1014412" cy="1085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V="1">
            <a:off x="3554413" y="2664700"/>
            <a:ext cx="4351338" cy="24955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4289254" y="4316214"/>
            <a:ext cx="307975" cy="390526"/>
            <a:chOff x="1985" y="1872"/>
            <a:chExt cx="194" cy="246"/>
          </a:xfrm>
        </p:grpSpPr>
        <p:graphicFrame>
          <p:nvGraphicFramePr>
            <p:cNvPr id="1129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8171074"/>
                </p:ext>
              </p:extLst>
            </p:nvPr>
          </p:nvGraphicFramePr>
          <p:xfrm>
            <a:off x="1985" y="1885"/>
            <a:ext cx="194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7" name="Equation" r:id="rId3" imgW="114120" imgH="139680" progId="Equation.DSMT4">
                    <p:embed/>
                  </p:oleObj>
                </mc:Choice>
                <mc:Fallback>
                  <p:oleObj name="Equation" r:id="rId3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5" y="1885"/>
                          <a:ext cx="194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7" name="Line 10"/>
            <p:cNvSpPr>
              <a:spLocks noChangeShapeType="1"/>
            </p:cNvSpPr>
            <p:nvPr/>
          </p:nvSpPr>
          <p:spPr bwMode="auto">
            <a:xfrm>
              <a:off x="2016" y="187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75" name="Group 11"/>
          <p:cNvGrpSpPr>
            <a:grpSpLocks/>
          </p:cNvGrpSpPr>
          <p:nvPr/>
        </p:nvGrpSpPr>
        <p:grpSpPr bwMode="auto">
          <a:xfrm>
            <a:off x="5156515" y="3299325"/>
            <a:ext cx="463551" cy="617538"/>
            <a:chOff x="2310" y="1381"/>
            <a:chExt cx="292" cy="389"/>
          </a:xfrm>
        </p:grpSpPr>
        <p:graphicFrame>
          <p:nvGraphicFramePr>
            <p:cNvPr id="1129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9538395"/>
                </p:ext>
              </p:extLst>
            </p:nvPr>
          </p:nvGraphicFramePr>
          <p:xfrm>
            <a:off x="2310" y="1381"/>
            <a:ext cx="292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8" name="Equation" r:id="rId5" imgW="164880" imgH="228600" progId="Equation.DSMT4">
                    <p:embed/>
                  </p:oleObj>
                </mc:Choice>
                <mc:Fallback>
                  <p:oleObj name="Equation" r:id="rId5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0" y="1381"/>
                          <a:ext cx="292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5" name="Line 13"/>
            <p:cNvSpPr>
              <a:spLocks noChangeShapeType="1"/>
            </p:cNvSpPr>
            <p:nvPr/>
          </p:nvSpPr>
          <p:spPr bwMode="auto">
            <a:xfrm>
              <a:off x="2337" y="146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78" name="Group 14"/>
          <p:cNvGrpSpPr>
            <a:grpSpLocks/>
          </p:cNvGrpSpPr>
          <p:nvPr/>
        </p:nvGrpSpPr>
        <p:grpSpPr bwMode="auto">
          <a:xfrm>
            <a:off x="5801626" y="1435839"/>
            <a:ext cx="438151" cy="600075"/>
            <a:chOff x="2071" y="863"/>
            <a:chExt cx="276" cy="378"/>
          </a:xfrm>
        </p:grpSpPr>
        <p:graphicFrame>
          <p:nvGraphicFramePr>
            <p:cNvPr id="11292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1857966"/>
                </p:ext>
              </p:extLst>
            </p:nvPr>
          </p:nvGraphicFramePr>
          <p:xfrm>
            <a:off x="2071" y="863"/>
            <a:ext cx="276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9" name="Equation" r:id="rId7" imgW="164880" imgH="228600" progId="Equation.DSMT4">
                    <p:embed/>
                  </p:oleObj>
                </mc:Choice>
                <mc:Fallback>
                  <p:oleObj name="Equation" r:id="rId7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" y="863"/>
                          <a:ext cx="276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3" name="Line 16"/>
            <p:cNvSpPr>
              <a:spLocks noChangeShapeType="1"/>
            </p:cNvSpPr>
            <p:nvPr/>
          </p:nvSpPr>
          <p:spPr bwMode="auto">
            <a:xfrm>
              <a:off x="2097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81" name="Group 17"/>
          <p:cNvGrpSpPr>
            <a:grpSpLocks/>
          </p:cNvGrpSpPr>
          <p:nvPr/>
        </p:nvGrpSpPr>
        <p:grpSpPr bwMode="auto">
          <a:xfrm>
            <a:off x="7489829" y="1690178"/>
            <a:ext cx="446088" cy="593725"/>
            <a:chOff x="2936" y="844"/>
            <a:chExt cx="281" cy="374"/>
          </a:xfrm>
        </p:grpSpPr>
        <p:graphicFrame>
          <p:nvGraphicFramePr>
            <p:cNvPr id="1129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3657482"/>
                </p:ext>
              </p:extLst>
            </p:nvPr>
          </p:nvGraphicFramePr>
          <p:xfrm>
            <a:off x="2936" y="844"/>
            <a:ext cx="281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0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6" y="844"/>
                          <a:ext cx="281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1" name="Line 19"/>
            <p:cNvSpPr>
              <a:spLocks noChangeShapeType="1"/>
            </p:cNvSpPr>
            <p:nvPr/>
          </p:nvSpPr>
          <p:spPr bwMode="auto">
            <a:xfrm>
              <a:off x="2976" y="9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84" name="Group 20"/>
          <p:cNvGrpSpPr>
            <a:grpSpLocks/>
          </p:cNvGrpSpPr>
          <p:nvPr/>
        </p:nvGrpSpPr>
        <p:grpSpPr bwMode="auto">
          <a:xfrm>
            <a:off x="6906665" y="4714878"/>
            <a:ext cx="423864" cy="585788"/>
            <a:chOff x="2673" y="2169"/>
            <a:chExt cx="267" cy="369"/>
          </a:xfrm>
        </p:grpSpPr>
        <p:graphicFrame>
          <p:nvGraphicFramePr>
            <p:cNvPr id="11288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4146312"/>
                </p:ext>
              </p:extLst>
            </p:nvPr>
          </p:nvGraphicFramePr>
          <p:xfrm>
            <a:off x="2673" y="2169"/>
            <a:ext cx="26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1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3" y="2169"/>
                          <a:ext cx="26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9" name="Line 22"/>
            <p:cNvSpPr>
              <a:spLocks noChangeShapeType="1"/>
            </p:cNvSpPr>
            <p:nvPr/>
          </p:nvSpPr>
          <p:spPr bwMode="auto">
            <a:xfrm>
              <a:off x="2713" y="225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87" name="Group 23"/>
          <p:cNvGrpSpPr>
            <a:grpSpLocks/>
          </p:cNvGrpSpPr>
          <p:nvPr/>
        </p:nvGrpSpPr>
        <p:grpSpPr bwMode="auto">
          <a:xfrm>
            <a:off x="4614872" y="5263128"/>
            <a:ext cx="468314" cy="617538"/>
            <a:chOff x="1931" y="2396"/>
            <a:chExt cx="295" cy="389"/>
          </a:xfrm>
        </p:grpSpPr>
        <p:graphicFrame>
          <p:nvGraphicFramePr>
            <p:cNvPr id="11286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3278510"/>
                </p:ext>
              </p:extLst>
            </p:nvPr>
          </p:nvGraphicFramePr>
          <p:xfrm>
            <a:off x="1931" y="2396"/>
            <a:ext cx="295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2" name="Equation" r:id="rId13" imgW="164880" imgH="228600" progId="Equation.DSMT4">
                    <p:embed/>
                  </p:oleObj>
                </mc:Choice>
                <mc:Fallback>
                  <p:oleObj name="Equation" r:id="rId13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1" y="2396"/>
                          <a:ext cx="295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Line 25"/>
            <p:cNvSpPr>
              <a:spLocks noChangeShapeType="1"/>
            </p:cNvSpPr>
            <p:nvPr/>
          </p:nvSpPr>
          <p:spPr bwMode="auto">
            <a:xfrm>
              <a:off x="1968" y="249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438968" y="1377101"/>
            <a:ext cx="3786188" cy="609601"/>
            <a:chOff x="1485" y="3257"/>
            <a:chExt cx="2385" cy="384"/>
          </a:xfrm>
        </p:grpSpPr>
        <p:graphicFrame>
          <p:nvGraphicFramePr>
            <p:cNvPr id="11279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0137838"/>
                </p:ext>
              </p:extLst>
            </p:nvPr>
          </p:nvGraphicFramePr>
          <p:xfrm>
            <a:off x="1485" y="3257"/>
            <a:ext cx="238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3" name="Equation" r:id="rId15" imgW="1498320" imgH="228600" progId="Equation.DSMT4">
                    <p:embed/>
                  </p:oleObj>
                </mc:Choice>
                <mc:Fallback>
                  <p:oleObj name="Equation" r:id="rId15" imgW="14983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5" y="3257"/>
                          <a:ext cx="238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0" name="Line 28"/>
            <p:cNvSpPr>
              <a:spLocks noChangeShapeType="1"/>
            </p:cNvSpPr>
            <p:nvPr/>
          </p:nvSpPr>
          <p:spPr bwMode="auto">
            <a:xfrm>
              <a:off x="1536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Line 29"/>
            <p:cNvSpPr>
              <a:spLocks noChangeShapeType="1"/>
            </p:cNvSpPr>
            <p:nvPr/>
          </p:nvSpPr>
          <p:spPr bwMode="auto">
            <a:xfrm>
              <a:off x="1905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Line 30"/>
            <p:cNvSpPr>
              <a:spLocks noChangeShapeType="1"/>
            </p:cNvSpPr>
            <p:nvPr/>
          </p:nvSpPr>
          <p:spPr bwMode="auto">
            <a:xfrm>
              <a:off x="2304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Line 31"/>
            <p:cNvSpPr>
              <a:spLocks noChangeShapeType="1"/>
            </p:cNvSpPr>
            <p:nvPr/>
          </p:nvSpPr>
          <p:spPr bwMode="auto">
            <a:xfrm>
              <a:off x="2769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32"/>
            <p:cNvSpPr>
              <a:spLocks noChangeShapeType="1"/>
            </p:cNvSpPr>
            <p:nvPr/>
          </p:nvSpPr>
          <p:spPr bwMode="auto">
            <a:xfrm>
              <a:off x="3201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Line 33"/>
            <p:cNvSpPr>
              <a:spLocks noChangeShapeType="1"/>
            </p:cNvSpPr>
            <p:nvPr/>
          </p:nvSpPr>
          <p:spPr bwMode="auto">
            <a:xfrm>
              <a:off x="3633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67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67" grpId="0" animBg="1"/>
      <p:bldP spid="11268" grpId="0" animBg="1"/>
      <p:bldP spid="11269" grpId="0" animBg="1"/>
      <p:bldP spid="11270" grpId="0" animBg="1"/>
      <p:bldP spid="112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285" y="789719"/>
            <a:ext cx="2743200" cy="609600"/>
          </a:xfrm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</a:t>
            </a:r>
            <a:r>
              <a:rPr lang="en-US" altLang="zh-CN" sz="32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向量的减法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 flipV="1">
            <a:off x="7734301" y="2362200"/>
            <a:ext cx="18002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7734300" y="1524000"/>
            <a:ext cx="1066800" cy="827088"/>
          </a:xfrm>
          <a:prstGeom prst="line">
            <a:avLst/>
          </a:prstGeom>
          <a:noFill/>
          <a:ln w="1587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7000876" y="1524000"/>
            <a:ext cx="18002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 flipH="1" flipV="1">
            <a:off x="7048500" y="1524000"/>
            <a:ext cx="685800" cy="83820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 flipV="1">
            <a:off x="8801100" y="1524000"/>
            <a:ext cx="685800" cy="83820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2027479" y="3292530"/>
            <a:ext cx="2203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三角不等式</a:t>
            </a:r>
          </a:p>
        </p:txBody>
      </p:sp>
      <p:grpSp>
        <p:nvGrpSpPr>
          <p:cNvPr id="12297" name="Group 9"/>
          <p:cNvGrpSpPr>
            <a:grpSpLocks/>
          </p:cNvGrpSpPr>
          <p:nvPr/>
        </p:nvGrpSpPr>
        <p:grpSpPr bwMode="auto">
          <a:xfrm>
            <a:off x="3270209" y="1499391"/>
            <a:ext cx="887411" cy="477838"/>
            <a:chOff x="1104" y="806"/>
            <a:chExt cx="559" cy="301"/>
          </a:xfrm>
        </p:grpSpPr>
        <p:graphicFrame>
          <p:nvGraphicFramePr>
            <p:cNvPr id="1234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3865788"/>
                </p:ext>
              </p:extLst>
            </p:nvPr>
          </p:nvGraphicFramePr>
          <p:xfrm>
            <a:off x="1104" y="806"/>
            <a:ext cx="559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3" name="Equation" r:id="rId3" imgW="342720" imgH="177480" progId="Equation.DSMT4">
                    <p:embed/>
                  </p:oleObj>
                </mc:Choice>
                <mc:Fallback>
                  <p:oleObj name="Equation" r:id="rId3" imgW="342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806"/>
                          <a:ext cx="559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47" name="Line 11"/>
            <p:cNvSpPr>
              <a:spLocks noChangeShapeType="1"/>
            </p:cNvSpPr>
            <p:nvPr/>
          </p:nvSpPr>
          <p:spPr bwMode="auto">
            <a:xfrm>
              <a:off x="1137" y="81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8" name="Line 12"/>
            <p:cNvSpPr>
              <a:spLocks noChangeShapeType="1"/>
            </p:cNvSpPr>
            <p:nvPr/>
          </p:nvSpPr>
          <p:spPr bwMode="auto">
            <a:xfrm>
              <a:off x="1473" y="86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01" name="Group 13"/>
          <p:cNvGrpSpPr>
            <a:grpSpLocks/>
          </p:cNvGrpSpPr>
          <p:nvPr/>
        </p:nvGrpSpPr>
        <p:grpSpPr bwMode="auto">
          <a:xfrm>
            <a:off x="4174820" y="1501383"/>
            <a:ext cx="1778000" cy="550863"/>
            <a:chOff x="1633" y="816"/>
            <a:chExt cx="1120" cy="347"/>
          </a:xfrm>
        </p:grpSpPr>
        <p:graphicFrame>
          <p:nvGraphicFramePr>
            <p:cNvPr id="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9405181"/>
                </p:ext>
              </p:extLst>
            </p:nvPr>
          </p:nvGraphicFramePr>
          <p:xfrm>
            <a:off x="1633" y="816"/>
            <a:ext cx="112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4" name="Equation" r:id="rId5" imgW="685800" imgH="203040" progId="Equation.DSMT4">
                    <p:embed/>
                  </p:oleObj>
                </mc:Choice>
                <mc:Fallback>
                  <p:oleObj name="Equation" r:id="rId5" imgW="685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3" y="816"/>
                          <a:ext cx="1120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44" name="Line 15"/>
            <p:cNvSpPr>
              <a:spLocks noChangeShapeType="1"/>
            </p:cNvSpPr>
            <p:nvPr/>
          </p:nvSpPr>
          <p:spPr bwMode="auto">
            <a:xfrm>
              <a:off x="1857" y="81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5" name="Line 16"/>
            <p:cNvSpPr>
              <a:spLocks noChangeShapeType="1"/>
            </p:cNvSpPr>
            <p:nvPr/>
          </p:nvSpPr>
          <p:spPr bwMode="auto">
            <a:xfrm>
              <a:off x="2400" y="86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05" name="Group 17"/>
          <p:cNvGrpSpPr>
            <a:grpSpLocks/>
          </p:cNvGrpSpPr>
          <p:nvPr/>
        </p:nvGrpSpPr>
        <p:grpSpPr bwMode="auto">
          <a:xfrm>
            <a:off x="1937211" y="2087677"/>
            <a:ext cx="2878139" cy="531813"/>
            <a:chOff x="346" y="1248"/>
            <a:chExt cx="1813" cy="335"/>
          </a:xfrm>
        </p:grpSpPr>
        <p:graphicFrame>
          <p:nvGraphicFramePr>
            <p:cNvPr id="3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0476479"/>
                </p:ext>
              </p:extLst>
            </p:nvPr>
          </p:nvGraphicFramePr>
          <p:xfrm>
            <a:off x="346" y="1248"/>
            <a:ext cx="1813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5" name="Equation" r:id="rId7" imgW="1231560" imgH="215640" progId="Equation.DSMT4">
                    <p:embed/>
                  </p:oleObj>
                </mc:Choice>
                <mc:Fallback>
                  <p:oleObj name="Equation" r:id="rId7" imgW="123156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" y="1248"/>
                          <a:ext cx="1813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41" name="Line 19"/>
            <p:cNvSpPr>
              <a:spLocks noChangeShapeType="1"/>
            </p:cNvSpPr>
            <p:nvPr/>
          </p:nvSpPr>
          <p:spPr bwMode="auto">
            <a:xfrm>
              <a:off x="1104" y="12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2" name="Line 20"/>
            <p:cNvSpPr>
              <a:spLocks noChangeShapeType="1"/>
            </p:cNvSpPr>
            <p:nvPr/>
          </p:nvSpPr>
          <p:spPr bwMode="auto">
            <a:xfrm>
              <a:off x="1440" y="129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09" name="Group 21"/>
          <p:cNvGrpSpPr>
            <a:grpSpLocks/>
          </p:cNvGrpSpPr>
          <p:nvPr/>
        </p:nvGrpSpPr>
        <p:grpSpPr bwMode="auto">
          <a:xfrm>
            <a:off x="3271479" y="2817811"/>
            <a:ext cx="854076" cy="406401"/>
            <a:chOff x="1137" y="1632"/>
            <a:chExt cx="538" cy="256"/>
          </a:xfrm>
        </p:grpSpPr>
        <p:graphicFrame>
          <p:nvGraphicFramePr>
            <p:cNvPr id="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0368740"/>
                </p:ext>
              </p:extLst>
            </p:nvPr>
          </p:nvGraphicFramePr>
          <p:xfrm>
            <a:off x="1137" y="1646"/>
            <a:ext cx="53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6" name="Equation" r:id="rId9" imgW="342720" imgH="139680" progId="Equation.DSMT4">
                    <p:embed/>
                  </p:oleObj>
                </mc:Choice>
                <mc:Fallback>
                  <p:oleObj name="Equation" r:id="rId9" imgW="342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7" y="1646"/>
                          <a:ext cx="538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8" name="Line 23"/>
            <p:cNvSpPr>
              <a:spLocks noChangeShapeType="1"/>
            </p:cNvSpPr>
            <p:nvPr/>
          </p:nvSpPr>
          <p:spPr bwMode="auto">
            <a:xfrm>
              <a:off x="1185" y="1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9" name="Line 24"/>
            <p:cNvSpPr>
              <a:spLocks noChangeShapeType="1"/>
            </p:cNvSpPr>
            <p:nvPr/>
          </p:nvSpPr>
          <p:spPr bwMode="auto">
            <a:xfrm>
              <a:off x="1514" y="1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13" name="Group 25"/>
          <p:cNvGrpSpPr>
            <a:grpSpLocks/>
          </p:cNvGrpSpPr>
          <p:nvPr/>
        </p:nvGrpSpPr>
        <p:grpSpPr bwMode="auto">
          <a:xfrm>
            <a:off x="4127678" y="2742962"/>
            <a:ext cx="1730375" cy="533401"/>
            <a:chOff x="1622" y="1577"/>
            <a:chExt cx="1090" cy="336"/>
          </a:xfrm>
        </p:grpSpPr>
        <p:graphicFrame>
          <p:nvGraphicFramePr>
            <p:cNvPr id="12334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2854215"/>
                </p:ext>
              </p:extLst>
            </p:nvPr>
          </p:nvGraphicFramePr>
          <p:xfrm>
            <a:off x="1622" y="1577"/>
            <a:ext cx="109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7" name="Equation" r:id="rId11" imgW="685800" imgH="203040" progId="Equation.DSMT4">
                    <p:embed/>
                  </p:oleObj>
                </mc:Choice>
                <mc:Fallback>
                  <p:oleObj name="Equation" r:id="rId11" imgW="685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2" y="1577"/>
                          <a:ext cx="109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5" name="Line 27"/>
            <p:cNvSpPr>
              <a:spLocks noChangeShapeType="1"/>
            </p:cNvSpPr>
            <p:nvPr/>
          </p:nvSpPr>
          <p:spPr bwMode="auto">
            <a:xfrm>
              <a:off x="1863" y="1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6" name="Line 28"/>
            <p:cNvSpPr>
              <a:spLocks noChangeShapeType="1"/>
            </p:cNvSpPr>
            <p:nvPr/>
          </p:nvSpPr>
          <p:spPr bwMode="auto">
            <a:xfrm>
              <a:off x="2400" y="1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17" name="Group 29"/>
          <p:cNvGrpSpPr>
            <a:grpSpLocks/>
          </p:cNvGrpSpPr>
          <p:nvPr/>
        </p:nvGrpSpPr>
        <p:grpSpPr bwMode="auto">
          <a:xfrm>
            <a:off x="3315388" y="3879961"/>
            <a:ext cx="2804164" cy="675655"/>
            <a:chOff x="1150" y="2426"/>
            <a:chExt cx="1705" cy="348"/>
          </a:xfrm>
        </p:grpSpPr>
        <p:graphicFrame>
          <p:nvGraphicFramePr>
            <p:cNvPr id="12329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3221805"/>
                </p:ext>
              </p:extLst>
            </p:nvPr>
          </p:nvGraphicFramePr>
          <p:xfrm>
            <a:off x="1150" y="2426"/>
            <a:ext cx="1677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8" name="Equation" r:id="rId13" imgW="1231560" imgH="241200" progId="Equation.DSMT4">
                    <p:embed/>
                  </p:oleObj>
                </mc:Choice>
                <mc:Fallback>
                  <p:oleObj name="Equation" r:id="rId13" imgW="12315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0" y="2426"/>
                          <a:ext cx="1677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Line 31"/>
            <p:cNvSpPr>
              <a:spLocks noChangeShapeType="1"/>
            </p:cNvSpPr>
            <p:nvPr/>
          </p:nvSpPr>
          <p:spPr bwMode="auto">
            <a:xfrm>
              <a:off x="1248" y="249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1" name="Line 32"/>
            <p:cNvSpPr>
              <a:spLocks noChangeShapeType="1"/>
            </p:cNvSpPr>
            <p:nvPr/>
          </p:nvSpPr>
          <p:spPr bwMode="auto">
            <a:xfrm>
              <a:off x="1569" y="24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2" name="Line 33"/>
            <p:cNvSpPr>
              <a:spLocks noChangeShapeType="1"/>
            </p:cNvSpPr>
            <p:nvPr/>
          </p:nvSpPr>
          <p:spPr bwMode="auto">
            <a:xfrm>
              <a:off x="2097" y="25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34"/>
            <p:cNvSpPr>
              <a:spLocks noChangeShapeType="1"/>
            </p:cNvSpPr>
            <p:nvPr/>
          </p:nvSpPr>
          <p:spPr bwMode="auto">
            <a:xfrm>
              <a:off x="2696" y="24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23" name="Group 35"/>
          <p:cNvGrpSpPr>
            <a:grpSpLocks/>
          </p:cNvGrpSpPr>
          <p:nvPr/>
        </p:nvGrpSpPr>
        <p:grpSpPr bwMode="auto">
          <a:xfrm>
            <a:off x="6530976" y="1820865"/>
            <a:ext cx="808038" cy="433388"/>
            <a:chOff x="3154" y="1147"/>
            <a:chExt cx="509" cy="273"/>
          </a:xfrm>
        </p:grpSpPr>
        <p:graphicFrame>
          <p:nvGraphicFramePr>
            <p:cNvPr id="12326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3432056"/>
                </p:ext>
              </p:extLst>
            </p:nvPr>
          </p:nvGraphicFramePr>
          <p:xfrm>
            <a:off x="3154" y="1147"/>
            <a:ext cx="50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9" name="Equation" r:id="rId15" imgW="342720" imgH="177480" progId="Equation.DSMT4">
                    <p:embed/>
                  </p:oleObj>
                </mc:Choice>
                <mc:Fallback>
                  <p:oleObj name="Equation" r:id="rId15" imgW="342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4" y="1147"/>
                          <a:ext cx="50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37"/>
            <p:cNvSpPr>
              <a:spLocks noChangeShapeType="1"/>
            </p:cNvSpPr>
            <p:nvPr/>
          </p:nvSpPr>
          <p:spPr bwMode="auto">
            <a:xfrm>
              <a:off x="3168" y="115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8" name="Line 38"/>
            <p:cNvSpPr>
              <a:spLocks noChangeShapeType="1"/>
            </p:cNvSpPr>
            <p:nvPr/>
          </p:nvSpPr>
          <p:spPr bwMode="auto">
            <a:xfrm>
              <a:off x="3504" y="120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27" name="Group 39"/>
          <p:cNvGrpSpPr>
            <a:grpSpLocks/>
          </p:cNvGrpSpPr>
          <p:nvPr/>
        </p:nvGrpSpPr>
        <p:grpSpPr bwMode="auto">
          <a:xfrm>
            <a:off x="8404226" y="2514600"/>
            <a:ext cx="327025" cy="358775"/>
            <a:chOff x="4334" y="1584"/>
            <a:chExt cx="206" cy="226"/>
          </a:xfrm>
        </p:grpSpPr>
        <p:graphicFrame>
          <p:nvGraphicFramePr>
            <p:cNvPr id="12324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5457836"/>
                </p:ext>
              </p:extLst>
            </p:nvPr>
          </p:nvGraphicFramePr>
          <p:xfrm>
            <a:off x="4334" y="1584"/>
            <a:ext cx="20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0" name="Equation" r:id="rId17" imgW="126720" imgH="139680" progId="Equation.DSMT4">
                    <p:embed/>
                  </p:oleObj>
                </mc:Choice>
                <mc:Fallback>
                  <p:oleObj name="Equation" r:id="rId17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4" y="1584"/>
                          <a:ext cx="206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5" name="Line 41"/>
            <p:cNvSpPr>
              <a:spLocks noChangeShapeType="1"/>
            </p:cNvSpPr>
            <p:nvPr/>
          </p:nvSpPr>
          <p:spPr bwMode="auto">
            <a:xfrm>
              <a:off x="4353" y="158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30" name="Group 42"/>
          <p:cNvGrpSpPr>
            <a:grpSpLocks/>
          </p:cNvGrpSpPr>
          <p:nvPr/>
        </p:nvGrpSpPr>
        <p:grpSpPr bwMode="auto">
          <a:xfrm>
            <a:off x="8000998" y="1600201"/>
            <a:ext cx="296863" cy="420688"/>
            <a:chOff x="4080" y="1008"/>
            <a:chExt cx="187" cy="265"/>
          </a:xfrm>
        </p:grpSpPr>
        <p:graphicFrame>
          <p:nvGraphicFramePr>
            <p:cNvPr id="12322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3143914"/>
                </p:ext>
              </p:extLst>
            </p:nvPr>
          </p:nvGraphicFramePr>
          <p:xfrm>
            <a:off x="4080" y="1021"/>
            <a:ext cx="187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1" name="Equation" r:id="rId19" imgW="126720" imgH="177480" progId="Equation.DSMT4">
                    <p:embed/>
                  </p:oleObj>
                </mc:Choice>
                <mc:Fallback>
                  <p:oleObj name="Equation" r:id="rId19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021"/>
                          <a:ext cx="187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44"/>
            <p:cNvSpPr>
              <a:spLocks noChangeShapeType="1"/>
            </p:cNvSpPr>
            <p:nvPr/>
          </p:nvSpPr>
          <p:spPr bwMode="auto">
            <a:xfrm>
              <a:off x="4080" y="10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33" name="Group 45"/>
          <p:cNvGrpSpPr>
            <a:grpSpLocks/>
          </p:cNvGrpSpPr>
          <p:nvPr/>
        </p:nvGrpSpPr>
        <p:grpSpPr bwMode="auto">
          <a:xfrm>
            <a:off x="9143996" y="1503362"/>
            <a:ext cx="803275" cy="425450"/>
            <a:chOff x="4800" y="947"/>
            <a:chExt cx="506" cy="268"/>
          </a:xfrm>
        </p:grpSpPr>
        <p:graphicFrame>
          <p:nvGraphicFramePr>
            <p:cNvPr id="12319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7362377"/>
                </p:ext>
              </p:extLst>
            </p:nvPr>
          </p:nvGraphicFramePr>
          <p:xfrm>
            <a:off x="4809" y="947"/>
            <a:ext cx="49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2" name="Equation" r:id="rId21" imgW="342720" imgH="177480" progId="Equation.DSMT4">
                    <p:embed/>
                  </p:oleObj>
                </mc:Choice>
                <mc:Fallback>
                  <p:oleObj name="Equation" r:id="rId21" imgW="342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9" y="947"/>
                          <a:ext cx="49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0" name="Line 47"/>
            <p:cNvSpPr>
              <a:spLocks noChangeShapeType="1"/>
            </p:cNvSpPr>
            <p:nvPr/>
          </p:nvSpPr>
          <p:spPr bwMode="auto">
            <a:xfrm>
              <a:off x="4800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1" name="Line 48"/>
            <p:cNvSpPr>
              <a:spLocks noChangeShapeType="1"/>
            </p:cNvSpPr>
            <p:nvPr/>
          </p:nvSpPr>
          <p:spPr bwMode="auto">
            <a:xfrm>
              <a:off x="5136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37" name="Group 49"/>
          <p:cNvGrpSpPr>
            <a:grpSpLocks/>
          </p:cNvGrpSpPr>
          <p:nvPr/>
        </p:nvGrpSpPr>
        <p:grpSpPr bwMode="auto">
          <a:xfrm>
            <a:off x="7535869" y="1066804"/>
            <a:ext cx="488951" cy="376239"/>
            <a:chOff x="3787" y="672"/>
            <a:chExt cx="308" cy="237"/>
          </a:xfrm>
        </p:grpSpPr>
        <p:graphicFrame>
          <p:nvGraphicFramePr>
            <p:cNvPr id="9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2029042"/>
                </p:ext>
              </p:extLst>
            </p:nvPr>
          </p:nvGraphicFramePr>
          <p:xfrm>
            <a:off x="3787" y="691"/>
            <a:ext cx="30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3" name="Equation" r:id="rId23" imgW="215640" imgH="139680" progId="Equation.DSMT4">
                    <p:embed/>
                  </p:oleObj>
                </mc:Choice>
                <mc:Fallback>
                  <p:oleObj name="Equation" r:id="rId23" imgW="21564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691"/>
                          <a:ext cx="30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8" name="Line 51"/>
            <p:cNvSpPr>
              <a:spLocks noChangeShapeType="1"/>
            </p:cNvSpPr>
            <p:nvPr/>
          </p:nvSpPr>
          <p:spPr bwMode="auto">
            <a:xfrm>
              <a:off x="3936" y="6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40" name="Group 52"/>
          <p:cNvGrpSpPr>
            <a:grpSpLocks/>
          </p:cNvGrpSpPr>
          <p:nvPr/>
        </p:nvGrpSpPr>
        <p:grpSpPr bwMode="auto">
          <a:xfrm>
            <a:off x="5803701" y="2738305"/>
            <a:ext cx="568326" cy="450848"/>
            <a:chOff x="2684" y="1591"/>
            <a:chExt cx="358" cy="284"/>
          </a:xfrm>
        </p:grpSpPr>
        <p:graphicFrame>
          <p:nvGraphicFramePr>
            <p:cNvPr id="12315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4274280"/>
                </p:ext>
              </p:extLst>
            </p:nvPr>
          </p:nvGraphicFramePr>
          <p:xfrm>
            <a:off x="2684" y="1598"/>
            <a:ext cx="35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4" name="Equation" r:id="rId25" imgW="241200" imgH="177480" progId="Equation.DSMT4">
                    <p:embed/>
                  </p:oleObj>
                </mc:Choice>
                <mc:Fallback>
                  <p:oleObj name="Equation" r:id="rId25" imgW="2412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4" y="1598"/>
                          <a:ext cx="35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6" name="Line 54"/>
            <p:cNvSpPr>
              <a:spLocks noChangeShapeType="1"/>
            </p:cNvSpPr>
            <p:nvPr/>
          </p:nvSpPr>
          <p:spPr bwMode="auto">
            <a:xfrm>
              <a:off x="2880" y="159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43" name="Group 55"/>
          <p:cNvGrpSpPr>
            <a:grpSpLocks/>
          </p:cNvGrpSpPr>
          <p:nvPr/>
        </p:nvGrpSpPr>
        <p:grpSpPr bwMode="auto">
          <a:xfrm>
            <a:off x="3303640" y="4653136"/>
            <a:ext cx="3051176" cy="641351"/>
            <a:chOff x="1160" y="2867"/>
            <a:chExt cx="1922" cy="404"/>
          </a:xfrm>
        </p:grpSpPr>
        <p:graphicFrame>
          <p:nvGraphicFramePr>
            <p:cNvPr id="12310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3428561"/>
                </p:ext>
              </p:extLst>
            </p:nvPr>
          </p:nvGraphicFramePr>
          <p:xfrm>
            <a:off x="1160" y="2867"/>
            <a:ext cx="1922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5" name="Equation" r:id="rId27" imgW="1218960" imgH="241200" progId="Equation.DSMT4">
                    <p:embed/>
                  </p:oleObj>
                </mc:Choice>
                <mc:Fallback>
                  <p:oleObj name="Equation" r:id="rId27" imgW="12189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0" y="2867"/>
                          <a:ext cx="1922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1" name="Line 57"/>
            <p:cNvSpPr>
              <a:spLocks noChangeShapeType="1"/>
            </p:cNvSpPr>
            <p:nvPr/>
          </p:nvSpPr>
          <p:spPr bwMode="auto">
            <a:xfrm>
              <a:off x="1281" y="29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Line 58"/>
            <p:cNvSpPr>
              <a:spLocks noChangeShapeType="1"/>
            </p:cNvSpPr>
            <p:nvPr/>
          </p:nvSpPr>
          <p:spPr bwMode="auto">
            <a:xfrm>
              <a:off x="2206" y="29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59"/>
            <p:cNvSpPr>
              <a:spLocks noChangeShapeType="1"/>
            </p:cNvSpPr>
            <p:nvPr/>
          </p:nvSpPr>
          <p:spPr bwMode="auto">
            <a:xfrm>
              <a:off x="2777" y="292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Line 60"/>
            <p:cNvSpPr>
              <a:spLocks noChangeShapeType="1"/>
            </p:cNvSpPr>
            <p:nvPr/>
          </p:nvSpPr>
          <p:spPr bwMode="auto">
            <a:xfrm>
              <a:off x="1601" y="288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005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292" grpId="0" animBg="1"/>
      <p:bldP spid="12293" grpId="0" animBg="1"/>
      <p:bldP spid="12294" grpId="0" animBg="1"/>
      <p:bldP spid="12295" grpId="0" animBg="1"/>
      <p:bldP spid="1229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667986"/>
              </p:ext>
            </p:extLst>
          </p:nvPr>
        </p:nvGraphicFramePr>
        <p:xfrm>
          <a:off x="3990181" y="3182475"/>
          <a:ext cx="2258219" cy="611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8" name="Equation" r:id="rId3" imgW="939600" imgH="241200" progId="Equation.DSMT4">
                  <p:embed/>
                </p:oleObj>
              </mc:Choice>
              <mc:Fallback>
                <p:oleObj name="Equation" r:id="rId3" imgW="939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181" y="3182475"/>
                        <a:ext cx="2258219" cy="611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2056377" y="325370"/>
            <a:ext cx="3276600" cy="5334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向量与数的乘法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063750" y="99060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是一个数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9232900" y="1066800"/>
          <a:ext cx="64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" name="Equation" r:id="rId5" imgW="619085" imgH="361783" progId="Equation.3">
                  <p:embed/>
                </p:oleObj>
              </mc:Choice>
              <mc:Fallback>
                <p:oleObj name="Equation" r:id="rId5" imgW="619085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900" y="1066800"/>
                        <a:ext cx="647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178050" y="1524001"/>
            <a:ext cx="1289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规定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088737"/>
              </p:ext>
            </p:extLst>
          </p:nvPr>
        </p:nvGraphicFramePr>
        <p:xfrm>
          <a:off x="3429000" y="1561926"/>
          <a:ext cx="1428649" cy="53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0" name="Equation" r:id="rId7" imgW="596880" imgH="215640" progId="Equation.DSMT4">
                  <p:embed/>
                </p:oleObj>
              </mc:Choice>
              <mc:Fallback>
                <p:oleObj name="Equation" r:id="rId7" imgW="596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561926"/>
                        <a:ext cx="1428649" cy="53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44672"/>
              </p:ext>
            </p:extLst>
          </p:nvPr>
        </p:nvGraphicFramePr>
        <p:xfrm>
          <a:off x="4928070" y="1567989"/>
          <a:ext cx="2033314" cy="51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1" name="Equation" r:id="rId9" imgW="888840" imgH="215640" progId="Equation.DSMT4">
                  <p:embed/>
                </p:oleObj>
              </mc:Choice>
              <mc:Fallback>
                <p:oleObj name="Equation" r:id="rId9" imgW="888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8070" y="1567989"/>
                        <a:ext cx="2033314" cy="51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512047"/>
              </p:ext>
            </p:extLst>
          </p:nvPr>
        </p:nvGraphicFramePr>
        <p:xfrm>
          <a:off x="3387726" y="2078377"/>
          <a:ext cx="1358901" cy="53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2" name="Equation" r:id="rId11" imgW="571320" imgH="215640" progId="Equation.DSMT4">
                  <p:embed/>
                </p:oleObj>
              </mc:Choice>
              <mc:Fallback>
                <p:oleObj name="Equation" r:id="rId11" imgW="571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726" y="2078377"/>
                        <a:ext cx="1358901" cy="535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450912"/>
              </p:ext>
            </p:extLst>
          </p:nvPr>
        </p:nvGraphicFramePr>
        <p:xfrm>
          <a:off x="3370262" y="2594045"/>
          <a:ext cx="1393827" cy="545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3" name="Equation" r:id="rId13" imgW="571320" imgH="215640" progId="Equation.DSMT4">
                  <p:embed/>
                </p:oleObj>
              </mc:Choice>
              <mc:Fallback>
                <p:oleObj name="Equation" r:id="rId13" imgW="571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2" y="2594045"/>
                        <a:ext cx="1393827" cy="545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612828"/>
              </p:ext>
            </p:extLst>
          </p:nvPr>
        </p:nvGraphicFramePr>
        <p:xfrm>
          <a:off x="4840698" y="2514391"/>
          <a:ext cx="1372713" cy="62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4" name="Equation" r:id="rId15" imgW="558720" imgH="241200" progId="Equation.DSMT4">
                  <p:embed/>
                </p:oleObj>
              </mc:Choice>
              <mc:Fallback>
                <p:oleObj name="Equation" r:id="rId15" imgW="558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698" y="2514391"/>
                        <a:ext cx="1372713" cy="621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103871"/>
              </p:ext>
            </p:extLst>
          </p:nvPr>
        </p:nvGraphicFramePr>
        <p:xfrm>
          <a:off x="7046699" y="1550256"/>
          <a:ext cx="2217951" cy="601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5" name="Equation" r:id="rId17" imgW="939600" imgH="241200" progId="Equation.DSMT4">
                  <p:embed/>
                </p:oleObj>
              </mc:Choice>
              <mc:Fallback>
                <p:oleObj name="Equation" r:id="rId17" imgW="939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699" y="1550256"/>
                        <a:ext cx="2217951" cy="601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430751"/>
              </p:ext>
            </p:extLst>
          </p:nvPr>
        </p:nvGraphicFramePr>
        <p:xfrm>
          <a:off x="9105900" y="3590925"/>
          <a:ext cx="1215650" cy="491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6" name="Equation" r:id="rId19" imgW="533160" imgH="203040" progId="Equation.DSMT4">
                  <p:embed/>
                </p:oleObj>
              </mc:Choice>
              <mc:Fallback>
                <p:oleObj name="Equation" r:id="rId19" imgW="53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5900" y="3590925"/>
                        <a:ext cx="1215650" cy="491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9178550" y="294322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可见</a:t>
            </a:r>
          </a:p>
        </p:txBody>
      </p:sp>
      <p:graphicFrame>
        <p:nvGraphicFramePr>
          <p:cNvPr id="133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847197"/>
              </p:ext>
            </p:extLst>
          </p:nvPr>
        </p:nvGraphicFramePr>
        <p:xfrm>
          <a:off x="8931515" y="4031332"/>
          <a:ext cx="1664298" cy="508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7" name="Equation" r:id="rId21" imgW="711000" imgH="203040" progId="Equation.DSMT4">
                  <p:embed/>
                </p:oleObj>
              </mc:Choice>
              <mc:Fallback>
                <p:oleObj name="Equation" r:id="rId21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1515" y="4031332"/>
                        <a:ext cx="1664298" cy="508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034081"/>
              </p:ext>
            </p:extLst>
          </p:nvPr>
        </p:nvGraphicFramePr>
        <p:xfrm>
          <a:off x="7038465" y="2108206"/>
          <a:ext cx="2416168" cy="59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8" name="Equation" r:id="rId23" imgW="1041120" imgH="241200" progId="Equation.DSMT4">
                  <p:embed/>
                </p:oleObj>
              </mc:Choice>
              <mc:Fallback>
                <p:oleObj name="Equation" r:id="rId23" imgW="1041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465" y="2108206"/>
                        <a:ext cx="2416168" cy="592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9" name="Group 17"/>
          <p:cNvGrpSpPr>
            <a:grpSpLocks/>
          </p:cNvGrpSpPr>
          <p:nvPr/>
        </p:nvGrpSpPr>
        <p:grpSpPr bwMode="auto">
          <a:xfrm>
            <a:off x="4038600" y="990601"/>
            <a:ext cx="5410200" cy="519113"/>
            <a:chOff x="1632" y="480"/>
            <a:chExt cx="3408" cy="327"/>
          </a:xfrm>
        </p:grpSpPr>
        <p:sp>
          <p:nvSpPr>
            <p:cNvPr id="2" name="Text Box 18"/>
            <p:cNvSpPr txBox="1">
              <a:spLocks noChangeArrowheads="1"/>
            </p:cNvSpPr>
            <p:nvPr/>
          </p:nvSpPr>
          <p:spPr bwMode="auto">
            <a:xfrm>
              <a:off x="1632" y="480"/>
              <a:ext cx="3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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与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的乘积是一个新向量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记作</a:t>
              </a:r>
            </a:p>
          </p:txBody>
        </p:sp>
        <p:sp>
          <p:nvSpPr>
            <p:cNvPr id="3" name="Line 19"/>
            <p:cNvSpPr>
              <a:spLocks noChangeShapeType="1"/>
            </p:cNvSpPr>
            <p:nvPr/>
          </p:nvSpPr>
          <p:spPr bwMode="auto">
            <a:xfrm>
              <a:off x="2123" y="576"/>
              <a:ext cx="18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33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507948"/>
              </p:ext>
            </p:extLst>
          </p:nvPr>
        </p:nvGraphicFramePr>
        <p:xfrm>
          <a:off x="4857649" y="2089140"/>
          <a:ext cx="2063961" cy="519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9" name="Equation" r:id="rId25" imgW="901440" imgH="215640" progId="Equation.DSMT4">
                  <p:embed/>
                </p:oleObj>
              </mc:Choice>
              <mc:Fallback>
                <p:oleObj name="Equation" r:id="rId25" imgW="901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649" y="2089140"/>
                        <a:ext cx="2063961" cy="519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2362201" y="3200401"/>
            <a:ext cx="1025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总之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2063750" y="3827463"/>
            <a:ext cx="1517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运算律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3429000" y="38100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结合律</a:t>
            </a:r>
          </a:p>
        </p:txBody>
      </p:sp>
      <p:graphicFrame>
        <p:nvGraphicFramePr>
          <p:cNvPr id="1333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108284"/>
              </p:ext>
            </p:extLst>
          </p:nvPr>
        </p:nvGraphicFramePr>
        <p:xfrm>
          <a:off x="4760328" y="3836940"/>
          <a:ext cx="1080672" cy="483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0" name="Equation" r:id="rId27" imgW="469800" imgH="203040" progId="Equation.DSMT4">
                  <p:embed/>
                </p:oleObj>
              </mc:Choice>
              <mc:Fallback>
                <p:oleObj name="Equation" r:id="rId27" imgW="46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328" y="3836940"/>
                        <a:ext cx="1080672" cy="483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612783"/>
              </p:ext>
            </p:extLst>
          </p:nvPr>
        </p:nvGraphicFramePr>
        <p:xfrm>
          <a:off x="5769063" y="3837179"/>
          <a:ext cx="1407525" cy="474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1" name="Equation" r:id="rId29" imgW="622080" imgH="203040" progId="Equation.DSMT4">
                  <p:embed/>
                </p:oleObj>
              </mc:Choice>
              <mc:Fallback>
                <p:oleObj name="Equation" r:id="rId29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9063" y="3837179"/>
                        <a:ext cx="1407525" cy="474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399645"/>
              </p:ext>
            </p:extLst>
          </p:nvPr>
        </p:nvGraphicFramePr>
        <p:xfrm>
          <a:off x="7106863" y="3850473"/>
          <a:ext cx="1258887" cy="4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2" name="Equation" r:id="rId31" imgW="520560" imgH="203040" progId="Equation.DSMT4">
                  <p:embed/>
                </p:oleObj>
              </mc:Choice>
              <mc:Fallback>
                <p:oleObj name="Equation" r:id="rId31" imgW="520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6863" y="3850473"/>
                        <a:ext cx="1258887" cy="4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3429000" y="4340226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分配律</a:t>
            </a:r>
          </a:p>
        </p:txBody>
      </p:sp>
      <p:graphicFrame>
        <p:nvGraphicFramePr>
          <p:cNvPr id="1334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030710"/>
              </p:ext>
            </p:extLst>
          </p:nvPr>
        </p:nvGraphicFramePr>
        <p:xfrm>
          <a:off x="4746627" y="4402494"/>
          <a:ext cx="1349374" cy="486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3" name="Equation" r:id="rId33" imgW="583920" imgH="203040" progId="Equation.DSMT4">
                  <p:embed/>
                </p:oleObj>
              </mc:Choice>
              <mc:Fallback>
                <p:oleObj name="Equation" r:id="rId33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7" y="4402494"/>
                        <a:ext cx="1349374" cy="486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147625"/>
              </p:ext>
            </p:extLst>
          </p:nvPr>
        </p:nvGraphicFramePr>
        <p:xfrm>
          <a:off x="6130646" y="4437538"/>
          <a:ext cx="1756054" cy="506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4" name="Equation" r:id="rId35" imgW="749160" imgH="203040" progId="Equation.DSMT4">
                  <p:embed/>
                </p:oleObj>
              </mc:Choice>
              <mc:Fallback>
                <p:oleObj name="Equation" r:id="rId35" imgW="749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646" y="4437538"/>
                        <a:ext cx="1756054" cy="506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789677"/>
              </p:ext>
            </p:extLst>
          </p:nvPr>
        </p:nvGraphicFramePr>
        <p:xfrm>
          <a:off x="4978989" y="4849278"/>
          <a:ext cx="1255712" cy="554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5" name="Equation" r:id="rId37" imgW="571320" imgH="241200" progId="Equation.DSMT4">
                  <p:embed/>
                </p:oleObj>
              </mc:Choice>
              <mc:Fallback>
                <p:oleObj name="Equation" r:id="rId37" imgW="571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989" y="4849278"/>
                        <a:ext cx="1255712" cy="554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966217"/>
              </p:ext>
            </p:extLst>
          </p:nvPr>
        </p:nvGraphicFramePr>
        <p:xfrm>
          <a:off x="6167813" y="4841833"/>
          <a:ext cx="1680787" cy="569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6" name="Equation" r:id="rId39" imgW="749160" imgH="241200" progId="Equation.DSMT4">
                  <p:embed/>
                </p:oleObj>
              </mc:Choice>
              <mc:Fallback>
                <p:oleObj name="Equation" r:id="rId39" imgW="749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813" y="4841833"/>
                        <a:ext cx="1680787" cy="569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586979"/>
              </p:ext>
            </p:extLst>
          </p:nvPr>
        </p:nvGraphicFramePr>
        <p:xfrm>
          <a:off x="2168525" y="5551115"/>
          <a:ext cx="1184275" cy="546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7" name="Equation" r:id="rId41" imgW="545760" imgH="241200" progId="Equation.DSMT4">
                  <p:embed/>
                </p:oleObj>
              </mc:Choice>
              <mc:Fallback>
                <p:oleObj name="Equation" r:id="rId41" imgW="545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5551115"/>
                        <a:ext cx="1184275" cy="546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53014"/>
              </p:ext>
            </p:extLst>
          </p:nvPr>
        </p:nvGraphicFramePr>
        <p:xfrm>
          <a:off x="5664519" y="5336055"/>
          <a:ext cx="14922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8" name="Equation" r:id="rId43" imgW="622080" imgH="431640" progId="Equation.DSMT4">
                  <p:embed/>
                </p:oleObj>
              </mc:Choice>
              <mc:Fallback>
                <p:oleObj name="Equation" r:id="rId43" imgW="622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519" y="5336055"/>
                        <a:ext cx="149225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7298950" y="5623649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因此</a:t>
            </a:r>
          </a:p>
        </p:txBody>
      </p:sp>
      <p:graphicFrame>
        <p:nvGraphicFramePr>
          <p:cNvPr id="1334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166948"/>
              </p:ext>
            </p:extLst>
          </p:nvPr>
        </p:nvGraphicFramePr>
        <p:xfrm>
          <a:off x="8161507" y="5574437"/>
          <a:ext cx="15192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9" name="Equation" r:id="rId45" imgW="685800" imgH="241200" progId="Equation.DSMT4">
                  <p:embed/>
                </p:oleObj>
              </mc:Choice>
              <mc:Fallback>
                <p:oleObj name="Equation" r:id="rId45" imgW="685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1507" y="5574437"/>
                        <a:ext cx="151923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8783263" y="2948314"/>
            <a:ext cx="19812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3352800" y="5562601"/>
            <a:ext cx="2349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则有单位向量</a:t>
            </a:r>
          </a:p>
        </p:txBody>
      </p:sp>
    </p:spTree>
    <p:extLst>
      <p:ext uri="{BB962C8B-B14F-4D97-AF65-F5344CB8AC3E}">
        <p14:creationId xmlns:p14="http://schemas.microsoft.com/office/powerpoint/2010/main" val="1560834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18" grpId="0" autoUpdateAnimBg="0"/>
      <p:bldP spid="13326" grpId="0" autoUpdateAnimBg="0"/>
      <p:bldP spid="13333" grpId="0" build="p" autoUpdateAnimBg="0"/>
      <p:bldP spid="13334" grpId="0" autoUpdateAnimBg="0"/>
      <p:bldP spid="13335" grpId="0" autoUpdateAnimBg="0"/>
      <p:bldP spid="13339" grpId="0" autoUpdateAnimBg="0"/>
      <p:bldP spid="13347" grpId="0" autoUpdateAnimBg="0"/>
      <p:bldP spid="13349" grpId="0" animBg="1"/>
      <p:bldP spid="133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358775"/>
            <a:ext cx="1447800" cy="6858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定理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352800" y="444501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为非零向量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4495800" y="132715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4495800" y="14351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858000" y="10271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为唯一实数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grpSp>
        <p:nvGrpSpPr>
          <p:cNvPr id="14343" name="Group 7"/>
          <p:cNvGrpSpPr>
            <a:grpSpLocks/>
          </p:cNvGrpSpPr>
          <p:nvPr/>
        </p:nvGrpSpPr>
        <p:grpSpPr bwMode="auto">
          <a:xfrm>
            <a:off x="2063750" y="1816101"/>
            <a:ext cx="2127250" cy="519113"/>
            <a:chOff x="340" y="1056"/>
            <a:chExt cx="1340" cy="327"/>
          </a:xfrm>
        </p:grpSpPr>
        <p:sp>
          <p:nvSpPr>
            <p:cNvPr id="14413" name="Text Box 8"/>
            <p:cNvSpPr txBox="1">
              <a:spLocks noChangeArrowheads="1"/>
            </p:cNvSpPr>
            <p:nvPr/>
          </p:nvSpPr>
          <p:spPr bwMode="auto">
            <a:xfrm>
              <a:off x="340" y="1056"/>
              <a:ext cx="1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证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: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  “       ”.</a:t>
              </a:r>
            </a:p>
          </p:txBody>
        </p:sp>
        <p:sp>
          <p:nvSpPr>
            <p:cNvPr id="14414" name="Line 9"/>
            <p:cNvSpPr>
              <a:spLocks noChangeShapeType="1"/>
            </p:cNvSpPr>
            <p:nvPr/>
          </p:nvSpPr>
          <p:spPr bwMode="auto">
            <a:xfrm>
              <a:off x="956" y="1248"/>
              <a:ext cx="3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5181600" y="184626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取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＝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±</a:t>
            </a: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H="1">
            <a:off x="7162800" y="1739900"/>
            <a:ext cx="457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8253413" y="248126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且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133600" y="4801395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再证数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的唯一性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7696200" y="478790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43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061106"/>
              </p:ext>
            </p:extLst>
          </p:nvPr>
        </p:nvGraphicFramePr>
        <p:xfrm>
          <a:off x="5076032" y="5557836"/>
          <a:ext cx="2027235" cy="574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6" name="Equation" r:id="rId3" imgW="901440" imgH="241200" progId="Equation.DSMT4">
                  <p:embed/>
                </p:oleObj>
              </mc:Choice>
              <mc:Fallback>
                <p:oleObj name="Equation" r:id="rId3" imgW="901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32" y="5557836"/>
                        <a:ext cx="2027235" cy="574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883400"/>
              </p:ext>
            </p:extLst>
          </p:nvPr>
        </p:nvGraphicFramePr>
        <p:xfrm>
          <a:off x="7218091" y="5553075"/>
          <a:ext cx="1348725" cy="49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7" name="Equation" r:id="rId5" imgW="622080" imgH="215640" progId="Equation.DSMT4">
                  <p:embed/>
                </p:oleObj>
              </mc:Choice>
              <mc:Fallback>
                <p:oleObj name="Equation" r:id="rId5" imgW="622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8091" y="5553075"/>
                        <a:ext cx="1348725" cy="492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Line 17"/>
          <p:cNvSpPr>
            <a:spLocks noChangeShapeType="1"/>
          </p:cNvSpPr>
          <p:nvPr/>
        </p:nvSpPr>
        <p:spPr bwMode="auto">
          <a:xfrm>
            <a:off x="3886200" y="574675"/>
            <a:ext cx="228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354" name="Group 18"/>
          <p:cNvGrpSpPr>
            <a:grpSpLocks/>
          </p:cNvGrpSpPr>
          <p:nvPr/>
        </p:nvGrpSpPr>
        <p:grpSpPr bwMode="auto">
          <a:xfrm>
            <a:off x="3352800" y="1130301"/>
            <a:ext cx="1066800" cy="519113"/>
            <a:chOff x="1152" y="624"/>
            <a:chExt cx="672" cy="327"/>
          </a:xfrm>
        </p:grpSpPr>
        <p:sp>
          <p:nvSpPr>
            <p:cNvPr id="14410" name="Text Box 19"/>
            <p:cNvSpPr txBox="1">
              <a:spLocks noChangeArrowheads="1"/>
            </p:cNvSpPr>
            <p:nvPr/>
          </p:nvSpPr>
          <p:spPr bwMode="auto">
            <a:xfrm>
              <a:off x="1152" y="624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 dirty="0" err="1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b="1" dirty="0" err="1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∥</a:t>
              </a:r>
              <a:r>
                <a:rPr kumimoji="1" lang="en-US" altLang="zh-CN" sz="2800" b="1" i="1" dirty="0" err="1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b</a:t>
              </a:r>
              <a:endParaRPr kumimoji="1"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4411" name="Line 20"/>
            <p:cNvSpPr>
              <a:spLocks noChangeShapeType="1"/>
            </p:cNvSpPr>
            <p:nvPr/>
          </p:nvSpPr>
          <p:spPr bwMode="auto">
            <a:xfrm>
              <a:off x="1200" y="67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Line 21"/>
            <p:cNvSpPr>
              <a:spLocks noChangeShapeType="1"/>
            </p:cNvSpPr>
            <p:nvPr/>
          </p:nvSpPr>
          <p:spPr bwMode="auto">
            <a:xfrm>
              <a:off x="1536" y="67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58" name="Group 22"/>
          <p:cNvGrpSpPr>
            <a:grpSpLocks/>
          </p:cNvGrpSpPr>
          <p:nvPr/>
        </p:nvGrpSpPr>
        <p:grpSpPr bwMode="auto">
          <a:xfrm>
            <a:off x="5541962" y="1117601"/>
            <a:ext cx="1108075" cy="481013"/>
            <a:chOff x="2531" y="616"/>
            <a:chExt cx="698" cy="303"/>
          </a:xfrm>
        </p:grpSpPr>
        <p:graphicFrame>
          <p:nvGraphicFramePr>
            <p:cNvPr id="1440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0192534"/>
                </p:ext>
              </p:extLst>
            </p:nvPr>
          </p:nvGraphicFramePr>
          <p:xfrm>
            <a:off x="2531" y="616"/>
            <a:ext cx="698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8" name="Equation" r:id="rId7" imgW="482400" imgH="203040" progId="Equation.DSMT4">
                    <p:embed/>
                  </p:oleObj>
                </mc:Choice>
                <mc:Fallback>
                  <p:oleObj name="Equation" r:id="rId7" imgW="482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1" y="616"/>
                          <a:ext cx="698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Line 24"/>
            <p:cNvSpPr>
              <a:spLocks noChangeShapeType="1"/>
            </p:cNvSpPr>
            <p:nvPr/>
          </p:nvSpPr>
          <p:spPr bwMode="auto">
            <a:xfrm>
              <a:off x="2544" y="62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9" name="Line 25"/>
            <p:cNvSpPr>
              <a:spLocks noChangeShapeType="1"/>
            </p:cNvSpPr>
            <p:nvPr/>
          </p:nvSpPr>
          <p:spPr bwMode="auto">
            <a:xfrm>
              <a:off x="3070" y="67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62" name="Group 26"/>
          <p:cNvGrpSpPr>
            <a:grpSpLocks/>
          </p:cNvGrpSpPr>
          <p:nvPr/>
        </p:nvGrpSpPr>
        <p:grpSpPr bwMode="auto">
          <a:xfrm>
            <a:off x="3886200" y="1830388"/>
            <a:ext cx="1828800" cy="519112"/>
            <a:chOff x="1440" y="1017"/>
            <a:chExt cx="1152" cy="327"/>
          </a:xfrm>
        </p:grpSpPr>
        <p:sp>
          <p:nvSpPr>
            <p:cNvPr id="14404" name="Text Box 27"/>
            <p:cNvSpPr txBox="1">
              <a:spLocks noChangeArrowheads="1"/>
            </p:cNvSpPr>
            <p:nvPr/>
          </p:nvSpPr>
          <p:spPr bwMode="auto">
            <a:xfrm>
              <a:off x="1440" y="1017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设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∥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5" name="Line 28"/>
            <p:cNvSpPr>
              <a:spLocks noChangeShapeType="1"/>
            </p:cNvSpPr>
            <p:nvPr/>
          </p:nvSpPr>
          <p:spPr bwMode="auto">
            <a:xfrm>
              <a:off x="1776" y="1065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6" name="Line 29"/>
            <p:cNvSpPr>
              <a:spLocks noChangeShapeType="1"/>
            </p:cNvSpPr>
            <p:nvPr/>
          </p:nvSpPr>
          <p:spPr bwMode="auto">
            <a:xfrm>
              <a:off x="2112" y="1065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66" name="Group 30"/>
          <p:cNvGrpSpPr>
            <a:grpSpLocks/>
          </p:cNvGrpSpPr>
          <p:nvPr/>
        </p:nvGrpSpPr>
        <p:grpSpPr bwMode="auto">
          <a:xfrm>
            <a:off x="6819906" y="1671637"/>
            <a:ext cx="522288" cy="501650"/>
            <a:chOff x="3336" y="965"/>
            <a:chExt cx="329" cy="316"/>
          </a:xfrm>
        </p:grpSpPr>
        <p:graphicFrame>
          <p:nvGraphicFramePr>
            <p:cNvPr id="14401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2657779"/>
                </p:ext>
              </p:extLst>
            </p:nvPr>
          </p:nvGraphicFramePr>
          <p:xfrm>
            <a:off x="3336" y="965"/>
            <a:ext cx="329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9" name="Equation" r:id="rId9" imgW="253800" imgH="241200" progId="Equation.DSMT4">
                    <p:embed/>
                  </p:oleObj>
                </mc:Choice>
                <mc:Fallback>
                  <p:oleObj name="Equation" r:id="rId9" imgW="2538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6" y="965"/>
                          <a:ext cx="329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02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989590"/>
                </p:ext>
              </p:extLst>
            </p:nvPr>
          </p:nvGraphicFramePr>
          <p:xfrm>
            <a:off x="3408" y="1003"/>
            <a:ext cx="20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0" name="Equation" r:id="rId11" imgW="126720" imgH="177480" progId="Equation.DSMT4">
                    <p:embed/>
                  </p:oleObj>
                </mc:Choice>
                <mc:Fallback>
                  <p:oleObj name="Equation" r:id="rId11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003"/>
                          <a:ext cx="20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3" name="Line 33"/>
            <p:cNvSpPr>
              <a:spLocks noChangeShapeType="1"/>
            </p:cNvSpPr>
            <p:nvPr/>
          </p:nvSpPr>
          <p:spPr bwMode="auto">
            <a:xfrm>
              <a:off x="3429" y="10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70" name="Group 34"/>
          <p:cNvGrpSpPr>
            <a:grpSpLocks/>
          </p:cNvGrpSpPr>
          <p:nvPr/>
        </p:nvGrpSpPr>
        <p:grpSpPr bwMode="auto">
          <a:xfrm>
            <a:off x="7451736" y="1954213"/>
            <a:ext cx="549276" cy="527050"/>
            <a:chOff x="3734" y="1183"/>
            <a:chExt cx="346" cy="332"/>
          </a:xfrm>
        </p:grpSpPr>
        <p:graphicFrame>
          <p:nvGraphicFramePr>
            <p:cNvPr id="14398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3757473"/>
                </p:ext>
              </p:extLst>
            </p:nvPr>
          </p:nvGraphicFramePr>
          <p:xfrm>
            <a:off x="3734" y="1183"/>
            <a:ext cx="346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1" name="Equation" r:id="rId13" imgW="253800" imgH="241200" progId="Equation.DSMT4">
                    <p:embed/>
                  </p:oleObj>
                </mc:Choice>
                <mc:Fallback>
                  <p:oleObj name="Equation" r:id="rId13" imgW="2538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4" y="1183"/>
                          <a:ext cx="346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99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1330930"/>
                </p:ext>
              </p:extLst>
            </p:nvPr>
          </p:nvGraphicFramePr>
          <p:xfrm>
            <a:off x="3799" y="1259"/>
            <a:ext cx="201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2" name="Equation" r:id="rId14" imgW="126720" imgH="139680" progId="Equation.DSMT4">
                    <p:embed/>
                  </p:oleObj>
                </mc:Choice>
                <mc:Fallback>
                  <p:oleObj name="Equation" r:id="rId14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9" y="1259"/>
                          <a:ext cx="201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0" name="Line 37"/>
            <p:cNvSpPr>
              <a:spLocks noChangeShapeType="1"/>
            </p:cNvSpPr>
            <p:nvPr/>
          </p:nvSpPr>
          <p:spPr bwMode="auto">
            <a:xfrm>
              <a:off x="3840" y="12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1752600" y="2501901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取正号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反向时取负号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pSp>
        <p:nvGrpSpPr>
          <p:cNvPr id="14375" name="Group 39"/>
          <p:cNvGrpSpPr>
            <a:grpSpLocks/>
          </p:cNvGrpSpPr>
          <p:nvPr/>
        </p:nvGrpSpPr>
        <p:grpSpPr bwMode="auto">
          <a:xfrm>
            <a:off x="8001000" y="1828801"/>
            <a:ext cx="2362200" cy="519113"/>
            <a:chOff x="4080" y="1056"/>
            <a:chExt cx="1488" cy="327"/>
          </a:xfrm>
        </p:grpSpPr>
        <p:sp>
          <p:nvSpPr>
            <p:cNvPr id="14395" name="Text Box 40"/>
            <p:cNvSpPr txBox="1">
              <a:spLocks noChangeArrowheads="1"/>
            </p:cNvSpPr>
            <p:nvPr/>
          </p:nvSpPr>
          <p:spPr bwMode="auto">
            <a:xfrm>
              <a:off x="4080" y="1056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,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a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,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b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同向时</a:t>
              </a:r>
            </a:p>
          </p:txBody>
        </p:sp>
        <p:sp>
          <p:nvSpPr>
            <p:cNvPr id="14396" name="Line 41"/>
            <p:cNvSpPr>
              <a:spLocks noChangeShapeType="1"/>
            </p:cNvSpPr>
            <p:nvPr/>
          </p:nvSpPr>
          <p:spPr bwMode="auto">
            <a:xfrm>
              <a:off x="4224" y="11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42"/>
            <p:cNvSpPr>
              <a:spLocks noChangeShapeType="1"/>
            </p:cNvSpPr>
            <p:nvPr/>
          </p:nvSpPr>
          <p:spPr bwMode="auto">
            <a:xfrm>
              <a:off x="4512" y="11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79" name="Group 43"/>
          <p:cNvGrpSpPr>
            <a:grpSpLocks/>
          </p:cNvGrpSpPr>
          <p:nvPr/>
        </p:nvGrpSpPr>
        <p:grpSpPr bwMode="auto">
          <a:xfrm>
            <a:off x="5476875" y="2481263"/>
            <a:ext cx="2971800" cy="519112"/>
            <a:chOff x="2496" y="1535"/>
            <a:chExt cx="1872" cy="327"/>
          </a:xfrm>
        </p:grpSpPr>
        <p:sp>
          <p:nvSpPr>
            <p:cNvPr id="14392" name="Text Box 44"/>
            <p:cNvSpPr txBox="1">
              <a:spLocks noChangeArrowheads="1"/>
            </p:cNvSpPr>
            <p:nvPr/>
          </p:nvSpPr>
          <p:spPr bwMode="auto">
            <a:xfrm>
              <a:off x="2496" y="1535"/>
              <a:ext cx="1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则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与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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同向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,</a:t>
              </a:r>
            </a:p>
          </p:txBody>
        </p:sp>
        <p:sp>
          <p:nvSpPr>
            <p:cNvPr id="14393" name="Line 45"/>
            <p:cNvSpPr>
              <a:spLocks noChangeShapeType="1"/>
            </p:cNvSpPr>
            <p:nvPr/>
          </p:nvSpPr>
          <p:spPr bwMode="auto">
            <a:xfrm>
              <a:off x="2832" y="162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46"/>
            <p:cNvSpPr>
              <a:spLocks noChangeShapeType="1"/>
            </p:cNvSpPr>
            <p:nvPr/>
          </p:nvSpPr>
          <p:spPr bwMode="auto">
            <a:xfrm>
              <a:off x="3456" y="1657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83" name="Group 47"/>
          <p:cNvGrpSpPr>
            <a:grpSpLocks/>
          </p:cNvGrpSpPr>
          <p:nvPr/>
        </p:nvGrpSpPr>
        <p:grpSpPr bwMode="auto">
          <a:xfrm>
            <a:off x="5257800" y="4787901"/>
            <a:ext cx="2819400" cy="519113"/>
            <a:chOff x="2304" y="2688"/>
            <a:chExt cx="1776" cy="327"/>
          </a:xfrm>
        </p:grpSpPr>
        <p:sp>
          <p:nvSpPr>
            <p:cNvPr id="14389" name="Text Box 48"/>
            <p:cNvSpPr txBox="1">
              <a:spLocks noChangeArrowheads="1"/>
            </p:cNvSpPr>
            <p:nvPr/>
          </p:nvSpPr>
          <p:spPr bwMode="auto">
            <a:xfrm>
              <a:off x="2304" y="2688"/>
              <a:ext cx="1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设又有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＝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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,</a:t>
              </a:r>
              <a:endPara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90" name="Line 49"/>
            <p:cNvSpPr>
              <a:spLocks noChangeShapeType="1"/>
            </p:cNvSpPr>
            <p:nvPr/>
          </p:nvSpPr>
          <p:spPr bwMode="auto">
            <a:xfrm>
              <a:off x="3072" y="273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50"/>
            <p:cNvSpPr>
              <a:spLocks noChangeShapeType="1"/>
            </p:cNvSpPr>
            <p:nvPr/>
          </p:nvSpPr>
          <p:spPr bwMode="auto">
            <a:xfrm>
              <a:off x="3600" y="2747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87" name="Group 51"/>
          <p:cNvGrpSpPr>
            <a:grpSpLocks/>
          </p:cNvGrpSpPr>
          <p:nvPr/>
        </p:nvGrpSpPr>
        <p:grpSpPr bwMode="auto">
          <a:xfrm>
            <a:off x="8258175" y="4854585"/>
            <a:ext cx="1825625" cy="474664"/>
            <a:chOff x="1746" y="3043"/>
            <a:chExt cx="1150" cy="299"/>
          </a:xfrm>
        </p:grpSpPr>
        <p:graphicFrame>
          <p:nvGraphicFramePr>
            <p:cNvPr id="14386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4785716"/>
                </p:ext>
              </p:extLst>
            </p:nvPr>
          </p:nvGraphicFramePr>
          <p:xfrm>
            <a:off x="1746" y="3043"/>
            <a:ext cx="115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3" name="Equation" r:id="rId16" imgW="825480" imgH="203040" progId="Equation.DSMT4">
                    <p:embed/>
                  </p:oleObj>
                </mc:Choice>
                <mc:Fallback>
                  <p:oleObj name="Equation" r:id="rId16" imgW="825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3043"/>
                          <a:ext cx="1150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53"/>
            <p:cNvSpPr>
              <a:spLocks noChangeShapeType="1"/>
            </p:cNvSpPr>
            <p:nvPr/>
          </p:nvSpPr>
          <p:spPr bwMode="auto">
            <a:xfrm>
              <a:off x="2400" y="307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8" name="Line 54"/>
            <p:cNvSpPr>
              <a:spLocks noChangeShapeType="1"/>
            </p:cNvSpPr>
            <p:nvPr/>
          </p:nvSpPr>
          <p:spPr bwMode="auto">
            <a:xfrm>
              <a:off x="2736" y="3049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91" name="Group 55"/>
          <p:cNvGrpSpPr>
            <a:grpSpLocks/>
          </p:cNvGrpSpPr>
          <p:nvPr/>
        </p:nvGrpSpPr>
        <p:grpSpPr bwMode="auto">
          <a:xfrm>
            <a:off x="3348039" y="3429004"/>
            <a:ext cx="889002" cy="625476"/>
            <a:chOff x="448" y="2024"/>
            <a:chExt cx="560" cy="394"/>
          </a:xfrm>
        </p:grpSpPr>
        <p:graphicFrame>
          <p:nvGraphicFramePr>
            <p:cNvPr id="14384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3372206"/>
                </p:ext>
              </p:extLst>
            </p:nvPr>
          </p:nvGraphicFramePr>
          <p:xfrm>
            <a:off x="448" y="2024"/>
            <a:ext cx="560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4" name="Equation" r:id="rId18" imgW="355320" imgH="241200" progId="Equation.DSMT4">
                    <p:embed/>
                  </p:oleObj>
                </mc:Choice>
                <mc:Fallback>
                  <p:oleObj name="Equation" r:id="rId18" imgW="3553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" y="2024"/>
                          <a:ext cx="560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5" name="Line 57"/>
            <p:cNvSpPr>
              <a:spLocks noChangeShapeType="1"/>
            </p:cNvSpPr>
            <p:nvPr/>
          </p:nvSpPr>
          <p:spPr bwMode="auto">
            <a:xfrm>
              <a:off x="743" y="206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94" name="Group 58"/>
          <p:cNvGrpSpPr>
            <a:grpSpLocks/>
          </p:cNvGrpSpPr>
          <p:nvPr/>
        </p:nvGrpSpPr>
        <p:grpSpPr bwMode="auto">
          <a:xfrm>
            <a:off x="4197354" y="3422660"/>
            <a:ext cx="1316039" cy="593727"/>
            <a:chOff x="983" y="2020"/>
            <a:chExt cx="829" cy="374"/>
          </a:xfrm>
        </p:grpSpPr>
        <p:graphicFrame>
          <p:nvGraphicFramePr>
            <p:cNvPr id="14382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7855802"/>
                </p:ext>
              </p:extLst>
            </p:nvPr>
          </p:nvGraphicFramePr>
          <p:xfrm>
            <a:off x="983" y="2020"/>
            <a:ext cx="829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5" name="Equation" r:id="rId20" imgW="558720" imgH="241200" progId="Equation.DSMT4">
                    <p:embed/>
                  </p:oleObj>
                </mc:Choice>
                <mc:Fallback>
                  <p:oleObj name="Equation" r:id="rId20" imgW="5587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3" y="2020"/>
                          <a:ext cx="829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60"/>
            <p:cNvSpPr>
              <a:spLocks noChangeShapeType="1"/>
            </p:cNvSpPr>
            <p:nvPr/>
          </p:nvSpPr>
          <p:spPr bwMode="auto">
            <a:xfrm>
              <a:off x="1550" y="207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97" name="Group 61"/>
          <p:cNvGrpSpPr>
            <a:grpSpLocks/>
          </p:cNvGrpSpPr>
          <p:nvPr/>
        </p:nvGrpSpPr>
        <p:grpSpPr bwMode="auto">
          <a:xfrm>
            <a:off x="5473701" y="3141666"/>
            <a:ext cx="1536701" cy="1185864"/>
            <a:chOff x="2488" y="1979"/>
            <a:chExt cx="968" cy="747"/>
          </a:xfrm>
        </p:grpSpPr>
        <p:graphicFrame>
          <p:nvGraphicFramePr>
            <p:cNvPr id="11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2238830"/>
                </p:ext>
              </p:extLst>
            </p:nvPr>
          </p:nvGraphicFramePr>
          <p:xfrm>
            <a:off x="2488" y="2057"/>
            <a:ext cx="632" cy="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6" name="Equation" r:id="rId22" imgW="990745" imgH="895247" progId="Equation.DSMT4">
                    <p:embed/>
                  </p:oleObj>
                </mc:Choice>
                <mc:Fallback>
                  <p:oleObj name="Equation" r:id="rId22" imgW="990745" imgH="89524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8" y="2057"/>
                          <a:ext cx="632" cy="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6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8503671"/>
                </p:ext>
              </p:extLst>
            </p:nvPr>
          </p:nvGraphicFramePr>
          <p:xfrm>
            <a:off x="2706" y="1979"/>
            <a:ext cx="345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7" name="Equation" r:id="rId24" imgW="228600" imgH="241200" progId="Equation.DSMT4">
                    <p:embed/>
                  </p:oleObj>
                </mc:Choice>
                <mc:Fallback>
                  <p:oleObj name="Equation" r:id="rId24" imgW="228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6" y="1979"/>
                          <a:ext cx="345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7" name="Line 64"/>
            <p:cNvSpPr>
              <a:spLocks noChangeShapeType="1"/>
            </p:cNvSpPr>
            <p:nvPr/>
          </p:nvSpPr>
          <p:spPr bwMode="auto">
            <a:xfrm>
              <a:off x="2808" y="20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78" name="Object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6176739"/>
                </p:ext>
              </p:extLst>
            </p:nvPr>
          </p:nvGraphicFramePr>
          <p:xfrm>
            <a:off x="3085" y="2126"/>
            <a:ext cx="371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8" name="Equation" r:id="rId26" imgW="228600" imgH="241200" progId="Equation.DSMT4">
                    <p:embed/>
                  </p:oleObj>
                </mc:Choice>
                <mc:Fallback>
                  <p:oleObj name="Equation" r:id="rId26" imgW="228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5" y="2126"/>
                          <a:ext cx="371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66"/>
            <p:cNvSpPr>
              <a:spLocks noChangeShapeType="1"/>
            </p:cNvSpPr>
            <p:nvPr/>
          </p:nvSpPr>
          <p:spPr bwMode="auto">
            <a:xfrm>
              <a:off x="3185" y="22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80" name="Object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2148558"/>
                </p:ext>
              </p:extLst>
            </p:nvPr>
          </p:nvGraphicFramePr>
          <p:xfrm>
            <a:off x="2700" y="2343"/>
            <a:ext cx="360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9" name="Equation" r:id="rId28" imgW="228600" imgH="241200" progId="Equation.DSMT4">
                    <p:embed/>
                  </p:oleObj>
                </mc:Choice>
                <mc:Fallback>
                  <p:oleObj name="Equation" r:id="rId28" imgW="228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2343"/>
                          <a:ext cx="360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1" name="Line 68"/>
            <p:cNvSpPr>
              <a:spLocks noChangeShapeType="1"/>
            </p:cNvSpPr>
            <p:nvPr/>
          </p:nvSpPr>
          <p:spPr bwMode="auto">
            <a:xfrm>
              <a:off x="2805" y="241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405" name="Group 69"/>
          <p:cNvGrpSpPr>
            <a:grpSpLocks/>
          </p:cNvGrpSpPr>
          <p:nvPr/>
        </p:nvGrpSpPr>
        <p:grpSpPr bwMode="auto">
          <a:xfrm>
            <a:off x="6937381" y="3419478"/>
            <a:ext cx="849313" cy="592138"/>
            <a:chOff x="2709" y="2018"/>
            <a:chExt cx="535" cy="373"/>
          </a:xfrm>
        </p:grpSpPr>
        <p:graphicFrame>
          <p:nvGraphicFramePr>
            <p:cNvPr id="14373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3733937"/>
                </p:ext>
              </p:extLst>
            </p:nvPr>
          </p:nvGraphicFramePr>
          <p:xfrm>
            <a:off x="2709" y="2018"/>
            <a:ext cx="535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0" name="Equation" r:id="rId30" imgW="355320" imgH="241200" progId="Equation.DSMT4">
                    <p:embed/>
                  </p:oleObj>
                </mc:Choice>
                <mc:Fallback>
                  <p:oleObj name="Equation" r:id="rId30" imgW="3553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9" y="2018"/>
                          <a:ext cx="535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71"/>
            <p:cNvSpPr>
              <a:spLocks noChangeShapeType="1"/>
            </p:cNvSpPr>
            <p:nvPr/>
          </p:nvSpPr>
          <p:spPr bwMode="auto">
            <a:xfrm>
              <a:off x="2976" y="206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408" name="Group 72"/>
          <p:cNvGrpSpPr>
            <a:grpSpLocks/>
          </p:cNvGrpSpPr>
          <p:nvPr/>
        </p:nvGrpSpPr>
        <p:grpSpPr bwMode="auto">
          <a:xfrm>
            <a:off x="1838327" y="4178304"/>
            <a:ext cx="1673225" cy="534988"/>
            <a:chOff x="198" y="2632"/>
            <a:chExt cx="1054" cy="337"/>
          </a:xfrm>
        </p:grpSpPr>
        <p:graphicFrame>
          <p:nvGraphicFramePr>
            <p:cNvPr id="14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0189947"/>
                </p:ext>
              </p:extLst>
            </p:nvPr>
          </p:nvGraphicFramePr>
          <p:xfrm>
            <a:off x="198" y="2632"/>
            <a:ext cx="1054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1" name="Equation" r:id="rId32" imgW="711000" imgH="215640" progId="Equation.DSMT4">
                    <p:embed/>
                  </p:oleObj>
                </mc:Choice>
                <mc:Fallback>
                  <p:oleObj name="Equation" r:id="rId32" imgW="71100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" y="2632"/>
                          <a:ext cx="1054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1" name="Line 74"/>
            <p:cNvSpPr>
              <a:spLocks noChangeShapeType="1"/>
            </p:cNvSpPr>
            <p:nvPr/>
          </p:nvSpPr>
          <p:spPr bwMode="auto">
            <a:xfrm>
              <a:off x="480" y="2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Line 75"/>
            <p:cNvSpPr>
              <a:spLocks noChangeShapeType="1"/>
            </p:cNvSpPr>
            <p:nvPr/>
          </p:nvSpPr>
          <p:spPr bwMode="auto">
            <a:xfrm>
              <a:off x="1010" y="2703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412" name="Group 76"/>
          <p:cNvGrpSpPr>
            <a:grpSpLocks/>
          </p:cNvGrpSpPr>
          <p:nvPr/>
        </p:nvGrpSpPr>
        <p:grpSpPr bwMode="auto">
          <a:xfrm>
            <a:off x="3428963" y="5594351"/>
            <a:ext cx="1522413" cy="563564"/>
            <a:chOff x="310" y="3298"/>
            <a:chExt cx="959" cy="355"/>
          </a:xfrm>
        </p:grpSpPr>
        <p:graphicFrame>
          <p:nvGraphicFramePr>
            <p:cNvPr id="14368" name="Objec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1108133"/>
                </p:ext>
              </p:extLst>
            </p:nvPr>
          </p:nvGraphicFramePr>
          <p:xfrm>
            <a:off x="310" y="3298"/>
            <a:ext cx="959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2" name="Equation" r:id="rId34" imgW="685800" imgH="241200" progId="Equation.DSMT4">
                    <p:embed/>
                  </p:oleObj>
                </mc:Choice>
                <mc:Fallback>
                  <p:oleObj name="Equation" r:id="rId34" imgW="6858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" y="3298"/>
                          <a:ext cx="959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9" name="Line 78"/>
            <p:cNvSpPr>
              <a:spLocks noChangeShapeType="1"/>
            </p:cNvSpPr>
            <p:nvPr/>
          </p:nvSpPr>
          <p:spPr bwMode="auto">
            <a:xfrm>
              <a:off x="627" y="338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33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14341" grpId="0" animBg="1"/>
      <p:bldP spid="14342" grpId="0" autoUpdateAnimBg="0"/>
      <p:bldP spid="14346" grpId="0" autoUpdateAnimBg="0"/>
      <p:bldP spid="14347" grpId="0" animBg="1"/>
      <p:bldP spid="14348" grpId="0" autoUpdateAnimBg="0"/>
      <p:bldP spid="14349" grpId="0" autoUpdateAnimBg="0"/>
      <p:bldP spid="14350" grpId="0" autoUpdateAnimBg="0"/>
      <p:bldP spid="1437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2094707" y="336521"/>
            <a:ext cx="1298575" cy="519112"/>
            <a:chOff x="288" y="105"/>
            <a:chExt cx="818" cy="327"/>
          </a:xfrm>
        </p:grpSpPr>
        <p:sp>
          <p:nvSpPr>
            <p:cNvPr id="15481" name="Text Box 3"/>
            <p:cNvSpPr txBox="1">
              <a:spLocks noChangeArrowheads="1"/>
            </p:cNvSpPr>
            <p:nvPr/>
          </p:nvSpPr>
          <p:spPr bwMode="auto">
            <a:xfrm>
              <a:off x="288" y="105"/>
              <a:ext cx="818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“         ”</a:t>
              </a:r>
            </a:p>
          </p:txBody>
        </p:sp>
        <p:sp>
          <p:nvSpPr>
            <p:cNvPr id="15482" name="Line 4"/>
            <p:cNvSpPr>
              <a:spLocks noChangeShapeType="1"/>
            </p:cNvSpPr>
            <p:nvPr/>
          </p:nvSpPr>
          <p:spPr bwMode="auto">
            <a:xfrm>
              <a:off x="528" y="288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410200" y="3190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070571"/>
              </p:ext>
            </p:extLst>
          </p:nvPr>
        </p:nvGraphicFramePr>
        <p:xfrm>
          <a:off x="3143251" y="897778"/>
          <a:ext cx="1733550" cy="500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1" name="Equation" r:id="rId3" imgW="774360" imgH="215640" progId="Equation.DSMT4">
                  <p:embed/>
                </p:oleObj>
              </mc:Choice>
              <mc:Fallback>
                <p:oleObj name="Equation" r:id="rId3" imgW="774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897778"/>
                        <a:ext cx="1733550" cy="500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AutoShape 7"/>
          <p:cNvSpPr>
            <a:spLocks/>
          </p:cNvSpPr>
          <p:nvPr/>
        </p:nvSpPr>
        <p:spPr bwMode="auto">
          <a:xfrm>
            <a:off x="6553200" y="1066800"/>
            <a:ext cx="152400" cy="12192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6858000" y="16002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2063750" y="2508251"/>
            <a:ext cx="2203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</a:p>
        </p:txBody>
      </p:sp>
      <p:grpSp>
        <p:nvGrpSpPr>
          <p:cNvPr id="15370" name="Group 10"/>
          <p:cNvGrpSpPr>
            <a:grpSpLocks/>
          </p:cNvGrpSpPr>
          <p:nvPr/>
        </p:nvGrpSpPr>
        <p:grpSpPr bwMode="auto">
          <a:xfrm>
            <a:off x="9080500" y="3932239"/>
            <a:ext cx="2568575" cy="1687513"/>
            <a:chOff x="4093" y="2213"/>
            <a:chExt cx="1618" cy="1063"/>
          </a:xfrm>
        </p:grpSpPr>
        <p:sp>
          <p:nvSpPr>
            <p:cNvPr id="15469" name="Line 11"/>
            <p:cNvSpPr>
              <a:spLocks noChangeShapeType="1"/>
            </p:cNvSpPr>
            <p:nvPr/>
          </p:nvSpPr>
          <p:spPr bwMode="auto">
            <a:xfrm>
              <a:off x="4498" y="2492"/>
              <a:ext cx="1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470" name="Group 12"/>
            <p:cNvGrpSpPr>
              <a:grpSpLocks/>
            </p:cNvGrpSpPr>
            <p:nvPr/>
          </p:nvGrpSpPr>
          <p:grpSpPr bwMode="auto">
            <a:xfrm>
              <a:off x="4093" y="2213"/>
              <a:ext cx="1618" cy="1063"/>
              <a:chOff x="4093" y="2213"/>
              <a:chExt cx="1618" cy="1063"/>
            </a:xfrm>
          </p:grpSpPr>
          <p:graphicFrame>
            <p:nvGraphicFramePr>
              <p:cNvPr id="15471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32028950"/>
                  </p:ext>
                </p:extLst>
              </p:nvPr>
            </p:nvGraphicFramePr>
            <p:xfrm>
              <a:off x="4741" y="2761"/>
              <a:ext cx="26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92" name="Equation" r:id="rId5" imgW="203040" imgH="164880" progId="Equation.DSMT4">
                      <p:embed/>
                    </p:oleObj>
                  </mc:Choice>
                  <mc:Fallback>
                    <p:oleObj name="Equation" r:id="rId5" imgW="20304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1" y="2761"/>
                            <a:ext cx="264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72" name="Line 14"/>
              <p:cNvSpPr>
                <a:spLocks noChangeShapeType="1"/>
              </p:cNvSpPr>
              <p:nvPr/>
            </p:nvSpPr>
            <p:spPr bwMode="auto">
              <a:xfrm flipV="1">
                <a:off x="4191" y="2492"/>
                <a:ext cx="1419" cy="5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" name="Line 15"/>
              <p:cNvSpPr>
                <a:spLocks noChangeShapeType="1"/>
              </p:cNvSpPr>
              <p:nvPr/>
            </p:nvSpPr>
            <p:spPr bwMode="auto">
              <a:xfrm>
                <a:off x="4498" y="2492"/>
                <a:ext cx="805" cy="5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474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63049046"/>
                  </p:ext>
                </p:extLst>
              </p:nvPr>
            </p:nvGraphicFramePr>
            <p:xfrm>
              <a:off x="5197" y="3036"/>
              <a:ext cx="24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93" name="Equation" r:id="rId7" imgW="164880" imgH="164880" progId="Equation.DSMT4">
                      <p:embed/>
                    </p:oleObj>
                  </mc:Choice>
                  <mc:Fallback>
                    <p:oleObj name="Equation" r:id="rId7" imgW="1648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7" y="3036"/>
                            <a:ext cx="244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75" name="Line 17"/>
              <p:cNvSpPr>
                <a:spLocks noChangeShapeType="1"/>
              </p:cNvSpPr>
              <p:nvPr/>
            </p:nvSpPr>
            <p:spPr bwMode="auto">
              <a:xfrm>
                <a:off x="4191" y="3029"/>
                <a:ext cx="1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76" name="Line 18"/>
              <p:cNvSpPr>
                <a:spLocks noChangeShapeType="1"/>
              </p:cNvSpPr>
              <p:nvPr/>
            </p:nvSpPr>
            <p:spPr bwMode="auto">
              <a:xfrm flipV="1">
                <a:off x="4191" y="2492"/>
                <a:ext cx="307" cy="5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77" name="Line 19"/>
              <p:cNvSpPr>
                <a:spLocks noChangeShapeType="1"/>
              </p:cNvSpPr>
              <p:nvPr/>
            </p:nvSpPr>
            <p:spPr bwMode="auto">
              <a:xfrm flipV="1">
                <a:off x="5303" y="2492"/>
                <a:ext cx="307" cy="5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86804704"/>
                  </p:ext>
                </p:extLst>
              </p:nvPr>
            </p:nvGraphicFramePr>
            <p:xfrm>
              <a:off x="4093" y="3008"/>
              <a:ext cx="252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94" name="Equation" r:id="rId9" imgW="164880" imgH="164880" progId="Equation.DSMT4">
                      <p:embed/>
                    </p:oleObj>
                  </mc:Choice>
                  <mc:Fallback>
                    <p:oleObj name="Equation" r:id="rId9" imgW="1648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3" y="3008"/>
                            <a:ext cx="252" cy="2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79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2877203"/>
                  </p:ext>
                </p:extLst>
              </p:nvPr>
            </p:nvGraphicFramePr>
            <p:xfrm>
              <a:off x="5454" y="2229"/>
              <a:ext cx="257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95" name="Equation" r:id="rId11" imgW="164880" imgH="177480" progId="Equation.DSMT4">
                      <p:embed/>
                    </p:oleObj>
                  </mc:Choice>
                  <mc:Fallback>
                    <p:oleObj name="Equation" r:id="rId11" imgW="16488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54" y="2229"/>
                            <a:ext cx="257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80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0369167"/>
                  </p:ext>
                </p:extLst>
              </p:nvPr>
            </p:nvGraphicFramePr>
            <p:xfrm>
              <a:off x="4377" y="2213"/>
              <a:ext cx="260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96" name="Equation" r:id="rId13" imgW="164880" imgH="164880" progId="Equation.DSMT4">
                      <p:embed/>
                    </p:oleObj>
                  </mc:Choice>
                  <mc:Fallback>
                    <p:oleObj name="Equation" r:id="rId13" imgW="1648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7" y="2213"/>
                            <a:ext cx="260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2063750" y="37480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pSp>
        <p:nvGrpSpPr>
          <p:cNvPr id="15384" name="Group 24"/>
          <p:cNvGrpSpPr>
            <a:grpSpLocks/>
          </p:cNvGrpSpPr>
          <p:nvPr/>
        </p:nvGrpSpPr>
        <p:grpSpPr bwMode="auto">
          <a:xfrm>
            <a:off x="4114801" y="2497139"/>
            <a:ext cx="3738563" cy="523875"/>
            <a:chOff x="1632" y="1584"/>
            <a:chExt cx="2355" cy="330"/>
          </a:xfrm>
        </p:grpSpPr>
        <p:sp>
          <p:nvSpPr>
            <p:cNvPr id="15467" name="AutoShape 25"/>
            <p:cNvSpPr>
              <a:spLocks noChangeArrowheads="1"/>
            </p:cNvSpPr>
            <p:nvPr/>
          </p:nvSpPr>
          <p:spPr bwMode="auto">
            <a:xfrm>
              <a:off x="1632" y="1700"/>
              <a:ext cx="204" cy="120"/>
            </a:xfrm>
            <a:prstGeom prst="parallelogram">
              <a:avLst>
                <a:gd name="adj" fmla="val 42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" name="Text Box 26"/>
            <p:cNvSpPr txBox="1">
              <a:spLocks noChangeArrowheads="1"/>
            </p:cNvSpPr>
            <p:nvPr/>
          </p:nvSpPr>
          <p:spPr bwMode="auto">
            <a:xfrm>
              <a:off x="1779" y="1584"/>
              <a:ext cx="220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ABCD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对角线的交点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</a:p>
          </p:txBody>
        </p:sp>
      </p:grpSp>
      <p:graphicFrame>
        <p:nvGraphicFramePr>
          <p:cNvPr id="1538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270801"/>
              </p:ext>
            </p:extLst>
          </p:nvPr>
        </p:nvGraphicFramePr>
        <p:xfrm>
          <a:off x="3214443" y="1963132"/>
          <a:ext cx="1704196" cy="49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" name="Equation" r:id="rId15" imgW="774360" imgH="215640" progId="Equation.DSMT4">
                  <p:embed/>
                </p:oleObj>
              </mc:Choice>
              <mc:Fallback>
                <p:oleObj name="Equation" r:id="rId15" imgW="774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443" y="1963132"/>
                        <a:ext cx="1704196" cy="49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8" name="Line 28"/>
          <p:cNvSpPr>
            <a:spLocks noChangeShapeType="1"/>
          </p:cNvSpPr>
          <p:nvPr/>
        </p:nvSpPr>
        <p:spPr bwMode="auto">
          <a:xfrm flipV="1">
            <a:off x="9250106" y="4371103"/>
            <a:ext cx="2252662" cy="852488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9737468" y="4381500"/>
            <a:ext cx="1277938" cy="852488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90" name="Group 30"/>
          <p:cNvGrpSpPr>
            <a:grpSpLocks/>
          </p:cNvGrpSpPr>
          <p:nvPr/>
        </p:nvGrpSpPr>
        <p:grpSpPr bwMode="auto">
          <a:xfrm>
            <a:off x="9203971" y="4368801"/>
            <a:ext cx="522288" cy="852488"/>
            <a:chOff x="4169" y="2492"/>
            <a:chExt cx="329" cy="537"/>
          </a:xfrm>
        </p:grpSpPr>
        <p:sp>
          <p:nvSpPr>
            <p:cNvPr id="5" name="Line 31"/>
            <p:cNvSpPr>
              <a:spLocks noChangeShapeType="1"/>
            </p:cNvSpPr>
            <p:nvPr/>
          </p:nvSpPr>
          <p:spPr bwMode="auto">
            <a:xfrm flipV="1">
              <a:off x="4191" y="2492"/>
              <a:ext cx="307" cy="537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464" name="Group 32"/>
            <p:cNvGrpSpPr>
              <a:grpSpLocks/>
            </p:cNvGrpSpPr>
            <p:nvPr/>
          </p:nvGrpSpPr>
          <p:grpSpPr bwMode="auto">
            <a:xfrm>
              <a:off x="4169" y="2580"/>
              <a:ext cx="206" cy="280"/>
              <a:chOff x="4132" y="2628"/>
              <a:chExt cx="206" cy="280"/>
            </a:xfrm>
          </p:grpSpPr>
          <p:graphicFrame>
            <p:nvGraphicFramePr>
              <p:cNvPr id="15465" name="Object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90028640"/>
                  </p:ext>
                </p:extLst>
              </p:nvPr>
            </p:nvGraphicFramePr>
            <p:xfrm>
              <a:off x="4132" y="2628"/>
              <a:ext cx="206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98" name="Equation" r:id="rId17" imgW="126720" imgH="177480" progId="Equation.DSMT4">
                      <p:embed/>
                    </p:oleObj>
                  </mc:Choice>
                  <mc:Fallback>
                    <p:oleObj name="Equation" r:id="rId17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32" y="2628"/>
                            <a:ext cx="206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66" name="Line 34"/>
              <p:cNvSpPr>
                <a:spLocks noChangeShapeType="1"/>
              </p:cNvSpPr>
              <p:nvPr/>
            </p:nvSpPr>
            <p:spPr bwMode="auto">
              <a:xfrm>
                <a:off x="4139" y="26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395" name="Group 35"/>
          <p:cNvGrpSpPr>
            <a:grpSpLocks/>
          </p:cNvGrpSpPr>
          <p:nvPr/>
        </p:nvGrpSpPr>
        <p:grpSpPr bwMode="auto">
          <a:xfrm>
            <a:off x="9250365" y="5222824"/>
            <a:ext cx="1765300" cy="458787"/>
            <a:chOff x="4191" y="3029"/>
            <a:chExt cx="1112" cy="289"/>
          </a:xfrm>
        </p:grpSpPr>
        <p:sp>
          <p:nvSpPr>
            <p:cNvPr id="6" name="Line 36"/>
            <p:cNvSpPr>
              <a:spLocks noChangeShapeType="1"/>
            </p:cNvSpPr>
            <p:nvPr/>
          </p:nvSpPr>
          <p:spPr bwMode="auto">
            <a:xfrm>
              <a:off x="4191" y="3029"/>
              <a:ext cx="1112" cy="0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460" name="Group 37"/>
            <p:cNvGrpSpPr>
              <a:grpSpLocks/>
            </p:cNvGrpSpPr>
            <p:nvPr/>
          </p:nvGrpSpPr>
          <p:grpSpPr bwMode="auto">
            <a:xfrm>
              <a:off x="4573" y="3072"/>
              <a:ext cx="210" cy="246"/>
              <a:chOff x="4477" y="3120"/>
              <a:chExt cx="210" cy="246"/>
            </a:xfrm>
          </p:grpSpPr>
          <p:graphicFrame>
            <p:nvGraphicFramePr>
              <p:cNvPr id="15461" name="Object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6966432"/>
                  </p:ext>
                </p:extLst>
              </p:nvPr>
            </p:nvGraphicFramePr>
            <p:xfrm>
              <a:off x="4477" y="3135"/>
              <a:ext cx="210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99" name="Equation" r:id="rId19" imgW="126720" imgH="139680" progId="Equation.DSMT4">
                      <p:embed/>
                    </p:oleObj>
                  </mc:Choice>
                  <mc:Fallback>
                    <p:oleObj name="Equation" r:id="rId19" imgW="1267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7" y="3135"/>
                            <a:ext cx="210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62" name="Line 39"/>
              <p:cNvSpPr>
                <a:spLocks noChangeShapeType="1"/>
              </p:cNvSpPr>
              <p:nvPr/>
            </p:nvSpPr>
            <p:spPr bwMode="auto">
              <a:xfrm>
                <a:off x="4512" y="312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540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537134"/>
              </p:ext>
            </p:extLst>
          </p:nvPr>
        </p:nvGraphicFramePr>
        <p:xfrm>
          <a:off x="3159228" y="1417525"/>
          <a:ext cx="1749895" cy="505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0" name="Equation" r:id="rId21" imgW="774360" imgH="215640" progId="Equation.DSMT4">
                  <p:embed/>
                </p:oleObj>
              </mc:Choice>
              <mc:Fallback>
                <p:oleObj name="Equation" r:id="rId21" imgW="774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228" y="1417525"/>
                        <a:ext cx="1749895" cy="505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01" name="Group 41"/>
          <p:cNvGrpSpPr>
            <a:grpSpLocks/>
          </p:cNvGrpSpPr>
          <p:nvPr/>
        </p:nvGrpSpPr>
        <p:grpSpPr bwMode="auto">
          <a:xfrm>
            <a:off x="7696201" y="2590800"/>
            <a:ext cx="1308100" cy="504825"/>
            <a:chOff x="3888" y="1632"/>
            <a:chExt cx="824" cy="318"/>
          </a:xfrm>
        </p:grpSpPr>
        <p:graphicFrame>
          <p:nvGraphicFramePr>
            <p:cNvPr id="15456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4693484"/>
                </p:ext>
              </p:extLst>
            </p:nvPr>
          </p:nvGraphicFramePr>
          <p:xfrm>
            <a:off x="3888" y="1632"/>
            <a:ext cx="82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1" name="Equation" r:id="rId23" imgW="558720" imgH="203040" progId="Equation.DSMT4">
                    <p:embed/>
                  </p:oleObj>
                </mc:Choice>
                <mc:Fallback>
                  <p:oleObj name="Equation" r:id="rId23" imgW="558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632"/>
                          <a:ext cx="824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57" name="Line 43"/>
            <p:cNvSpPr>
              <a:spLocks noChangeShapeType="1"/>
            </p:cNvSpPr>
            <p:nvPr/>
          </p:nvSpPr>
          <p:spPr bwMode="auto">
            <a:xfrm>
              <a:off x="3977" y="1632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58" name="Line 44"/>
            <p:cNvSpPr>
              <a:spLocks noChangeShapeType="1"/>
            </p:cNvSpPr>
            <p:nvPr/>
          </p:nvSpPr>
          <p:spPr bwMode="auto">
            <a:xfrm>
              <a:off x="4464" y="168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05" name="Group 45"/>
          <p:cNvGrpSpPr>
            <a:grpSpLocks/>
          </p:cNvGrpSpPr>
          <p:nvPr/>
        </p:nvGrpSpPr>
        <p:grpSpPr bwMode="auto">
          <a:xfrm>
            <a:off x="9110663" y="2590806"/>
            <a:ext cx="1225550" cy="495301"/>
            <a:chOff x="4779" y="1632"/>
            <a:chExt cx="772" cy="312"/>
          </a:xfrm>
        </p:grpSpPr>
        <p:graphicFrame>
          <p:nvGraphicFramePr>
            <p:cNvPr id="15453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1302807"/>
                </p:ext>
              </p:extLst>
            </p:nvPr>
          </p:nvGraphicFramePr>
          <p:xfrm>
            <a:off x="4779" y="1652"/>
            <a:ext cx="77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2" name="Equation" r:id="rId25" imgW="558720" imgH="203040" progId="Equation.DSMT4">
                    <p:embed/>
                  </p:oleObj>
                </mc:Choice>
                <mc:Fallback>
                  <p:oleObj name="Equation" r:id="rId25" imgW="558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9" y="1652"/>
                          <a:ext cx="772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54" name="Line 47"/>
            <p:cNvSpPr>
              <a:spLocks noChangeShapeType="1"/>
            </p:cNvSpPr>
            <p:nvPr/>
          </p:nvSpPr>
          <p:spPr bwMode="auto">
            <a:xfrm>
              <a:off x="4793" y="1632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48"/>
            <p:cNvSpPr>
              <a:spLocks noChangeShapeType="1"/>
            </p:cNvSpPr>
            <p:nvPr/>
          </p:nvSpPr>
          <p:spPr bwMode="auto">
            <a:xfrm>
              <a:off x="5304" y="163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09" name="Group 49"/>
          <p:cNvGrpSpPr>
            <a:grpSpLocks/>
          </p:cNvGrpSpPr>
          <p:nvPr/>
        </p:nvGrpSpPr>
        <p:grpSpPr bwMode="auto">
          <a:xfrm>
            <a:off x="4159254" y="3810003"/>
            <a:ext cx="641351" cy="438151"/>
            <a:chOff x="1660" y="2400"/>
            <a:chExt cx="404" cy="276"/>
          </a:xfrm>
        </p:grpSpPr>
        <p:graphicFrame>
          <p:nvGraphicFramePr>
            <p:cNvPr id="15451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4797867"/>
                </p:ext>
              </p:extLst>
            </p:nvPr>
          </p:nvGraphicFramePr>
          <p:xfrm>
            <a:off x="1660" y="2403"/>
            <a:ext cx="40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3" name="Equation" r:id="rId27" imgW="279360" imgH="177480" progId="Equation.DSMT4">
                    <p:embed/>
                  </p:oleObj>
                </mc:Choice>
                <mc:Fallback>
                  <p:oleObj name="Equation" r:id="rId27" imgW="2793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0" y="2403"/>
                          <a:ext cx="404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52" name="Line 51"/>
            <p:cNvSpPr>
              <a:spLocks noChangeShapeType="1"/>
            </p:cNvSpPr>
            <p:nvPr/>
          </p:nvSpPr>
          <p:spPr bwMode="auto">
            <a:xfrm>
              <a:off x="1728" y="240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12" name="Group 52"/>
          <p:cNvGrpSpPr>
            <a:grpSpLocks/>
          </p:cNvGrpSpPr>
          <p:nvPr/>
        </p:nvGrpSpPr>
        <p:grpSpPr bwMode="auto">
          <a:xfrm>
            <a:off x="4818062" y="3780797"/>
            <a:ext cx="1184275" cy="531813"/>
            <a:chOff x="2055" y="2400"/>
            <a:chExt cx="746" cy="335"/>
          </a:xfrm>
        </p:grpSpPr>
        <p:graphicFrame>
          <p:nvGraphicFramePr>
            <p:cNvPr id="15449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5091057"/>
                </p:ext>
              </p:extLst>
            </p:nvPr>
          </p:nvGraphicFramePr>
          <p:xfrm>
            <a:off x="2055" y="2426"/>
            <a:ext cx="746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4" name="Equation" r:id="rId29" imgW="520560" imgH="203040" progId="Equation.DSMT4">
                    <p:embed/>
                  </p:oleObj>
                </mc:Choice>
                <mc:Fallback>
                  <p:oleObj name="Equation" r:id="rId29" imgW="5205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5" y="2426"/>
                          <a:ext cx="746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50" name="Line 54"/>
            <p:cNvSpPr>
              <a:spLocks noChangeShapeType="1"/>
            </p:cNvSpPr>
            <p:nvPr/>
          </p:nvSpPr>
          <p:spPr bwMode="auto">
            <a:xfrm>
              <a:off x="2400" y="240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15" name="Group 55"/>
          <p:cNvGrpSpPr>
            <a:grpSpLocks/>
          </p:cNvGrpSpPr>
          <p:nvPr/>
        </p:nvGrpSpPr>
        <p:grpSpPr bwMode="auto">
          <a:xfrm>
            <a:off x="5976939" y="3805249"/>
            <a:ext cx="1389063" cy="503239"/>
            <a:chOff x="2805" y="2397"/>
            <a:chExt cx="875" cy="317"/>
          </a:xfrm>
        </p:grpSpPr>
        <p:graphicFrame>
          <p:nvGraphicFramePr>
            <p:cNvPr id="8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9526257"/>
                </p:ext>
              </p:extLst>
            </p:nvPr>
          </p:nvGraphicFramePr>
          <p:xfrm>
            <a:off x="2805" y="2397"/>
            <a:ext cx="87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5" name="Equation" r:id="rId31" imgW="596880" imgH="203040" progId="Equation.DSMT4">
                    <p:embed/>
                  </p:oleObj>
                </mc:Choice>
                <mc:Fallback>
                  <p:oleObj name="Equation" r:id="rId31" imgW="596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5" y="2397"/>
                          <a:ext cx="87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48" name="Line 57"/>
            <p:cNvSpPr>
              <a:spLocks noChangeShapeType="1"/>
            </p:cNvSpPr>
            <p:nvPr/>
          </p:nvSpPr>
          <p:spPr bwMode="auto">
            <a:xfrm>
              <a:off x="3312" y="240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18" name="Group 58"/>
          <p:cNvGrpSpPr>
            <a:grpSpLocks/>
          </p:cNvGrpSpPr>
          <p:nvPr/>
        </p:nvGrpSpPr>
        <p:grpSpPr bwMode="auto">
          <a:xfrm>
            <a:off x="4183600" y="4527356"/>
            <a:ext cx="642938" cy="412751"/>
            <a:chOff x="1675" y="2816"/>
            <a:chExt cx="405" cy="260"/>
          </a:xfrm>
        </p:grpSpPr>
        <p:graphicFrame>
          <p:nvGraphicFramePr>
            <p:cNvPr id="15445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3793069"/>
                </p:ext>
              </p:extLst>
            </p:nvPr>
          </p:nvGraphicFramePr>
          <p:xfrm>
            <a:off x="1675" y="2816"/>
            <a:ext cx="40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6" name="Equation" r:id="rId33" imgW="266400" imgH="164880" progId="Equation.DSMT4">
                    <p:embed/>
                  </p:oleObj>
                </mc:Choice>
                <mc:Fallback>
                  <p:oleObj name="Equation" r:id="rId33" imgW="26640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5" y="2816"/>
                          <a:ext cx="405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46" name="Line 60"/>
            <p:cNvSpPr>
              <a:spLocks noChangeShapeType="1"/>
            </p:cNvSpPr>
            <p:nvPr/>
          </p:nvSpPr>
          <p:spPr bwMode="auto">
            <a:xfrm>
              <a:off x="1728" y="283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21" name="Group 61"/>
          <p:cNvGrpSpPr>
            <a:grpSpLocks/>
          </p:cNvGrpSpPr>
          <p:nvPr/>
        </p:nvGrpSpPr>
        <p:grpSpPr bwMode="auto">
          <a:xfrm>
            <a:off x="4799013" y="4495800"/>
            <a:ext cx="1206500" cy="527050"/>
            <a:chOff x="2063" y="2832"/>
            <a:chExt cx="760" cy="332"/>
          </a:xfrm>
        </p:grpSpPr>
        <p:graphicFrame>
          <p:nvGraphicFramePr>
            <p:cNvPr id="9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9200538"/>
                </p:ext>
              </p:extLst>
            </p:nvPr>
          </p:nvGraphicFramePr>
          <p:xfrm>
            <a:off x="2063" y="2847"/>
            <a:ext cx="76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7" name="Equation" r:id="rId35" imgW="520560" imgH="203040" progId="Equation.DSMT4">
                    <p:embed/>
                  </p:oleObj>
                </mc:Choice>
                <mc:Fallback>
                  <p:oleObj name="Equation" r:id="rId35" imgW="5205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" y="2847"/>
                          <a:ext cx="76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44" name="Line 63"/>
            <p:cNvSpPr>
              <a:spLocks noChangeShapeType="1"/>
            </p:cNvSpPr>
            <p:nvPr/>
          </p:nvSpPr>
          <p:spPr bwMode="auto">
            <a:xfrm>
              <a:off x="2448" y="283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24" name="Group 64"/>
          <p:cNvGrpSpPr>
            <a:grpSpLocks/>
          </p:cNvGrpSpPr>
          <p:nvPr/>
        </p:nvGrpSpPr>
        <p:grpSpPr bwMode="auto">
          <a:xfrm>
            <a:off x="6019800" y="4495800"/>
            <a:ext cx="1358900" cy="517525"/>
            <a:chOff x="2832" y="2832"/>
            <a:chExt cx="856" cy="326"/>
          </a:xfrm>
        </p:grpSpPr>
        <p:graphicFrame>
          <p:nvGraphicFramePr>
            <p:cNvPr id="15441" name="Object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1962721"/>
                </p:ext>
              </p:extLst>
            </p:nvPr>
          </p:nvGraphicFramePr>
          <p:xfrm>
            <a:off x="2832" y="2846"/>
            <a:ext cx="85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8" name="Equation" r:id="rId37" imgW="596880" imgH="203040" progId="Equation.DSMT4">
                    <p:embed/>
                  </p:oleObj>
                </mc:Choice>
                <mc:Fallback>
                  <p:oleObj name="Equation" r:id="rId37" imgW="596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846"/>
                          <a:ext cx="85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42" name="Line 66"/>
            <p:cNvSpPr>
              <a:spLocks noChangeShapeType="1"/>
            </p:cNvSpPr>
            <p:nvPr/>
          </p:nvSpPr>
          <p:spPr bwMode="auto">
            <a:xfrm>
              <a:off x="3312" y="283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385" name="Group 67"/>
          <p:cNvGrpSpPr>
            <a:grpSpLocks/>
          </p:cNvGrpSpPr>
          <p:nvPr/>
        </p:nvGrpSpPr>
        <p:grpSpPr bwMode="auto">
          <a:xfrm>
            <a:off x="3276600" y="381001"/>
            <a:ext cx="2362200" cy="519113"/>
            <a:chOff x="1104" y="240"/>
            <a:chExt cx="1488" cy="327"/>
          </a:xfrm>
        </p:grpSpPr>
        <p:sp>
          <p:nvSpPr>
            <p:cNvPr id="15438" name="Text Box 68"/>
            <p:cNvSpPr txBox="1">
              <a:spLocks noChangeArrowheads="1"/>
            </p:cNvSpPr>
            <p:nvPr/>
          </p:nvSpPr>
          <p:spPr bwMode="auto">
            <a:xfrm>
              <a:off x="1104" y="240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已知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＝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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,</a:t>
              </a:r>
              <a:endPara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" name="Line 69"/>
            <p:cNvSpPr>
              <a:spLocks noChangeShapeType="1"/>
            </p:cNvSpPr>
            <p:nvPr/>
          </p:nvSpPr>
          <p:spPr bwMode="auto">
            <a:xfrm>
              <a:off x="1650" y="2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40" name="Line 70"/>
            <p:cNvSpPr>
              <a:spLocks noChangeShapeType="1"/>
            </p:cNvSpPr>
            <p:nvPr/>
          </p:nvSpPr>
          <p:spPr bwMode="auto">
            <a:xfrm>
              <a:off x="2176" y="33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31" name="Group 71"/>
          <p:cNvGrpSpPr>
            <a:grpSpLocks/>
          </p:cNvGrpSpPr>
          <p:nvPr/>
        </p:nvGrpSpPr>
        <p:grpSpPr bwMode="auto">
          <a:xfrm>
            <a:off x="4953000" y="887413"/>
            <a:ext cx="1066800" cy="519112"/>
            <a:chOff x="2160" y="559"/>
            <a:chExt cx="672" cy="327"/>
          </a:xfrm>
        </p:grpSpPr>
        <p:sp>
          <p:nvSpPr>
            <p:cNvPr id="11" name="Text Box 72"/>
            <p:cNvSpPr txBox="1">
              <a:spLocks noChangeArrowheads="1"/>
            </p:cNvSpPr>
            <p:nvPr/>
          </p:nvSpPr>
          <p:spPr bwMode="auto">
            <a:xfrm>
              <a:off x="2160" y="559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＝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15436" name="Line 73"/>
            <p:cNvSpPr>
              <a:spLocks noChangeShapeType="1"/>
            </p:cNvSpPr>
            <p:nvPr/>
          </p:nvSpPr>
          <p:spPr bwMode="auto">
            <a:xfrm>
              <a:off x="2208" y="61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7" name="Line 74"/>
            <p:cNvSpPr>
              <a:spLocks noChangeShapeType="1"/>
            </p:cNvSpPr>
            <p:nvPr/>
          </p:nvSpPr>
          <p:spPr bwMode="auto">
            <a:xfrm>
              <a:off x="2516" y="61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35" name="Group 75"/>
          <p:cNvGrpSpPr>
            <a:grpSpLocks/>
          </p:cNvGrpSpPr>
          <p:nvPr/>
        </p:nvGrpSpPr>
        <p:grpSpPr bwMode="auto">
          <a:xfrm>
            <a:off x="4953000" y="1385888"/>
            <a:ext cx="1752600" cy="519112"/>
            <a:chOff x="2160" y="873"/>
            <a:chExt cx="1104" cy="327"/>
          </a:xfrm>
        </p:grpSpPr>
        <p:sp>
          <p:nvSpPr>
            <p:cNvPr id="15432" name="Text Box 76"/>
            <p:cNvSpPr txBox="1">
              <a:spLocks noChangeArrowheads="1"/>
            </p:cNvSpPr>
            <p:nvPr/>
          </p:nvSpPr>
          <p:spPr bwMode="auto">
            <a:xfrm>
              <a:off x="2160" y="873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a 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b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同向</a:t>
              </a:r>
            </a:p>
          </p:txBody>
        </p:sp>
        <p:sp>
          <p:nvSpPr>
            <p:cNvPr id="15433" name="Line 77"/>
            <p:cNvSpPr>
              <a:spLocks noChangeShapeType="1"/>
            </p:cNvSpPr>
            <p:nvPr/>
          </p:nvSpPr>
          <p:spPr bwMode="auto">
            <a:xfrm>
              <a:off x="2208" y="96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4" name="Line 78"/>
            <p:cNvSpPr>
              <a:spLocks noChangeShapeType="1"/>
            </p:cNvSpPr>
            <p:nvPr/>
          </p:nvSpPr>
          <p:spPr bwMode="auto">
            <a:xfrm>
              <a:off x="2495" y="929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39" name="Group 79"/>
          <p:cNvGrpSpPr>
            <a:grpSpLocks/>
          </p:cNvGrpSpPr>
          <p:nvPr/>
        </p:nvGrpSpPr>
        <p:grpSpPr bwMode="auto">
          <a:xfrm>
            <a:off x="4953000" y="1919288"/>
            <a:ext cx="1676400" cy="519112"/>
            <a:chOff x="2160" y="1209"/>
            <a:chExt cx="1056" cy="327"/>
          </a:xfrm>
        </p:grpSpPr>
        <p:sp>
          <p:nvSpPr>
            <p:cNvPr id="15429" name="Text Box 80"/>
            <p:cNvSpPr txBox="1">
              <a:spLocks noChangeArrowheads="1"/>
            </p:cNvSpPr>
            <p:nvPr/>
          </p:nvSpPr>
          <p:spPr bwMode="auto">
            <a:xfrm>
              <a:off x="2160" y="1209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a 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b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反向</a:t>
              </a:r>
            </a:p>
          </p:txBody>
        </p:sp>
        <p:sp>
          <p:nvSpPr>
            <p:cNvPr id="15430" name="Line 81"/>
            <p:cNvSpPr>
              <a:spLocks noChangeShapeType="1"/>
            </p:cNvSpPr>
            <p:nvPr/>
          </p:nvSpPr>
          <p:spPr bwMode="auto">
            <a:xfrm>
              <a:off x="2208" y="129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82"/>
            <p:cNvSpPr>
              <a:spLocks noChangeShapeType="1"/>
            </p:cNvSpPr>
            <p:nvPr/>
          </p:nvSpPr>
          <p:spPr bwMode="auto">
            <a:xfrm>
              <a:off x="2496" y="124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43" name="Group 83"/>
          <p:cNvGrpSpPr>
            <a:grpSpLocks/>
          </p:cNvGrpSpPr>
          <p:nvPr/>
        </p:nvGrpSpPr>
        <p:grpSpPr bwMode="auto">
          <a:xfrm>
            <a:off x="7848600" y="1385888"/>
            <a:ext cx="990600" cy="519112"/>
            <a:chOff x="3984" y="873"/>
            <a:chExt cx="624" cy="327"/>
          </a:xfrm>
        </p:grpSpPr>
        <p:sp>
          <p:nvSpPr>
            <p:cNvPr id="15426" name="Text Box 84"/>
            <p:cNvSpPr txBox="1">
              <a:spLocks noChangeArrowheads="1"/>
            </p:cNvSpPr>
            <p:nvPr/>
          </p:nvSpPr>
          <p:spPr bwMode="auto">
            <a:xfrm>
              <a:off x="3984" y="873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 dirty="0" err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800" b="1" dirty="0" err="1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∥</a:t>
              </a:r>
              <a:r>
                <a:rPr kumimoji="1" lang="en-US" altLang="zh-CN" sz="2800" b="1" i="1" dirty="0" err="1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5427" name="Line 85"/>
            <p:cNvSpPr>
              <a:spLocks noChangeShapeType="1"/>
            </p:cNvSpPr>
            <p:nvPr/>
          </p:nvSpPr>
          <p:spPr bwMode="auto">
            <a:xfrm>
              <a:off x="4032" y="96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8" name="Line 86"/>
            <p:cNvSpPr>
              <a:spLocks noChangeShapeType="1"/>
            </p:cNvSpPr>
            <p:nvPr/>
          </p:nvSpPr>
          <p:spPr bwMode="auto">
            <a:xfrm>
              <a:off x="4368" y="93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47" name="Group 87"/>
          <p:cNvGrpSpPr>
            <a:grpSpLocks/>
          </p:cNvGrpSpPr>
          <p:nvPr/>
        </p:nvGrpSpPr>
        <p:grpSpPr bwMode="auto">
          <a:xfrm>
            <a:off x="1724921" y="3145646"/>
            <a:ext cx="5057522" cy="510519"/>
            <a:chOff x="140" y="2001"/>
            <a:chExt cx="3125" cy="293"/>
          </a:xfrm>
        </p:grpSpPr>
        <p:graphicFrame>
          <p:nvGraphicFramePr>
            <p:cNvPr id="15419" name="Object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0235341"/>
                </p:ext>
              </p:extLst>
            </p:nvPr>
          </p:nvGraphicFramePr>
          <p:xfrm>
            <a:off x="140" y="2001"/>
            <a:ext cx="3125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9" name="Equation" r:id="rId39" imgW="2387520" imgH="215640" progId="Equation.DSMT4">
                    <p:embed/>
                  </p:oleObj>
                </mc:Choice>
                <mc:Fallback>
                  <p:oleObj name="Equation" r:id="rId39" imgW="238752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" y="2001"/>
                          <a:ext cx="3125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20" name="Line 89"/>
            <p:cNvSpPr>
              <a:spLocks noChangeShapeType="1"/>
            </p:cNvSpPr>
            <p:nvPr/>
          </p:nvSpPr>
          <p:spPr bwMode="auto">
            <a:xfrm>
              <a:off x="1578" y="2025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90"/>
            <p:cNvSpPr>
              <a:spLocks noChangeShapeType="1"/>
            </p:cNvSpPr>
            <p:nvPr/>
          </p:nvSpPr>
          <p:spPr bwMode="auto">
            <a:xfrm>
              <a:off x="1996" y="2025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2" name="Line 91"/>
            <p:cNvSpPr>
              <a:spLocks noChangeShapeType="1"/>
            </p:cNvSpPr>
            <p:nvPr/>
          </p:nvSpPr>
          <p:spPr bwMode="auto">
            <a:xfrm>
              <a:off x="2411" y="2025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3" name="Line 92"/>
            <p:cNvSpPr>
              <a:spLocks noChangeShapeType="1"/>
            </p:cNvSpPr>
            <p:nvPr/>
          </p:nvSpPr>
          <p:spPr bwMode="auto">
            <a:xfrm>
              <a:off x="2842" y="2025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93"/>
            <p:cNvSpPr>
              <a:spLocks noChangeShapeType="1"/>
            </p:cNvSpPr>
            <p:nvPr/>
          </p:nvSpPr>
          <p:spPr bwMode="auto">
            <a:xfrm>
              <a:off x="598" y="206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5" name="Line 94"/>
            <p:cNvSpPr>
              <a:spLocks noChangeShapeType="1"/>
            </p:cNvSpPr>
            <p:nvPr/>
          </p:nvSpPr>
          <p:spPr bwMode="auto">
            <a:xfrm>
              <a:off x="971" y="2001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55" name="Group 95"/>
          <p:cNvGrpSpPr>
            <a:grpSpLocks/>
          </p:cNvGrpSpPr>
          <p:nvPr/>
        </p:nvGrpSpPr>
        <p:grpSpPr bwMode="auto">
          <a:xfrm>
            <a:off x="3092452" y="3798890"/>
            <a:ext cx="1136651" cy="450851"/>
            <a:chOff x="988" y="2393"/>
            <a:chExt cx="716" cy="284"/>
          </a:xfrm>
        </p:grpSpPr>
        <p:graphicFrame>
          <p:nvGraphicFramePr>
            <p:cNvPr id="15416" name="Object 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1872612"/>
                </p:ext>
              </p:extLst>
            </p:nvPr>
          </p:nvGraphicFramePr>
          <p:xfrm>
            <a:off x="988" y="2393"/>
            <a:ext cx="716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0" name="Equation" r:id="rId41" imgW="469800" imgH="177480" progId="Equation.DSMT4">
                    <p:embed/>
                  </p:oleObj>
                </mc:Choice>
                <mc:Fallback>
                  <p:oleObj name="Equation" r:id="rId41" imgW="4698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8" y="2393"/>
                          <a:ext cx="716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17" name="Line 97"/>
            <p:cNvSpPr>
              <a:spLocks noChangeShapeType="1"/>
            </p:cNvSpPr>
            <p:nvPr/>
          </p:nvSpPr>
          <p:spPr bwMode="auto">
            <a:xfrm>
              <a:off x="1008" y="244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98"/>
            <p:cNvSpPr>
              <a:spLocks noChangeShapeType="1"/>
            </p:cNvSpPr>
            <p:nvPr/>
          </p:nvSpPr>
          <p:spPr bwMode="auto">
            <a:xfrm>
              <a:off x="1344" y="240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59" name="Group 99"/>
          <p:cNvGrpSpPr>
            <a:grpSpLocks/>
          </p:cNvGrpSpPr>
          <p:nvPr/>
        </p:nvGrpSpPr>
        <p:grpSpPr bwMode="auto">
          <a:xfrm>
            <a:off x="3070227" y="4489456"/>
            <a:ext cx="1158874" cy="465138"/>
            <a:chOff x="974" y="2828"/>
            <a:chExt cx="730" cy="293"/>
          </a:xfrm>
        </p:grpSpPr>
        <p:graphicFrame>
          <p:nvGraphicFramePr>
            <p:cNvPr id="15413" name="Object 10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9754353"/>
                </p:ext>
              </p:extLst>
            </p:nvPr>
          </p:nvGraphicFramePr>
          <p:xfrm>
            <a:off x="974" y="2828"/>
            <a:ext cx="73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1" name="Equation" r:id="rId43" imgW="469800" imgH="177480" progId="Equation.DSMT4">
                    <p:embed/>
                  </p:oleObj>
                </mc:Choice>
                <mc:Fallback>
                  <p:oleObj name="Equation" r:id="rId43" imgW="4698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4" y="2828"/>
                          <a:ext cx="730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14" name="Line 101"/>
            <p:cNvSpPr>
              <a:spLocks noChangeShapeType="1"/>
            </p:cNvSpPr>
            <p:nvPr/>
          </p:nvSpPr>
          <p:spPr bwMode="auto">
            <a:xfrm>
              <a:off x="1007" y="283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02"/>
            <p:cNvSpPr>
              <a:spLocks noChangeShapeType="1"/>
            </p:cNvSpPr>
            <p:nvPr/>
          </p:nvSpPr>
          <p:spPr bwMode="auto">
            <a:xfrm>
              <a:off x="1319" y="288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63" name="Group 103"/>
          <p:cNvGrpSpPr>
            <a:grpSpLocks/>
          </p:cNvGrpSpPr>
          <p:nvPr/>
        </p:nvGrpSpPr>
        <p:grpSpPr bwMode="auto">
          <a:xfrm>
            <a:off x="2235200" y="5176843"/>
            <a:ext cx="2867025" cy="544513"/>
            <a:chOff x="448" y="3261"/>
            <a:chExt cx="1806" cy="343"/>
          </a:xfrm>
        </p:grpSpPr>
        <p:graphicFrame>
          <p:nvGraphicFramePr>
            <p:cNvPr id="17" name="Object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1877984"/>
                </p:ext>
              </p:extLst>
            </p:nvPr>
          </p:nvGraphicFramePr>
          <p:xfrm>
            <a:off x="448" y="3261"/>
            <a:ext cx="1806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2" name="Equation" r:id="rId45" imgW="1257120" imgH="228600" progId="Equation.DSMT4">
                    <p:embed/>
                  </p:oleObj>
                </mc:Choice>
                <mc:Fallback>
                  <p:oleObj name="Equation" r:id="rId45" imgW="12571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" y="3261"/>
                          <a:ext cx="1806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10" name="Line 105"/>
            <p:cNvSpPr>
              <a:spLocks noChangeShapeType="1"/>
            </p:cNvSpPr>
            <p:nvPr/>
          </p:nvSpPr>
          <p:spPr bwMode="auto">
            <a:xfrm>
              <a:off x="768" y="326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1" name="Line 106"/>
            <p:cNvSpPr>
              <a:spLocks noChangeShapeType="1"/>
            </p:cNvSpPr>
            <p:nvPr/>
          </p:nvSpPr>
          <p:spPr bwMode="auto">
            <a:xfrm>
              <a:off x="1680" y="331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07"/>
            <p:cNvSpPr>
              <a:spLocks noChangeShapeType="1"/>
            </p:cNvSpPr>
            <p:nvPr/>
          </p:nvSpPr>
          <p:spPr bwMode="auto">
            <a:xfrm>
              <a:off x="2016" y="328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68" name="Group 108"/>
          <p:cNvGrpSpPr>
            <a:grpSpLocks/>
          </p:cNvGrpSpPr>
          <p:nvPr/>
        </p:nvGrpSpPr>
        <p:grpSpPr bwMode="auto">
          <a:xfrm>
            <a:off x="5407025" y="5181605"/>
            <a:ext cx="2479675" cy="544513"/>
            <a:chOff x="2446" y="3264"/>
            <a:chExt cx="1562" cy="343"/>
          </a:xfrm>
        </p:grpSpPr>
        <p:graphicFrame>
          <p:nvGraphicFramePr>
            <p:cNvPr id="19" name="Object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0103270"/>
                </p:ext>
              </p:extLst>
            </p:nvPr>
          </p:nvGraphicFramePr>
          <p:xfrm>
            <a:off x="2446" y="3267"/>
            <a:ext cx="1562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3" name="Equation" r:id="rId47" imgW="1091880" imgH="228600" progId="Equation.DSMT4">
                    <p:embed/>
                  </p:oleObj>
                </mc:Choice>
                <mc:Fallback>
                  <p:oleObj name="Equation" r:id="rId47" imgW="1091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6" y="3267"/>
                          <a:ext cx="1562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6" name="Line 110"/>
            <p:cNvSpPr>
              <a:spLocks noChangeShapeType="1"/>
            </p:cNvSpPr>
            <p:nvPr/>
          </p:nvSpPr>
          <p:spPr bwMode="auto">
            <a:xfrm>
              <a:off x="2496" y="326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7" name="Line 111"/>
            <p:cNvSpPr>
              <a:spLocks noChangeShapeType="1"/>
            </p:cNvSpPr>
            <p:nvPr/>
          </p:nvSpPr>
          <p:spPr bwMode="auto">
            <a:xfrm>
              <a:off x="3408" y="328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8" name="Line 112"/>
            <p:cNvSpPr>
              <a:spLocks noChangeShapeType="1"/>
            </p:cNvSpPr>
            <p:nvPr/>
          </p:nvSpPr>
          <p:spPr bwMode="auto">
            <a:xfrm>
              <a:off x="3744" y="331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3" name="Group 113"/>
          <p:cNvGrpSpPr>
            <a:grpSpLocks/>
          </p:cNvGrpSpPr>
          <p:nvPr/>
        </p:nvGrpSpPr>
        <p:grpSpPr bwMode="auto">
          <a:xfrm>
            <a:off x="2481263" y="5791205"/>
            <a:ext cx="2408238" cy="582613"/>
            <a:chOff x="603" y="3648"/>
            <a:chExt cx="1517" cy="367"/>
          </a:xfrm>
        </p:grpSpPr>
        <p:graphicFrame>
          <p:nvGraphicFramePr>
            <p:cNvPr id="20" name="Object 1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5236949"/>
                </p:ext>
              </p:extLst>
            </p:nvPr>
          </p:nvGraphicFramePr>
          <p:xfrm>
            <a:off x="603" y="3650"/>
            <a:ext cx="1517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4" name="Equation" r:id="rId49" imgW="990360" imgH="228600" progId="Equation.DSMT4">
                    <p:embed/>
                  </p:oleObj>
                </mc:Choice>
                <mc:Fallback>
                  <p:oleObj name="Equation" r:id="rId49" imgW="9903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" y="3650"/>
                          <a:ext cx="1517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2" name="Line 115"/>
            <p:cNvSpPr>
              <a:spLocks noChangeShapeType="1"/>
            </p:cNvSpPr>
            <p:nvPr/>
          </p:nvSpPr>
          <p:spPr bwMode="auto">
            <a:xfrm>
              <a:off x="720" y="3648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3" name="Line 116"/>
            <p:cNvSpPr>
              <a:spLocks noChangeShapeType="1"/>
            </p:cNvSpPr>
            <p:nvPr/>
          </p:nvSpPr>
          <p:spPr bwMode="auto">
            <a:xfrm>
              <a:off x="1536" y="369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4" name="Line 117"/>
            <p:cNvSpPr>
              <a:spLocks noChangeShapeType="1"/>
            </p:cNvSpPr>
            <p:nvPr/>
          </p:nvSpPr>
          <p:spPr bwMode="auto">
            <a:xfrm>
              <a:off x="1847" y="367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8" name="Group 118"/>
          <p:cNvGrpSpPr>
            <a:grpSpLocks/>
          </p:cNvGrpSpPr>
          <p:nvPr/>
        </p:nvGrpSpPr>
        <p:grpSpPr bwMode="auto">
          <a:xfrm>
            <a:off x="5365751" y="5791207"/>
            <a:ext cx="2330451" cy="560388"/>
            <a:chOff x="2420" y="3648"/>
            <a:chExt cx="1468" cy="353"/>
          </a:xfrm>
        </p:grpSpPr>
        <p:graphicFrame>
          <p:nvGraphicFramePr>
            <p:cNvPr id="15397" name="Object 1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0097787"/>
                </p:ext>
              </p:extLst>
            </p:nvPr>
          </p:nvGraphicFramePr>
          <p:xfrm>
            <a:off x="2420" y="3648"/>
            <a:ext cx="1468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5" name="Equation" r:id="rId51" imgW="990360" imgH="228600" progId="Equation.DSMT4">
                    <p:embed/>
                  </p:oleObj>
                </mc:Choice>
                <mc:Fallback>
                  <p:oleObj name="Equation" r:id="rId51" imgW="9903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0" y="3648"/>
                          <a:ext cx="1468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8" name="Line 120"/>
            <p:cNvSpPr>
              <a:spLocks noChangeShapeType="1"/>
            </p:cNvSpPr>
            <p:nvPr/>
          </p:nvSpPr>
          <p:spPr bwMode="auto">
            <a:xfrm>
              <a:off x="2504" y="3648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9" name="Line 121"/>
            <p:cNvSpPr>
              <a:spLocks noChangeShapeType="1"/>
            </p:cNvSpPr>
            <p:nvPr/>
          </p:nvSpPr>
          <p:spPr bwMode="auto">
            <a:xfrm>
              <a:off x="3321" y="367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22"/>
            <p:cNvSpPr>
              <a:spLocks noChangeShapeType="1"/>
            </p:cNvSpPr>
            <p:nvPr/>
          </p:nvSpPr>
          <p:spPr bwMode="auto">
            <a:xfrm>
              <a:off x="3632" y="369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1779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utoUpdateAnimBg="0"/>
      <p:bldP spid="15367" grpId="0" animBg="1"/>
      <p:bldP spid="15368" grpId="0" animBg="1"/>
      <p:bldP spid="15369" grpId="0" autoUpdateAnimBg="0"/>
      <p:bldP spid="15383" grpId="0" autoUpdateAnimBg="0"/>
      <p:bldP spid="15388" grpId="0" animBg="1"/>
      <p:bldP spid="1538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8455026" y="4438650"/>
            <a:ext cx="1096963" cy="609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298616"/>
            <a:ext cx="4489450" cy="685800"/>
          </a:xfrm>
          <a:solidFill>
            <a:schemeClr val="bg1"/>
          </a:solidFill>
          <a:extLst/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1.4.</a:t>
            </a:r>
            <a:r>
              <a:rPr lang="en-US" altLang="zh-CN" sz="32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向量的坐标表示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057400" y="1066801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在空间直角坐标系下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8839200" y="164306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设点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785667"/>
              </p:ext>
            </p:extLst>
          </p:nvPr>
        </p:nvGraphicFramePr>
        <p:xfrm>
          <a:off x="3614735" y="2294732"/>
          <a:ext cx="1673230" cy="458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3" name="Equation" r:id="rId3" imgW="774360" imgH="203040" progId="Equation.DSMT4">
                  <p:embed/>
                </p:oleObj>
              </mc:Choice>
              <mc:Fallback>
                <p:oleObj name="Equation" r:id="rId3" imgW="774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5" y="2294732"/>
                        <a:ext cx="1673230" cy="458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317970" y="2214082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6794500" y="5628301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沿三个坐标轴方向的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分向量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917105"/>
              </p:ext>
            </p:extLst>
          </p:nvPr>
        </p:nvGraphicFramePr>
        <p:xfrm>
          <a:off x="2552700" y="4378623"/>
          <a:ext cx="2713514" cy="607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4" name="Equation" r:id="rId5" imgW="1143000" imgH="241200" progId="Equation.DSMT4">
                  <p:embed/>
                </p:oleObj>
              </mc:Choice>
              <mc:Fallback>
                <p:oleObj name="Equation" r:id="rId5" imgW="1143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4378623"/>
                        <a:ext cx="2713514" cy="607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70166"/>
              </p:ext>
            </p:extLst>
          </p:nvPr>
        </p:nvGraphicFramePr>
        <p:xfrm>
          <a:off x="5202539" y="4480719"/>
          <a:ext cx="1657101" cy="505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5" name="Equation" r:id="rId7" imgW="698400" imgH="203040" progId="Equation.DSMT4">
                  <p:embed/>
                </p:oleObj>
              </mc:Choice>
              <mc:Fallback>
                <p:oleObj name="Equation" r:id="rId7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539" y="4480719"/>
                        <a:ext cx="1657101" cy="505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9551988" y="3890964"/>
            <a:ext cx="0" cy="1157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V="1">
            <a:off x="8451851" y="3875089"/>
            <a:ext cx="1096963" cy="547687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397" name="Group 13"/>
          <p:cNvGrpSpPr>
            <a:grpSpLocks/>
          </p:cNvGrpSpPr>
          <p:nvPr/>
        </p:nvGrpSpPr>
        <p:grpSpPr bwMode="auto">
          <a:xfrm>
            <a:off x="7924800" y="2900364"/>
            <a:ext cx="2298700" cy="2600325"/>
            <a:chOff x="4032" y="1674"/>
            <a:chExt cx="1448" cy="1638"/>
          </a:xfrm>
        </p:grpSpPr>
        <p:grpSp>
          <p:nvGrpSpPr>
            <p:cNvPr id="16445" name="Group 14"/>
            <p:cNvGrpSpPr>
              <a:grpSpLocks/>
            </p:cNvGrpSpPr>
            <p:nvPr/>
          </p:nvGrpSpPr>
          <p:grpSpPr bwMode="auto">
            <a:xfrm>
              <a:off x="4095" y="1674"/>
              <a:ext cx="1382" cy="1458"/>
              <a:chOff x="4095" y="1674"/>
              <a:chExt cx="1382" cy="1458"/>
            </a:xfrm>
          </p:grpSpPr>
          <p:sp>
            <p:nvSpPr>
              <p:cNvPr id="16450" name="Line 15"/>
              <p:cNvSpPr>
                <a:spLocks noChangeShapeType="1"/>
              </p:cNvSpPr>
              <p:nvPr/>
            </p:nvSpPr>
            <p:spPr bwMode="auto">
              <a:xfrm>
                <a:off x="4364" y="2633"/>
                <a:ext cx="1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51" name="Line 16"/>
              <p:cNvSpPr>
                <a:spLocks noChangeShapeType="1"/>
              </p:cNvSpPr>
              <p:nvPr/>
            </p:nvSpPr>
            <p:spPr bwMode="auto">
              <a:xfrm flipV="1">
                <a:off x="4364" y="1674"/>
                <a:ext cx="0" cy="9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" name="Line 17"/>
              <p:cNvSpPr>
                <a:spLocks noChangeShapeType="1"/>
              </p:cNvSpPr>
              <p:nvPr/>
            </p:nvSpPr>
            <p:spPr bwMode="auto">
              <a:xfrm flipH="1">
                <a:off x="4095" y="2633"/>
                <a:ext cx="269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" name="Object 18"/>
            <p:cNvGraphicFramePr>
              <a:graphicFrameLocks noChangeAspect="1"/>
            </p:cNvGraphicFramePr>
            <p:nvPr/>
          </p:nvGraphicFramePr>
          <p:xfrm>
            <a:off x="4032" y="316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76" name="Equation" r:id="rId9" imgW="199884" imgH="209563" progId="Equation.3">
                    <p:embed/>
                  </p:oleObj>
                </mc:Choice>
                <mc:Fallback>
                  <p:oleObj name="Equation" r:id="rId9" imgW="199884" imgH="2095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16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7" name="Object 19"/>
            <p:cNvGraphicFramePr>
              <a:graphicFrameLocks noChangeAspect="1"/>
            </p:cNvGraphicFramePr>
            <p:nvPr/>
          </p:nvGraphicFramePr>
          <p:xfrm>
            <a:off x="4204" y="254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77" name="Equation" r:id="rId11" imgW="190514" imgH="209563" progId="Equation.3">
                    <p:embed/>
                  </p:oleObj>
                </mc:Choice>
                <mc:Fallback>
                  <p:oleObj name="Equation" r:id="rId11" imgW="190514" imgH="2095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4" y="2544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8" name="Object 20"/>
            <p:cNvGraphicFramePr>
              <a:graphicFrameLocks noChangeAspect="1"/>
            </p:cNvGraphicFramePr>
            <p:nvPr/>
          </p:nvGraphicFramePr>
          <p:xfrm>
            <a:off x="5328" y="268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78" name="Equation" r:id="rId13" imgW="209601" imgH="285673" progId="Equation.3">
                    <p:embed/>
                  </p:oleObj>
                </mc:Choice>
                <mc:Fallback>
                  <p:oleObj name="Equation" r:id="rId13" imgW="209601" imgH="2856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68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21"/>
            <p:cNvGraphicFramePr>
              <a:graphicFrameLocks noChangeAspect="1"/>
            </p:cNvGraphicFramePr>
            <p:nvPr/>
          </p:nvGraphicFramePr>
          <p:xfrm>
            <a:off x="4434" y="1686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79" name="Equation" r:id="rId15" imgW="190514" imgH="190449" progId="Equation.3">
                    <p:embed/>
                  </p:oleObj>
                </mc:Choice>
                <mc:Fallback>
                  <p:oleObj name="Equation" r:id="rId15" imgW="190514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4" y="1686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9493250" y="3519488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0" name="Equation" r:id="rId17" imgW="381029" imgH="276289" progId="Equation.3">
                  <p:embed/>
                </p:oleObj>
              </mc:Choice>
              <mc:Fallback>
                <p:oleObj name="Equation" r:id="rId17" imgW="381029" imgH="2762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0" y="3519488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3"/>
          <p:cNvGraphicFramePr>
            <a:graphicFrameLocks noChangeAspect="1"/>
          </p:cNvGraphicFramePr>
          <p:nvPr/>
        </p:nvGraphicFramePr>
        <p:xfrm>
          <a:off x="9320213" y="5100638"/>
          <a:ext cx="342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1" name="Equation" r:id="rId19" imgW="314401" imgH="285673" progId="Equation.3">
                  <p:embed/>
                </p:oleObj>
              </mc:Choice>
              <mc:Fallback>
                <p:oleObj name="Equation" r:id="rId19" imgW="314401" imgH="285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0213" y="5100638"/>
                        <a:ext cx="342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Object 24"/>
          <p:cNvGraphicFramePr>
            <a:graphicFrameLocks noChangeAspect="1"/>
          </p:cNvGraphicFramePr>
          <p:nvPr/>
        </p:nvGraphicFramePr>
        <p:xfrm>
          <a:off x="9779000" y="4092575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2" name="Equation" r:id="rId21" imgW="247773" imgH="276289" progId="Equation.3">
                  <p:embed/>
                </p:oleObj>
              </mc:Choice>
              <mc:Fallback>
                <p:oleObj name="Equation" r:id="rId21" imgW="247773" imgH="2762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0" y="4092575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9" name="Object 25"/>
          <p:cNvGraphicFramePr>
            <a:graphicFrameLocks noChangeAspect="1"/>
          </p:cNvGraphicFramePr>
          <p:nvPr/>
        </p:nvGraphicFramePr>
        <p:xfrm>
          <a:off x="8166100" y="3103563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3" name="Equation" r:id="rId23" imgW="266859" imgH="285673" progId="Equation.3">
                  <p:embed/>
                </p:oleObj>
              </mc:Choice>
              <mc:Fallback>
                <p:oleObj name="Equation" r:id="rId23" imgW="266859" imgH="285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6100" y="3103563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Line 26"/>
          <p:cNvSpPr>
            <a:spLocks noChangeShapeType="1"/>
          </p:cNvSpPr>
          <p:nvPr/>
        </p:nvSpPr>
        <p:spPr bwMode="auto">
          <a:xfrm flipH="1">
            <a:off x="8272463" y="4422775"/>
            <a:ext cx="182562" cy="304800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8455025" y="4422775"/>
            <a:ext cx="427038" cy="0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 flipV="1">
            <a:off x="8455025" y="3978276"/>
            <a:ext cx="0" cy="460375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413" name="Object 29"/>
          <p:cNvGraphicFramePr>
            <a:graphicFrameLocks noChangeAspect="1"/>
          </p:cNvGraphicFramePr>
          <p:nvPr/>
        </p:nvGraphicFramePr>
        <p:xfrm>
          <a:off x="7935913" y="4430713"/>
          <a:ext cx="203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4" name="Equation" r:id="rId25" imgW="171428" imgH="343016" progId="Equation.3">
                  <p:embed/>
                </p:oleObj>
              </mc:Choice>
              <mc:Fallback>
                <p:oleObj name="Equation" r:id="rId25" imgW="171428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5913" y="4430713"/>
                        <a:ext cx="203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4" name="Object 30"/>
          <p:cNvGraphicFramePr>
            <a:graphicFrameLocks noChangeAspect="1"/>
          </p:cNvGraphicFramePr>
          <p:nvPr/>
        </p:nvGraphicFramePr>
        <p:xfrm>
          <a:off x="8610600" y="3989388"/>
          <a:ext cx="24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5" name="Equation" r:id="rId27" imgW="209601" imgH="419126" progId="Equation.3">
                  <p:embed/>
                </p:oleObj>
              </mc:Choice>
              <mc:Fallback>
                <p:oleObj name="Equation" r:id="rId27" imgW="209601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989388"/>
                        <a:ext cx="24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5" name="Object 31"/>
          <p:cNvGraphicFramePr>
            <a:graphicFrameLocks noChangeAspect="1"/>
          </p:cNvGraphicFramePr>
          <p:nvPr/>
        </p:nvGraphicFramePr>
        <p:xfrm>
          <a:off x="8099425" y="3881438"/>
          <a:ext cx="25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6" name="Equation" r:id="rId29" imgW="228687" imgH="361783" progId="Equation.3">
                  <p:embed/>
                </p:oleObj>
              </mc:Choice>
              <mc:Fallback>
                <p:oleObj name="Equation" r:id="rId29" imgW="228687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9425" y="3881438"/>
                        <a:ext cx="254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6" name="Line 32"/>
          <p:cNvSpPr>
            <a:spLocks noChangeShapeType="1"/>
          </p:cNvSpPr>
          <p:nvPr/>
        </p:nvSpPr>
        <p:spPr bwMode="auto">
          <a:xfrm flipH="1">
            <a:off x="8089900" y="5048250"/>
            <a:ext cx="1462088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7" name="Line 33"/>
          <p:cNvSpPr>
            <a:spLocks noChangeShapeType="1"/>
          </p:cNvSpPr>
          <p:nvPr/>
        </p:nvSpPr>
        <p:spPr bwMode="auto">
          <a:xfrm flipH="1">
            <a:off x="9551988" y="4438650"/>
            <a:ext cx="366712" cy="6096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>
            <a:off x="8455026" y="3281363"/>
            <a:ext cx="1096963" cy="6096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419" name="Object 35"/>
          <p:cNvGraphicFramePr>
            <a:graphicFrameLocks noChangeAspect="1"/>
          </p:cNvGraphicFramePr>
          <p:nvPr/>
        </p:nvGraphicFramePr>
        <p:xfrm>
          <a:off x="7721600" y="4810125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7" name="Equation" r:id="rId31" imgW="247773" imgH="276289" progId="Equation.3">
                  <p:embed/>
                </p:oleObj>
              </mc:Choice>
              <mc:Fallback>
                <p:oleObj name="Equation" r:id="rId31" imgW="247773" imgH="2762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1600" y="4810125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0" name="Line 36"/>
          <p:cNvSpPr>
            <a:spLocks noChangeShapeType="1"/>
          </p:cNvSpPr>
          <p:nvPr/>
        </p:nvSpPr>
        <p:spPr bwMode="auto">
          <a:xfrm flipV="1">
            <a:off x="9551988" y="3890964"/>
            <a:ext cx="0" cy="1157287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42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775397"/>
              </p:ext>
            </p:extLst>
          </p:nvPr>
        </p:nvGraphicFramePr>
        <p:xfrm>
          <a:off x="2216858" y="1630418"/>
          <a:ext cx="6562017" cy="581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8" name="Equation" r:id="rId33" imgW="2908080" imgH="241200" progId="Equation.DSMT4">
                  <p:embed/>
                </p:oleObj>
              </mc:Choice>
              <mc:Fallback>
                <p:oleObj name="Equation" r:id="rId33" imgW="2908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858" y="1630418"/>
                        <a:ext cx="6562017" cy="581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2082801" y="2240108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的坐标为</a:t>
            </a:r>
          </a:p>
        </p:txBody>
      </p:sp>
      <p:sp>
        <p:nvSpPr>
          <p:cNvPr id="16423" name="Line 39"/>
          <p:cNvSpPr>
            <a:spLocks noChangeShapeType="1"/>
          </p:cNvSpPr>
          <p:nvPr/>
        </p:nvSpPr>
        <p:spPr bwMode="auto">
          <a:xfrm>
            <a:off x="2895600" y="3505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424" name="Group 40"/>
          <p:cNvGrpSpPr>
            <a:grpSpLocks/>
          </p:cNvGrpSpPr>
          <p:nvPr/>
        </p:nvGrpSpPr>
        <p:grpSpPr bwMode="auto">
          <a:xfrm>
            <a:off x="2006601" y="5005219"/>
            <a:ext cx="5029200" cy="519113"/>
            <a:chOff x="144" y="3216"/>
            <a:chExt cx="3168" cy="327"/>
          </a:xfrm>
        </p:grpSpPr>
        <p:sp>
          <p:nvSpPr>
            <p:cNvPr id="5" name="Text Box 41"/>
            <p:cNvSpPr txBox="1">
              <a:spLocks noChangeArrowheads="1"/>
            </p:cNvSpPr>
            <p:nvPr/>
          </p:nvSpPr>
          <p:spPr bwMode="auto">
            <a:xfrm>
              <a:off x="144" y="3216"/>
              <a:ext cx="31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此式称为向量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的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坐标分解式</a:t>
              </a:r>
              <a:r>
                <a:rPr kumimoji="1" lang="zh-CN" altLang="en-US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</a:p>
          </p:txBody>
        </p:sp>
        <p:sp>
          <p:nvSpPr>
            <p:cNvPr id="16444" name="Line 42"/>
            <p:cNvSpPr>
              <a:spLocks noChangeShapeType="1"/>
            </p:cNvSpPr>
            <p:nvPr/>
          </p:nvSpPr>
          <p:spPr bwMode="auto">
            <a:xfrm>
              <a:off x="1583" y="3312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642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745335"/>
              </p:ext>
            </p:extLst>
          </p:nvPr>
        </p:nvGraphicFramePr>
        <p:xfrm>
          <a:off x="3429000" y="5584031"/>
          <a:ext cx="3515606" cy="573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9" name="Equation" r:id="rId35" imgW="1574640" imgH="241200" progId="Equation.DSMT4">
                  <p:embed/>
                </p:oleObj>
              </mc:Choice>
              <mc:Fallback>
                <p:oleObj name="Equation" r:id="rId35" imgW="1574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584031"/>
                        <a:ext cx="3515606" cy="573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8" name="Object 44"/>
          <p:cNvGraphicFramePr>
            <a:graphicFrameLocks noChangeAspect="1"/>
          </p:cNvGraphicFramePr>
          <p:nvPr/>
        </p:nvGraphicFramePr>
        <p:xfrm>
          <a:off x="9004300" y="3822700"/>
          <a:ext cx="228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0" name="Equation" r:id="rId37" imgW="199884" imgH="266558" progId="Equation.3">
                  <p:embed/>
                </p:oleObj>
              </mc:Choice>
              <mc:Fallback>
                <p:oleObj name="Equation" r:id="rId37" imgW="199884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300" y="3822700"/>
                        <a:ext cx="228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29" name="Group 45"/>
          <p:cNvGrpSpPr>
            <a:grpSpLocks/>
          </p:cNvGrpSpPr>
          <p:nvPr/>
        </p:nvGrpSpPr>
        <p:grpSpPr bwMode="auto">
          <a:xfrm>
            <a:off x="5486400" y="1066801"/>
            <a:ext cx="4953000" cy="519113"/>
            <a:chOff x="2496" y="672"/>
            <a:chExt cx="3120" cy="327"/>
          </a:xfrm>
        </p:grpSpPr>
        <p:sp>
          <p:nvSpPr>
            <p:cNvPr id="16440" name="Text Box 46"/>
            <p:cNvSpPr txBox="1">
              <a:spLocks noChangeArrowheads="1"/>
            </p:cNvSpPr>
            <p:nvPr/>
          </p:nvSpPr>
          <p:spPr bwMode="auto">
            <a:xfrm>
              <a:off x="2496" y="672"/>
              <a:ext cx="31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任意向量 </a:t>
              </a:r>
              <a:r>
                <a:rPr kumimoji="1" lang="en-US" altLang="zh-CN" sz="28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可用向径 </a:t>
              </a:r>
              <a:r>
                <a:rPr kumimoji="1" lang="en-US" altLang="zh-CN" sz="28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OM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表示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</a:p>
          </p:txBody>
        </p:sp>
        <p:sp>
          <p:nvSpPr>
            <p:cNvPr id="16441" name="Line 47"/>
            <p:cNvSpPr>
              <a:spLocks noChangeShapeType="1"/>
            </p:cNvSpPr>
            <p:nvPr/>
          </p:nvSpPr>
          <p:spPr bwMode="auto">
            <a:xfrm>
              <a:off x="3509" y="768"/>
              <a:ext cx="11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2" name="Line 48"/>
            <p:cNvSpPr>
              <a:spLocks noChangeShapeType="1"/>
            </p:cNvSpPr>
            <p:nvPr/>
          </p:nvSpPr>
          <p:spPr bwMode="auto">
            <a:xfrm>
              <a:off x="4647" y="716"/>
              <a:ext cx="3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433" name="Group 49"/>
          <p:cNvGrpSpPr>
            <a:grpSpLocks/>
          </p:cNvGrpSpPr>
          <p:nvPr/>
        </p:nvGrpSpPr>
        <p:grpSpPr bwMode="auto">
          <a:xfrm>
            <a:off x="2379663" y="3022609"/>
            <a:ext cx="2555875" cy="492127"/>
            <a:chOff x="539" y="1904"/>
            <a:chExt cx="1610" cy="310"/>
          </a:xfrm>
        </p:grpSpPr>
        <p:graphicFrame>
          <p:nvGraphicFramePr>
            <p:cNvPr id="16436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9355288"/>
                </p:ext>
              </p:extLst>
            </p:nvPr>
          </p:nvGraphicFramePr>
          <p:xfrm>
            <a:off x="539" y="1930"/>
            <a:ext cx="1610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91" name="Equation" r:id="rId39" imgW="1117440" imgH="177480" progId="Equation.DSMT4">
                    <p:embed/>
                  </p:oleObj>
                </mc:Choice>
                <mc:Fallback>
                  <p:oleObj name="Equation" r:id="rId39" imgW="11174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" y="1930"/>
                          <a:ext cx="1610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7" name="Line 51"/>
            <p:cNvSpPr>
              <a:spLocks noChangeShapeType="1"/>
            </p:cNvSpPr>
            <p:nvPr/>
          </p:nvSpPr>
          <p:spPr bwMode="auto">
            <a:xfrm>
              <a:off x="576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52"/>
            <p:cNvSpPr>
              <a:spLocks noChangeShapeType="1"/>
            </p:cNvSpPr>
            <p:nvPr/>
          </p:nvSpPr>
          <p:spPr bwMode="auto">
            <a:xfrm>
              <a:off x="1200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9" name="Line 53"/>
            <p:cNvSpPr>
              <a:spLocks noChangeShapeType="1"/>
            </p:cNvSpPr>
            <p:nvPr/>
          </p:nvSpPr>
          <p:spPr bwMode="auto">
            <a:xfrm>
              <a:off x="1776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438" name="Group 54"/>
          <p:cNvGrpSpPr>
            <a:grpSpLocks/>
          </p:cNvGrpSpPr>
          <p:nvPr/>
        </p:nvGrpSpPr>
        <p:grpSpPr bwMode="auto">
          <a:xfrm>
            <a:off x="5053013" y="3022599"/>
            <a:ext cx="2487613" cy="503238"/>
            <a:chOff x="2223" y="1904"/>
            <a:chExt cx="1567" cy="317"/>
          </a:xfrm>
        </p:grpSpPr>
        <p:graphicFrame>
          <p:nvGraphicFramePr>
            <p:cNvPr id="16432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2350277"/>
                </p:ext>
              </p:extLst>
            </p:nvPr>
          </p:nvGraphicFramePr>
          <p:xfrm>
            <a:off x="2223" y="1940"/>
            <a:ext cx="1567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92" name="Equation" r:id="rId41" imgW="1091880" imgH="177480" progId="Equation.DSMT4">
                    <p:embed/>
                  </p:oleObj>
                </mc:Choice>
                <mc:Fallback>
                  <p:oleObj name="Equation" r:id="rId41" imgW="1091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3" y="1940"/>
                          <a:ext cx="1567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56"/>
            <p:cNvSpPr>
              <a:spLocks noChangeShapeType="1"/>
            </p:cNvSpPr>
            <p:nvPr/>
          </p:nvSpPr>
          <p:spPr bwMode="auto">
            <a:xfrm>
              <a:off x="2400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4" name="Line 57"/>
            <p:cNvSpPr>
              <a:spLocks noChangeShapeType="1"/>
            </p:cNvSpPr>
            <p:nvPr/>
          </p:nvSpPr>
          <p:spPr bwMode="auto">
            <a:xfrm>
              <a:off x="2880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5" name="Line 58"/>
            <p:cNvSpPr>
              <a:spLocks noChangeShapeType="1"/>
            </p:cNvSpPr>
            <p:nvPr/>
          </p:nvSpPr>
          <p:spPr bwMode="auto">
            <a:xfrm>
              <a:off x="3456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443" name="Group 59"/>
          <p:cNvGrpSpPr>
            <a:grpSpLocks/>
          </p:cNvGrpSpPr>
          <p:nvPr/>
        </p:nvGrpSpPr>
        <p:grpSpPr bwMode="auto">
          <a:xfrm>
            <a:off x="2928936" y="3675063"/>
            <a:ext cx="1522414" cy="606426"/>
            <a:chOff x="891" y="2292"/>
            <a:chExt cx="959" cy="382"/>
          </a:xfrm>
        </p:grpSpPr>
        <p:graphicFrame>
          <p:nvGraphicFramePr>
            <p:cNvPr id="16430" name="Object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5464625"/>
                </p:ext>
              </p:extLst>
            </p:nvPr>
          </p:nvGraphicFramePr>
          <p:xfrm>
            <a:off x="891" y="2292"/>
            <a:ext cx="959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93" name="Equation" r:id="rId43" imgW="634680" imgH="241200" progId="Equation.DSMT4">
                    <p:embed/>
                  </p:oleObj>
                </mc:Choice>
                <mc:Fallback>
                  <p:oleObj name="Equation" r:id="rId43" imgW="6346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1" y="2292"/>
                          <a:ext cx="959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1" name="Line 61"/>
            <p:cNvSpPr>
              <a:spLocks noChangeShapeType="1"/>
            </p:cNvSpPr>
            <p:nvPr/>
          </p:nvSpPr>
          <p:spPr bwMode="auto">
            <a:xfrm>
              <a:off x="960" y="23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46" name="Group 62"/>
          <p:cNvGrpSpPr>
            <a:grpSpLocks/>
          </p:cNvGrpSpPr>
          <p:nvPr/>
        </p:nvGrpSpPr>
        <p:grpSpPr bwMode="auto">
          <a:xfrm>
            <a:off x="4506913" y="3708403"/>
            <a:ext cx="1482725" cy="566738"/>
            <a:chOff x="1879" y="2336"/>
            <a:chExt cx="934" cy="357"/>
          </a:xfrm>
        </p:grpSpPr>
        <p:graphicFrame>
          <p:nvGraphicFramePr>
            <p:cNvPr id="8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3392072"/>
                </p:ext>
              </p:extLst>
            </p:nvPr>
          </p:nvGraphicFramePr>
          <p:xfrm>
            <a:off x="1879" y="2336"/>
            <a:ext cx="934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94" name="Equation" r:id="rId45" imgW="660240" imgH="241200" progId="Equation.DSMT4">
                    <p:embed/>
                  </p:oleObj>
                </mc:Choice>
                <mc:Fallback>
                  <p:oleObj name="Equation" r:id="rId45" imgW="6602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9" y="2336"/>
                          <a:ext cx="934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64"/>
            <p:cNvSpPr>
              <a:spLocks noChangeShapeType="1"/>
            </p:cNvSpPr>
            <p:nvPr/>
          </p:nvSpPr>
          <p:spPr bwMode="auto">
            <a:xfrm>
              <a:off x="1920" y="23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49" name="Group 65"/>
          <p:cNvGrpSpPr>
            <a:grpSpLocks/>
          </p:cNvGrpSpPr>
          <p:nvPr/>
        </p:nvGrpSpPr>
        <p:grpSpPr bwMode="auto">
          <a:xfrm>
            <a:off x="6110288" y="3708405"/>
            <a:ext cx="1470025" cy="614363"/>
            <a:chOff x="2889" y="2336"/>
            <a:chExt cx="926" cy="387"/>
          </a:xfrm>
        </p:grpSpPr>
        <p:graphicFrame>
          <p:nvGraphicFramePr>
            <p:cNvPr id="16426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4560293"/>
                </p:ext>
              </p:extLst>
            </p:nvPr>
          </p:nvGraphicFramePr>
          <p:xfrm>
            <a:off x="2889" y="2336"/>
            <a:ext cx="926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95" name="Equation" r:id="rId47" imgW="609480" imgH="241200" progId="Equation.DSMT4">
                    <p:embed/>
                  </p:oleObj>
                </mc:Choice>
                <mc:Fallback>
                  <p:oleObj name="Equation" r:id="rId47" imgW="6094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9" y="2336"/>
                          <a:ext cx="926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67"/>
            <p:cNvSpPr>
              <a:spLocks noChangeShapeType="1"/>
            </p:cNvSpPr>
            <p:nvPr/>
          </p:nvSpPr>
          <p:spPr bwMode="auto">
            <a:xfrm>
              <a:off x="2928" y="23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52" name="Text Box 68"/>
          <p:cNvSpPr txBox="1">
            <a:spLocks noChangeArrowheads="1"/>
          </p:cNvSpPr>
          <p:nvPr/>
        </p:nvSpPr>
        <p:spPr bwMode="auto">
          <a:xfrm>
            <a:off x="5000059" y="6037708"/>
            <a:ext cx="25405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, y, z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分量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4227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  <p:bldP spid="16388" grpId="0" autoUpdateAnimBg="0"/>
      <p:bldP spid="16389" grpId="0" autoUpdateAnimBg="0"/>
      <p:bldP spid="16391" grpId="0" autoUpdateAnimBg="0"/>
      <p:bldP spid="16392" grpId="0" autoUpdateAnimBg="0"/>
      <p:bldP spid="16395" grpId="0" animBg="1"/>
      <p:bldP spid="16396" grpId="0" animBg="1"/>
      <p:bldP spid="16410" grpId="0" animBg="1"/>
      <p:bldP spid="16411" grpId="0" animBg="1"/>
      <p:bldP spid="16412" grpId="0" animBg="1"/>
      <p:bldP spid="16416" grpId="0" animBg="1"/>
      <p:bldP spid="16417" grpId="0" animBg="1"/>
      <p:bldP spid="16418" grpId="0" animBg="1"/>
      <p:bldP spid="16420" grpId="0" animBg="1"/>
      <p:bldP spid="16422" grpId="0" autoUpdateAnimBg="0"/>
      <p:bldP spid="16423" grpId="0" animBg="1"/>
      <p:bldP spid="164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39706" y="536732"/>
            <a:ext cx="5488474" cy="6096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利用坐标作向量的线性运算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233532" y="1277938"/>
            <a:ext cx="633181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设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856725"/>
              </p:ext>
            </p:extLst>
          </p:nvPr>
        </p:nvGraphicFramePr>
        <p:xfrm>
          <a:off x="2884776" y="1263299"/>
          <a:ext cx="2489897" cy="6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8" name="Equation" r:id="rId3" imgW="1041120" imgH="241200" progId="Equation.DSMT4">
                  <p:embed/>
                </p:oleObj>
              </mc:Choice>
              <mc:Fallback>
                <p:oleObj name="Equation" r:id="rId3" imgW="1041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776" y="1263299"/>
                        <a:ext cx="2489897" cy="6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371281"/>
              </p:ext>
            </p:extLst>
          </p:nvPr>
        </p:nvGraphicFramePr>
        <p:xfrm>
          <a:off x="5642285" y="1249163"/>
          <a:ext cx="2442616" cy="67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9" name="Equation" r:id="rId5" imgW="1002960" imgH="266400" progId="Equation.DSMT4">
                  <p:embed/>
                </p:oleObj>
              </mc:Choice>
              <mc:Fallback>
                <p:oleObj name="Equation" r:id="rId5" imgW="10029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2285" y="1249163"/>
                        <a:ext cx="2442616" cy="676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9856538" y="1277938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885176"/>
              </p:ext>
            </p:extLst>
          </p:nvPr>
        </p:nvGraphicFramePr>
        <p:xfrm>
          <a:off x="3275918" y="1885053"/>
          <a:ext cx="1200354" cy="565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0" name="Equation" r:id="rId7" imgW="482400" imgH="215640" progId="Equation.DSMT4">
                  <p:embed/>
                </p:oleObj>
              </mc:Choice>
              <mc:Fallback>
                <p:oleObj name="Equation" r:id="rId7" imgW="482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918" y="1885053"/>
                        <a:ext cx="1200354" cy="565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274265"/>
              </p:ext>
            </p:extLst>
          </p:nvPr>
        </p:nvGraphicFramePr>
        <p:xfrm>
          <a:off x="4551126" y="1970739"/>
          <a:ext cx="3633105" cy="595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1" name="Equation" r:id="rId9" imgW="1549080" imgH="241200" progId="Equation.DSMT4">
                  <p:embed/>
                </p:oleObj>
              </mc:Choice>
              <mc:Fallback>
                <p:oleObj name="Equation" r:id="rId9" imgW="1549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126" y="1970739"/>
                        <a:ext cx="3633105" cy="595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405063"/>
              </p:ext>
            </p:extLst>
          </p:nvPr>
        </p:nvGraphicFramePr>
        <p:xfrm>
          <a:off x="3546229" y="2563705"/>
          <a:ext cx="924989" cy="533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2" name="Equation" r:id="rId11" imgW="368280" imgH="203040" progId="Equation.DSMT4">
                  <p:embed/>
                </p:oleObj>
              </mc:Choice>
              <mc:Fallback>
                <p:oleObj name="Equation" r:id="rId11" imgW="368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229" y="2563705"/>
                        <a:ext cx="924989" cy="533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418657"/>
              </p:ext>
            </p:extLst>
          </p:nvPr>
        </p:nvGraphicFramePr>
        <p:xfrm>
          <a:off x="4586663" y="2514366"/>
          <a:ext cx="2714776" cy="63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3" name="Equation" r:id="rId13" imgW="1079280" imgH="241200" progId="Equation.DSMT4">
                  <p:embed/>
                </p:oleObj>
              </mc:Choice>
              <mc:Fallback>
                <p:oleObj name="Equation" r:id="rId13" imgW="1079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663" y="2514366"/>
                        <a:ext cx="2714776" cy="635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404232"/>
              </p:ext>
            </p:extLst>
          </p:nvPr>
        </p:nvGraphicFramePr>
        <p:xfrm>
          <a:off x="3275918" y="4292926"/>
          <a:ext cx="961977" cy="610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4" name="Equation" r:id="rId15" imgW="393480" imgH="241200" progId="Equation.DSMT4">
                  <p:embed/>
                </p:oleObj>
              </mc:Choice>
              <mc:Fallback>
                <p:oleObj name="Equation" r:id="rId15" imgW="393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918" y="4292926"/>
                        <a:ext cx="961977" cy="610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215617"/>
              </p:ext>
            </p:extLst>
          </p:nvPr>
        </p:nvGraphicFramePr>
        <p:xfrm>
          <a:off x="2279576" y="3679825"/>
          <a:ext cx="1731847" cy="577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5" name="Equation" r:id="rId17" imgW="761760" imgH="241200" progId="Equation.DSMT4">
                  <p:embed/>
                </p:oleObj>
              </mc:Choice>
              <mc:Fallback>
                <p:oleObj name="Equation" r:id="rId17" imgW="761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3679825"/>
                        <a:ext cx="1731847" cy="577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4471219" y="4551137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>
            <a:off x="4419600" y="4676673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4903634" y="532765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H="1">
            <a:off x="4903634" y="5452653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749716"/>
              </p:ext>
            </p:extLst>
          </p:nvPr>
        </p:nvGraphicFramePr>
        <p:xfrm>
          <a:off x="5418846" y="4257109"/>
          <a:ext cx="1282948" cy="655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6" name="Equation" r:id="rId19" imgW="495000" imgH="241200" progId="Equation.DSMT4">
                  <p:embed/>
                </p:oleObj>
              </mc:Choice>
              <mc:Fallback>
                <p:oleObj name="Equation" r:id="rId19" imgW="495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846" y="4257109"/>
                        <a:ext cx="1282948" cy="655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966232"/>
              </p:ext>
            </p:extLst>
          </p:nvPr>
        </p:nvGraphicFramePr>
        <p:xfrm>
          <a:off x="9523754" y="3575050"/>
          <a:ext cx="1461500" cy="582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7" name="Equation" r:id="rId21" imgW="596880" imgH="228600" progId="Equation.DSMT4">
                  <p:embed/>
                </p:oleObj>
              </mc:Choice>
              <mc:Fallback>
                <p:oleObj name="Equation" r:id="rId21" imgW="596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3754" y="3575050"/>
                        <a:ext cx="1461500" cy="582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804181"/>
              </p:ext>
            </p:extLst>
          </p:nvPr>
        </p:nvGraphicFramePr>
        <p:xfrm>
          <a:off x="9523754" y="4100476"/>
          <a:ext cx="1469677" cy="616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8" name="Equation" r:id="rId23" imgW="596880" imgH="241200" progId="Equation.DSMT4">
                  <p:embed/>
                </p:oleObj>
              </mc:Choice>
              <mc:Fallback>
                <p:oleObj name="Equation" r:id="rId23" imgW="59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3754" y="4100476"/>
                        <a:ext cx="1469677" cy="616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783685"/>
              </p:ext>
            </p:extLst>
          </p:nvPr>
        </p:nvGraphicFramePr>
        <p:xfrm>
          <a:off x="9517385" y="4617533"/>
          <a:ext cx="1415845" cy="590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9" name="Equation" r:id="rId25" imgW="571320" imgH="228600" progId="Equation.DSMT4">
                  <p:embed/>
                </p:oleObj>
              </mc:Choice>
              <mc:Fallback>
                <p:oleObj name="Equation" r:id="rId25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7385" y="4617533"/>
                        <a:ext cx="1415845" cy="590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292062"/>
              </p:ext>
            </p:extLst>
          </p:nvPr>
        </p:nvGraphicFramePr>
        <p:xfrm>
          <a:off x="5944051" y="4893682"/>
          <a:ext cx="866502" cy="1117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0" name="Equation" r:id="rId27" imgW="342720" imgH="444240" progId="Equation.DSMT4">
                  <p:embed/>
                </p:oleObj>
              </mc:Choice>
              <mc:Fallback>
                <p:oleObj name="Equation" r:id="rId27" imgW="3427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4051" y="4893682"/>
                        <a:ext cx="866502" cy="1117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198431"/>
              </p:ext>
            </p:extLst>
          </p:nvPr>
        </p:nvGraphicFramePr>
        <p:xfrm>
          <a:off x="6731257" y="4863199"/>
          <a:ext cx="871537" cy="1178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1" name="Equation" r:id="rId29" imgW="342720" imgH="469800" progId="Equation.DSMT4">
                  <p:embed/>
                </p:oleObj>
              </mc:Choice>
              <mc:Fallback>
                <p:oleObj name="Equation" r:id="rId29" imgW="3427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257" y="4863199"/>
                        <a:ext cx="871537" cy="1178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993815"/>
              </p:ext>
            </p:extLst>
          </p:nvPr>
        </p:nvGraphicFramePr>
        <p:xfrm>
          <a:off x="7557907" y="4896809"/>
          <a:ext cx="526994" cy="1111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2" name="Equation" r:id="rId31" imgW="203040" imgH="444240" progId="Equation.DSMT4">
                  <p:embed/>
                </p:oleObj>
              </mc:Choice>
              <mc:Fallback>
                <p:oleObj name="Equation" r:id="rId31" imgW="203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7907" y="4896809"/>
                        <a:ext cx="526994" cy="1111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9385054" y="3481388"/>
            <a:ext cx="1600200" cy="17526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2171700" y="3087021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平行向量对应坐标成比例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743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302044"/>
              </p:ext>
            </p:extLst>
          </p:nvPr>
        </p:nvGraphicFramePr>
        <p:xfrm>
          <a:off x="8222319" y="1383773"/>
          <a:ext cx="1508593" cy="485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3" name="Equation" r:id="rId33" imgW="698400" imgH="215640" progId="Equation.DSMT4">
                  <p:embed/>
                </p:oleObj>
              </mc:Choice>
              <mc:Fallback>
                <p:oleObj name="Equation" r:id="rId33" imgW="698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2319" y="1383773"/>
                        <a:ext cx="1508593" cy="485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053594" y="4289580"/>
            <a:ext cx="5634694" cy="1752527"/>
          </a:xfrm>
          <a:prstGeom prst="rect">
            <a:avLst/>
          </a:prstGeom>
          <a:noFill/>
          <a:ln w="38100" cmpd="thickThin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550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utoUpdateAnimBg="0"/>
      <p:bldP spid="17414" grpId="0" autoUpdateAnimBg="0"/>
      <p:bldP spid="17421" grpId="0" animBg="1"/>
      <p:bldP spid="17422" grpId="0" animBg="1"/>
      <p:bldP spid="17423" grpId="0" animBg="1"/>
      <p:bldP spid="17424" grpId="0" animBg="1"/>
      <p:bldP spid="17432" grpId="0" animBg="1"/>
      <p:bldP spid="17433" grpId="0" autoUpdateAnimBg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1104" y="572106"/>
            <a:ext cx="266065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已知两点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676400" y="1192268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直线上求一点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使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000251" y="1698240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的坐标为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90851"/>
              </p:ext>
            </p:extLst>
          </p:nvPr>
        </p:nvGraphicFramePr>
        <p:xfrm>
          <a:off x="4974007" y="1688239"/>
          <a:ext cx="1471793" cy="510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6" name="Equation" r:id="rId3" imgW="609480" imgH="203040" progId="Equation.DSMT4">
                  <p:embed/>
                </p:oleObj>
              </mc:Choice>
              <mc:Fallback>
                <p:oleObj name="Equation" r:id="rId3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4007" y="1688239"/>
                        <a:ext cx="1471793" cy="510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6470392" y="1683846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如图所示</a:t>
            </a: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8932863" y="2057400"/>
            <a:ext cx="61912" cy="523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9551988" y="3255964"/>
            <a:ext cx="61912" cy="587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8977313" y="2071688"/>
            <a:ext cx="609600" cy="1217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9328151" y="2790673"/>
            <a:ext cx="273050" cy="547687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424066"/>
              </p:ext>
            </p:extLst>
          </p:nvPr>
        </p:nvGraphicFramePr>
        <p:xfrm>
          <a:off x="9013825" y="1785938"/>
          <a:ext cx="410015" cy="412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7" name="Equation" r:id="rId5" imgW="164880" imgH="164880" progId="Equation.DSMT4">
                  <p:embed/>
                </p:oleObj>
              </mc:Choice>
              <mc:Fallback>
                <p:oleObj name="Equation" r:id="rId5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3825" y="1785938"/>
                        <a:ext cx="410015" cy="412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607633"/>
              </p:ext>
            </p:extLst>
          </p:nvPr>
        </p:nvGraphicFramePr>
        <p:xfrm>
          <a:off x="9571844" y="3073564"/>
          <a:ext cx="381786" cy="384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8" name="Equation" r:id="rId7" imgW="164880" imgH="164880" progId="Equation.DSMT4">
                  <p:embed/>
                </p:oleObj>
              </mc:Choice>
              <mc:Fallback>
                <p:oleObj name="Equation" r:id="rId7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1844" y="3073564"/>
                        <a:ext cx="381786" cy="3845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868149"/>
              </p:ext>
            </p:extLst>
          </p:nvPr>
        </p:nvGraphicFramePr>
        <p:xfrm>
          <a:off x="9342438" y="2457450"/>
          <a:ext cx="395809" cy="336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9" name="Equation" r:id="rId9" imgW="203040" imgH="164880" progId="Equation.DSMT4">
                  <p:embed/>
                </p:oleObj>
              </mc:Choice>
              <mc:Fallback>
                <p:oleObj name="Equation" r:id="rId9" imgW="2030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2438" y="2457450"/>
                        <a:ext cx="395809" cy="336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8977313" y="2071688"/>
            <a:ext cx="336550" cy="6477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V="1">
            <a:off x="8763001" y="3289300"/>
            <a:ext cx="793750" cy="182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8610601" y="3471864"/>
          <a:ext cx="31591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0" name="Equation" r:id="rId11" imgW="95084" imgH="114339" progId="Equation.DSMT4">
                  <p:embed/>
                </p:oleObj>
              </mc:Choice>
              <mc:Fallback>
                <p:oleObj name="Equation" r:id="rId11" imgW="95084" imgH="1143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1" y="3471864"/>
                        <a:ext cx="315913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Line 17"/>
          <p:cNvSpPr>
            <a:spLocks noChangeShapeType="1"/>
          </p:cNvSpPr>
          <p:nvPr/>
        </p:nvSpPr>
        <p:spPr bwMode="auto">
          <a:xfrm flipV="1">
            <a:off x="8723995" y="2775784"/>
            <a:ext cx="618442" cy="705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 flipH="1" flipV="1">
            <a:off x="9296718" y="2730065"/>
            <a:ext cx="45719" cy="4571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V="1">
            <a:off x="8732839" y="2071689"/>
            <a:ext cx="244475" cy="1400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5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299334"/>
              </p:ext>
            </p:extLst>
          </p:nvPr>
        </p:nvGraphicFramePr>
        <p:xfrm>
          <a:off x="4866520" y="4692999"/>
          <a:ext cx="953255" cy="85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1" name="Equation" r:id="rId13" imgW="253800" imgH="228600" progId="Equation.DSMT4">
                  <p:embed/>
                </p:oleObj>
              </mc:Choice>
              <mc:Fallback>
                <p:oleObj name="Equation" r:id="rId13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6520" y="4692999"/>
                        <a:ext cx="953255" cy="85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53" name="Group 21"/>
          <p:cNvGrpSpPr>
            <a:grpSpLocks/>
          </p:cNvGrpSpPr>
          <p:nvPr/>
        </p:nvGrpSpPr>
        <p:grpSpPr bwMode="auto">
          <a:xfrm>
            <a:off x="10129566" y="5332413"/>
            <a:ext cx="796802" cy="530195"/>
            <a:chOff x="5214" y="3560"/>
            <a:chExt cx="609" cy="405"/>
          </a:xfrm>
        </p:grpSpPr>
        <p:grpSp>
          <p:nvGrpSpPr>
            <p:cNvPr id="2" name="Group 22"/>
            <p:cNvGrpSpPr>
              <a:grpSpLocks/>
            </p:cNvGrpSpPr>
            <p:nvPr/>
          </p:nvGrpSpPr>
          <p:grpSpPr bwMode="auto">
            <a:xfrm>
              <a:off x="5214" y="3560"/>
              <a:ext cx="210" cy="376"/>
              <a:chOff x="5214" y="3560"/>
              <a:chExt cx="210" cy="376"/>
            </a:xfrm>
          </p:grpSpPr>
          <p:sp>
            <p:nvSpPr>
              <p:cNvPr id="18512" name="Line 23"/>
              <p:cNvSpPr>
                <a:spLocks noChangeShapeType="1"/>
              </p:cNvSpPr>
              <p:nvPr/>
            </p:nvSpPr>
            <p:spPr bwMode="auto">
              <a:xfrm>
                <a:off x="5214" y="3560"/>
                <a:ext cx="188" cy="3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13" name="Oval 24"/>
              <p:cNvSpPr>
                <a:spLocks noChangeArrowheads="1"/>
              </p:cNvSpPr>
              <p:nvPr/>
            </p:nvSpPr>
            <p:spPr bwMode="auto">
              <a:xfrm>
                <a:off x="5376" y="3888"/>
                <a:ext cx="48" cy="47"/>
              </a:xfrm>
              <a:prstGeom prst="ellipse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graphicFrame>
          <p:nvGraphicFramePr>
            <p:cNvPr id="18511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4964576"/>
                </p:ext>
              </p:extLst>
            </p:nvPr>
          </p:nvGraphicFramePr>
          <p:xfrm>
            <a:off x="5509" y="3698"/>
            <a:ext cx="31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2" name="Equation" r:id="rId15" imgW="203040" imgH="164880" progId="Equation.DSMT4">
                    <p:embed/>
                  </p:oleObj>
                </mc:Choice>
                <mc:Fallback>
                  <p:oleObj name="Equation" r:id="rId15" imgW="20304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9" y="3698"/>
                          <a:ext cx="314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58" name="Group 26"/>
          <p:cNvGrpSpPr>
            <a:grpSpLocks/>
          </p:cNvGrpSpPr>
          <p:nvPr/>
        </p:nvGrpSpPr>
        <p:grpSpPr bwMode="auto">
          <a:xfrm>
            <a:off x="9444688" y="3732213"/>
            <a:ext cx="1087439" cy="1600200"/>
            <a:chOff x="4649" y="2396"/>
            <a:chExt cx="685" cy="1008"/>
          </a:xfrm>
        </p:grpSpPr>
        <p:grpSp>
          <p:nvGrpSpPr>
            <p:cNvPr id="18504" name="Group 27"/>
            <p:cNvGrpSpPr>
              <a:grpSpLocks/>
            </p:cNvGrpSpPr>
            <p:nvPr/>
          </p:nvGrpSpPr>
          <p:grpSpPr bwMode="auto">
            <a:xfrm>
              <a:off x="4649" y="2396"/>
              <a:ext cx="685" cy="1008"/>
              <a:chOff x="4708" y="2378"/>
              <a:chExt cx="832" cy="1222"/>
            </a:xfrm>
          </p:grpSpPr>
          <p:sp>
            <p:nvSpPr>
              <p:cNvPr id="18506" name="Line 28"/>
              <p:cNvSpPr>
                <a:spLocks noChangeShapeType="1"/>
              </p:cNvSpPr>
              <p:nvPr/>
            </p:nvSpPr>
            <p:spPr bwMode="auto">
              <a:xfrm>
                <a:off x="4752" y="2640"/>
                <a:ext cx="48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" name="Object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67546110"/>
                  </p:ext>
                </p:extLst>
              </p:nvPr>
            </p:nvGraphicFramePr>
            <p:xfrm>
              <a:off x="4708" y="2378"/>
              <a:ext cx="296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43" name="Equation" r:id="rId17" imgW="164880" imgH="164880" progId="Equation.DSMT4">
                      <p:embed/>
                    </p:oleObj>
                  </mc:Choice>
                  <mc:Fallback>
                    <p:oleObj name="Equation" r:id="rId17" imgW="1648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8" y="2378"/>
                            <a:ext cx="296" cy="2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508" name="Object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7231752"/>
                  </p:ext>
                </p:extLst>
              </p:nvPr>
            </p:nvGraphicFramePr>
            <p:xfrm>
              <a:off x="5236" y="3273"/>
              <a:ext cx="304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44" name="Equation" r:id="rId19" imgW="164880" imgH="164880" progId="Equation.DSMT4">
                      <p:embed/>
                    </p:oleObj>
                  </mc:Choice>
                  <mc:Fallback>
                    <p:oleObj name="Equation" r:id="rId19" imgW="1648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6" y="3273"/>
                            <a:ext cx="304" cy="3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509" name="Oval 31"/>
              <p:cNvSpPr>
                <a:spLocks noChangeArrowheads="1"/>
              </p:cNvSpPr>
              <p:nvPr/>
            </p:nvSpPr>
            <p:spPr bwMode="auto">
              <a:xfrm>
                <a:off x="4715" y="2609"/>
                <a:ext cx="48" cy="41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18505" name="Oval 32"/>
            <p:cNvSpPr>
              <a:spLocks noChangeArrowheads="1"/>
            </p:cNvSpPr>
            <p:nvPr/>
          </p:nvSpPr>
          <p:spPr bwMode="auto">
            <a:xfrm>
              <a:off x="5046" y="3360"/>
              <a:ext cx="39" cy="3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8465" name="Line 33"/>
          <p:cNvSpPr>
            <a:spLocks noChangeShapeType="1"/>
          </p:cNvSpPr>
          <p:nvPr/>
        </p:nvSpPr>
        <p:spPr bwMode="auto">
          <a:xfrm flipH="1">
            <a:off x="4459189" y="2895601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5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22248"/>
              </p:ext>
            </p:extLst>
          </p:nvPr>
        </p:nvGraphicFramePr>
        <p:xfrm>
          <a:off x="4278869" y="596629"/>
          <a:ext cx="2063750" cy="562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5" name="Equation" r:id="rId21" imgW="876240" imgH="228600" progId="Equation.DSMT4">
                  <p:embed/>
                </p:oleObj>
              </mc:Choice>
              <mc:Fallback>
                <p:oleObj name="Equation" r:id="rId21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869" y="596629"/>
                        <a:ext cx="2063750" cy="562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17461"/>
              </p:ext>
            </p:extLst>
          </p:nvPr>
        </p:nvGraphicFramePr>
        <p:xfrm>
          <a:off x="6325421" y="601959"/>
          <a:ext cx="1985431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6" name="Equation" r:id="rId23" imgW="838080" imgH="228600" progId="Equation.DSMT4">
                  <p:embed/>
                </p:oleObj>
              </mc:Choice>
              <mc:Fallback>
                <p:oleObj name="Equation" r:id="rId23" imgW="838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5421" y="601959"/>
                        <a:ext cx="1985431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8207376" y="62894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及实数</a:t>
            </a:r>
          </a:p>
        </p:txBody>
      </p:sp>
      <p:graphicFrame>
        <p:nvGraphicFramePr>
          <p:cNvPr id="1846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199923"/>
              </p:ext>
            </p:extLst>
          </p:nvPr>
        </p:nvGraphicFramePr>
        <p:xfrm>
          <a:off x="9343175" y="682645"/>
          <a:ext cx="1220911" cy="515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7" name="Equation" r:id="rId25" imgW="507960" imgH="203040" progId="Equation.DSMT4">
                  <p:embed/>
                </p:oleObj>
              </mc:Choice>
              <mc:Fallback>
                <p:oleObj name="Equation" r:id="rId25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3175" y="682645"/>
                        <a:ext cx="1220911" cy="515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2534003" y="4775293"/>
            <a:ext cx="54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1847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442414"/>
              </p:ext>
            </p:extLst>
          </p:nvPr>
        </p:nvGraphicFramePr>
        <p:xfrm>
          <a:off x="3080103" y="5609394"/>
          <a:ext cx="1612194" cy="49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8" name="Equation" r:id="rId27" imgW="685800" imgH="203040" progId="Equation.DSMT4">
                  <p:embed/>
                </p:oleObj>
              </mc:Choice>
              <mc:Fallback>
                <p:oleObj name="Equation" r:id="rId27" imgW="685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0103" y="5609394"/>
                        <a:ext cx="1612194" cy="497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503427"/>
              </p:ext>
            </p:extLst>
          </p:nvPr>
        </p:nvGraphicFramePr>
        <p:xfrm>
          <a:off x="4565326" y="5461000"/>
          <a:ext cx="844366" cy="82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9" name="Equation" r:id="rId29" imgW="228600" imgH="228600" progId="Equation.DSMT4">
                  <p:embed/>
                </p:oleObj>
              </mc:Choice>
              <mc:Fallback>
                <p:oleObj name="Equation" r:id="rId29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326" y="5461000"/>
                        <a:ext cx="844366" cy="82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171485"/>
              </p:ext>
            </p:extLst>
          </p:nvPr>
        </p:nvGraphicFramePr>
        <p:xfrm>
          <a:off x="5289550" y="5624809"/>
          <a:ext cx="4099729" cy="530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0" name="Equation" r:id="rId31" imgW="1854000" imgH="228600" progId="Equation.DSMT4">
                  <p:embed/>
                </p:oleObj>
              </mc:Choice>
              <mc:Fallback>
                <p:oleObj name="Equation" r:id="rId31" imgW="1854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550" y="5624809"/>
                        <a:ext cx="4099729" cy="530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4" name="Text Box 42"/>
          <p:cNvSpPr txBox="1">
            <a:spLocks noChangeArrowheads="1"/>
          </p:cNvSpPr>
          <p:nvPr/>
        </p:nvSpPr>
        <p:spPr bwMode="auto">
          <a:xfrm>
            <a:off x="2452345" y="5578855"/>
            <a:ext cx="54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即</a:t>
            </a:r>
          </a:p>
        </p:txBody>
      </p:sp>
      <p:grpSp>
        <p:nvGrpSpPr>
          <p:cNvPr id="18475" name="Group 43"/>
          <p:cNvGrpSpPr>
            <a:grpSpLocks/>
          </p:cNvGrpSpPr>
          <p:nvPr/>
        </p:nvGrpSpPr>
        <p:grpSpPr bwMode="auto">
          <a:xfrm>
            <a:off x="5846275" y="1214734"/>
            <a:ext cx="2074863" cy="531813"/>
            <a:chOff x="2658" y="672"/>
            <a:chExt cx="1307" cy="335"/>
          </a:xfrm>
        </p:grpSpPr>
        <p:graphicFrame>
          <p:nvGraphicFramePr>
            <p:cNvPr id="18501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3212699"/>
                </p:ext>
              </p:extLst>
            </p:nvPr>
          </p:nvGraphicFramePr>
          <p:xfrm>
            <a:off x="2658" y="700"/>
            <a:ext cx="1307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1" name="Equation" r:id="rId33" imgW="927000" imgH="203040" progId="Equation.DSMT4">
                    <p:embed/>
                  </p:oleObj>
                </mc:Choice>
                <mc:Fallback>
                  <p:oleObj name="Equation" r:id="rId33" imgW="9270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8" y="700"/>
                          <a:ext cx="1307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02" name="Line 45"/>
            <p:cNvSpPr>
              <a:spLocks noChangeShapeType="1"/>
            </p:cNvSpPr>
            <p:nvPr/>
          </p:nvSpPr>
          <p:spPr bwMode="auto">
            <a:xfrm>
              <a:off x="2752" y="67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Line 46"/>
            <p:cNvSpPr>
              <a:spLocks noChangeShapeType="1"/>
            </p:cNvSpPr>
            <p:nvPr/>
          </p:nvSpPr>
          <p:spPr bwMode="auto">
            <a:xfrm>
              <a:off x="3512" y="67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79" name="Group 47"/>
          <p:cNvGrpSpPr>
            <a:grpSpLocks/>
          </p:cNvGrpSpPr>
          <p:nvPr/>
        </p:nvGrpSpPr>
        <p:grpSpPr bwMode="auto">
          <a:xfrm>
            <a:off x="3713165" y="2286005"/>
            <a:ext cx="723901" cy="419101"/>
            <a:chOff x="1379" y="1440"/>
            <a:chExt cx="456" cy="264"/>
          </a:xfrm>
        </p:grpSpPr>
        <p:graphicFrame>
          <p:nvGraphicFramePr>
            <p:cNvPr id="5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6451310"/>
                </p:ext>
              </p:extLst>
            </p:nvPr>
          </p:nvGraphicFramePr>
          <p:xfrm>
            <a:off x="1379" y="1455"/>
            <a:ext cx="45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2" name="Equation" r:id="rId35" imgW="317160" imgH="164880" progId="Equation.DSMT4">
                    <p:embed/>
                  </p:oleObj>
                </mc:Choice>
                <mc:Fallback>
                  <p:oleObj name="Equation" r:id="rId35" imgW="3171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1455"/>
                          <a:ext cx="456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00" name="Line 49"/>
            <p:cNvSpPr>
              <a:spLocks noChangeShapeType="1"/>
            </p:cNvSpPr>
            <p:nvPr/>
          </p:nvSpPr>
          <p:spPr bwMode="auto">
            <a:xfrm>
              <a:off x="1440" y="144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82" name="Group 50"/>
          <p:cNvGrpSpPr>
            <a:grpSpLocks/>
          </p:cNvGrpSpPr>
          <p:nvPr/>
        </p:nvGrpSpPr>
        <p:grpSpPr bwMode="auto">
          <a:xfrm>
            <a:off x="4352925" y="2286005"/>
            <a:ext cx="1209675" cy="508001"/>
            <a:chOff x="1782" y="1440"/>
            <a:chExt cx="762" cy="320"/>
          </a:xfrm>
        </p:grpSpPr>
        <p:graphicFrame>
          <p:nvGraphicFramePr>
            <p:cNvPr id="18497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1530783"/>
                </p:ext>
              </p:extLst>
            </p:nvPr>
          </p:nvGraphicFramePr>
          <p:xfrm>
            <a:off x="1782" y="1452"/>
            <a:ext cx="76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3" name="Equation" r:id="rId37" imgW="533160" imgH="203040" progId="Equation.DSMT4">
                    <p:embed/>
                  </p:oleObj>
                </mc:Choice>
                <mc:Fallback>
                  <p:oleObj name="Equation" r:id="rId37" imgW="533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2" y="1452"/>
                          <a:ext cx="762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8" name="Line 52"/>
            <p:cNvSpPr>
              <a:spLocks noChangeShapeType="1"/>
            </p:cNvSpPr>
            <p:nvPr/>
          </p:nvSpPr>
          <p:spPr bwMode="auto">
            <a:xfrm>
              <a:off x="2198" y="144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85" name="Group 53"/>
          <p:cNvGrpSpPr>
            <a:grpSpLocks/>
          </p:cNvGrpSpPr>
          <p:nvPr/>
        </p:nvGrpSpPr>
        <p:grpSpPr bwMode="auto">
          <a:xfrm>
            <a:off x="4539087" y="2850573"/>
            <a:ext cx="944563" cy="473077"/>
            <a:chOff x="1920" y="1802"/>
            <a:chExt cx="595" cy="298"/>
          </a:xfrm>
        </p:grpSpPr>
        <p:graphicFrame>
          <p:nvGraphicFramePr>
            <p:cNvPr id="6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2566961"/>
                </p:ext>
              </p:extLst>
            </p:nvPr>
          </p:nvGraphicFramePr>
          <p:xfrm>
            <a:off x="1920" y="1862"/>
            <a:ext cx="595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4" name="Equation" r:id="rId39" imgW="444240" imgH="164880" progId="Equation.DSMT4">
                    <p:embed/>
                  </p:oleObj>
                </mc:Choice>
                <mc:Fallback>
                  <p:oleObj name="Equation" r:id="rId39" imgW="44424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862"/>
                          <a:ext cx="595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6" name="Line 55"/>
            <p:cNvSpPr>
              <a:spLocks noChangeShapeType="1"/>
            </p:cNvSpPr>
            <p:nvPr/>
          </p:nvSpPr>
          <p:spPr bwMode="auto">
            <a:xfrm>
              <a:off x="1976" y="180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88" name="Group 56"/>
          <p:cNvGrpSpPr>
            <a:grpSpLocks/>
          </p:cNvGrpSpPr>
          <p:nvPr/>
        </p:nvGrpSpPr>
        <p:grpSpPr bwMode="auto">
          <a:xfrm>
            <a:off x="5504418" y="2870105"/>
            <a:ext cx="1358901" cy="454026"/>
            <a:chOff x="2592" y="1802"/>
            <a:chExt cx="856" cy="286"/>
          </a:xfrm>
        </p:grpSpPr>
        <p:graphicFrame>
          <p:nvGraphicFramePr>
            <p:cNvPr id="7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6410794"/>
                </p:ext>
              </p:extLst>
            </p:nvPr>
          </p:nvGraphicFramePr>
          <p:xfrm>
            <a:off x="2592" y="1834"/>
            <a:ext cx="856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5" name="Equation" r:id="rId41" imgW="647640" imgH="177480" progId="Equation.DSMT4">
                    <p:embed/>
                  </p:oleObj>
                </mc:Choice>
                <mc:Fallback>
                  <p:oleObj name="Equation" r:id="rId41" imgW="6476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834"/>
                          <a:ext cx="856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3" name="Line 58"/>
            <p:cNvSpPr>
              <a:spLocks noChangeShapeType="1"/>
            </p:cNvSpPr>
            <p:nvPr/>
          </p:nvSpPr>
          <p:spPr bwMode="auto">
            <a:xfrm>
              <a:off x="2592" y="180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4" name="Line 59"/>
            <p:cNvSpPr>
              <a:spLocks noChangeShapeType="1"/>
            </p:cNvSpPr>
            <p:nvPr/>
          </p:nvSpPr>
          <p:spPr bwMode="auto">
            <a:xfrm>
              <a:off x="3120" y="180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92" name="Group 60"/>
          <p:cNvGrpSpPr>
            <a:grpSpLocks/>
          </p:cNvGrpSpPr>
          <p:nvPr/>
        </p:nvGrpSpPr>
        <p:grpSpPr bwMode="auto">
          <a:xfrm>
            <a:off x="4572000" y="3436947"/>
            <a:ext cx="898525" cy="401638"/>
            <a:chOff x="1920" y="2165"/>
            <a:chExt cx="566" cy="253"/>
          </a:xfrm>
        </p:grpSpPr>
        <p:graphicFrame>
          <p:nvGraphicFramePr>
            <p:cNvPr id="18490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9115335"/>
                </p:ext>
              </p:extLst>
            </p:nvPr>
          </p:nvGraphicFramePr>
          <p:xfrm>
            <a:off x="1920" y="2179"/>
            <a:ext cx="566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6" name="Equation" r:id="rId43" imgW="419040" imgH="164880" progId="Equation.DSMT4">
                    <p:embed/>
                  </p:oleObj>
                </mc:Choice>
                <mc:Fallback>
                  <p:oleObj name="Equation" r:id="rId43" imgW="41904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179"/>
                          <a:ext cx="566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1" name="Line 62"/>
            <p:cNvSpPr>
              <a:spLocks noChangeShapeType="1"/>
            </p:cNvSpPr>
            <p:nvPr/>
          </p:nvSpPr>
          <p:spPr bwMode="auto">
            <a:xfrm>
              <a:off x="1976" y="2165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95" name="Group 63"/>
          <p:cNvGrpSpPr>
            <a:grpSpLocks/>
          </p:cNvGrpSpPr>
          <p:nvPr/>
        </p:nvGrpSpPr>
        <p:grpSpPr bwMode="auto">
          <a:xfrm>
            <a:off x="5522119" y="3452021"/>
            <a:ext cx="1435100" cy="442913"/>
            <a:chOff x="2544" y="2137"/>
            <a:chExt cx="904" cy="279"/>
          </a:xfrm>
        </p:grpSpPr>
        <p:graphicFrame>
          <p:nvGraphicFramePr>
            <p:cNvPr id="18487" name="Object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3215911"/>
                </p:ext>
              </p:extLst>
            </p:nvPr>
          </p:nvGraphicFramePr>
          <p:xfrm>
            <a:off x="2567" y="2166"/>
            <a:ext cx="855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7" name="Equation" r:id="rId45" imgW="660240" imgH="177480" progId="Equation.DSMT4">
                    <p:embed/>
                  </p:oleObj>
                </mc:Choice>
                <mc:Fallback>
                  <p:oleObj name="Equation" r:id="rId45" imgW="6602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7" y="2166"/>
                          <a:ext cx="855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65"/>
            <p:cNvSpPr>
              <a:spLocks noChangeShapeType="1"/>
            </p:cNvSpPr>
            <p:nvPr/>
          </p:nvSpPr>
          <p:spPr bwMode="auto">
            <a:xfrm>
              <a:off x="2544" y="2137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9" name="Line 66"/>
            <p:cNvSpPr>
              <a:spLocks noChangeShapeType="1"/>
            </p:cNvSpPr>
            <p:nvPr/>
          </p:nvSpPr>
          <p:spPr bwMode="auto">
            <a:xfrm>
              <a:off x="3120" y="2137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99" name="Group 67"/>
          <p:cNvGrpSpPr>
            <a:grpSpLocks/>
          </p:cNvGrpSpPr>
          <p:nvPr/>
        </p:nvGrpSpPr>
        <p:grpSpPr bwMode="auto">
          <a:xfrm>
            <a:off x="3852862" y="4081406"/>
            <a:ext cx="1438275" cy="509588"/>
            <a:chOff x="1462" y="2516"/>
            <a:chExt cx="906" cy="321"/>
          </a:xfrm>
        </p:grpSpPr>
        <p:graphicFrame>
          <p:nvGraphicFramePr>
            <p:cNvPr id="18484" name="Object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3358491"/>
                </p:ext>
              </p:extLst>
            </p:nvPr>
          </p:nvGraphicFramePr>
          <p:xfrm>
            <a:off x="1515" y="2561"/>
            <a:ext cx="82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8" name="Equation" r:id="rId47" imgW="647640" imgH="203040" progId="Equation.DSMT4">
                    <p:embed/>
                  </p:oleObj>
                </mc:Choice>
                <mc:Fallback>
                  <p:oleObj name="Equation" r:id="rId47" imgW="6476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5" y="2561"/>
                          <a:ext cx="824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69"/>
            <p:cNvSpPr>
              <a:spLocks noChangeShapeType="1"/>
            </p:cNvSpPr>
            <p:nvPr/>
          </p:nvSpPr>
          <p:spPr bwMode="auto">
            <a:xfrm>
              <a:off x="1462" y="2516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6" name="Line 70"/>
            <p:cNvSpPr>
              <a:spLocks noChangeShapeType="1"/>
            </p:cNvSpPr>
            <p:nvPr/>
          </p:nvSpPr>
          <p:spPr bwMode="auto">
            <a:xfrm>
              <a:off x="2040" y="251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503" name="Group 71"/>
          <p:cNvGrpSpPr>
            <a:grpSpLocks/>
          </p:cNvGrpSpPr>
          <p:nvPr/>
        </p:nvGrpSpPr>
        <p:grpSpPr bwMode="auto">
          <a:xfrm>
            <a:off x="5348654" y="4082993"/>
            <a:ext cx="2257425" cy="508000"/>
            <a:chOff x="2406" y="2496"/>
            <a:chExt cx="1422" cy="320"/>
          </a:xfrm>
        </p:grpSpPr>
        <p:graphicFrame>
          <p:nvGraphicFramePr>
            <p:cNvPr id="18481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4370752"/>
                </p:ext>
              </p:extLst>
            </p:nvPr>
          </p:nvGraphicFramePr>
          <p:xfrm>
            <a:off x="2406" y="2525"/>
            <a:ext cx="142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9" name="Equation" r:id="rId49" imgW="1041120" imgH="203040" progId="Equation.DSMT4">
                    <p:embed/>
                  </p:oleObj>
                </mc:Choice>
                <mc:Fallback>
                  <p:oleObj name="Equation" r:id="rId49" imgW="10411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6" y="2525"/>
                          <a:ext cx="142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73"/>
            <p:cNvSpPr>
              <a:spLocks noChangeShapeType="1"/>
            </p:cNvSpPr>
            <p:nvPr/>
          </p:nvSpPr>
          <p:spPr bwMode="auto">
            <a:xfrm>
              <a:off x="2845" y="249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3" name="Line 74"/>
            <p:cNvSpPr>
              <a:spLocks noChangeShapeType="1"/>
            </p:cNvSpPr>
            <p:nvPr/>
          </p:nvSpPr>
          <p:spPr bwMode="auto">
            <a:xfrm>
              <a:off x="3408" y="249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507" name="Group 75"/>
          <p:cNvGrpSpPr>
            <a:grpSpLocks/>
          </p:cNvGrpSpPr>
          <p:nvPr/>
        </p:nvGrpSpPr>
        <p:grpSpPr bwMode="auto">
          <a:xfrm>
            <a:off x="4159251" y="4905387"/>
            <a:ext cx="882650" cy="390526"/>
            <a:chOff x="1660" y="3090"/>
            <a:chExt cx="556" cy="246"/>
          </a:xfrm>
        </p:grpSpPr>
        <p:graphicFrame>
          <p:nvGraphicFramePr>
            <p:cNvPr id="11" name="Object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1974274"/>
                </p:ext>
              </p:extLst>
            </p:nvPr>
          </p:nvGraphicFramePr>
          <p:xfrm>
            <a:off x="1660" y="3090"/>
            <a:ext cx="55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60" name="Equation" r:id="rId51" imgW="431640" imgH="177480" progId="Equation.DSMT4">
                    <p:embed/>
                  </p:oleObj>
                </mc:Choice>
                <mc:Fallback>
                  <p:oleObj name="Equation" r:id="rId51" imgW="4316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0" y="3090"/>
                          <a:ext cx="55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0" name="Line 77"/>
            <p:cNvSpPr>
              <a:spLocks noChangeShapeType="1"/>
            </p:cNvSpPr>
            <p:nvPr/>
          </p:nvSpPr>
          <p:spPr bwMode="auto">
            <a:xfrm>
              <a:off x="1718" y="309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510" name="Group 78"/>
          <p:cNvGrpSpPr>
            <a:grpSpLocks/>
          </p:cNvGrpSpPr>
          <p:nvPr/>
        </p:nvGrpSpPr>
        <p:grpSpPr bwMode="auto">
          <a:xfrm>
            <a:off x="5844345" y="4878625"/>
            <a:ext cx="1916113" cy="563563"/>
            <a:chOff x="2565" y="2955"/>
            <a:chExt cx="1207" cy="355"/>
          </a:xfrm>
        </p:grpSpPr>
        <p:graphicFrame>
          <p:nvGraphicFramePr>
            <p:cNvPr id="18476" name="Object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1511656"/>
                </p:ext>
              </p:extLst>
            </p:nvPr>
          </p:nvGraphicFramePr>
          <p:xfrm>
            <a:off x="2565" y="2955"/>
            <a:ext cx="1207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61" name="Equation" r:id="rId53" imgW="914400" imgH="253800" progId="Equation.DSMT4">
                    <p:embed/>
                  </p:oleObj>
                </mc:Choice>
                <mc:Fallback>
                  <p:oleObj name="Equation" r:id="rId53" imgW="9144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5" y="2955"/>
                          <a:ext cx="1207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7" name="Line 80"/>
            <p:cNvSpPr>
              <a:spLocks noChangeShapeType="1"/>
            </p:cNvSpPr>
            <p:nvPr/>
          </p:nvSpPr>
          <p:spPr bwMode="auto">
            <a:xfrm>
              <a:off x="2670" y="2976"/>
              <a:ext cx="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8" name="Line 81"/>
            <p:cNvSpPr>
              <a:spLocks noChangeShapeType="1"/>
            </p:cNvSpPr>
            <p:nvPr/>
          </p:nvSpPr>
          <p:spPr bwMode="auto">
            <a:xfrm>
              <a:off x="3360" y="297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845988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8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8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  <p:bldP spid="18436" grpId="0" autoUpdateAnimBg="0"/>
      <p:bldP spid="18438" grpId="0" autoUpdateAnimBg="0"/>
      <p:bldP spid="18439" grpId="0" animBg="1"/>
      <p:bldP spid="18440" grpId="0" animBg="1"/>
      <p:bldP spid="18441" grpId="0" animBg="1"/>
      <p:bldP spid="18442" grpId="0" animBg="1"/>
      <p:bldP spid="18446" grpId="0" animBg="1"/>
      <p:bldP spid="18447" grpId="0" animBg="1"/>
      <p:bldP spid="18449" grpId="0" animBg="1"/>
      <p:bldP spid="18450" grpId="0" animBg="1"/>
      <p:bldP spid="18451" grpId="0" animBg="1"/>
      <p:bldP spid="18465" grpId="0" animBg="1"/>
      <p:bldP spid="18468" grpId="0" build="p" autoUpdateAnimBg="0"/>
      <p:bldP spid="18470" grpId="0" build="p" autoUpdateAnimBg="0"/>
      <p:bldP spid="1847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40133" y="739816"/>
            <a:ext cx="1752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说明</a:t>
            </a:r>
            <a:r>
              <a:rPr lang="en-US" altLang="zh-CN" sz="2800" b="1" dirty="0">
                <a:ea typeface="楷体_GB2312" pitchFamily="49" charset="-122"/>
              </a:rPr>
              <a:t>: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由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686478" y="1952596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得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定比分点公式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916667"/>
              </p:ext>
            </p:extLst>
          </p:nvPr>
        </p:nvGraphicFramePr>
        <p:xfrm>
          <a:off x="3315266" y="2406164"/>
          <a:ext cx="1577059" cy="962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8" name="Equation" r:id="rId3" imgW="672840" imgH="406080" progId="Equation.DSMT4">
                  <p:embed/>
                </p:oleObj>
              </mc:Choice>
              <mc:Fallback>
                <p:oleObj name="Equation" r:id="rId3" imgW="672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266" y="2406164"/>
                        <a:ext cx="1577059" cy="962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589977"/>
              </p:ext>
            </p:extLst>
          </p:nvPr>
        </p:nvGraphicFramePr>
        <p:xfrm>
          <a:off x="5783141" y="2482016"/>
          <a:ext cx="1469305" cy="89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9" name="Equation" r:id="rId5" imgW="672840" imgH="406080" progId="Equation.DSMT4">
                  <p:embed/>
                </p:oleObj>
              </mc:Choice>
              <mc:Fallback>
                <p:oleObj name="Equation" r:id="rId5" imgW="672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141" y="2482016"/>
                        <a:ext cx="1469305" cy="89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162512"/>
              </p:ext>
            </p:extLst>
          </p:nvPr>
        </p:nvGraphicFramePr>
        <p:xfrm>
          <a:off x="4557049" y="3257093"/>
          <a:ext cx="1466943" cy="105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0" name="Equation" r:id="rId7" imgW="355320" imgH="253800" progId="Equation.DSMT4">
                  <p:embed/>
                </p:oleObj>
              </mc:Choice>
              <mc:Fallback>
                <p:oleObj name="Equation" r:id="rId7" imgW="355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049" y="3257093"/>
                        <a:ext cx="1466943" cy="1059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384948"/>
              </p:ext>
            </p:extLst>
          </p:nvPr>
        </p:nvGraphicFramePr>
        <p:xfrm>
          <a:off x="2175283" y="4307568"/>
          <a:ext cx="1656184" cy="480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1" name="Equation" r:id="rId9" imgW="774360" imgH="215640" progId="Equation.DSMT4">
                  <p:embed/>
                </p:oleObj>
              </mc:Choice>
              <mc:Fallback>
                <p:oleObj name="Equation" r:id="rId9" imgW="774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283" y="4307568"/>
                        <a:ext cx="1656184" cy="480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753639" y="427247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点</a:t>
            </a:r>
            <a:r>
              <a:rPr kumimoji="1" lang="zh-CN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的中点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6929737" y="4272469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于是得</a:t>
            </a:r>
          </a:p>
        </p:txBody>
      </p:sp>
      <p:graphicFrame>
        <p:nvGraphicFramePr>
          <p:cNvPr id="194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487222"/>
              </p:ext>
            </p:extLst>
          </p:nvPr>
        </p:nvGraphicFramePr>
        <p:xfrm>
          <a:off x="3067160" y="5509498"/>
          <a:ext cx="558976" cy="315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" name="Equation" r:id="rId11" imgW="266400" imgH="139680" progId="Equation.DSMT4">
                  <p:embed/>
                </p:oleObj>
              </mc:Choice>
              <mc:Fallback>
                <p:oleObj name="Equation" r:id="rId11" imgW="26640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160" y="5509498"/>
                        <a:ext cx="558976" cy="315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068619"/>
              </p:ext>
            </p:extLst>
          </p:nvPr>
        </p:nvGraphicFramePr>
        <p:xfrm>
          <a:off x="3614186" y="5110161"/>
          <a:ext cx="1336474" cy="987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" name="Equation" r:id="rId13" imgW="558720" imgH="406080" progId="Equation.DSMT4">
                  <p:embed/>
                </p:oleObj>
              </mc:Choice>
              <mc:Fallback>
                <p:oleObj name="Equation" r:id="rId13" imgW="558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186" y="5110161"/>
                        <a:ext cx="1336474" cy="987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786825"/>
              </p:ext>
            </p:extLst>
          </p:nvPr>
        </p:nvGraphicFramePr>
        <p:xfrm>
          <a:off x="5107553" y="5509498"/>
          <a:ext cx="605535" cy="394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" name="Equation" r:id="rId15" imgW="266400" imgH="164880" progId="Equation.DSMT4">
                  <p:embed/>
                </p:oleObj>
              </mc:Choice>
              <mc:Fallback>
                <p:oleObj name="Equation" r:id="rId15" imgW="2664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7553" y="5509498"/>
                        <a:ext cx="605535" cy="394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6458"/>
              </p:ext>
            </p:extLst>
          </p:nvPr>
        </p:nvGraphicFramePr>
        <p:xfrm>
          <a:off x="5662241" y="5146450"/>
          <a:ext cx="1306872" cy="96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5" name="Equation" r:id="rId17" imgW="558720" imgH="406080" progId="Equation.DSMT4">
                  <p:embed/>
                </p:oleObj>
              </mc:Choice>
              <mc:Fallback>
                <p:oleObj name="Equation" r:id="rId17" imgW="558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241" y="5146450"/>
                        <a:ext cx="1306872" cy="962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899517"/>
              </p:ext>
            </p:extLst>
          </p:nvPr>
        </p:nvGraphicFramePr>
        <p:xfrm>
          <a:off x="7169578" y="5531429"/>
          <a:ext cx="575125" cy="357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6" name="Equation" r:id="rId19" imgW="241200" imgH="139680" progId="Equation.DSMT4">
                  <p:embed/>
                </p:oleObj>
              </mc:Choice>
              <mc:Fallback>
                <p:oleObj name="Equation" r:id="rId19" imgW="24120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578" y="5531429"/>
                        <a:ext cx="575125" cy="357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313866"/>
              </p:ext>
            </p:extLst>
          </p:nvPr>
        </p:nvGraphicFramePr>
        <p:xfrm>
          <a:off x="7671431" y="5117514"/>
          <a:ext cx="1206029" cy="1055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7" name="Equation" r:id="rId21" imgW="291960" imgH="253800" progId="Equation.DSMT4">
                  <p:embed/>
                </p:oleObj>
              </mc:Choice>
              <mc:Fallback>
                <p:oleObj name="Equation" r:id="rId21" imgW="291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1431" y="5117514"/>
                        <a:ext cx="1206029" cy="1055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72" name="Group 16"/>
          <p:cNvGrpSpPr>
            <a:grpSpLocks/>
          </p:cNvGrpSpPr>
          <p:nvPr/>
        </p:nvGrpSpPr>
        <p:grpSpPr bwMode="auto">
          <a:xfrm>
            <a:off x="8534401" y="1524000"/>
            <a:ext cx="1457325" cy="2122488"/>
            <a:chOff x="4416" y="960"/>
            <a:chExt cx="1079" cy="1572"/>
          </a:xfrm>
        </p:grpSpPr>
        <p:sp>
          <p:nvSpPr>
            <p:cNvPr id="19491" name="Line 17"/>
            <p:cNvSpPr>
              <a:spLocks noChangeShapeType="1"/>
            </p:cNvSpPr>
            <p:nvPr/>
          </p:nvSpPr>
          <p:spPr bwMode="auto">
            <a:xfrm>
              <a:off x="4704" y="1152"/>
              <a:ext cx="480" cy="960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92" name="Object 18"/>
            <p:cNvGraphicFramePr>
              <a:graphicFrameLocks noChangeAspect="1"/>
            </p:cNvGraphicFramePr>
            <p:nvPr/>
          </p:nvGraphicFramePr>
          <p:xfrm>
            <a:off x="4777" y="960"/>
            <a:ext cx="263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78" name="Equation" r:id="rId23" imgW="123886" imgH="133453" progId="Equation.3">
                    <p:embed/>
                  </p:oleObj>
                </mc:Choice>
                <mc:Fallback>
                  <p:oleObj name="Equation" r:id="rId23" imgW="123886" imgH="1334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7" y="960"/>
                          <a:ext cx="263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3" name="Object 19"/>
            <p:cNvGraphicFramePr>
              <a:graphicFrameLocks noChangeAspect="1"/>
            </p:cNvGraphicFramePr>
            <p:nvPr/>
          </p:nvGraphicFramePr>
          <p:xfrm>
            <a:off x="5232" y="1824"/>
            <a:ext cx="263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79" name="Equation" r:id="rId25" imgW="123886" imgH="133453" progId="Equation.3">
                    <p:embed/>
                  </p:oleObj>
                </mc:Choice>
                <mc:Fallback>
                  <p:oleObj name="Equation" r:id="rId25" imgW="123886" imgH="1334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824"/>
                          <a:ext cx="263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4" name="Object 20"/>
            <p:cNvGraphicFramePr>
              <a:graphicFrameLocks noChangeAspect="1"/>
            </p:cNvGraphicFramePr>
            <p:nvPr/>
          </p:nvGraphicFramePr>
          <p:xfrm>
            <a:off x="5024" y="1490"/>
            <a:ext cx="352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80" name="Equation" r:id="rId27" imgW="171428" imgH="133453" progId="Equation.3">
                    <p:embed/>
                  </p:oleObj>
                </mc:Choice>
                <mc:Fallback>
                  <p:oleObj name="Equation" r:id="rId27" imgW="171428" imgH="1334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4" y="1490"/>
                          <a:ext cx="352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5" name="Oval 21"/>
            <p:cNvSpPr>
              <a:spLocks noChangeArrowheads="1"/>
            </p:cNvSpPr>
            <p:nvPr/>
          </p:nvSpPr>
          <p:spPr bwMode="auto">
            <a:xfrm>
              <a:off x="4670" y="1122"/>
              <a:ext cx="41" cy="4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9496" name="Oval 22"/>
            <p:cNvSpPr>
              <a:spLocks noChangeArrowheads="1"/>
            </p:cNvSpPr>
            <p:nvPr/>
          </p:nvSpPr>
          <p:spPr bwMode="auto">
            <a:xfrm>
              <a:off x="5157" y="2071"/>
              <a:ext cx="48" cy="4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9497" name="Oval 23"/>
            <p:cNvSpPr>
              <a:spLocks noChangeArrowheads="1"/>
            </p:cNvSpPr>
            <p:nvPr/>
          </p:nvSpPr>
          <p:spPr bwMode="auto">
            <a:xfrm>
              <a:off x="4944" y="1680"/>
              <a:ext cx="48" cy="4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9498" name="Line 24"/>
            <p:cNvSpPr>
              <a:spLocks noChangeShapeType="1"/>
            </p:cNvSpPr>
            <p:nvPr/>
          </p:nvSpPr>
          <p:spPr bwMode="auto">
            <a:xfrm>
              <a:off x="4704" y="1152"/>
              <a:ext cx="265" cy="5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" name="Line 25"/>
            <p:cNvSpPr>
              <a:spLocks noChangeShapeType="1"/>
            </p:cNvSpPr>
            <p:nvPr/>
          </p:nvSpPr>
          <p:spPr bwMode="auto">
            <a:xfrm flipV="1">
              <a:off x="4512" y="1152"/>
              <a:ext cx="192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Line 26"/>
            <p:cNvSpPr>
              <a:spLocks noChangeShapeType="1"/>
            </p:cNvSpPr>
            <p:nvPr/>
          </p:nvSpPr>
          <p:spPr bwMode="auto">
            <a:xfrm flipV="1">
              <a:off x="4512" y="2112"/>
              <a:ext cx="62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" name="Object 27"/>
            <p:cNvGraphicFramePr>
              <a:graphicFrameLocks noChangeAspect="1"/>
            </p:cNvGraphicFramePr>
            <p:nvPr/>
          </p:nvGraphicFramePr>
          <p:xfrm>
            <a:off x="4416" y="2256"/>
            <a:ext cx="24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81" name="Equation" r:id="rId29" imgW="95084" imgH="114339" progId="Equation.3">
                    <p:embed/>
                  </p:oleObj>
                </mc:Choice>
                <mc:Fallback>
                  <p:oleObj name="Equation" r:id="rId29" imgW="95084" imgH="1143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256"/>
                          <a:ext cx="24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Line 28"/>
            <p:cNvSpPr>
              <a:spLocks noChangeShapeType="1"/>
            </p:cNvSpPr>
            <p:nvPr/>
          </p:nvSpPr>
          <p:spPr bwMode="auto">
            <a:xfrm flipV="1">
              <a:off x="4512" y="1680"/>
              <a:ext cx="432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473" name="Group 29"/>
          <p:cNvGrpSpPr>
            <a:grpSpLocks/>
          </p:cNvGrpSpPr>
          <p:nvPr/>
        </p:nvGrpSpPr>
        <p:grpSpPr bwMode="auto">
          <a:xfrm>
            <a:off x="8937625" y="3660776"/>
            <a:ext cx="1411288" cy="2079625"/>
            <a:chOff x="4670" y="2306"/>
            <a:chExt cx="889" cy="1310"/>
          </a:xfrm>
        </p:grpSpPr>
        <p:sp>
          <p:nvSpPr>
            <p:cNvPr id="19482" name="Line 30"/>
            <p:cNvSpPr>
              <a:spLocks noChangeShapeType="1"/>
            </p:cNvSpPr>
            <p:nvPr/>
          </p:nvSpPr>
          <p:spPr bwMode="auto">
            <a:xfrm>
              <a:off x="4702" y="2469"/>
              <a:ext cx="553" cy="11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83" name="Object 31"/>
            <p:cNvGraphicFramePr>
              <a:graphicFrameLocks noChangeAspect="1"/>
            </p:cNvGraphicFramePr>
            <p:nvPr/>
          </p:nvGraphicFramePr>
          <p:xfrm>
            <a:off x="5260" y="3372"/>
            <a:ext cx="299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82" name="Equation" r:id="rId31" imgW="171428" imgH="133453" progId="Equation.3">
                    <p:embed/>
                  </p:oleObj>
                </mc:Choice>
                <mc:Fallback>
                  <p:oleObj name="Equation" r:id="rId31" imgW="171428" imgH="1334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0" y="3372"/>
                          <a:ext cx="299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84" name="Group 32"/>
            <p:cNvGrpSpPr>
              <a:grpSpLocks/>
            </p:cNvGrpSpPr>
            <p:nvPr/>
          </p:nvGrpSpPr>
          <p:grpSpPr bwMode="auto">
            <a:xfrm>
              <a:off x="4670" y="2306"/>
              <a:ext cx="704" cy="985"/>
              <a:chOff x="4715" y="2442"/>
              <a:chExt cx="828" cy="1158"/>
            </a:xfrm>
          </p:grpSpPr>
          <p:sp>
            <p:nvSpPr>
              <p:cNvPr id="19487" name="Line 33"/>
              <p:cNvSpPr>
                <a:spLocks noChangeShapeType="1"/>
              </p:cNvSpPr>
              <p:nvPr/>
            </p:nvSpPr>
            <p:spPr bwMode="auto">
              <a:xfrm>
                <a:off x="4752" y="2640"/>
                <a:ext cx="48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488" name="Object 34"/>
              <p:cNvGraphicFramePr>
                <a:graphicFrameLocks noChangeAspect="1"/>
              </p:cNvGraphicFramePr>
              <p:nvPr/>
            </p:nvGraphicFramePr>
            <p:xfrm>
              <a:off x="4825" y="2442"/>
              <a:ext cx="263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883" name="Equation" r:id="rId33" imgW="123886" imgH="133453" progId="Equation.3">
                      <p:embed/>
                    </p:oleObj>
                  </mc:Choice>
                  <mc:Fallback>
                    <p:oleObj name="Equation" r:id="rId33" imgW="123886" imgH="13345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5" y="2442"/>
                            <a:ext cx="263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89" name="Object 35"/>
              <p:cNvGraphicFramePr>
                <a:graphicFrameLocks noChangeAspect="1"/>
              </p:cNvGraphicFramePr>
              <p:nvPr/>
            </p:nvGraphicFramePr>
            <p:xfrm>
              <a:off x="5280" y="3306"/>
              <a:ext cx="263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884" name="Equation" r:id="rId35" imgW="123886" imgH="133453" progId="Equation.3">
                      <p:embed/>
                    </p:oleObj>
                  </mc:Choice>
                  <mc:Fallback>
                    <p:oleObj name="Equation" r:id="rId35" imgW="123886" imgH="13345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3306"/>
                            <a:ext cx="263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90" name="Oval 36"/>
              <p:cNvSpPr>
                <a:spLocks noChangeArrowheads="1"/>
              </p:cNvSpPr>
              <p:nvPr/>
            </p:nvSpPr>
            <p:spPr bwMode="auto">
              <a:xfrm>
                <a:off x="4715" y="2609"/>
                <a:ext cx="48" cy="41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19485" name="Oval 37"/>
            <p:cNvSpPr>
              <a:spLocks noChangeArrowheads="1"/>
            </p:cNvSpPr>
            <p:nvPr/>
          </p:nvSpPr>
          <p:spPr bwMode="auto">
            <a:xfrm>
              <a:off x="5232" y="3536"/>
              <a:ext cx="41" cy="40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9486" name="Oval 38"/>
            <p:cNvSpPr>
              <a:spLocks noChangeArrowheads="1"/>
            </p:cNvSpPr>
            <p:nvPr/>
          </p:nvSpPr>
          <p:spPr bwMode="auto">
            <a:xfrm>
              <a:off x="5069" y="3246"/>
              <a:ext cx="41" cy="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9474" name="Group 39"/>
          <p:cNvGrpSpPr>
            <a:grpSpLocks/>
          </p:cNvGrpSpPr>
          <p:nvPr/>
        </p:nvGrpSpPr>
        <p:grpSpPr bwMode="auto">
          <a:xfrm>
            <a:off x="1900053" y="1166812"/>
            <a:ext cx="6621465" cy="908051"/>
            <a:chOff x="572" y="158"/>
            <a:chExt cx="4171" cy="572"/>
          </a:xfrm>
        </p:grpSpPr>
        <p:graphicFrame>
          <p:nvGraphicFramePr>
            <p:cNvPr id="19479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3847683"/>
                </p:ext>
              </p:extLst>
            </p:nvPr>
          </p:nvGraphicFramePr>
          <p:xfrm>
            <a:off x="572" y="296"/>
            <a:ext cx="101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85" name="Equation" r:id="rId37" imgW="685800" imgH="203040" progId="Equation.DSMT4">
                    <p:embed/>
                  </p:oleObj>
                </mc:Choice>
                <mc:Fallback>
                  <p:oleObj name="Equation" r:id="rId37" imgW="685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" y="296"/>
                          <a:ext cx="1018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0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878134"/>
                </p:ext>
              </p:extLst>
            </p:nvPr>
          </p:nvGraphicFramePr>
          <p:xfrm>
            <a:off x="1505" y="158"/>
            <a:ext cx="583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86" name="Equation" r:id="rId39" imgW="228600" imgH="228600" progId="Equation.DSMT4">
                    <p:embed/>
                  </p:oleObj>
                </mc:Choice>
                <mc:Fallback>
                  <p:oleObj name="Equation" r:id="rId39" imgW="228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5" y="158"/>
                          <a:ext cx="583" cy="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1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2048638"/>
                </p:ext>
              </p:extLst>
            </p:nvPr>
          </p:nvGraphicFramePr>
          <p:xfrm>
            <a:off x="2015" y="286"/>
            <a:ext cx="2728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87" name="Equation" r:id="rId41" imgW="1854000" imgH="228600" progId="Equation.DSMT4">
                    <p:embed/>
                  </p:oleObj>
                </mc:Choice>
                <mc:Fallback>
                  <p:oleObj name="Equation" r:id="rId41" imgW="1854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" y="286"/>
                          <a:ext cx="2728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9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014450"/>
              </p:ext>
            </p:extLst>
          </p:nvPr>
        </p:nvGraphicFramePr>
        <p:xfrm>
          <a:off x="2699204" y="2753598"/>
          <a:ext cx="616062" cy="347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8" name="Equation" r:id="rId43" imgW="266400" imgH="139680" progId="Equation.DSMT4">
                  <p:embed/>
                </p:oleObj>
              </mc:Choice>
              <mc:Fallback>
                <p:oleObj name="Equation" r:id="rId43" imgW="26640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204" y="2753598"/>
                        <a:ext cx="616062" cy="347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348473"/>
              </p:ext>
            </p:extLst>
          </p:nvPr>
        </p:nvGraphicFramePr>
        <p:xfrm>
          <a:off x="5195977" y="2750226"/>
          <a:ext cx="637728" cy="414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9" name="Equation" r:id="rId45" imgW="266400" imgH="164880" progId="Equation.DSMT4">
                  <p:embed/>
                </p:oleObj>
              </mc:Choice>
              <mc:Fallback>
                <p:oleObj name="Equation" r:id="rId45" imgW="2664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977" y="2750226"/>
                        <a:ext cx="637728" cy="414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601605"/>
              </p:ext>
            </p:extLst>
          </p:nvPr>
        </p:nvGraphicFramePr>
        <p:xfrm>
          <a:off x="4037868" y="3699388"/>
          <a:ext cx="538162" cy="334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0" name="Equation" r:id="rId47" imgW="241200" imgH="139680" progId="Equation.DSMT4">
                  <p:embed/>
                </p:oleObj>
              </mc:Choice>
              <mc:Fallback>
                <p:oleObj name="Equation" r:id="rId47" imgW="24120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868" y="3699388"/>
                        <a:ext cx="538162" cy="334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2" name="Text Box 46"/>
          <p:cNvSpPr txBox="1">
            <a:spLocks noChangeArrowheads="1"/>
          </p:cNvSpPr>
          <p:nvPr/>
        </p:nvSpPr>
        <p:spPr bwMode="auto">
          <a:xfrm>
            <a:off x="1740133" y="4850605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中点公式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0308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  <p:bldP spid="19464" grpId="0" autoUpdateAnimBg="0"/>
      <p:bldP spid="19465" grpId="0" autoUpdateAnimBg="0"/>
      <p:bldP spid="1950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4182" y="262150"/>
            <a:ext cx="6146801" cy="685800"/>
          </a:xfrm>
          <a:solidFill>
            <a:schemeClr val="bg1"/>
          </a:solidFill>
          <a:extLst/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1.5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向量的模、方向角、方向数 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063750" y="1066801"/>
            <a:ext cx="6013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向量的模与两点间的距离公式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119362"/>
              </p:ext>
            </p:extLst>
          </p:nvPr>
        </p:nvGraphicFramePr>
        <p:xfrm>
          <a:off x="8120441" y="3325432"/>
          <a:ext cx="2331714" cy="643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2" name="Equation" r:id="rId3" imgW="1054080" imgH="279360" progId="Equation.DSMT4">
                  <p:embed/>
                </p:oleObj>
              </mc:Choice>
              <mc:Fallback>
                <p:oleObj name="Equation" r:id="rId3" imgW="1054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0441" y="3325432"/>
                        <a:ext cx="2331714" cy="643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954591"/>
              </p:ext>
            </p:extLst>
          </p:nvPr>
        </p:nvGraphicFramePr>
        <p:xfrm>
          <a:off x="2063750" y="1622377"/>
          <a:ext cx="2459589" cy="53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3" name="Equation" r:id="rId5" imgW="1054080" imgH="215640" progId="Equation.DSMT4">
                  <p:embed/>
                </p:oleObj>
              </mc:Choice>
              <mc:Fallback>
                <p:oleObj name="Equation" r:id="rId5" imgW="1054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622377"/>
                        <a:ext cx="2459589" cy="53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733251" y="159009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则有</a:t>
            </a:r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541768"/>
              </p:ext>
            </p:extLst>
          </p:nvPr>
        </p:nvGraphicFramePr>
        <p:xfrm>
          <a:off x="2393535" y="3414713"/>
          <a:ext cx="1576812" cy="559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4" name="Equation" r:id="rId7" imgW="723600" imgH="241200" progId="Equation.DSMT4">
                  <p:embed/>
                </p:oleObj>
              </mc:Choice>
              <mc:Fallback>
                <p:oleObj name="Equation" r:id="rId7" imgW="723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535" y="3414713"/>
                        <a:ext cx="1576812" cy="559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787500"/>
              </p:ext>
            </p:extLst>
          </p:nvPr>
        </p:nvGraphicFramePr>
        <p:xfrm>
          <a:off x="3970347" y="3248393"/>
          <a:ext cx="4043353" cy="740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5" name="Equation" r:id="rId9" imgW="1815840" imgH="317160" progId="Equation.DSMT4">
                  <p:embed/>
                </p:oleObj>
              </mc:Choice>
              <mc:Fallback>
                <p:oleObj name="Equation" r:id="rId9" imgW="18158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47" y="3248393"/>
                        <a:ext cx="4043353" cy="740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8807450" y="2341563"/>
            <a:ext cx="909638" cy="506412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9717088" y="1887539"/>
            <a:ext cx="0" cy="9604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V="1">
            <a:off x="8816975" y="1874839"/>
            <a:ext cx="909638" cy="454025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492" name="Group 12"/>
          <p:cNvGrpSpPr>
            <a:grpSpLocks/>
          </p:cNvGrpSpPr>
          <p:nvPr/>
        </p:nvGrpSpPr>
        <p:grpSpPr bwMode="auto">
          <a:xfrm>
            <a:off x="8407816" y="943084"/>
            <a:ext cx="1981971" cy="2353245"/>
            <a:chOff x="4054" y="1580"/>
            <a:chExt cx="1504" cy="1788"/>
          </a:xfrm>
        </p:grpSpPr>
        <p:grpSp>
          <p:nvGrpSpPr>
            <p:cNvPr id="2" name="Group 13"/>
            <p:cNvGrpSpPr>
              <a:grpSpLocks/>
            </p:cNvGrpSpPr>
            <p:nvPr/>
          </p:nvGrpSpPr>
          <p:grpSpPr bwMode="auto">
            <a:xfrm>
              <a:off x="4095" y="1674"/>
              <a:ext cx="1382" cy="1458"/>
              <a:chOff x="4095" y="1674"/>
              <a:chExt cx="1382" cy="1458"/>
            </a:xfrm>
          </p:grpSpPr>
          <p:sp>
            <p:nvSpPr>
              <p:cNvPr id="20542" name="Line 14"/>
              <p:cNvSpPr>
                <a:spLocks noChangeShapeType="1"/>
              </p:cNvSpPr>
              <p:nvPr/>
            </p:nvSpPr>
            <p:spPr bwMode="auto">
              <a:xfrm>
                <a:off x="4364" y="2633"/>
                <a:ext cx="1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3" name="Line 15"/>
              <p:cNvSpPr>
                <a:spLocks noChangeShapeType="1"/>
              </p:cNvSpPr>
              <p:nvPr/>
            </p:nvSpPr>
            <p:spPr bwMode="auto">
              <a:xfrm flipV="1">
                <a:off x="4364" y="1674"/>
                <a:ext cx="0" cy="9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4" name="Line 16"/>
              <p:cNvSpPr>
                <a:spLocks noChangeShapeType="1"/>
              </p:cNvSpPr>
              <p:nvPr/>
            </p:nvSpPr>
            <p:spPr bwMode="auto">
              <a:xfrm flipH="1">
                <a:off x="4095" y="2633"/>
                <a:ext cx="269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053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5796949"/>
                </p:ext>
              </p:extLst>
            </p:nvPr>
          </p:nvGraphicFramePr>
          <p:xfrm>
            <a:off x="4054" y="3102"/>
            <a:ext cx="26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66" name="Equation" r:id="rId11" imgW="139680" imgH="139680" progId="Equation.DSMT4">
                    <p:embed/>
                  </p:oleObj>
                </mc:Choice>
                <mc:Fallback>
                  <p:oleObj name="Equation" r:id="rId11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4" y="3102"/>
                          <a:ext cx="266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0552697"/>
                </p:ext>
              </p:extLst>
            </p:nvPr>
          </p:nvGraphicFramePr>
          <p:xfrm>
            <a:off x="4159" y="2412"/>
            <a:ext cx="263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67" name="Equation" r:id="rId13" imgW="126720" imgH="139680" progId="Equation.DSMT4">
                    <p:embed/>
                  </p:oleObj>
                </mc:Choice>
                <mc:Fallback>
                  <p:oleObj name="Equation" r:id="rId13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9" y="2412"/>
                          <a:ext cx="263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9005315"/>
                </p:ext>
              </p:extLst>
            </p:nvPr>
          </p:nvGraphicFramePr>
          <p:xfrm>
            <a:off x="5307" y="2647"/>
            <a:ext cx="25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68" name="Equation" r:id="rId15" imgW="139680" imgH="164880" progId="Equation.DSMT4">
                    <p:embed/>
                  </p:oleObj>
                </mc:Choice>
                <mc:Fallback>
                  <p:oleObj name="Equation" r:id="rId15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7" y="2647"/>
                          <a:ext cx="25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7401573"/>
                </p:ext>
              </p:extLst>
            </p:nvPr>
          </p:nvGraphicFramePr>
          <p:xfrm>
            <a:off x="4357" y="1580"/>
            <a:ext cx="207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69" name="Equation" r:id="rId17" imgW="114120" imgH="139680" progId="Equation.DSMT4">
                    <p:embed/>
                  </p:oleObj>
                </mc:Choice>
                <mc:Fallback>
                  <p:oleObj name="Equation" r:id="rId17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7" y="1580"/>
                          <a:ext cx="207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0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421955"/>
              </p:ext>
            </p:extLst>
          </p:nvPr>
        </p:nvGraphicFramePr>
        <p:xfrm>
          <a:off x="9758363" y="1442054"/>
          <a:ext cx="406947" cy="339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0" name="Equation" r:id="rId19" imgW="203040" imgH="164880" progId="Equation.DSMT4">
                  <p:embed/>
                </p:oleObj>
              </mc:Choice>
              <mc:Fallback>
                <p:oleObj name="Equation" r:id="rId19" imgW="2030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8363" y="1442054"/>
                        <a:ext cx="406947" cy="339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752096"/>
              </p:ext>
            </p:extLst>
          </p:nvPr>
        </p:nvGraphicFramePr>
        <p:xfrm>
          <a:off x="9525000" y="2906744"/>
          <a:ext cx="363558" cy="320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1" name="Equation" r:id="rId21" imgW="190440" imgH="164880" progId="Equation.DSMT4">
                  <p:embed/>
                </p:oleObj>
              </mc:Choice>
              <mc:Fallback>
                <p:oleObj name="Equation" r:id="rId21" imgW="1904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2906744"/>
                        <a:ext cx="363558" cy="320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539199"/>
              </p:ext>
            </p:extLst>
          </p:nvPr>
        </p:nvGraphicFramePr>
        <p:xfrm>
          <a:off x="9925203" y="1959262"/>
          <a:ext cx="322984" cy="390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2" name="Equation" r:id="rId23" imgW="164880" imgH="203040" progId="Equation.DSMT4">
                  <p:embed/>
                </p:oleObj>
              </mc:Choice>
              <mc:Fallback>
                <p:oleObj name="Equation" r:id="rId23" imgW="164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5203" y="1959262"/>
                        <a:ext cx="322984" cy="390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007597"/>
              </p:ext>
            </p:extLst>
          </p:nvPr>
        </p:nvGraphicFramePr>
        <p:xfrm>
          <a:off x="8426031" y="1183638"/>
          <a:ext cx="388074" cy="380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3" name="Equation" r:id="rId25" imgW="164880" imgH="164880" progId="Equation.DSMT4">
                  <p:embed/>
                </p:oleObj>
              </mc:Choice>
              <mc:Fallback>
                <p:oleObj name="Equation" r:id="rId25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6031" y="1183638"/>
                        <a:ext cx="388074" cy="380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5" name="Line 25"/>
          <p:cNvSpPr>
            <a:spLocks noChangeShapeType="1"/>
          </p:cNvSpPr>
          <p:nvPr/>
        </p:nvSpPr>
        <p:spPr bwMode="auto">
          <a:xfrm flipH="1">
            <a:off x="8516938" y="2847975"/>
            <a:ext cx="1212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flipH="1">
            <a:off x="9729788" y="2341563"/>
            <a:ext cx="304800" cy="5064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8818564" y="1382714"/>
            <a:ext cx="911225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50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437754"/>
              </p:ext>
            </p:extLst>
          </p:nvPr>
        </p:nvGraphicFramePr>
        <p:xfrm>
          <a:off x="8248650" y="2501674"/>
          <a:ext cx="356836" cy="349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4" name="Equation" r:id="rId27" imgW="164880" imgH="164880" progId="Equation.DSMT4">
                  <p:embed/>
                </p:oleObj>
              </mc:Choice>
              <mc:Fallback>
                <p:oleObj name="Equation" r:id="rId27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8650" y="2501674"/>
                        <a:ext cx="356836" cy="349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9" name="Line 29"/>
          <p:cNvSpPr>
            <a:spLocks noChangeShapeType="1"/>
          </p:cNvSpPr>
          <p:nvPr/>
        </p:nvSpPr>
        <p:spPr bwMode="auto">
          <a:xfrm flipV="1">
            <a:off x="9717088" y="1887539"/>
            <a:ext cx="0" cy="960437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2063750" y="2757489"/>
            <a:ext cx="2349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由勾股定理得</a:t>
            </a:r>
          </a:p>
        </p:txBody>
      </p:sp>
      <p:graphicFrame>
        <p:nvGraphicFramePr>
          <p:cNvPr id="2051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098812"/>
              </p:ext>
            </p:extLst>
          </p:nvPr>
        </p:nvGraphicFramePr>
        <p:xfrm>
          <a:off x="3183045" y="4008816"/>
          <a:ext cx="1851172" cy="545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5" name="Equation" r:id="rId29" imgW="812520" imgH="228600" progId="Equation.DSMT4">
                  <p:embed/>
                </p:oleObj>
              </mc:Choice>
              <mc:Fallback>
                <p:oleObj name="Equation" r:id="rId29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3045" y="4008816"/>
                        <a:ext cx="1851172" cy="545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7467600" y="4038601"/>
            <a:ext cx="54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因</a:t>
            </a:r>
          </a:p>
        </p:txBody>
      </p:sp>
      <p:grpSp>
        <p:nvGrpSpPr>
          <p:cNvPr id="20513" name="Group 33"/>
          <p:cNvGrpSpPr>
            <a:grpSpLocks/>
          </p:cNvGrpSpPr>
          <p:nvPr/>
        </p:nvGrpSpPr>
        <p:grpSpPr bwMode="auto">
          <a:xfrm>
            <a:off x="9332931" y="4953000"/>
            <a:ext cx="384176" cy="441325"/>
            <a:chOff x="4343" y="3600"/>
            <a:chExt cx="242" cy="278"/>
          </a:xfrm>
        </p:grpSpPr>
        <p:sp>
          <p:nvSpPr>
            <p:cNvPr id="20535" name="Oval 34"/>
            <p:cNvSpPr>
              <a:spLocks noChangeArrowheads="1"/>
            </p:cNvSpPr>
            <p:nvPr/>
          </p:nvSpPr>
          <p:spPr bwMode="auto">
            <a:xfrm>
              <a:off x="4430" y="3600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0536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2149913"/>
                </p:ext>
              </p:extLst>
            </p:nvPr>
          </p:nvGraphicFramePr>
          <p:xfrm>
            <a:off x="4343" y="3642"/>
            <a:ext cx="24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76" name="Equation" r:id="rId31" imgW="164880" imgH="164880" progId="Equation.DSMT4">
                    <p:embed/>
                  </p:oleObj>
                </mc:Choice>
                <mc:Fallback>
                  <p:oleObj name="Equation" r:id="rId31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" y="3642"/>
                          <a:ext cx="24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16" name="Group 36"/>
          <p:cNvGrpSpPr>
            <a:grpSpLocks/>
          </p:cNvGrpSpPr>
          <p:nvPr/>
        </p:nvGrpSpPr>
        <p:grpSpPr bwMode="auto">
          <a:xfrm>
            <a:off x="9956821" y="4173551"/>
            <a:ext cx="387351" cy="415926"/>
            <a:chOff x="5180" y="3360"/>
            <a:chExt cx="244" cy="262"/>
          </a:xfrm>
        </p:grpSpPr>
        <p:sp>
          <p:nvSpPr>
            <p:cNvPr id="20533" name="Oval 37"/>
            <p:cNvSpPr>
              <a:spLocks noChangeArrowheads="1"/>
            </p:cNvSpPr>
            <p:nvPr/>
          </p:nvSpPr>
          <p:spPr bwMode="auto">
            <a:xfrm>
              <a:off x="5246" y="3360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0534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7342100"/>
                </p:ext>
              </p:extLst>
            </p:nvPr>
          </p:nvGraphicFramePr>
          <p:xfrm>
            <a:off x="5180" y="3383"/>
            <a:ext cx="244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77" name="Equation" r:id="rId33" imgW="164880" imgH="164880" progId="Equation.DSMT4">
                    <p:embed/>
                  </p:oleObj>
                </mc:Choice>
                <mc:Fallback>
                  <p:oleObj name="Equation" r:id="rId33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0" y="3383"/>
                          <a:ext cx="244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19" name="Line 39"/>
          <p:cNvSpPr>
            <a:spLocks noChangeShapeType="1"/>
          </p:cNvSpPr>
          <p:nvPr/>
        </p:nvSpPr>
        <p:spPr bwMode="auto">
          <a:xfrm flipV="1">
            <a:off x="9525000" y="4191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0" name="Text Box 40"/>
          <p:cNvSpPr txBox="1">
            <a:spLocks noChangeArrowheads="1"/>
          </p:cNvSpPr>
          <p:nvPr/>
        </p:nvSpPr>
        <p:spPr bwMode="auto">
          <a:xfrm>
            <a:off x="1724025" y="5181601"/>
            <a:ext cx="35512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得两点间的距离公式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052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332539"/>
              </p:ext>
            </p:extLst>
          </p:nvPr>
        </p:nvGraphicFramePr>
        <p:xfrm>
          <a:off x="4730505" y="4703079"/>
          <a:ext cx="4091935" cy="580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8" name="Equation" r:id="rId35" imgW="1701720" imgH="228600" progId="Equation.DSMT4">
                  <p:embed/>
                </p:oleObj>
              </mc:Choice>
              <mc:Fallback>
                <p:oleObj name="Equation" r:id="rId35" imgW="1701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505" y="4703079"/>
                        <a:ext cx="4091935" cy="580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199013"/>
              </p:ext>
            </p:extLst>
          </p:nvPr>
        </p:nvGraphicFramePr>
        <p:xfrm>
          <a:off x="4673063" y="5639971"/>
          <a:ext cx="5492247" cy="716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9" name="Equation" r:id="rId37" imgW="2323800" imgH="291960" progId="Equation.DSMT4">
                  <p:embed/>
                </p:oleObj>
              </mc:Choice>
              <mc:Fallback>
                <p:oleObj name="Equation" r:id="rId37" imgW="23238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063" y="5639971"/>
                        <a:ext cx="5492247" cy="716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3" name="Text Box 43"/>
          <p:cNvSpPr txBox="1">
            <a:spLocks noChangeArrowheads="1"/>
          </p:cNvSpPr>
          <p:nvPr/>
        </p:nvSpPr>
        <p:spPr bwMode="auto">
          <a:xfrm>
            <a:off x="2063751" y="4006851"/>
            <a:ext cx="1266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对两点</a:t>
            </a:r>
          </a:p>
        </p:txBody>
      </p: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4941015" y="4025766"/>
            <a:ext cx="54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与</a:t>
            </a:r>
          </a:p>
        </p:txBody>
      </p:sp>
      <p:graphicFrame>
        <p:nvGraphicFramePr>
          <p:cNvPr id="2052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915883"/>
              </p:ext>
            </p:extLst>
          </p:nvPr>
        </p:nvGraphicFramePr>
        <p:xfrm>
          <a:off x="5419725" y="4050340"/>
          <a:ext cx="2044700" cy="544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0" name="Equation" r:id="rId39" imgW="901440" imgH="228600" progId="Equation.DSMT4">
                  <p:embed/>
                </p:oleObj>
              </mc:Choice>
              <mc:Fallback>
                <p:oleObj name="Equation" r:id="rId39" imgW="901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725" y="4050340"/>
                        <a:ext cx="2044700" cy="544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26" name="Group 46"/>
          <p:cNvGrpSpPr>
            <a:grpSpLocks/>
          </p:cNvGrpSpPr>
          <p:nvPr/>
        </p:nvGrpSpPr>
        <p:grpSpPr bwMode="auto">
          <a:xfrm>
            <a:off x="4526266" y="1652488"/>
            <a:ext cx="2028222" cy="503952"/>
            <a:chOff x="1999" y="1062"/>
            <a:chExt cx="635" cy="205"/>
          </a:xfrm>
        </p:grpSpPr>
        <p:graphicFrame>
          <p:nvGraphicFramePr>
            <p:cNvPr id="20531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3682859"/>
                </p:ext>
              </p:extLst>
            </p:nvPr>
          </p:nvGraphicFramePr>
          <p:xfrm>
            <a:off x="1999" y="1062"/>
            <a:ext cx="635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81" name="Equation" r:id="rId41" imgW="774360" imgH="215640" progId="Equation.DSMT4">
                    <p:embed/>
                  </p:oleObj>
                </mc:Choice>
                <mc:Fallback>
                  <p:oleObj name="Equation" r:id="rId41" imgW="77436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9" y="1062"/>
                          <a:ext cx="635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Line 48"/>
            <p:cNvSpPr>
              <a:spLocks noChangeShapeType="1"/>
            </p:cNvSpPr>
            <p:nvPr/>
          </p:nvSpPr>
          <p:spPr bwMode="auto">
            <a:xfrm flipV="1">
              <a:off x="2181" y="1074"/>
              <a:ext cx="181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29" name="Group 49"/>
          <p:cNvGrpSpPr>
            <a:grpSpLocks/>
          </p:cNvGrpSpPr>
          <p:nvPr/>
        </p:nvGrpSpPr>
        <p:grpSpPr bwMode="auto">
          <a:xfrm>
            <a:off x="3238502" y="2266949"/>
            <a:ext cx="1289051" cy="452438"/>
            <a:chOff x="1080" y="1428"/>
            <a:chExt cx="812" cy="285"/>
          </a:xfrm>
        </p:grpSpPr>
        <p:graphicFrame>
          <p:nvGraphicFramePr>
            <p:cNvPr id="5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4909062"/>
                </p:ext>
              </p:extLst>
            </p:nvPr>
          </p:nvGraphicFramePr>
          <p:xfrm>
            <a:off x="1080" y="1428"/>
            <a:ext cx="81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82" name="Equation" r:id="rId43" imgW="545760" imgH="177480" progId="Equation.DSMT4">
                    <p:embed/>
                  </p:oleObj>
                </mc:Choice>
                <mc:Fallback>
                  <p:oleObj name="Equation" r:id="rId43" imgW="5457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0" y="1428"/>
                          <a:ext cx="812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0" name="Line 51"/>
            <p:cNvSpPr>
              <a:spLocks noChangeShapeType="1"/>
            </p:cNvSpPr>
            <p:nvPr/>
          </p:nvSpPr>
          <p:spPr bwMode="auto">
            <a:xfrm>
              <a:off x="1518" y="1440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32" name="Group 52"/>
          <p:cNvGrpSpPr>
            <a:grpSpLocks/>
          </p:cNvGrpSpPr>
          <p:nvPr/>
        </p:nvGrpSpPr>
        <p:grpSpPr bwMode="auto">
          <a:xfrm>
            <a:off x="4462463" y="2285999"/>
            <a:ext cx="2646362" cy="528638"/>
            <a:chOff x="1851" y="1440"/>
            <a:chExt cx="1667" cy="333"/>
          </a:xfrm>
        </p:grpSpPr>
        <p:graphicFrame>
          <p:nvGraphicFramePr>
            <p:cNvPr id="6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2104527"/>
                </p:ext>
              </p:extLst>
            </p:nvPr>
          </p:nvGraphicFramePr>
          <p:xfrm>
            <a:off x="1851" y="1440"/>
            <a:ext cx="1667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83" name="Equation" r:id="rId45" imgW="1091880" imgH="203040" progId="Equation.DSMT4">
                    <p:embed/>
                  </p:oleObj>
                </mc:Choice>
                <mc:Fallback>
                  <p:oleObj name="Equation" r:id="rId45" imgW="1091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1" y="1440"/>
                          <a:ext cx="1667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54"/>
            <p:cNvSpPr>
              <a:spLocks noChangeShapeType="1"/>
            </p:cNvSpPr>
            <p:nvPr/>
          </p:nvSpPr>
          <p:spPr bwMode="auto">
            <a:xfrm>
              <a:off x="2083" y="1440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7" name="Line 55"/>
            <p:cNvSpPr>
              <a:spLocks noChangeShapeType="1"/>
            </p:cNvSpPr>
            <p:nvPr/>
          </p:nvSpPr>
          <p:spPr bwMode="auto">
            <a:xfrm>
              <a:off x="2640" y="144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8" name="Line 56"/>
            <p:cNvSpPr>
              <a:spLocks noChangeShapeType="1"/>
            </p:cNvSpPr>
            <p:nvPr/>
          </p:nvSpPr>
          <p:spPr bwMode="auto">
            <a:xfrm>
              <a:off x="3187" y="1440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37" name="Group 57"/>
          <p:cNvGrpSpPr>
            <a:grpSpLocks/>
          </p:cNvGrpSpPr>
          <p:nvPr/>
        </p:nvGrpSpPr>
        <p:grpSpPr bwMode="auto">
          <a:xfrm>
            <a:off x="2754313" y="5751528"/>
            <a:ext cx="1698626" cy="538164"/>
            <a:chOff x="775" y="3623"/>
            <a:chExt cx="1070" cy="339"/>
          </a:xfrm>
        </p:grpSpPr>
        <p:graphicFrame>
          <p:nvGraphicFramePr>
            <p:cNvPr id="8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6503456"/>
                </p:ext>
              </p:extLst>
            </p:nvPr>
          </p:nvGraphicFramePr>
          <p:xfrm>
            <a:off x="775" y="3623"/>
            <a:ext cx="107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84" name="Equation" r:id="rId47" imgW="799920" imgH="241200" progId="Equation.DSMT4">
                    <p:embed/>
                  </p:oleObj>
                </mc:Choice>
                <mc:Fallback>
                  <p:oleObj name="Equation" r:id="rId47" imgW="7999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" y="3623"/>
                          <a:ext cx="107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59"/>
            <p:cNvSpPr>
              <a:spLocks noChangeShapeType="1"/>
            </p:cNvSpPr>
            <p:nvPr/>
          </p:nvSpPr>
          <p:spPr bwMode="auto">
            <a:xfrm>
              <a:off x="1440" y="3648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40" name="Group 60"/>
          <p:cNvGrpSpPr>
            <a:grpSpLocks/>
          </p:cNvGrpSpPr>
          <p:nvPr/>
        </p:nvGrpSpPr>
        <p:grpSpPr bwMode="auto">
          <a:xfrm>
            <a:off x="2536825" y="4724404"/>
            <a:ext cx="2187575" cy="512763"/>
            <a:chOff x="638" y="2976"/>
            <a:chExt cx="1378" cy="323"/>
          </a:xfrm>
        </p:grpSpPr>
        <p:graphicFrame>
          <p:nvGraphicFramePr>
            <p:cNvPr id="10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5319434"/>
                </p:ext>
              </p:extLst>
            </p:nvPr>
          </p:nvGraphicFramePr>
          <p:xfrm>
            <a:off x="638" y="2996"/>
            <a:ext cx="1359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85" name="Equation" r:id="rId49" imgW="977760" imgH="203040" progId="Equation.DSMT4">
                    <p:embed/>
                  </p:oleObj>
                </mc:Choice>
                <mc:Fallback>
                  <p:oleObj name="Equation" r:id="rId49" imgW="9777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" y="2996"/>
                          <a:ext cx="1359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62"/>
            <p:cNvSpPr>
              <a:spLocks noChangeShapeType="1"/>
            </p:cNvSpPr>
            <p:nvPr/>
          </p:nvSpPr>
          <p:spPr bwMode="auto">
            <a:xfrm>
              <a:off x="654" y="2976"/>
              <a:ext cx="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63"/>
            <p:cNvSpPr>
              <a:spLocks noChangeShapeType="1"/>
            </p:cNvSpPr>
            <p:nvPr/>
          </p:nvSpPr>
          <p:spPr bwMode="auto">
            <a:xfrm>
              <a:off x="1182" y="2976"/>
              <a:ext cx="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64"/>
            <p:cNvSpPr>
              <a:spLocks noChangeShapeType="1"/>
            </p:cNvSpPr>
            <p:nvPr/>
          </p:nvSpPr>
          <p:spPr bwMode="auto">
            <a:xfrm>
              <a:off x="1710" y="2976"/>
              <a:ext cx="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" name="矩形 64"/>
          <p:cNvSpPr/>
          <p:nvPr/>
        </p:nvSpPr>
        <p:spPr>
          <a:xfrm>
            <a:off x="2536826" y="5642668"/>
            <a:ext cx="7711361" cy="723788"/>
          </a:xfrm>
          <a:prstGeom prst="rect">
            <a:avLst/>
          </a:prstGeom>
          <a:noFill/>
          <a:ln w="38100" cmpd="thickThin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3185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0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0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0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0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  <p:bldP spid="20486" grpId="0" autoUpdateAnimBg="0"/>
      <p:bldP spid="20489" grpId="0" animBg="1"/>
      <p:bldP spid="20490" grpId="0" animBg="1"/>
      <p:bldP spid="20491" grpId="0" animBg="1"/>
      <p:bldP spid="20505" grpId="0" animBg="1"/>
      <p:bldP spid="20506" grpId="0" animBg="1"/>
      <p:bldP spid="20507" grpId="0" animBg="1"/>
      <p:bldP spid="20509" grpId="0" animBg="1"/>
      <p:bldP spid="20510" grpId="0" build="p" autoUpdateAnimBg="0"/>
      <p:bldP spid="20512" grpId="0" build="p" autoUpdateAnimBg="0"/>
      <p:bldP spid="20519" grpId="0" animBg="1"/>
      <p:bldP spid="20520" grpId="0" build="p" autoUpdateAnimBg="0"/>
      <p:bldP spid="20523" grpId="0" build="p" autoUpdateAnimBg="0"/>
      <p:bldP spid="20524" grpId="0" build="p" autoUpdateAnimBg="0" advAuto="0"/>
      <p:bldP spid="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295800" y="2348880"/>
            <a:ext cx="4027512" cy="830997"/>
          </a:xfrm>
          <a:prstGeom prst="rect">
            <a:avLst/>
          </a:prstGeom>
          <a:noFill/>
          <a:ln w="5080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800" dirty="0">
                <a:solidFill>
                  <a:srgbClr val="FF0000"/>
                </a:solidFill>
              </a:rPr>
              <a:t>§</a:t>
            </a:r>
            <a:r>
              <a:rPr lang="en-US" altLang="zh-CN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4800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向量</a:t>
            </a:r>
            <a:r>
              <a:rPr kumimoji="1" lang="zh-CN" altLang="en-US" sz="4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代数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912424" y="404664"/>
            <a:ext cx="1457450" cy="52322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</a:t>
            </a:r>
            <a:r>
              <a:rPr lang="zh-CN" altLang="en-US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724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ChangeArrowheads="1"/>
          </p:cNvSpPr>
          <p:nvPr/>
        </p:nvSpPr>
        <p:spPr bwMode="auto">
          <a:xfrm rot="3091529">
            <a:off x="8501063" y="4300538"/>
            <a:ext cx="1057275" cy="1447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2006730" y="357188"/>
            <a:ext cx="2286000" cy="5334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求证以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617239"/>
              </p:ext>
            </p:extLst>
          </p:nvPr>
        </p:nvGraphicFramePr>
        <p:xfrm>
          <a:off x="3921084" y="413849"/>
          <a:ext cx="5108616" cy="549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2" name="Equation" r:id="rId3" imgW="2247840" imgH="228600" progId="Equation.DSMT4">
                  <p:embed/>
                </p:oleObj>
              </mc:Choice>
              <mc:Fallback>
                <p:oleObj name="Equation" r:id="rId3" imgW="2247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084" y="413849"/>
                        <a:ext cx="5108616" cy="549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133600" y="16906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750022"/>
              </p:ext>
            </p:extLst>
          </p:nvPr>
        </p:nvGraphicFramePr>
        <p:xfrm>
          <a:off x="7958650" y="4720099"/>
          <a:ext cx="537701" cy="51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3" name="Equation" r:id="rId5" imgW="241200" imgH="228600" progId="Equation.DSMT4">
                  <p:embed/>
                </p:oleObj>
              </mc:Choice>
              <mc:Fallback>
                <p:oleObj name="Equation" r:id="rId5" imgW="24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8650" y="4720099"/>
                        <a:ext cx="537701" cy="51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8915400" y="5727700"/>
          <a:ext cx="52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4" name="Equation" r:id="rId7" imgW="495199" imgH="419126" progId="Equation.3">
                  <p:embed/>
                </p:oleObj>
              </mc:Choice>
              <mc:Fallback>
                <p:oleObj name="Equation" r:id="rId7" imgW="495199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5727700"/>
                        <a:ext cx="52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9601200" y="4572000"/>
          <a:ext cx="50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5" name="Equation" r:id="rId9" imgW="476113" imgH="419126" progId="Equation.DSMT4">
                  <p:embed/>
                </p:oleObj>
              </mc:Choice>
              <mc:Fallback>
                <p:oleObj name="Equation" r:id="rId9" imgW="476113" imgH="41912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1200" y="4572000"/>
                        <a:ext cx="508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623961"/>
              </p:ext>
            </p:extLst>
          </p:nvPr>
        </p:nvGraphicFramePr>
        <p:xfrm>
          <a:off x="2011909" y="2205498"/>
          <a:ext cx="1820317" cy="612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6" name="Equation" r:id="rId11" imgW="799920" imgH="253800" progId="Equation.DSMT4">
                  <p:embed/>
                </p:oleObj>
              </mc:Choice>
              <mc:Fallback>
                <p:oleObj name="Equation" r:id="rId11" imgW="799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909" y="2205498"/>
                        <a:ext cx="1820317" cy="612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73515"/>
              </p:ext>
            </p:extLst>
          </p:nvPr>
        </p:nvGraphicFramePr>
        <p:xfrm>
          <a:off x="3738655" y="2107051"/>
          <a:ext cx="4490945" cy="715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7" name="Equation" r:id="rId13" imgW="1841400" imgH="279360" progId="Equation.DSMT4">
                  <p:embed/>
                </p:oleObj>
              </mc:Choice>
              <mc:Fallback>
                <p:oleObj name="Equation" r:id="rId13" imgW="1841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655" y="2107051"/>
                        <a:ext cx="4490945" cy="715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101266"/>
              </p:ext>
            </p:extLst>
          </p:nvPr>
        </p:nvGraphicFramePr>
        <p:xfrm>
          <a:off x="4064000" y="2199070"/>
          <a:ext cx="1249952" cy="593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8" name="Equation" r:id="rId15" imgW="495000" imgH="228600" progId="Equation.DSMT4">
                  <p:embed/>
                </p:oleObj>
              </mc:Choice>
              <mc:Fallback>
                <p:oleObj name="Equation" r:id="rId15" imgW="495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2199070"/>
                        <a:ext cx="1249952" cy="593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505650"/>
              </p:ext>
            </p:extLst>
          </p:nvPr>
        </p:nvGraphicFramePr>
        <p:xfrm>
          <a:off x="5283200" y="2199070"/>
          <a:ext cx="1429370" cy="590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9" name="Equation" r:id="rId17" imgW="571320" imgH="228600" progId="Equation.DSMT4">
                  <p:embed/>
                </p:oleObj>
              </mc:Choice>
              <mc:Fallback>
                <p:oleObj name="Equation" r:id="rId17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2199070"/>
                        <a:ext cx="1429370" cy="590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68182"/>
              </p:ext>
            </p:extLst>
          </p:nvPr>
        </p:nvGraphicFramePr>
        <p:xfrm>
          <a:off x="6723063" y="2205547"/>
          <a:ext cx="1454437" cy="602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0" name="Equation" r:id="rId19" imgW="571320" imgH="228600" progId="Equation.DSMT4">
                  <p:embed/>
                </p:oleObj>
              </mc:Choice>
              <mc:Fallback>
                <p:oleObj name="Equation" r:id="rId19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3063" y="2205547"/>
                        <a:ext cx="1454437" cy="602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555682"/>
              </p:ext>
            </p:extLst>
          </p:nvPr>
        </p:nvGraphicFramePr>
        <p:xfrm>
          <a:off x="8280450" y="2223551"/>
          <a:ext cx="983902" cy="514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1" name="Equation" r:id="rId21" imgW="431640" imgH="215640" progId="Equation.DSMT4">
                  <p:embed/>
                </p:oleObj>
              </mc:Choice>
              <mc:Fallback>
                <p:oleObj name="Equation" r:id="rId21" imgW="431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0450" y="2223551"/>
                        <a:ext cx="983902" cy="514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167824"/>
              </p:ext>
            </p:extLst>
          </p:nvPr>
        </p:nvGraphicFramePr>
        <p:xfrm>
          <a:off x="2296514" y="3059097"/>
          <a:ext cx="1467603" cy="61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2" name="Equation" r:id="rId23" imgW="634680" imgH="253800" progId="Equation.DSMT4">
                  <p:embed/>
                </p:oleObj>
              </mc:Choice>
              <mc:Fallback>
                <p:oleObj name="Equation" r:id="rId23" imgW="634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514" y="3059097"/>
                        <a:ext cx="1467603" cy="618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168171"/>
              </p:ext>
            </p:extLst>
          </p:nvPr>
        </p:nvGraphicFramePr>
        <p:xfrm>
          <a:off x="3679389" y="2992905"/>
          <a:ext cx="4474012" cy="727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3" name="Equation" r:id="rId25" imgW="1841400" imgH="279360" progId="Equation.DSMT4">
                  <p:embed/>
                </p:oleObj>
              </mc:Choice>
              <mc:Fallback>
                <p:oleObj name="Equation" r:id="rId25" imgW="1841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389" y="2992905"/>
                        <a:ext cx="4474012" cy="727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198056"/>
              </p:ext>
            </p:extLst>
          </p:nvPr>
        </p:nvGraphicFramePr>
        <p:xfrm>
          <a:off x="4064000" y="3114898"/>
          <a:ext cx="1238002" cy="589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4" name="Equation" r:id="rId27" imgW="495000" imgH="228600" progId="Equation.DSMT4">
                  <p:embed/>
                </p:oleObj>
              </mc:Choice>
              <mc:Fallback>
                <p:oleObj name="Equation" r:id="rId27" imgW="495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3114898"/>
                        <a:ext cx="1238002" cy="589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374327"/>
              </p:ext>
            </p:extLst>
          </p:nvPr>
        </p:nvGraphicFramePr>
        <p:xfrm>
          <a:off x="5283200" y="3114898"/>
          <a:ext cx="1417946" cy="587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5" name="Equation" r:id="rId29" imgW="571320" imgH="228600" progId="Equation.DSMT4">
                  <p:embed/>
                </p:oleObj>
              </mc:Choice>
              <mc:Fallback>
                <p:oleObj name="Equation" r:id="rId29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3114898"/>
                        <a:ext cx="1417946" cy="5872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910199"/>
              </p:ext>
            </p:extLst>
          </p:nvPr>
        </p:nvGraphicFramePr>
        <p:xfrm>
          <a:off x="6686550" y="3137263"/>
          <a:ext cx="1420812" cy="575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6" name="Equation" r:id="rId31" imgW="583920" imgH="228600" progId="Equation.DSMT4">
                  <p:embed/>
                </p:oleObj>
              </mc:Choice>
              <mc:Fallback>
                <p:oleObj name="Equation" r:id="rId31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3137263"/>
                        <a:ext cx="1420812" cy="575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988851"/>
              </p:ext>
            </p:extLst>
          </p:nvPr>
        </p:nvGraphicFramePr>
        <p:xfrm>
          <a:off x="8280450" y="3084539"/>
          <a:ext cx="873126" cy="588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7" name="Equation" r:id="rId33" imgW="355320" imgH="228600" progId="Equation.DSMT4">
                  <p:embed/>
                </p:oleObj>
              </mc:Choice>
              <mc:Fallback>
                <p:oleObj name="Equation" r:id="rId33" imgW="355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0450" y="3084539"/>
                        <a:ext cx="873126" cy="588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095398"/>
              </p:ext>
            </p:extLst>
          </p:nvPr>
        </p:nvGraphicFramePr>
        <p:xfrm>
          <a:off x="2296514" y="3886200"/>
          <a:ext cx="1444663" cy="602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8" name="Equation" r:id="rId35" imgW="634680" imgH="253800" progId="Equation.DSMT4">
                  <p:embed/>
                </p:oleObj>
              </mc:Choice>
              <mc:Fallback>
                <p:oleObj name="Equation" r:id="rId35" imgW="634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514" y="3886200"/>
                        <a:ext cx="1444663" cy="602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345156"/>
              </p:ext>
            </p:extLst>
          </p:nvPr>
        </p:nvGraphicFramePr>
        <p:xfrm>
          <a:off x="3677766" y="3804667"/>
          <a:ext cx="4475634" cy="732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9" name="Equation" r:id="rId37" imgW="1841400" imgH="279360" progId="Equation.DSMT4">
                  <p:embed/>
                </p:oleObj>
              </mc:Choice>
              <mc:Fallback>
                <p:oleObj name="Equation" r:id="rId37" imgW="1841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7766" y="3804667"/>
                        <a:ext cx="4475634" cy="732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777021"/>
              </p:ext>
            </p:extLst>
          </p:nvPr>
        </p:nvGraphicFramePr>
        <p:xfrm>
          <a:off x="4041775" y="3898440"/>
          <a:ext cx="1177728" cy="571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80" name="Equation" r:id="rId39" imgW="482400" imgH="228600" progId="Equation.DSMT4">
                  <p:embed/>
                </p:oleObj>
              </mc:Choice>
              <mc:Fallback>
                <p:oleObj name="Equation" r:id="rId39" imgW="482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775" y="3898440"/>
                        <a:ext cx="1177728" cy="571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876395"/>
              </p:ext>
            </p:extLst>
          </p:nvPr>
        </p:nvGraphicFramePr>
        <p:xfrm>
          <a:off x="5223616" y="3852012"/>
          <a:ext cx="1462934" cy="589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81" name="Equation" r:id="rId41" imgW="583920" imgH="228600" progId="Equation.DSMT4">
                  <p:embed/>
                </p:oleObj>
              </mc:Choice>
              <mc:Fallback>
                <p:oleObj name="Equation" r:id="rId41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3616" y="3852012"/>
                        <a:ext cx="1462934" cy="589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298432"/>
              </p:ext>
            </p:extLst>
          </p:nvPr>
        </p:nvGraphicFramePr>
        <p:xfrm>
          <a:off x="6655743" y="3880570"/>
          <a:ext cx="1417356" cy="581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82" name="Equation" r:id="rId43" imgW="571320" imgH="228600" progId="Equation.DSMT4">
                  <p:embed/>
                </p:oleObj>
              </mc:Choice>
              <mc:Fallback>
                <p:oleObj name="Equation" r:id="rId43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5743" y="3880570"/>
                        <a:ext cx="1417356" cy="581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024151"/>
              </p:ext>
            </p:extLst>
          </p:nvPr>
        </p:nvGraphicFramePr>
        <p:xfrm>
          <a:off x="8294169" y="3832775"/>
          <a:ext cx="859407" cy="577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83" name="Equation" r:id="rId45" imgW="355320" imgH="228600" progId="Equation.DSMT4">
                  <p:embed/>
                </p:oleObj>
              </mc:Choice>
              <mc:Fallback>
                <p:oleObj name="Equation" r:id="rId45" imgW="355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4169" y="3832775"/>
                        <a:ext cx="859407" cy="5778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193637"/>
              </p:ext>
            </p:extLst>
          </p:nvPr>
        </p:nvGraphicFramePr>
        <p:xfrm>
          <a:off x="1810758" y="4607213"/>
          <a:ext cx="3112413" cy="611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84" name="Equation" r:id="rId47" imgW="1371600" imgH="253800" progId="Equation.DSMT4">
                  <p:embed/>
                </p:oleObj>
              </mc:Choice>
              <mc:Fallback>
                <p:oleObj name="Equation" r:id="rId47" imgW="1371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8" y="4607213"/>
                        <a:ext cx="3112413" cy="611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2057400" y="53482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2153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625443"/>
              </p:ext>
            </p:extLst>
          </p:nvPr>
        </p:nvGraphicFramePr>
        <p:xfrm>
          <a:off x="2680444" y="5381351"/>
          <a:ext cx="1739156" cy="537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85" name="Equation" r:id="rId49" imgW="774360" imgH="228600" progId="Equation.DSMT4">
                  <p:embed/>
                </p:oleObj>
              </mc:Choice>
              <mc:Fallback>
                <p:oleObj name="Equation" r:id="rId49" imgW="774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0444" y="5381351"/>
                        <a:ext cx="1739156" cy="537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4419600" y="53482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为等腰三角形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1676400" y="1039813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的三角形是等腰三角形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kumimoji="1" lang="en-US" altLang="zh-CN" sz="24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536" name="Line 32"/>
          <p:cNvSpPr>
            <a:spLocks noChangeShapeType="1"/>
          </p:cNvSpPr>
          <p:nvPr/>
        </p:nvSpPr>
        <p:spPr bwMode="auto">
          <a:xfrm flipH="1">
            <a:off x="8166241" y="4588307"/>
            <a:ext cx="1403350" cy="46831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9067801" y="381001"/>
            <a:ext cx="1266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为顶点</a:t>
            </a:r>
          </a:p>
        </p:txBody>
      </p:sp>
      <p:sp>
        <p:nvSpPr>
          <p:cNvPr id="21538" name="Line 34"/>
          <p:cNvSpPr>
            <a:spLocks noChangeShapeType="1"/>
          </p:cNvSpPr>
          <p:nvPr/>
        </p:nvSpPr>
        <p:spPr bwMode="auto">
          <a:xfrm flipV="1">
            <a:off x="8796338" y="4572000"/>
            <a:ext cx="804862" cy="13223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77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  <p:bldP spid="21509" grpId="0" autoUpdateAnimBg="0"/>
      <p:bldP spid="21532" grpId="0" autoUpdateAnimBg="0"/>
      <p:bldP spid="21534" grpId="0" autoUpdateAnimBg="0"/>
      <p:bldP spid="21536" grpId="0" animBg="1"/>
      <p:bldP spid="215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7924800" y="4191000"/>
            <a:ext cx="2374900" cy="2008188"/>
            <a:chOff x="4032" y="2640"/>
            <a:chExt cx="1496" cy="1265"/>
          </a:xfrm>
        </p:grpSpPr>
        <p:graphicFrame>
          <p:nvGraphicFramePr>
            <p:cNvPr id="2" name="Object 3"/>
            <p:cNvGraphicFramePr>
              <a:graphicFrameLocks noChangeAspect="1"/>
            </p:cNvGraphicFramePr>
            <p:nvPr/>
          </p:nvGraphicFramePr>
          <p:xfrm>
            <a:off x="4261" y="3352"/>
            <a:ext cx="13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63" name="Equation" r:id="rId3" imgW="190514" imgH="209563" progId="Equation.3">
                    <p:embed/>
                  </p:oleObj>
                </mc:Choice>
                <mc:Fallback>
                  <p:oleObj name="Equation" r:id="rId3" imgW="190514" imgH="2095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1" y="3352"/>
                          <a:ext cx="13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032" y="2640"/>
              <a:ext cx="1496" cy="1265"/>
              <a:chOff x="4032" y="2640"/>
              <a:chExt cx="1496" cy="1265"/>
            </a:xfrm>
          </p:grpSpPr>
          <p:sp>
            <p:nvSpPr>
              <p:cNvPr id="4" name="Line 5"/>
              <p:cNvSpPr>
                <a:spLocks noChangeShapeType="1"/>
              </p:cNvSpPr>
              <p:nvPr/>
            </p:nvSpPr>
            <p:spPr bwMode="auto">
              <a:xfrm flipV="1">
                <a:off x="4409" y="2640"/>
                <a:ext cx="0" cy="7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" name="Object 6"/>
              <p:cNvGraphicFramePr>
                <a:graphicFrameLocks noChangeAspect="1"/>
              </p:cNvGraphicFramePr>
              <p:nvPr/>
            </p:nvGraphicFramePr>
            <p:xfrm>
              <a:off x="5376" y="350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964" name="Equation" r:id="rId5" imgW="209601" imgH="285673" progId="Equation.3">
                      <p:embed/>
                    </p:oleObj>
                  </mc:Choice>
                  <mc:Fallback>
                    <p:oleObj name="Equation" r:id="rId5" imgW="209601" imgH="2856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6" y="350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" name="Object 7"/>
              <p:cNvGraphicFramePr>
                <a:graphicFrameLocks noChangeAspect="1"/>
              </p:cNvGraphicFramePr>
              <p:nvPr/>
            </p:nvGraphicFramePr>
            <p:xfrm>
              <a:off x="4224" y="2688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965" name="Equation" r:id="rId7" imgW="190514" imgH="190449" progId="Equation.3">
                      <p:embed/>
                    </p:oleObj>
                  </mc:Choice>
                  <mc:Fallback>
                    <p:oleObj name="Equation" r:id="rId7" imgW="190514" imgH="1904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2688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88" name="Line 8"/>
              <p:cNvSpPr>
                <a:spLocks noChangeShapeType="1"/>
              </p:cNvSpPr>
              <p:nvPr/>
            </p:nvSpPr>
            <p:spPr bwMode="auto">
              <a:xfrm flipH="1" flipV="1">
                <a:off x="4409" y="3439"/>
                <a:ext cx="111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9" name="Line 9"/>
              <p:cNvSpPr>
                <a:spLocks noChangeShapeType="1"/>
              </p:cNvSpPr>
              <p:nvPr/>
            </p:nvSpPr>
            <p:spPr bwMode="auto">
              <a:xfrm flipH="1">
                <a:off x="4032" y="3439"/>
                <a:ext cx="377" cy="4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590" name="Object 10"/>
              <p:cNvGraphicFramePr>
                <a:graphicFrameLocks noChangeAspect="1"/>
              </p:cNvGraphicFramePr>
              <p:nvPr/>
            </p:nvGraphicFramePr>
            <p:xfrm>
              <a:off x="4142" y="3752"/>
              <a:ext cx="145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966" name="Equation" r:id="rId9" imgW="199884" imgH="209563" progId="Equation.3">
                      <p:embed/>
                    </p:oleObj>
                  </mc:Choice>
                  <mc:Fallback>
                    <p:oleObj name="Equation" r:id="rId9" imgW="199884" imgH="20956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2" y="3752"/>
                            <a:ext cx="145" cy="1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2539" name="AutoShape 11"/>
          <p:cNvSpPr>
            <a:spLocks noChangeArrowheads="1"/>
          </p:cNvSpPr>
          <p:nvPr/>
        </p:nvSpPr>
        <p:spPr bwMode="auto">
          <a:xfrm>
            <a:off x="8229601" y="4640263"/>
            <a:ext cx="1744663" cy="1147762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3366CC">
                    <a:alpha val="50195"/>
                  </a:srgbClr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2532" name="Rectangle 12"/>
          <p:cNvSpPr>
            <a:spLocks noGrp="1" noChangeArrowheads="1"/>
          </p:cNvSpPr>
          <p:nvPr>
            <p:ph type="title"/>
          </p:nvPr>
        </p:nvSpPr>
        <p:spPr>
          <a:xfrm>
            <a:off x="2067176" y="335759"/>
            <a:ext cx="4495800" cy="6096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方向角与方向余弦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2057401" y="998539"/>
            <a:ext cx="2798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设有两非零向量 </a:t>
            </a:r>
          </a:p>
        </p:txBody>
      </p:sp>
      <p:graphicFrame>
        <p:nvGraphicFramePr>
          <p:cNvPr id="225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568896"/>
              </p:ext>
            </p:extLst>
          </p:nvPr>
        </p:nvGraphicFramePr>
        <p:xfrm>
          <a:off x="4640769" y="937268"/>
          <a:ext cx="833189" cy="58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7" name="Equation" r:id="rId11" imgW="355320" imgH="241200" progId="Equation.DSMT4">
                  <p:embed/>
                </p:oleObj>
              </mc:Choice>
              <mc:Fallback>
                <p:oleObj name="Equation" r:id="rId11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769" y="937268"/>
                        <a:ext cx="833189" cy="580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334000" y="990601"/>
            <a:ext cx="28781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任取空间一点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,</a:t>
            </a:r>
          </a:p>
        </p:txBody>
      </p:sp>
      <p:grpSp>
        <p:nvGrpSpPr>
          <p:cNvPr id="22544" name="Group 16"/>
          <p:cNvGrpSpPr>
            <a:grpSpLocks/>
          </p:cNvGrpSpPr>
          <p:nvPr/>
        </p:nvGrpSpPr>
        <p:grpSpPr bwMode="auto">
          <a:xfrm>
            <a:off x="8247065" y="1041400"/>
            <a:ext cx="1592263" cy="498475"/>
            <a:chOff x="4235" y="656"/>
            <a:chExt cx="1003" cy="314"/>
          </a:xfrm>
        </p:grpSpPr>
        <p:sp>
          <p:nvSpPr>
            <p:cNvPr id="7" name="Line 17"/>
            <p:cNvSpPr>
              <a:spLocks noChangeShapeType="1"/>
            </p:cNvSpPr>
            <p:nvPr/>
          </p:nvSpPr>
          <p:spPr bwMode="auto">
            <a:xfrm>
              <a:off x="4512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2543915"/>
                </p:ext>
              </p:extLst>
            </p:nvPr>
          </p:nvGraphicFramePr>
          <p:xfrm>
            <a:off x="4235" y="656"/>
            <a:ext cx="1003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68" name="Equation" r:id="rId13" imgW="723600" imgH="215640" progId="Equation.DSMT4">
                    <p:embed/>
                  </p:oleObj>
                </mc:Choice>
                <mc:Fallback>
                  <p:oleObj name="Equation" r:id="rId13" imgW="72360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5" y="656"/>
                          <a:ext cx="1003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47" name="Group 19"/>
          <p:cNvGrpSpPr>
            <a:grpSpLocks/>
          </p:cNvGrpSpPr>
          <p:nvPr/>
        </p:nvGrpSpPr>
        <p:grpSpPr bwMode="auto">
          <a:xfrm>
            <a:off x="1835151" y="1525589"/>
            <a:ext cx="1246188" cy="569913"/>
            <a:chOff x="836" y="1113"/>
            <a:chExt cx="785" cy="359"/>
          </a:xfrm>
        </p:grpSpPr>
        <p:graphicFrame>
          <p:nvGraphicFramePr>
            <p:cNvPr id="22579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7799268"/>
                </p:ext>
              </p:extLst>
            </p:nvPr>
          </p:nvGraphicFramePr>
          <p:xfrm>
            <a:off x="836" y="1113"/>
            <a:ext cx="785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69" name="Equation" r:id="rId15" imgW="545760" imgH="241200" progId="Equation.DSMT4">
                    <p:embed/>
                  </p:oleObj>
                </mc:Choice>
                <mc:Fallback>
                  <p:oleObj name="Equation" r:id="rId15" imgW="5457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" y="1113"/>
                          <a:ext cx="785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864" y="117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50" name="Group 22"/>
          <p:cNvGrpSpPr>
            <a:grpSpLocks/>
          </p:cNvGrpSpPr>
          <p:nvPr/>
        </p:nvGrpSpPr>
        <p:grpSpPr bwMode="auto">
          <a:xfrm>
            <a:off x="8364542" y="2173290"/>
            <a:ext cx="1577976" cy="879476"/>
            <a:chOff x="4309" y="1369"/>
            <a:chExt cx="994" cy="554"/>
          </a:xfrm>
        </p:grpSpPr>
        <p:sp>
          <p:nvSpPr>
            <p:cNvPr id="22576" name="Line 23"/>
            <p:cNvSpPr>
              <a:spLocks noChangeShapeType="1"/>
            </p:cNvSpPr>
            <p:nvPr/>
          </p:nvSpPr>
          <p:spPr bwMode="auto">
            <a:xfrm flipV="1">
              <a:off x="4543" y="149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3779669"/>
                </p:ext>
              </p:extLst>
            </p:nvPr>
          </p:nvGraphicFramePr>
          <p:xfrm>
            <a:off x="4309" y="1691"/>
            <a:ext cx="21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0" name="Equation" r:id="rId17" imgW="164880" imgH="177480" progId="Equation.DSMT4">
                    <p:embed/>
                  </p:oleObj>
                </mc:Choice>
                <mc:Fallback>
                  <p:oleObj name="Equation" r:id="rId17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9" y="1691"/>
                          <a:ext cx="21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8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7547727"/>
                </p:ext>
              </p:extLst>
            </p:nvPr>
          </p:nvGraphicFramePr>
          <p:xfrm>
            <a:off x="5065" y="1369"/>
            <a:ext cx="23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1" name="Equation" r:id="rId19" imgW="164880" imgH="164880" progId="Equation.DSMT4">
                    <p:embed/>
                  </p:oleObj>
                </mc:Choice>
                <mc:Fallback>
                  <p:oleObj name="Equation" r:id="rId19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5" y="1369"/>
                          <a:ext cx="238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54" name="Group 26"/>
          <p:cNvGrpSpPr>
            <a:grpSpLocks/>
          </p:cNvGrpSpPr>
          <p:nvPr/>
        </p:nvGrpSpPr>
        <p:grpSpPr bwMode="auto">
          <a:xfrm>
            <a:off x="8736012" y="2832102"/>
            <a:ext cx="1473199" cy="601663"/>
            <a:chOff x="4543" y="1784"/>
            <a:chExt cx="928" cy="379"/>
          </a:xfrm>
        </p:grpSpPr>
        <p:sp>
          <p:nvSpPr>
            <p:cNvPr id="11" name="Line 27"/>
            <p:cNvSpPr>
              <a:spLocks noChangeShapeType="1"/>
            </p:cNvSpPr>
            <p:nvPr/>
          </p:nvSpPr>
          <p:spPr bwMode="auto">
            <a:xfrm>
              <a:off x="4543" y="1784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75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9431046"/>
                </p:ext>
              </p:extLst>
            </p:nvPr>
          </p:nvGraphicFramePr>
          <p:xfrm>
            <a:off x="5211" y="1910"/>
            <a:ext cx="260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2" name="Equation" r:id="rId21" imgW="164880" imgH="164880" progId="Equation.DSMT4">
                    <p:embed/>
                  </p:oleObj>
                </mc:Choice>
                <mc:Fallback>
                  <p:oleObj name="Equation" r:id="rId21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1" y="1910"/>
                          <a:ext cx="260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2971800" y="1538289"/>
            <a:ext cx="50927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称 </a:t>
            </a:r>
            <a:r>
              <a:rPr kumimoji="1" lang="zh-CN" altLang="en-US" sz="28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=∠AOB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≤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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≤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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)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为向量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22558" name="Group 30"/>
          <p:cNvGrpSpPr>
            <a:grpSpLocks/>
          </p:cNvGrpSpPr>
          <p:nvPr/>
        </p:nvGrpSpPr>
        <p:grpSpPr bwMode="auto">
          <a:xfrm>
            <a:off x="8763000" y="2592388"/>
            <a:ext cx="658813" cy="403225"/>
            <a:chOff x="4560" y="1633"/>
            <a:chExt cx="415" cy="254"/>
          </a:xfrm>
        </p:grpSpPr>
        <p:sp>
          <p:nvSpPr>
            <p:cNvPr id="22572" name="Arc 31"/>
            <p:cNvSpPr>
              <a:spLocks/>
            </p:cNvSpPr>
            <p:nvPr/>
          </p:nvSpPr>
          <p:spPr bwMode="auto">
            <a:xfrm>
              <a:off x="4560" y="1699"/>
              <a:ext cx="175" cy="144"/>
            </a:xfrm>
            <a:custGeom>
              <a:avLst/>
              <a:gdLst>
                <a:gd name="T0" fmla="*/ 0 w 21600"/>
                <a:gd name="T1" fmla="*/ 0 h 17815"/>
                <a:gd name="T2" fmla="*/ 0 w 21600"/>
                <a:gd name="T3" fmla="*/ 0 h 17815"/>
                <a:gd name="T4" fmla="*/ 0 w 21600"/>
                <a:gd name="T5" fmla="*/ 0 h 178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815" fill="none" extrusionOk="0">
                  <a:moveTo>
                    <a:pt x="19957" y="-1"/>
                  </a:moveTo>
                  <a:cubicBezTo>
                    <a:pt x="21041" y="2619"/>
                    <a:pt x="21600" y="5427"/>
                    <a:pt x="21600" y="8263"/>
                  </a:cubicBezTo>
                  <a:cubicBezTo>
                    <a:pt x="21600" y="11575"/>
                    <a:pt x="20838" y="14843"/>
                    <a:pt x="19373" y="17815"/>
                  </a:cubicBezTo>
                </a:path>
                <a:path w="21600" h="17815" stroke="0" extrusionOk="0">
                  <a:moveTo>
                    <a:pt x="19957" y="-1"/>
                  </a:moveTo>
                  <a:cubicBezTo>
                    <a:pt x="21041" y="2619"/>
                    <a:pt x="21600" y="5427"/>
                    <a:pt x="21600" y="8263"/>
                  </a:cubicBezTo>
                  <a:cubicBezTo>
                    <a:pt x="21600" y="11575"/>
                    <a:pt x="20838" y="14843"/>
                    <a:pt x="19373" y="17815"/>
                  </a:cubicBezTo>
                  <a:lnTo>
                    <a:pt x="0" y="8263"/>
                  </a:lnTo>
                  <a:lnTo>
                    <a:pt x="19957" y="-1"/>
                  </a:lnTo>
                  <a:close/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5219579"/>
                </p:ext>
              </p:extLst>
            </p:nvPr>
          </p:nvGraphicFramePr>
          <p:xfrm>
            <a:off x="4756" y="1633"/>
            <a:ext cx="21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3" name="Equation" r:id="rId23" imgW="139680" imgH="164880" progId="Equation.DSMT4">
                    <p:embed/>
                  </p:oleObj>
                </mc:Choice>
                <mc:Fallback>
                  <p:oleObj name="Equation" r:id="rId23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6" y="1633"/>
                          <a:ext cx="219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6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248026"/>
              </p:ext>
            </p:extLst>
          </p:nvPr>
        </p:nvGraphicFramePr>
        <p:xfrm>
          <a:off x="7983538" y="1466232"/>
          <a:ext cx="762000" cy="643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4" name="Equation" r:id="rId25" imgW="291960" imgH="241200" progId="Equation.DSMT4">
                  <p:embed/>
                </p:oleObj>
              </mc:Choice>
              <mc:Fallback>
                <p:oleObj name="Equation" r:id="rId25" imgW="291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3538" y="1466232"/>
                        <a:ext cx="762000" cy="643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8763001" y="1539876"/>
            <a:ext cx="14462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的夹角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</a:p>
        </p:txBody>
      </p:sp>
      <p:grpSp>
        <p:nvGrpSpPr>
          <p:cNvPr id="22563" name="Group 35"/>
          <p:cNvGrpSpPr>
            <a:grpSpLocks/>
          </p:cNvGrpSpPr>
          <p:nvPr/>
        </p:nvGrpSpPr>
        <p:grpSpPr bwMode="auto">
          <a:xfrm>
            <a:off x="4125914" y="2141540"/>
            <a:ext cx="2070102" cy="657225"/>
            <a:chOff x="1639" y="1349"/>
            <a:chExt cx="1304" cy="414"/>
          </a:xfrm>
        </p:grpSpPr>
        <p:sp>
          <p:nvSpPr>
            <p:cNvPr id="13" name="Freeform 36"/>
            <p:cNvSpPr>
              <a:spLocks/>
            </p:cNvSpPr>
            <p:nvPr/>
          </p:nvSpPr>
          <p:spPr bwMode="auto">
            <a:xfrm>
              <a:off x="2128" y="1349"/>
              <a:ext cx="272" cy="91"/>
            </a:xfrm>
            <a:custGeom>
              <a:avLst/>
              <a:gdLst>
                <a:gd name="T0" fmla="*/ 0 w 1920"/>
                <a:gd name="T1" fmla="*/ 1 h 960"/>
                <a:gd name="T2" fmla="*/ 3 w 1920"/>
                <a:gd name="T3" fmla="*/ 0 h 960"/>
                <a:gd name="T4" fmla="*/ 6 w 1920"/>
                <a:gd name="T5" fmla="*/ 1 h 9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0" h="960">
                  <a:moveTo>
                    <a:pt x="0" y="960"/>
                  </a:moveTo>
                  <a:lnTo>
                    <a:pt x="960" y="0"/>
                  </a:lnTo>
                  <a:lnTo>
                    <a:pt x="1920" y="96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71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3164571"/>
                </p:ext>
              </p:extLst>
            </p:nvPr>
          </p:nvGraphicFramePr>
          <p:xfrm>
            <a:off x="1639" y="1379"/>
            <a:ext cx="130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5" name="Equation" r:id="rId27" imgW="863280" imgH="241200" progId="Equation.DSMT4">
                    <p:embed/>
                  </p:oleObj>
                </mc:Choice>
                <mc:Fallback>
                  <p:oleObj name="Equation" r:id="rId27" imgW="8632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9" y="1379"/>
                          <a:ext cx="130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2057401" y="2819401"/>
            <a:ext cx="60436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类似可定义向量与轴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轴与轴的夹角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 </a:t>
            </a:r>
          </a:p>
        </p:txBody>
      </p:sp>
      <p:graphicFrame>
        <p:nvGraphicFramePr>
          <p:cNvPr id="2256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974954"/>
              </p:ext>
            </p:extLst>
          </p:nvPr>
        </p:nvGraphicFramePr>
        <p:xfrm>
          <a:off x="2321746" y="3419477"/>
          <a:ext cx="3149616" cy="581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6" name="Equation" r:id="rId29" imgW="1384200" imgH="241200" progId="Equation.DSMT4">
                  <p:embed/>
                </p:oleObj>
              </mc:Choice>
              <mc:Fallback>
                <p:oleObj name="Equation" r:id="rId29" imgW="1384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746" y="3419477"/>
                        <a:ext cx="3149616" cy="581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6172201" y="3443289"/>
            <a:ext cx="43592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与三坐标轴的夹角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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,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  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2569" name="Object 41"/>
          <p:cNvGraphicFramePr>
            <a:graphicFrameLocks noChangeAspect="1"/>
          </p:cNvGraphicFramePr>
          <p:nvPr/>
        </p:nvGraphicFramePr>
        <p:xfrm>
          <a:off x="9066214" y="4876800"/>
          <a:ext cx="230187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7" name="Equation" r:id="rId31" imgW="199884" imgH="266558" progId="Equation.3">
                  <p:embed/>
                </p:oleObj>
              </mc:Choice>
              <mc:Fallback>
                <p:oleObj name="Equation" r:id="rId31" imgW="199884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6214" y="4876800"/>
                        <a:ext cx="230187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70" name="Group 42"/>
          <p:cNvGrpSpPr>
            <a:grpSpLocks/>
          </p:cNvGrpSpPr>
          <p:nvPr/>
        </p:nvGrpSpPr>
        <p:grpSpPr bwMode="auto">
          <a:xfrm>
            <a:off x="8408989" y="5399088"/>
            <a:ext cx="441325" cy="392112"/>
            <a:chOff x="4337" y="3401"/>
            <a:chExt cx="278" cy="247"/>
          </a:xfrm>
        </p:grpSpPr>
        <p:sp>
          <p:nvSpPr>
            <p:cNvPr id="14" name="Arc 43"/>
            <p:cNvSpPr>
              <a:spLocks/>
            </p:cNvSpPr>
            <p:nvPr/>
          </p:nvSpPr>
          <p:spPr bwMode="auto">
            <a:xfrm>
              <a:off x="4337" y="3401"/>
              <a:ext cx="175" cy="151"/>
            </a:xfrm>
            <a:custGeom>
              <a:avLst/>
              <a:gdLst>
                <a:gd name="T0" fmla="*/ 0 w 35240"/>
                <a:gd name="T1" fmla="*/ 0 h 30640"/>
                <a:gd name="T2" fmla="*/ 0 w 35240"/>
                <a:gd name="T3" fmla="*/ 0 h 30640"/>
                <a:gd name="T4" fmla="*/ 0 w 35240"/>
                <a:gd name="T5" fmla="*/ 0 h 306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240" h="30640" fill="none" extrusionOk="0">
                  <a:moveTo>
                    <a:pt x="33257" y="0"/>
                  </a:moveTo>
                  <a:cubicBezTo>
                    <a:pt x="34563" y="2834"/>
                    <a:pt x="35240" y="5918"/>
                    <a:pt x="35240" y="9040"/>
                  </a:cubicBezTo>
                  <a:cubicBezTo>
                    <a:pt x="35240" y="20969"/>
                    <a:pt x="25569" y="30640"/>
                    <a:pt x="13640" y="30640"/>
                  </a:cubicBezTo>
                  <a:cubicBezTo>
                    <a:pt x="8670" y="30640"/>
                    <a:pt x="3853" y="28926"/>
                    <a:pt x="-1" y="25788"/>
                  </a:cubicBezTo>
                </a:path>
                <a:path w="35240" h="30640" stroke="0" extrusionOk="0">
                  <a:moveTo>
                    <a:pt x="33257" y="0"/>
                  </a:moveTo>
                  <a:cubicBezTo>
                    <a:pt x="34563" y="2834"/>
                    <a:pt x="35240" y="5918"/>
                    <a:pt x="35240" y="9040"/>
                  </a:cubicBezTo>
                  <a:cubicBezTo>
                    <a:pt x="35240" y="20969"/>
                    <a:pt x="25569" y="30640"/>
                    <a:pt x="13640" y="30640"/>
                  </a:cubicBezTo>
                  <a:cubicBezTo>
                    <a:pt x="8670" y="30640"/>
                    <a:pt x="3853" y="28926"/>
                    <a:pt x="-1" y="25788"/>
                  </a:cubicBezTo>
                  <a:lnTo>
                    <a:pt x="13640" y="9040"/>
                  </a:lnTo>
                  <a:lnTo>
                    <a:pt x="33257" y="0"/>
                  </a:lnTo>
                  <a:close/>
                </a:path>
              </a:pathLst>
            </a:custGeom>
            <a:noFill/>
            <a:ln w="28575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" name="Object 44"/>
            <p:cNvGraphicFramePr>
              <a:graphicFrameLocks noChangeAspect="1"/>
            </p:cNvGraphicFramePr>
            <p:nvPr/>
          </p:nvGraphicFramePr>
          <p:xfrm>
            <a:off x="4464" y="3511"/>
            <a:ext cx="151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8" name="Equation" r:id="rId33" imgW="238056" imgH="209563" progId="Equation.3">
                    <p:embed/>
                  </p:oleObj>
                </mc:Choice>
                <mc:Fallback>
                  <p:oleObj name="Equation" r:id="rId33" imgW="238056" imgH="2095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511"/>
                          <a:ext cx="151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73" name="Line 45"/>
          <p:cNvSpPr>
            <a:spLocks noChangeShapeType="1"/>
          </p:cNvSpPr>
          <p:nvPr/>
        </p:nvSpPr>
        <p:spPr bwMode="auto">
          <a:xfrm flipV="1">
            <a:off x="8532814" y="4903789"/>
            <a:ext cx="1144587" cy="5556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574" name="Group 46"/>
          <p:cNvGrpSpPr>
            <a:grpSpLocks/>
          </p:cNvGrpSpPr>
          <p:nvPr/>
        </p:nvGrpSpPr>
        <p:grpSpPr bwMode="auto">
          <a:xfrm>
            <a:off x="8847138" y="5181601"/>
            <a:ext cx="482600" cy="354013"/>
            <a:chOff x="4613" y="3264"/>
            <a:chExt cx="304" cy="223"/>
          </a:xfrm>
        </p:grpSpPr>
        <p:graphicFrame>
          <p:nvGraphicFramePr>
            <p:cNvPr id="16" name="Object 47"/>
            <p:cNvGraphicFramePr>
              <a:graphicFrameLocks noChangeAspect="1"/>
            </p:cNvGraphicFramePr>
            <p:nvPr/>
          </p:nvGraphicFramePr>
          <p:xfrm>
            <a:off x="4752" y="3264"/>
            <a:ext cx="165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9" name="Equation" r:id="rId35" imgW="266859" imgH="361783" progId="Equation.3">
                    <p:embed/>
                  </p:oleObj>
                </mc:Choice>
                <mc:Fallback>
                  <p:oleObj name="Equation" r:id="rId35" imgW="266859" imgH="36178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264"/>
                          <a:ext cx="165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Arc 48"/>
            <p:cNvSpPr>
              <a:spLocks/>
            </p:cNvSpPr>
            <p:nvPr/>
          </p:nvSpPr>
          <p:spPr bwMode="auto">
            <a:xfrm>
              <a:off x="4613" y="3317"/>
              <a:ext cx="108" cy="131"/>
            </a:xfrm>
            <a:custGeom>
              <a:avLst/>
              <a:gdLst>
                <a:gd name="T0" fmla="*/ 0 w 21600"/>
                <a:gd name="T1" fmla="*/ 0 h 26312"/>
                <a:gd name="T2" fmla="*/ 0 w 21600"/>
                <a:gd name="T3" fmla="*/ 0 h 26312"/>
                <a:gd name="T4" fmla="*/ 0 w 21600"/>
                <a:gd name="T5" fmla="*/ 0 h 263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6312" fill="none" extrusionOk="0">
                  <a:moveTo>
                    <a:pt x="17939" y="0"/>
                  </a:moveTo>
                  <a:cubicBezTo>
                    <a:pt x="20325" y="3558"/>
                    <a:pt x="21600" y="7745"/>
                    <a:pt x="21600" y="12030"/>
                  </a:cubicBezTo>
                  <a:cubicBezTo>
                    <a:pt x="21600" y="17288"/>
                    <a:pt x="19681" y="22366"/>
                    <a:pt x="16204" y="26311"/>
                  </a:cubicBezTo>
                </a:path>
                <a:path w="21600" h="26312" stroke="0" extrusionOk="0">
                  <a:moveTo>
                    <a:pt x="17939" y="0"/>
                  </a:moveTo>
                  <a:cubicBezTo>
                    <a:pt x="20325" y="3558"/>
                    <a:pt x="21600" y="7745"/>
                    <a:pt x="21600" y="12030"/>
                  </a:cubicBezTo>
                  <a:cubicBezTo>
                    <a:pt x="21600" y="17288"/>
                    <a:pt x="19681" y="22366"/>
                    <a:pt x="16204" y="26311"/>
                  </a:cubicBezTo>
                  <a:lnTo>
                    <a:pt x="0" y="12030"/>
                  </a:lnTo>
                  <a:lnTo>
                    <a:pt x="17939" y="0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577" name="Group 49"/>
          <p:cNvGrpSpPr>
            <a:grpSpLocks/>
          </p:cNvGrpSpPr>
          <p:nvPr/>
        </p:nvGrpSpPr>
        <p:grpSpPr bwMode="auto">
          <a:xfrm>
            <a:off x="8531226" y="4972050"/>
            <a:ext cx="373063" cy="514350"/>
            <a:chOff x="4414" y="3132"/>
            <a:chExt cx="235" cy="324"/>
          </a:xfrm>
        </p:grpSpPr>
        <p:sp>
          <p:nvSpPr>
            <p:cNvPr id="22564" name="Arc 50"/>
            <p:cNvSpPr>
              <a:spLocks/>
            </p:cNvSpPr>
            <p:nvPr/>
          </p:nvSpPr>
          <p:spPr bwMode="auto">
            <a:xfrm>
              <a:off x="4414" y="3278"/>
              <a:ext cx="151" cy="178"/>
            </a:xfrm>
            <a:custGeom>
              <a:avLst/>
              <a:gdLst>
                <a:gd name="T0" fmla="*/ 0 w 18242"/>
                <a:gd name="T1" fmla="*/ 0 h 21600"/>
                <a:gd name="T2" fmla="*/ 0 w 18242"/>
                <a:gd name="T3" fmla="*/ 0 h 21600"/>
                <a:gd name="T4" fmla="*/ 0 w 1824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42" h="21600" fill="none" extrusionOk="0">
                  <a:moveTo>
                    <a:pt x="0" y="0"/>
                  </a:moveTo>
                  <a:cubicBezTo>
                    <a:pt x="7397" y="0"/>
                    <a:pt x="14281" y="3785"/>
                    <a:pt x="18242" y="10033"/>
                  </a:cubicBezTo>
                </a:path>
                <a:path w="18242" h="21600" stroke="0" extrusionOk="0">
                  <a:moveTo>
                    <a:pt x="0" y="0"/>
                  </a:moveTo>
                  <a:cubicBezTo>
                    <a:pt x="7397" y="0"/>
                    <a:pt x="14281" y="3785"/>
                    <a:pt x="18242" y="10033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65" name="Object 51"/>
            <p:cNvGraphicFramePr>
              <a:graphicFrameLocks noChangeAspect="1"/>
            </p:cNvGraphicFramePr>
            <p:nvPr/>
          </p:nvGraphicFramePr>
          <p:xfrm>
            <a:off x="4512" y="3132"/>
            <a:ext cx="13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0" name="Equation" r:id="rId37" imgW="209601" imgH="285673" progId="Equation.3">
                    <p:embed/>
                  </p:oleObj>
                </mc:Choice>
                <mc:Fallback>
                  <p:oleObj name="Equation" r:id="rId37" imgW="209601" imgH="2856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132"/>
                          <a:ext cx="137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80" name="Line 52"/>
          <p:cNvSpPr>
            <a:spLocks noChangeShapeType="1"/>
          </p:cNvSpPr>
          <p:nvPr/>
        </p:nvSpPr>
        <p:spPr bwMode="auto">
          <a:xfrm flipV="1">
            <a:off x="8229600" y="4927600"/>
            <a:ext cx="1447800" cy="863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581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553290"/>
              </p:ext>
            </p:extLst>
          </p:nvPr>
        </p:nvGraphicFramePr>
        <p:xfrm>
          <a:off x="5591944" y="3484861"/>
          <a:ext cx="723577" cy="49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1" name="Equation" r:id="rId39" imgW="317160" imgH="215640" progId="Equation.DSMT4">
                  <p:embed/>
                </p:oleObj>
              </mc:Choice>
              <mc:Fallback>
                <p:oleObj name="Equation" r:id="rId39" imgW="317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944" y="3484861"/>
                        <a:ext cx="723577" cy="49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82" name="Text Box 54"/>
          <p:cNvSpPr txBox="1">
            <a:spLocks noChangeArrowheads="1"/>
          </p:cNvSpPr>
          <p:nvPr/>
        </p:nvSpPr>
        <p:spPr bwMode="auto">
          <a:xfrm>
            <a:off x="1752601" y="4052888"/>
            <a:ext cx="2060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为其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方向角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.</a:t>
            </a:r>
            <a:endParaRPr kumimoji="1" lang="en-US" altLang="zh-CN" sz="280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258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634297"/>
              </p:ext>
            </p:extLst>
          </p:nvPr>
        </p:nvGraphicFramePr>
        <p:xfrm>
          <a:off x="2708591" y="5441950"/>
          <a:ext cx="825784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2" name="Equation" r:id="rId41" imgW="368280" imgH="139680" progId="Equation.DSMT4">
                  <p:embed/>
                </p:oleObj>
              </mc:Choice>
              <mc:Fallback>
                <p:oleObj name="Equation" r:id="rId41" imgW="368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591" y="5441950"/>
                        <a:ext cx="825784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4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725002"/>
              </p:ext>
            </p:extLst>
          </p:nvPr>
        </p:nvGraphicFramePr>
        <p:xfrm>
          <a:off x="3542106" y="5074366"/>
          <a:ext cx="1060451" cy="1184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3" name="Equation" r:id="rId43" imgW="406080" imgH="457200" progId="Equation.DSMT4">
                  <p:embed/>
                </p:oleObj>
              </mc:Choice>
              <mc:Fallback>
                <p:oleObj name="Equation" r:id="rId43" imgW="406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2106" y="5074366"/>
                        <a:ext cx="1060451" cy="1184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667560"/>
              </p:ext>
            </p:extLst>
          </p:nvPr>
        </p:nvGraphicFramePr>
        <p:xfrm>
          <a:off x="4579702" y="5085112"/>
          <a:ext cx="2522541" cy="119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4" name="Equation" r:id="rId45" imgW="1041120" imgH="482400" progId="Equation.DSMT4">
                  <p:embed/>
                </p:oleObj>
              </mc:Choice>
              <mc:Fallback>
                <p:oleObj name="Equation" r:id="rId45" imgW="10411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702" y="5085112"/>
                        <a:ext cx="2522541" cy="119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86" name="Text Box 58"/>
          <p:cNvSpPr txBox="1">
            <a:spLocks noChangeArrowheads="1"/>
          </p:cNvSpPr>
          <p:nvPr/>
        </p:nvSpPr>
        <p:spPr bwMode="auto">
          <a:xfrm>
            <a:off x="2101851" y="4648201"/>
            <a:ext cx="50530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方向角的余弦称为其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方向余弦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pSp>
        <p:nvGrpSpPr>
          <p:cNvPr id="22587" name="Group 59"/>
          <p:cNvGrpSpPr>
            <a:grpSpLocks/>
          </p:cNvGrpSpPr>
          <p:nvPr/>
        </p:nvGrpSpPr>
        <p:grpSpPr bwMode="auto">
          <a:xfrm>
            <a:off x="1676400" y="2085976"/>
            <a:ext cx="2400300" cy="665163"/>
            <a:chOff x="96" y="1314"/>
            <a:chExt cx="1512" cy="419"/>
          </a:xfrm>
        </p:grpSpPr>
        <p:sp>
          <p:nvSpPr>
            <p:cNvPr id="18" name="Text Box 60"/>
            <p:cNvSpPr txBox="1">
              <a:spLocks noChangeArrowheads="1"/>
            </p:cNvSpPr>
            <p:nvPr/>
          </p:nvSpPr>
          <p:spPr bwMode="auto">
            <a:xfrm>
              <a:off x="96" y="1392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记作</a:t>
              </a:r>
            </a:p>
          </p:txBody>
        </p:sp>
        <p:graphicFrame>
          <p:nvGraphicFramePr>
            <p:cNvPr id="19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6559870"/>
                </p:ext>
              </p:extLst>
            </p:nvPr>
          </p:nvGraphicFramePr>
          <p:xfrm>
            <a:off x="659" y="1369"/>
            <a:ext cx="949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5" name="Equation" r:id="rId47" imgW="660240" imgH="241200" progId="Equation.DSMT4">
                    <p:embed/>
                  </p:oleObj>
                </mc:Choice>
                <mc:Fallback>
                  <p:oleObj name="Equation" r:id="rId47" imgW="6602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" y="1369"/>
                          <a:ext cx="949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Freeform 62"/>
            <p:cNvSpPr>
              <a:spLocks/>
            </p:cNvSpPr>
            <p:nvPr/>
          </p:nvSpPr>
          <p:spPr bwMode="auto">
            <a:xfrm>
              <a:off x="816" y="1314"/>
              <a:ext cx="272" cy="91"/>
            </a:xfrm>
            <a:custGeom>
              <a:avLst/>
              <a:gdLst>
                <a:gd name="T0" fmla="*/ 0 w 1920"/>
                <a:gd name="T1" fmla="*/ 1 h 960"/>
                <a:gd name="T2" fmla="*/ 3 w 1920"/>
                <a:gd name="T3" fmla="*/ 0 h 960"/>
                <a:gd name="T4" fmla="*/ 6 w 1920"/>
                <a:gd name="T5" fmla="*/ 1 h 9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0" h="960">
                  <a:moveTo>
                    <a:pt x="0" y="960"/>
                  </a:moveTo>
                  <a:lnTo>
                    <a:pt x="960" y="0"/>
                  </a:lnTo>
                  <a:lnTo>
                    <a:pt x="1920" y="96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693045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2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2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2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9" grpId="0" animBg="1"/>
      <p:bldP spid="22541" grpId="0" build="p" autoUpdateAnimBg="0"/>
      <p:bldP spid="22543" grpId="0" build="p" autoUpdateAnimBg="0"/>
      <p:bldP spid="22557" grpId="0" build="p" autoUpdateAnimBg="0"/>
      <p:bldP spid="22562" grpId="0" build="p" autoUpdateAnimBg="0" advAuto="0"/>
      <p:bldP spid="22566" grpId="0" build="p" autoUpdateAnimBg="0"/>
      <p:bldP spid="22568" grpId="0" build="p" autoUpdateAnimBg="0" advAuto="0"/>
      <p:bldP spid="22573" grpId="0" animBg="1"/>
      <p:bldP spid="22580" grpId="0" animBg="1"/>
      <p:bldP spid="22582" grpId="0" build="p" autoUpdateAnimBg="0" advAuto="0"/>
      <p:bldP spid="22586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7620000" y="276226"/>
            <a:ext cx="2511425" cy="2171701"/>
            <a:chOff x="4032" y="2622"/>
            <a:chExt cx="1582" cy="1368"/>
          </a:xfrm>
        </p:grpSpPr>
        <p:grpSp>
          <p:nvGrpSpPr>
            <p:cNvPr id="23571" name="Group 3"/>
            <p:cNvGrpSpPr>
              <a:grpSpLocks/>
            </p:cNvGrpSpPr>
            <p:nvPr/>
          </p:nvGrpSpPr>
          <p:grpSpPr bwMode="auto">
            <a:xfrm>
              <a:off x="4032" y="2622"/>
              <a:ext cx="1582" cy="1368"/>
              <a:chOff x="4032" y="2622"/>
              <a:chExt cx="1582" cy="1368"/>
            </a:xfrm>
          </p:grpSpPr>
          <p:graphicFrame>
            <p:nvGraphicFramePr>
              <p:cNvPr id="2" name="Object 4"/>
              <p:cNvGraphicFramePr>
                <a:graphicFrameLocks noChangeAspect="1"/>
              </p:cNvGraphicFramePr>
              <p:nvPr/>
            </p:nvGraphicFramePr>
            <p:xfrm>
              <a:off x="4261" y="3352"/>
              <a:ext cx="13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41" name="Equation" r:id="rId3" imgW="190514" imgH="209563" progId="Equation.3">
                      <p:embed/>
                    </p:oleObj>
                  </mc:Choice>
                  <mc:Fallback>
                    <p:oleObj name="Equation" r:id="rId3" imgW="190514" imgH="20956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1" y="3352"/>
                            <a:ext cx="13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" name="Group 5"/>
              <p:cNvGrpSpPr>
                <a:grpSpLocks/>
              </p:cNvGrpSpPr>
              <p:nvPr/>
            </p:nvGrpSpPr>
            <p:grpSpPr bwMode="auto">
              <a:xfrm>
                <a:off x="4032" y="2622"/>
                <a:ext cx="1582" cy="1368"/>
                <a:chOff x="4032" y="2622"/>
                <a:chExt cx="1582" cy="1368"/>
              </a:xfrm>
            </p:grpSpPr>
            <p:sp>
              <p:nvSpPr>
                <p:cNvPr id="4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4409" y="2640"/>
                  <a:ext cx="0" cy="79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" name="Object 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29758431"/>
                    </p:ext>
                  </p:extLst>
                </p:nvPr>
              </p:nvGraphicFramePr>
              <p:xfrm>
                <a:off x="5403" y="3473"/>
                <a:ext cx="211" cy="24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942" name="Equation" r:id="rId5" imgW="139680" imgH="164880" progId="Equation.DSMT4">
                        <p:embed/>
                      </p:oleObj>
                    </mc:Choice>
                    <mc:Fallback>
                      <p:oleObj name="Equation" r:id="rId5" imgW="139680" imgH="1648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03" y="3473"/>
                              <a:ext cx="211" cy="24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" name="Object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50108200"/>
                    </p:ext>
                  </p:extLst>
                </p:nvPr>
              </p:nvGraphicFramePr>
              <p:xfrm>
                <a:off x="4165" y="2622"/>
                <a:ext cx="191" cy="2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943" name="Equation" r:id="rId7" imgW="114120" imgH="139680" progId="Equation.DSMT4">
                        <p:embed/>
                      </p:oleObj>
                    </mc:Choice>
                    <mc:Fallback>
                      <p:oleObj name="Equation" r:id="rId7" imgW="114120" imgH="1396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65" y="2622"/>
                              <a:ext cx="191" cy="2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" name="Line 9"/>
                <p:cNvSpPr>
                  <a:spLocks noChangeShapeType="1"/>
                </p:cNvSpPr>
                <p:nvPr/>
              </p:nvSpPr>
              <p:spPr bwMode="auto">
                <a:xfrm flipH="1" flipV="1">
                  <a:off x="4409" y="3439"/>
                  <a:ext cx="111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4032" y="3439"/>
                  <a:ext cx="377" cy="42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9" name="Object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4787121"/>
                    </p:ext>
                  </p:extLst>
                </p:nvPr>
              </p:nvGraphicFramePr>
              <p:xfrm>
                <a:off x="4065" y="3757"/>
                <a:ext cx="231" cy="2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944" name="Equation" r:id="rId9" imgW="139680" imgH="139680" progId="Equation.DSMT4">
                        <p:embed/>
                      </p:oleObj>
                    </mc:Choice>
                    <mc:Fallback>
                      <p:oleObj name="Equation" r:id="rId9" imgW="139680" imgH="1396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65" y="3757"/>
                              <a:ext cx="231" cy="2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23572" name="AutoShape 12"/>
            <p:cNvSpPr>
              <a:spLocks noChangeArrowheads="1"/>
            </p:cNvSpPr>
            <p:nvPr/>
          </p:nvSpPr>
          <p:spPr bwMode="auto">
            <a:xfrm>
              <a:off x="4224" y="2923"/>
              <a:ext cx="1099" cy="723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fol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66CC">
                      <a:alpha val="50195"/>
                    </a:srgbClr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3573" name="Object 13"/>
            <p:cNvGraphicFramePr>
              <a:graphicFrameLocks noChangeAspect="1"/>
            </p:cNvGraphicFramePr>
            <p:nvPr/>
          </p:nvGraphicFramePr>
          <p:xfrm>
            <a:off x="4751" y="3072"/>
            <a:ext cx="145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45" name="Equation" r:id="rId11" imgW="199884" imgH="266558" progId="Equation.3">
                    <p:embed/>
                  </p:oleObj>
                </mc:Choice>
                <mc:Fallback>
                  <p:oleObj name="Equation" r:id="rId11" imgW="199884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1" y="3072"/>
                          <a:ext cx="145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574" name="Group 14"/>
            <p:cNvGrpSpPr>
              <a:grpSpLocks/>
            </p:cNvGrpSpPr>
            <p:nvPr/>
          </p:nvGrpSpPr>
          <p:grpSpPr bwMode="auto">
            <a:xfrm>
              <a:off x="4337" y="3401"/>
              <a:ext cx="278" cy="247"/>
              <a:chOff x="4337" y="3401"/>
              <a:chExt cx="278" cy="247"/>
            </a:xfrm>
          </p:grpSpPr>
          <p:sp>
            <p:nvSpPr>
              <p:cNvPr id="10" name="Arc 15"/>
              <p:cNvSpPr>
                <a:spLocks/>
              </p:cNvSpPr>
              <p:nvPr/>
            </p:nvSpPr>
            <p:spPr bwMode="auto">
              <a:xfrm>
                <a:off x="4337" y="3401"/>
                <a:ext cx="175" cy="151"/>
              </a:xfrm>
              <a:custGeom>
                <a:avLst/>
                <a:gdLst>
                  <a:gd name="T0" fmla="*/ 0 w 35240"/>
                  <a:gd name="T1" fmla="*/ 0 h 30640"/>
                  <a:gd name="T2" fmla="*/ 0 w 35240"/>
                  <a:gd name="T3" fmla="*/ 0 h 30640"/>
                  <a:gd name="T4" fmla="*/ 0 w 35240"/>
                  <a:gd name="T5" fmla="*/ 0 h 306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5240" h="30640" fill="none" extrusionOk="0">
                    <a:moveTo>
                      <a:pt x="33257" y="0"/>
                    </a:moveTo>
                    <a:cubicBezTo>
                      <a:pt x="34563" y="2834"/>
                      <a:pt x="35240" y="5918"/>
                      <a:pt x="35240" y="9040"/>
                    </a:cubicBezTo>
                    <a:cubicBezTo>
                      <a:pt x="35240" y="20969"/>
                      <a:pt x="25569" y="30640"/>
                      <a:pt x="13640" y="30640"/>
                    </a:cubicBezTo>
                    <a:cubicBezTo>
                      <a:pt x="8670" y="30640"/>
                      <a:pt x="3853" y="28926"/>
                      <a:pt x="-1" y="25788"/>
                    </a:cubicBezTo>
                  </a:path>
                  <a:path w="35240" h="30640" stroke="0" extrusionOk="0">
                    <a:moveTo>
                      <a:pt x="33257" y="0"/>
                    </a:moveTo>
                    <a:cubicBezTo>
                      <a:pt x="34563" y="2834"/>
                      <a:pt x="35240" y="5918"/>
                      <a:pt x="35240" y="9040"/>
                    </a:cubicBezTo>
                    <a:cubicBezTo>
                      <a:pt x="35240" y="20969"/>
                      <a:pt x="25569" y="30640"/>
                      <a:pt x="13640" y="30640"/>
                    </a:cubicBezTo>
                    <a:cubicBezTo>
                      <a:pt x="8670" y="30640"/>
                      <a:pt x="3853" y="28926"/>
                      <a:pt x="-1" y="25788"/>
                    </a:cubicBezTo>
                    <a:lnTo>
                      <a:pt x="13640" y="9040"/>
                    </a:lnTo>
                    <a:lnTo>
                      <a:pt x="33257" y="0"/>
                    </a:lnTo>
                    <a:close/>
                  </a:path>
                </a:pathLst>
              </a:cu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" name="Object 16"/>
              <p:cNvGraphicFramePr>
                <a:graphicFrameLocks noChangeAspect="1"/>
              </p:cNvGraphicFramePr>
              <p:nvPr/>
            </p:nvGraphicFramePr>
            <p:xfrm>
              <a:off x="4464" y="3511"/>
              <a:ext cx="151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46" name="Equation" r:id="rId13" imgW="238056" imgH="209563" progId="Equation.3">
                      <p:embed/>
                    </p:oleObj>
                  </mc:Choice>
                  <mc:Fallback>
                    <p:oleObj name="Equation" r:id="rId13" imgW="238056" imgH="20956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3511"/>
                            <a:ext cx="151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575" name="Line 17"/>
            <p:cNvSpPr>
              <a:spLocks noChangeShapeType="1"/>
            </p:cNvSpPr>
            <p:nvPr/>
          </p:nvSpPr>
          <p:spPr bwMode="auto">
            <a:xfrm flipV="1">
              <a:off x="4415" y="3089"/>
              <a:ext cx="721" cy="35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576" name="Group 18"/>
            <p:cNvGrpSpPr>
              <a:grpSpLocks/>
            </p:cNvGrpSpPr>
            <p:nvPr/>
          </p:nvGrpSpPr>
          <p:grpSpPr bwMode="auto">
            <a:xfrm>
              <a:off x="4613" y="3264"/>
              <a:ext cx="304" cy="223"/>
              <a:chOff x="4613" y="3264"/>
              <a:chExt cx="304" cy="223"/>
            </a:xfrm>
          </p:grpSpPr>
          <p:graphicFrame>
            <p:nvGraphicFramePr>
              <p:cNvPr id="12" name="Object 19"/>
              <p:cNvGraphicFramePr>
                <a:graphicFrameLocks noChangeAspect="1"/>
              </p:cNvGraphicFramePr>
              <p:nvPr/>
            </p:nvGraphicFramePr>
            <p:xfrm>
              <a:off x="4752" y="3264"/>
              <a:ext cx="165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47" name="Equation" r:id="rId15" imgW="266859" imgH="361783" progId="Equation.3">
                      <p:embed/>
                    </p:oleObj>
                  </mc:Choice>
                  <mc:Fallback>
                    <p:oleObj name="Equation" r:id="rId15" imgW="266859" imgH="36178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3264"/>
                            <a:ext cx="165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Arc 20"/>
              <p:cNvSpPr>
                <a:spLocks/>
              </p:cNvSpPr>
              <p:nvPr/>
            </p:nvSpPr>
            <p:spPr bwMode="auto">
              <a:xfrm>
                <a:off x="4613" y="3317"/>
                <a:ext cx="108" cy="131"/>
              </a:xfrm>
              <a:custGeom>
                <a:avLst/>
                <a:gdLst>
                  <a:gd name="T0" fmla="*/ 0 w 21600"/>
                  <a:gd name="T1" fmla="*/ 0 h 26312"/>
                  <a:gd name="T2" fmla="*/ 0 w 21600"/>
                  <a:gd name="T3" fmla="*/ 0 h 26312"/>
                  <a:gd name="T4" fmla="*/ 0 w 21600"/>
                  <a:gd name="T5" fmla="*/ 0 h 263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6312" fill="none" extrusionOk="0">
                    <a:moveTo>
                      <a:pt x="17939" y="0"/>
                    </a:moveTo>
                    <a:cubicBezTo>
                      <a:pt x="20325" y="3558"/>
                      <a:pt x="21600" y="7745"/>
                      <a:pt x="21600" y="12030"/>
                    </a:cubicBezTo>
                    <a:cubicBezTo>
                      <a:pt x="21600" y="17288"/>
                      <a:pt x="19681" y="22366"/>
                      <a:pt x="16204" y="26311"/>
                    </a:cubicBezTo>
                  </a:path>
                  <a:path w="21600" h="26312" stroke="0" extrusionOk="0">
                    <a:moveTo>
                      <a:pt x="17939" y="0"/>
                    </a:moveTo>
                    <a:cubicBezTo>
                      <a:pt x="20325" y="3558"/>
                      <a:pt x="21600" y="7745"/>
                      <a:pt x="21600" y="12030"/>
                    </a:cubicBezTo>
                    <a:cubicBezTo>
                      <a:pt x="21600" y="17288"/>
                      <a:pt x="19681" y="22366"/>
                      <a:pt x="16204" y="26311"/>
                    </a:cubicBezTo>
                    <a:lnTo>
                      <a:pt x="0" y="12030"/>
                    </a:lnTo>
                    <a:lnTo>
                      <a:pt x="17939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577" name="Group 21"/>
            <p:cNvGrpSpPr>
              <a:grpSpLocks/>
            </p:cNvGrpSpPr>
            <p:nvPr/>
          </p:nvGrpSpPr>
          <p:grpSpPr bwMode="auto">
            <a:xfrm>
              <a:off x="4414" y="3132"/>
              <a:ext cx="235" cy="324"/>
              <a:chOff x="4414" y="3132"/>
              <a:chExt cx="235" cy="324"/>
            </a:xfrm>
          </p:grpSpPr>
          <p:sp>
            <p:nvSpPr>
              <p:cNvPr id="23578" name="Arc 22"/>
              <p:cNvSpPr>
                <a:spLocks/>
              </p:cNvSpPr>
              <p:nvPr/>
            </p:nvSpPr>
            <p:spPr bwMode="auto">
              <a:xfrm>
                <a:off x="4414" y="3278"/>
                <a:ext cx="151" cy="178"/>
              </a:xfrm>
              <a:custGeom>
                <a:avLst/>
                <a:gdLst>
                  <a:gd name="T0" fmla="*/ 0 w 18242"/>
                  <a:gd name="T1" fmla="*/ 0 h 21600"/>
                  <a:gd name="T2" fmla="*/ 0 w 18242"/>
                  <a:gd name="T3" fmla="*/ 0 h 21600"/>
                  <a:gd name="T4" fmla="*/ 0 w 18242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242" h="21600" fill="none" extrusionOk="0">
                    <a:moveTo>
                      <a:pt x="0" y="0"/>
                    </a:moveTo>
                    <a:cubicBezTo>
                      <a:pt x="7397" y="0"/>
                      <a:pt x="14281" y="3785"/>
                      <a:pt x="18242" y="10033"/>
                    </a:cubicBezTo>
                  </a:path>
                  <a:path w="18242" h="21600" stroke="0" extrusionOk="0">
                    <a:moveTo>
                      <a:pt x="0" y="0"/>
                    </a:moveTo>
                    <a:cubicBezTo>
                      <a:pt x="7397" y="0"/>
                      <a:pt x="14281" y="3785"/>
                      <a:pt x="18242" y="10033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" name="Object 23"/>
              <p:cNvGraphicFramePr>
                <a:graphicFrameLocks noChangeAspect="1"/>
              </p:cNvGraphicFramePr>
              <p:nvPr/>
            </p:nvGraphicFramePr>
            <p:xfrm>
              <a:off x="4512" y="3132"/>
              <a:ext cx="137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48" name="Equation" r:id="rId17" imgW="209601" imgH="285673" progId="Equation.3">
                      <p:embed/>
                    </p:oleObj>
                  </mc:Choice>
                  <mc:Fallback>
                    <p:oleObj name="Equation" r:id="rId17" imgW="209601" imgH="2856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3132"/>
                            <a:ext cx="137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355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191348"/>
              </p:ext>
            </p:extLst>
          </p:nvPr>
        </p:nvGraphicFramePr>
        <p:xfrm>
          <a:off x="2386039" y="947775"/>
          <a:ext cx="826046" cy="347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9" name="Equation" r:id="rId19" imgW="368280" imgH="139680" progId="Equation.DSMT4">
                  <p:embed/>
                </p:oleObj>
              </mc:Choice>
              <mc:Fallback>
                <p:oleObj name="Equation" r:id="rId19" imgW="368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39" y="947775"/>
                        <a:ext cx="826046" cy="347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541338"/>
              </p:ext>
            </p:extLst>
          </p:nvPr>
        </p:nvGraphicFramePr>
        <p:xfrm>
          <a:off x="3200635" y="562207"/>
          <a:ext cx="1040778" cy="1162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0" name="Equation" r:id="rId21" imgW="406080" imgH="457200" progId="Equation.DSMT4">
                  <p:embed/>
                </p:oleObj>
              </mc:Choice>
              <mc:Fallback>
                <p:oleObj name="Equation" r:id="rId21" imgW="406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635" y="562207"/>
                        <a:ext cx="1040778" cy="1162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210384"/>
              </p:ext>
            </p:extLst>
          </p:nvPr>
        </p:nvGraphicFramePr>
        <p:xfrm>
          <a:off x="4187616" y="579342"/>
          <a:ext cx="2466974" cy="116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1" name="Equation" r:id="rId23" imgW="1041120" imgH="482400" progId="Equation.DSMT4">
                  <p:embed/>
                </p:oleObj>
              </mc:Choice>
              <mc:Fallback>
                <p:oleObj name="Equation" r:id="rId23" imgW="10411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616" y="579342"/>
                        <a:ext cx="2466974" cy="1168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9" name="Line 27"/>
          <p:cNvSpPr>
            <a:spLocks noChangeShapeType="1"/>
          </p:cNvSpPr>
          <p:nvPr/>
        </p:nvSpPr>
        <p:spPr bwMode="auto">
          <a:xfrm>
            <a:off x="9372600" y="1066800"/>
            <a:ext cx="304800" cy="533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58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950998"/>
              </p:ext>
            </p:extLst>
          </p:nvPr>
        </p:nvGraphicFramePr>
        <p:xfrm>
          <a:off x="2365127" y="1891962"/>
          <a:ext cx="860391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2" name="Equation" r:id="rId25" imgW="380880" imgH="203040" progId="Equation.DSMT4">
                  <p:embed/>
                </p:oleObj>
              </mc:Choice>
              <mc:Fallback>
                <p:oleObj name="Equation" r:id="rId25" imgW="380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127" y="1891962"/>
                        <a:ext cx="860391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6234"/>
              </p:ext>
            </p:extLst>
          </p:nvPr>
        </p:nvGraphicFramePr>
        <p:xfrm>
          <a:off x="3225519" y="1578998"/>
          <a:ext cx="1059793" cy="1183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3" name="Equation" r:id="rId27" imgW="406080" imgH="457200" progId="Equation.DSMT4">
                  <p:embed/>
                </p:oleObj>
              </mc:Choice>
              <mc:Fallback>
                <p:oleObj name="Equation" r:id="rId27" imgW="406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519" y="1578998"/>
                        <a:ext cx="1059793" cy="1183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317530"/>
              </p:ext>
            </p:extLst>
          </p:nvPr>
        </p:nvGraphicFramePr>
        <p:xfrm>
          <a:off x="4226914" y="1568531"/>
          <a:ext cx="2562095" cy="1209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4" name="Equation" r:id="rId29" imgW="1041120" imgH="482400" progId="Equation.DSMT4">
                  <p:embed/>
                </p:oleObj>
              </mc:Choice>
              <mc:Fallback>
                <p:oleObj name="Equation" r:id="rId29" imgW="10411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6914" y="1568531"/>
                        <a:ext cx="2562095" cy="1209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546766"/>
              </p:ext>
            </p:extLst>
          </p:nvPr>
        </p:nvGraphicFramePr>
        <p:xfrm>
          <a:off x="2410224" y="2978037"/>
          <a:ext cx="810831" cy="400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5" name="Equation" r:id="rId31" imgW="355320" imgH="164880" progId="Equation.DSMT4">
                  <p:embed/>
                </p:oleObj>
              </mc:Choice>
              <mc:Fallback>
                <p:oleObj name="Equation" r:id="rId31" imgW="3553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224" y="2978037"/>
                        <a:ext cx="810831" cy="400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227818"/>
              </p:ext>
            </p:extLst>
          </p:nvPr>
        </p:nvGraphicFramePr>
        <p:xfrm>
          <a:off x="3177584" y="2591888"/>
          <a:ext cx="1050117" cy="1172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6" name="Equation" r:id="rId33" imgW="406080" imgH="457200" progId="Equation.DSMT4">
                  <p:embed/>
                </p:oleObj>
              </mc:Choice>
              <mc:Fallback>
                <p:oleObj name="Equation" r:id="rId33" imgW="406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7584" y="2591888"/>
                        <a:ext cx="1050117" cy="1172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60677"/>
              </p:ext>
            </p:extLst>
          </p:nvPr>
        </p:nvGraphicFramePr>
        <p:xfrm>
          <a:off x="4190516" y="2586740"/>
          <a:ext cx="2542446" cy="1204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7" name="Equation" r:id="rId35" imgW="1041120" imgH="482400" progId="Equation.DSMT4">
                  <p:embed/>
                </p:oleObj>
              </mc:Choice>
              <mc:Fallback>
                <p:oleObj name="Equation" r:id="rId35" imgW="10411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516" y="2586740"/>
                        <a:ext cx="2542446" cy="1204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6" name="Line 34"/>
          <p:cNvSpPr>
            <a:spLocks noChangeShapeType="1"/>
          </p:cNvSpPr>
          <p:nvPr/>
        </p:nvSpPr>
        <p:spPr bwMode="auto">
          <a:xfrm>
            <a:off x="8210551" y="747713"/>
            <a:ext cx="1166813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58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807597"/>
              </p:ext>
            </p:extLst>
          </p:nvPr>
        </p:nvGraphicFramePr>
        <p:xfrm>
          <a:off x="4937920" y="3727301"/>
          <a:ext cx="39560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8" name="Equation" r:id="rId37" imgW="1701720" imgH="228600" progId="Equation.DSMT4">
                  <p:embed/>
                </p:oleObj>
              </mc:Choice>
              <mc:Fallback>
                <p:oleObj name="Equation" r:id="rId37" imgW="1701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920" y="3727301"/>
                        <a:ext cx="39560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2063552" y="3773724"/>
            <a:ext cx="2828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方向余弦的性质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358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215716"/>
              </p:ext>
            </p:extLst>
          </p:nvPr>
        </p:nvGraphicFramePr>
        <p:xfrm>
          <a:off x="2165926" y="4396697"/>
          <a:ext cx="3100958" cy="516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9" name="Equation" r:id="rId39" imgW="1371600" imgH="215640" progId="Equation.DSMT4">
                  <p:embed/>
                </p:oleObj>
              </mc:Choice>
              <mc:Fallback>
                <p:oleObj name="Equation" r:id="rId39" imgW="1371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926" y="4396697"/>
                        <a:ext cx="3100958" cy="516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295588"/>
              </p:ext>
            </p:extLst>
          </p:nvPr>
        </p:nvGraphicFramePr>
        <p:xfrm>
          <a:off x="3221055" y="4829503"/>
          <a:ext cx="1445667" cy="107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0" name="Equation" r:id="rId41" imgW="622080" imgH="457200" progId="Equation.DSMT4">
                  <p:embed/>
                </p:oleObj>
              </mc:Choice>
              <mc:Fallback>
                <p:oleObj name="Equation" r:id="rId41" imgW="622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55" y="4829503"/>
                        <a:ext cx="1445667" cy="107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150551"/>
              </p:ext>
            </p:extLst>
          </p:nvPr>
        </p:nvGraphicFramePr>
        <p:xfrm>
          <a:off x="4666722" y="5090964"/>
          <a:ext cx="3200400" cy="49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1" name="Equation" r:id="rId43" imgW="1384200" imgH="203040" progId="Equation.DSMT4">
                  <p:embed/>
                </p:oleObj>
              </mc:Choice>
              <mc:Fallback>
                <p:oleObj name="Equation" r:id="rId43" imgW="1384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6722" y="5090964"/>
                        <a:ext cx="3200400" cy="498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矩形 39"/>
          <p:cNvSpPr/>
          <p:nvPr/>
        </p:nvSpPr>
        <p:spPr>
          <a:xfrm>
            <a:off x="3071664" y="4859222"/>
            <a:ext cx="5032524" cy="1049344"/>
          </a:xfrm>
          <a:prstGeom prst="rect">
            <a:avLst/>
          </a:prstGeom>
          <a:noFill/>
          <a:ln w="38100" cmpd="thickThin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2408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9" grpId="0" animBg="1"/>
      <p:bldP spid="23586" grpId="0" animBg="1"/>
      <p:bldP spid="23588" grpId="0" build="p" autoUpdateAnimBg="0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8604" y="336963"/>
            <a:ext cx="2432050" cy="6096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已知两点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985076"/>
              </p:ext>
            </p:extLst>
          </p:nvPr>
        </p:nvGraphicFramePr>
        <p:xfrm>
          <a:off x="4350993" y="364056"/>
          <a:ext cx="1956709" cy="593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2" name="Equation" r:id="rId3" imgW="888840" imgH="253800" progId="Equation.DSMT4">
                  <p:embed/>
                </p:oleObj>
              </mc:Choice>
              <mc:Fallback>
                <p:oleObj name="Equation" r:id="rId3" imgW="888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0993" y="364056"/>
                        <a:ext cx="1956709" cy="593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275139" y="419102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982931"/>
              </p:ext>
            </p:extLst>
          </p:nvPr>
        </p:nvGraphicFramePr>
        <p:xfrm>
          <a:off x="6783043" y="473692"/>
          <a:ext cx="180938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3" name="Equation" r:id="rId5" imgW="812520" imgH="228600" progId="Equation.DSMT4">
                  <p:embed/>
                </p:oleObj>
              </mc:Choice>
              <mc:Fallback>
                <p:oleObj name="Equation" r:id="rId5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043" y="473692"/>
                        <a:ext cx="1809381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819400" y="1143001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的模 、方向余弦和方向角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kumimoji="1" lang="en-US" altLang="zh-CN" sz="24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063751" y="1905001"/>
            <a:ext cx="771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962207"/>
              </p:ext>
            </p:extLst>
          </p:nvPr>
        </p:nvGraphicFramePr>
        <p:xfrm>
          <a:off x="4616454" y="1994951"/>
          <a:ext cx="914398" cy="512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4" name="Equation" r:id="rId7" imgW="380880" imgH="203040" progId="Equation.DSMT4">
                  <p:embed/>
                </p:oleObj>
              </mc:Choice>
              <mc:Fallback>
                <p:oleObj name="Equation" r:id="rId7" imgW="380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4" y="1994951"/>
                        <a:ext cx="914398" cy="512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733833"/>
              </p:ext>
            </p:extLst>
          </p:nvPr>
        </p:nvGraphicFramePr>
        <p:xfrm>
          <a:off x="5524500" y="1994952"/>
          <a:ext cx="943893" cy="512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5" name="Equation" r:id="rId9" imgW="393480" imgH="203040" progId="Equation.DSMT4">
                  <p:embed/>
                </p:oleObj>
              </mc:Choice>
              <mc:Fallback>
                <p:oleObj name="Equation" r:id="rId9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1994952"/>
                        <a:ext cx="943893" cy="512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480607"/>
              </p:ext>
            </p:extLst>
          </p:nvPr>
        </p:nvGraphicFramePr>
        <p:xfrm>
          <a:off x="6572711" y="1924951"/>
          <a:ext cx="1239837" cy="59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6" name="Equation" r:id="rId11" imgW="520560" imgH="241200" progId="Equation.DSMT4">
                  <p:embed/>
                </p:oleObj>
              </mc:Choice>
              <mc:Fallback>
                <p:oleObj name="Equation" r:id="rId11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711" y="1924951"/>
                        <a:ext cx="1239837" cy="596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8575183" y="446088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计算向量</a:t>
            </a:r>
          </a:p>
        </p:txBody>
      </p:sp>
      <p:graphicFrame>
        <p:nvGraphicFramePr>
          <p:cNvPr id="245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349027"/>
              </p:ext>
            </p:extLst>
          </p:nvPr>
        </p:nvGraphicFramePr>
        <p:xfrm>
          <a:off x="4019564" y="2424114"/>
          <a:ext cx="2458070" cy="63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7" name="Equation" r:id="rId13" imgW="990360" imgH="241200" progId="Equation.DSMT4">
                  <p:embed/>
                </p:oleObj>
              </mc:Choice>
              <mc:Fallback>
                <p:oleObj name="Equation" r:id="rId13" imgW="990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64" y="2424114"/>
                        <a:ext cx="2458070" cy="63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38093"/>
              </p:ext>
            </p:extLst>
          </p:nvPr>
        </p:nvGraphicFramePr>
        <p:xfrm>
          <a:off x="4350993" y="3149596"/>
          <a:ext cx="3360737" cy="76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8" name="Equation" r:id="rId15" imgW="1346040" imgH="291960" progId="Equation.DSMT4">
                  <p:embed/>
                </p:oleObj>
              </mc:Choice>
              <mc:Fallback>
                <p:oleObj name="Equation" r:id="rId15" imgW="13460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0993" y="3149596"/>
                        <a:ext cx="3360737" cy="76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305265"/>
              </p:ext>
            </p:extLst>
          </p:nvPr>
        </p:nvGraphicFramePr>
        <p:xfrm>
          <a:off x="7620000" y="3370731"/>
          <a:ext cx="606088" cy="427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9" name="Equation" r:id="rId17" imgW="241200" imgH="164880" progId="Equation.DSMT4">
                  <p:embed/>
                </p:oleObj>
              </mc:Choice>
              <mc:Fallback>
                <p:oleObj name="Equation" r:id="rId17" imgW="2412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370731"/>
                        <a:ext cx="606088" cy="427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315702"/>
              </p:ext>
            </p:extLst>
          </p:nvPr>
        </p:nvGraphicFramePr>
        <p:xfrm>
          <a:off x="2934355" y="3910021"/>
          <a:ext cx="1981200" cy="1045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0" name="Equation" r:id="rId19" imgW="787320" imgH="406080" progId="Equation.DSMT4">
                  <p:embed/>
                </p:oleObj>
              </mc:Choice>
              <mc:Fallback>
                <p:oleObj name="Equation" r:id="rId19" imgW="787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4355" y="3910021"/>
                        <a:ext cx="1981200" cy="1045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522274"/>
              </p:ext>
            </p:extLst>
          </p:nvPr>
        </p:nvGraphicFramePr>
        <p:xfrm>
          <a:off x="5163177" y="3937318"/>
          <a:ext cx="1619866" cy="974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1" name="Equation" r:id="rId21" imgW="685800" imgH="406080" progId="Equation.DSMT4">
                  <p:embed/>
                </p:oleObj>
              </mc:Choice>
              <mc:Fallback>
                <p:oleObj name="Equation" r:id="rId21" imgW="685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3177" y="3937318"/>
                        <a:ext cx="1619866" cy="974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113867"/>
              </p:ext>
            </p:extLst>
          </p:nvPr>
        </p:nvGraphicFramePr>
        <p:xfrm>
          <a:off x="7009583" y="3868888"/>
          <a:ext cx="2069479" cy="1086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2" name="Equation" r:id="rId23" imgW="838080" imgH="431640" progId="Equation.DSMT4">
                  <p:embed/>
                </p:oleObj>
              </mc:Choice>
              <mc:Fallback>
                <p:oleObj name="Equation" r:id="rId23" imgW="838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9583" y="3868888"/>
                        <a:ext cx="2069479" cy="1086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578364"/>
              </p:ext>
            </p:extLst>
          </p:nvPr>
        </p:nvGraphicFramePr>
        <p:xfrm>
          <a:off x="2925519" y="5270500"/>
          <a:ext cx="630886" cy="344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3" name="Equation" r:id="rId25" imgW="279360" imgH="139680" progId="Equation.DSMT4">
                  <p:embed/>
                </p:oleObj>
              </mc:Choice>
              <mc:Fallback>
                <p:oleObj name="Equation" r:id="rId25" imgW="27936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519" y="5270500"/>
                        <a:ext cx="630886" cy="344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731399"/>
              </p:ext>
            </p:extLst>
          </p:nvPr>
        </p:nvGraphicFramePr>
        <p:xfrm>
          <a:off x="3546335" y="4916749"/>
          <a:ext cx="757239" cy="963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4" name="Equation" r:id="rId27" imgW="317160" imgH="406080" progId="Equation.DSMT4">
                  <p:embed/>
                </p:oleObj>
              </mc:Choice>
              <mc:Fallback>
                <p:oleObj name="Equation" r:id="rId27" imgW="317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335" y="4916749"/>
                        <a:ext cx="757239" cy="963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791850"/>
              </p:ext>
            </p:extLst>
          </p:nvPr>
        </p:nvGraphicFramePr>
        <p:xfrm>
          <a:off x="4956813" y="5217148"/>
          <a:ext cx="707140" cy="525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5" name="Equation" r:id="rId29" imgW="279360" imgH="203040" progId="Equation.DSMT4">
                  <p:embed/>
                </p:oleObj>
              </mc:Choice>
              <mc:Fallback>
                <p:oleObj name="Equation" r:id="rId29" imgW="279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813" y="5217148"/>
                        <a:ext cx="707140" cy="525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836238"/>
              </p:ext>
            </p:extLst>
          </p:nvPr>
        </p:nvGraphicFramePr>
        <p:xfrm>
          <a:off x="5673197" y="4980792"/>
          <a:ext cx="577180" cy="947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6" name="Equation" r:id="rId31" imgW="241200" imgH="406080" progId="Equation.DSMT4">
                  <p:embed/>
                </p:oleObj>
              </mc:Choice>
              <mc:Fallback>
                <p:oleObj name="Equation" r:id="rId31" imgW="241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3197" y="4980792"/>
                        <a:ext cx="577180" cy="947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249154"/>
              </p:ext>
            </p:extLst>
          </p:nvPr>
        </p:nvGraphicFramePr>
        <p:xfrm>
          <a:off x="6948076" y="5276052"/>
          <a:ext cx="671924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7" name="Equation" r:id="rId33" imgW="253800" imgH="164880" progId="Equation.DSMT4">
                  <p:embed/>
                </p:oleObj>
              </mc:Choice>
              <mc:Fallback>
                <p:oleObj name="Equation" r:id="rId33" imgW="2538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076" y="5276052"/>
                        <a:ext cx="671924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565542"/>
              </p:ext>
            </p:extLst>
          </p:nvPr>
        </p:nvGraphicFramePr>
        <p:xfrm>
          <a:off x="7620000" y="5006830"/>
          <a:ext cx="605624" cy="94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8" name="Equation" r:id="rId35" imgW="253800" imgH="406080" progId="Equation.DSMT4">
                  <p:embed/>
                </p:oleObj>
              </mc:Choice>
              <mc:Fallback>
                <p:oleObj name="Equation" r:id="rId35" imgW="253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006830"/>
                        <a:ext cx="605624" cy="942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102549"/>
              </p:ext>
            </p:extLst>
          </p:nvPr>
        </p:nvGraphicFramePr>
        <p:xfrm>
          <a:off x="1819275" y="1173146"/>
          <a:ext cx="1000125" cy="529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9" name="Equation" r:id="rId37" imgW="444240" imgH="228600" progId="Equation.DSMT4">
                  <p:embed/>
                </p:oleObj>
              </mc:Choice>
              <mc:Fallback>
                <p:oleObj name="Equation" r:id="rId37" imgW="444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1173146"/>
                        <a:ext cx="1000125" cy="529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1874838" y="1179513"/>
            <a:ext cx="792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602" name="Group 26"/>
          <p:cNvGrpSpPr>
            <a:grpSpLocks/>
          </p:cNvGrpSpPr>
          <p:nvPr/>
        </p:nvGrpSpPr>
        <p:grpSpPr bwMode="auto">
          <a:xfrm>
            <a:off x="2984501" y="1946280"/>
            <a:ext cx="1587501" cy="574676"/>
            <a:chOff x="920" y="1226"/>
            <a:chExt cx="1000" cy="362"/>
          </a:xfrm>
        </p:grpSpPr>
        <p:graphicFrame>
          <p:nvGraphicFramePr>
            <p:cNvPr id="24606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9386769"/>
                </p:ext>
              </p:extLst>
            </p:nvPr>
          </p:nvGraphicFramePr>
          <p:xfrm>
            <a:off x="920" y="1226"/>
            <a:ext cx="1000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60" name="Equation" r:id="rId39" imgW="660240" imgH="228600" progId="Equation.DSMT4">
                    <p:embed/>
                  </p:oleObj>
                </mc:Choice>
                <mc:Fallback>
                  <p:oleObj name="Equation" r:id="rId39" imgW="660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1226"/>
                          <a:ext cx="1000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7" name="Line 28"/>
            <p:cNvSpPr>
              <a:spLocks noChangeShapeType="1"/>
            </p:cNvSpPr>
            <p:nvPr/>
          </p:nvSpPr>
          <p:spPr bwMode="auto">
            <a:xfrm>
              <a:off x="989" y="1226"/>
              <a:ext cx="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05" name="Group 29"/>
          <p:cNvGrpSpPr>
            <a:grpSpLocks/>
          </p:cNvGrpSpPr>
          <p:nvPr/>
        </p:nvGrpSpPr>
        <p:grpSpPr bwMode="auto">
          <a:xfrm>
            <a:off x="2835276" y="3241682"/>
            <a:ext cx="1577975" cy="633414"/>
            <a:chOff x="826" y="2042"/>
            <a:chExt cx="994" cy="399"/>
          </a:xfrm>
        </p:grpSpPr>
        <p:graphicFrame>
          <p:nvGraphicFramePr>
            <p:cNvPr id="24604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8175508"/>
                </p:ext>
              </p:extLst>
            </p:nvPr>
          </p:nvGraphicFramePr>
          <p:xfrm>
            <a:off x="826" y="2042"/>
            <a:ext cx="994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61" name="Equation" r:id="rId41" imgW="660240" imgH="253800" progId="Equation.DSMT4">
                    <p:embed/>
                  </p:oleObj>
                </mc:Choice>
                <mc:Fallback>
                  <p:oleObj name="Equation" r:id="rId41" imgW="66024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6" y="2042"/>
                          <a:ext cx="994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Line 31"/>
            <p:cNvSpPr>
              <a:spLocks noChangeShapeType="1"/>
            </p:cNvSpPr>
            <p:nvPr/>
          </p:nvSpPr>
          <p:spPr bwMode="auto">
            <a:xfrm>
              <a:off x="989" y="2064"/>
              <a:ext cx="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651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3307" y="346698"/>
            <a:ext cx="4337050" cy="6096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设点 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位于第一卦限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009039" y="1848316"/>
            <a:ext cx="189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已知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720850" y="990601"/>
            <a:ext cx="16271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角依次为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225930"/>
              </p:ext>
            </p:extLst>
          </p:nvPr>
        </p:nvGraphicFramePr>
        <p:xfrm>
          <a:off x="3211514" y="986389"/>
          <a:ext cx="973137" cy="59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4" name="Equation" r:id="rId3" imgW="380880" imgH="228600" progId="Equation.DSMT4">
                  <p:embed/>
                </p:oleObj>
              </mc:Choice>
              <mc:Fallback>
                <p:oleObj name="Equation" r:id="rId3" imgW="380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4" y="986389"/>
                        <a:ext cx="973137" cy="592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901472" y="995735"/>
            <a:ext cx="2676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求点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的坐标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kumimoji="1" lang="en-US" altLang="zh-CN" sz="24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799321"/>
              </p:ext>
            </p:extLst>
          </p:nvPr>
        </p:nvGraphicFramePr>
        <p:xfrm>
          <a:off x="3507333" y="1844630"/>
          <a:ext cx="2006600" cy="526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5" name="Equation" r:id="rId5" imgW="901440" imgH="228600" progId="Equation.DSMT4">
                  <p:embed/>
                </p:oleObj>
              </mc:Choice>
              <mc:Fallback>
                <p:oleObj name="Equation" r:id="rId5" imgW="901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7333" y="1844630"/>
                        <a:ext cx="2006600" cy="526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720000" y="1880908"/>
            <a:ext cx="54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25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599297"/>
              </p:ext>
            </p:extLst>
          </p:nvPr>
        </p:nvGraphicFramePr>
        <p:xfrm>
          <a:off x="3669594" y="2421858"/>
          <a:ext cx="3756945" cy="531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6" name="Equation" r:id="rId7" imgW="1701720" imgH="228600" progId="Equation.DSMT4">
                  <p:embed/>
                </p:oleObj>
              </mc:Choice>
              <mc:Fallback>
                <p:oleObj name="Equation" r:id="rId7" imgW="1701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9594" y="2421858"/>
                        <a:ext cx="3756945" cy="531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556432"/>
              </p:ext>
            </p:extLst>
          </p:nvPr>
        </p:nvGraphicFramePr>
        <p:xfrm>
          <a:off x="7411501" y="2455975"/>
          <a:ext cx="619348" cy="58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7" name="Equation" r:id="rId9" imgW="241200" imgH="228600" progId="Equation.DSMT4">
                  <p:embed/>
                </p:oleObj>
              </mc:Choice>
              <mc:Fallback>
                <p:oleObj name="Equation" r:id="rId9" imgW="24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1501" y="2455975"/>
                        <a:ext cx="619348" cy="584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2227184" y="3015675"/>
            <a:ext cx="3306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因点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在第一卦限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5355372" y="3015675"/>
            <a:ext cx="54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256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282000"/>
              </p:ext>
            </p:extLst>
          </p:nvPr>
        </p:nvGraphicFramePr>
        <p:xfrm>
          <a:off x="5878844" y="3012939"/>
          <a:ext cx="1497434" cy="55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8" name="Equation" r:id="rId11" imgW="634680" imgH="228600" progId="Equation.DSMT4">
                  <p:embed/>
                </p:oleObj>
              </mc:Choice>
              <mc:Fallback>
                <p:oleObj name="Equation" r:id="rId11" imgW="634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844" y="3012939"/>
                        <a:ext cx="1497434" cy="552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7298822" y="3030070"/>
            <a:ext cx="906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于是</a:t>
            </a:r>
          </a:p>
        </p:txBody>
      </p:sp>
      <p:graphicFrame>
        <p:nvGraphicFramePr>
          <p:cNvPr id="256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81360"/>
              </p:ext>
            </p:extLst>
          </p:nvPr>
        </p:nvGraphicFramePr>
        <p:xfrm>
          <a:off x="5150472" y="3763657"/>
          <a:ext cx="719137" cy="46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9" name="Equation" r:id="rId13" imgW="317160" imgH="203040" progId="Equation.DSMT4">
                  <p:embed/>
                </p:oleObj>
              </mc:Choice>
              <mc:Fallback>
                <p:oleObj name="Equation" r:id="rId13" imgW="317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0472" y="3763657"/>
                        <a:ext cx="719137" cy="46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245009"/>
              </p:ext>
            </p:extLst>
          </p:nvPr>
        </p:nvGraphicFramePr>
        <p:xfrm>
          <a:off x="5796135" y="3617033"/>
          <a:ext cx="594347" cy="721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0" name="Equation" r:id="rId15" imgW="177480" imgH="228600" progId="Equation.DSMT4">
                  <p:embed/>
                </p:oleObj>
              </mc:Choice>
              <mc:Fallback>
                <p:oleObj name="Equation" r:id="rId15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5" y="3617033"/>
                        <a:ext cx="594347" cy="721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831773"/>
              </p:ext>
            </p:extLst>
          </p:nvPr>
        </p:nvGraphicFramePr>
        <p:xfrm>
          <a:off x="6324428" y="3625612"/>
          <a:ext cx="703263" cy="736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1" name="Equation" r:id="rId17" imgW="241200" imgH="253800" progId="Equation.DSMT4">
                  <p:embed/>
                </p:oleObj>
              </mc:Choice>
              <mc:Fallback>
                <p:oleObj name="Equation" r:id="rId17" imgW="241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428" y="3625612"/>
                        <a:ext cx="703263" cy="736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69337"/>
              </p:ext>
            </p:extLst>
          </p:nvPr>
        </p:nvGraphicFramePr>
        <p:xfrm>
          <a:off x="6995993" y="3673609"/>
          <a:ext cx="605659" cy="69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2" name="Equation" r:id="rId19" imgW="190440" imgH="228600" progId="Equation.DSMT4">
                  <p:embed/>
                </p:oleObj>
              </mc:Choice>
              <mc:Fallback>
                <p:oleObj name="Equation" r:id="rId19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5993" y="3673609"/>
                        <a:ext cx="605659" cy="697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394459"/>
              </p:ext>
            </p:extLst>
          </p:nvPr>
        </p:nvGraphicFramePr>
        <p:xfrm>
          <a:off x="7568156" y="3693916"/>
          <a:ext cx="1872443" cy="55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3" name="Equation" r:id="rId21" imgW="850680" imgH="241200" progId="Equation.DSMT4">
                  <p:embed/>
                </p:oleObj>
              </mc:Choice>
              <mc:Fallback>
                <p:oleObj name="Equation" r:id="rId21" imgW="850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8156" y="3693916"/>
                        <a:ext cx="1872443" cy="555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2053307" y="4414759"/>
            <a:ext cx="2857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故点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的坐标为 </a:t>
            </a:r>
          </a:p>
        </p:txBody>
      </p:sp>
      <p:graphicFrame>
        <p:nvGraphicFramePr>
          <p:cNvPr id="256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17889"/>
              </p:ext>
            </p:extLst>
          </p:nvPr>
        </p:nvGraphicFramePr>
        <p:xfrm>
          <a:off x="4805491" y="4395925"/>
          <a:ext cx="1733151" cy="56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4" name="Equation" r:id="rId23" imgW="774360" imgH="241200" progId="Equation.DSMT4">
                  <p:embed/>
                </p:oleObj>
              </mc:Choice>
              <mc:Fallback>
                <p:oleObj name="Equation" r:id="rId23" imgW="774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491" y="4395925"/>
                        <a:ext cx="1733151" cy="561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6232424" y="422277"/>
            <a:ext cx="4175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向径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OA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与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轴的夹 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7086601" y="533400"/>
            <a:ext cx="468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624" name="Group 24"/>
          <p:cNvGrpSpPr>
            <a:grpSpLocks/>
          </p:cNvGrpSpPr>
          <p:nvPr/>
        </p:nvGrpSpPr>
        <p:grpSpPr bwMode="auto">
          <a:xfrm>
            <a:off x="4230690" y="1001713"/>
            <a:ext cx="1674814" cy="531813"/>
            <a:chOff x="1705" y="631"/>
            <a:chExt cx="1055" cy="335"/>
          </a:xfrm>
        </p:grpSpPr>
        <p:graphicFrame>
          <p:nvGraphicFramePr>
            <p:cNvPr id="25632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6003579"/>
                </p:ext>
              </p:extLst>
            </p:nvPr>
          </p:nvGraphicFramePr>
          <p:xfrm>
            <a:off x="1705" y="631"/>
            <a:ext cx="1055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5" name="Equation" r:id="rId25" imgW="799920" imgH="241200" progId="Equation.DSMT4">
                    <p:embed/>
                  </p:oleObj>
                </mc:Choice>
                <mc:Fallback>
                  <p:oleObj name="Equation" r:id="rId25" imgW="7999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5" y="631"/>
                          <a:ext cx="1055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3" name="Line 26"/>
            <p:cNvSpPr>
              <a:spLocks noChangeShapeType="1"/>
            </p:cNvSpPr>
            <p:nvPr/>
          </p:nvSpPr>
          <p:spPr bwMode="auto">
            <a:xfrm>
              <a:off x="2009" y="672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27" name="Group 27"/>
          <p:cNvGrpSpPr>
            <a:grpSpLocks/>
          </p:cNvGrpSpPr>
          <p:nvPr/>
        </p:nvGrpSpPr>
        <p:grpSpPr bwMode="auto">
          <a:xfrm>
            <a:off x="2903536" y="3754186"/>
            <a:ext cx="533400" cy="423863"/>
            <a:chOff x="942" y="2232"/>
            <a:chExt cx="336" cy="267"/>
          </a:xfrm>
        </p:grpSpPr>
        <p:graphicFrame>
          <p:nvGraphicFramePr>
            <p:cNvPr id="2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77768"/>
                </p:ext>
              </p:extLst>
            </p:nvPr>
          </p:nvGraphicFramePr>
          <p:xfrm>
            <a:off x="942" y="2256"/>
            <a:ext cx="33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6" name="Equation" r:id="rId27" imgW="253800" imgH="177480" progId="Equation.DSMT4">
                    <p:embed/>
                  </p:oleObj>
                </mc:Choice>
                <mc:Fallback>
                  <p:oleObj name="Equation" r:id="rId27" imgW="2538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2" y="2256"/>
                          <a:ext cx="33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1" name="Line 29"/>
            <p:cNvSpPr>
              <a:spLocks noChangeShapeType="1"/>
            </p:cNvSpPr>
            <p:nvPr/>
          </p:nvSpPr>
          <p:spPr bwMode="auto">
            <a:xfrm>
              <a:off x="960" y="2232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30" name="Group 30"/>
          <p:cNvGrpSpPr>
            <a:grpSpLocks/>
          </p:cNvGrpSpPr>
          <p:nvPr/>
        </p:nvGrpSpPr>
        <p:grpSpPr bwMode="auto">
          <a:xfrm>
            <a:off x="3533804" y="3699120"/>
            <a:ext cx="1651000" cy="557213"/>
            <a:chOff x="1283" y="2201"/>
            <a:chExt cx="1040" cy="351"/>
          </a:xfrm>
        </p:grpSpPr>
        <p:graphicFrame>
          <p:nvGraphicFramePr>
            <p:cNvPr id="3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0053011"/>
                </p:ext>
              </p:extLst>
            </p:nvPr>
          </p:nvGraphicFramePr>
          <p:xfrm>
            <a:off x="1283" y="2201"/>
            <a:ext cx="1040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7" name="Equation" r:id="rId29" imgW="736560" imgH="241200" progId="Equation.DSMT4">
                    <p:embed/>
                  </p:oleObj>
                </mc:Choice>
                <mc:Fallback>
                  <p:oleObj name="Equation" r:id="rId29" imgW="7365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3" y="2201"/>
                          <a:ext cx="1040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8" name="Line 32"/>
            <p:cNvSpPr>
              <a:spLocks noChangeShapeType="1"/>
            </p:cNvSpPr>
            <p:nvPr/>
          </p:nvSpPr>
          <p:spPr bwMode="auto">
            <a:xfrm>
              <a:off x="1536" y="2232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9" name="Line 33"/>
            <p:cNvSpPr>
              <a:spLocks noChangeShapeType="1"/>
            </p:cNvSpPr>
            <p:nvPr/>
          </p:nvSpPr>
          <p:spPr bwMode="auto">
            <a:xfrm>
              <a:off x="1949" y="2232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9175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  <p:bldP spid="25604" grpId="0" build="p" autoUpdateAnimBg="0" advAuto="0"/>
      <p:bldP spid="25606" grpId="0" build="p" autoUpdateAnimBg="0"/>
      <p:bldP spid="25608" grpId="0" build="p" autoUpdateAnimBg="0"/>
      <p:bldP spid="25611" grpId="0" build="p" autoUpdateAnimBg="0"/>
      <p:bldP spid="25612" grpId="0" build="p" autoUpdateAnimBg="0"/>
      <p:bldP spid="25614" grpId="0" build="p" autoUpdateAnimBg="0"/>
      <p:bldP spid="25620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664" y="721466"/>
            <a:ext cx="2125458" cy="659085"/>
          </a:xfrm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方向数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19301" y="1457326"/>
            <a:ext cx="1752600" cy="6096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设向量</a:t>
            </a:r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561207159"/>
              </p:ext>
            </p:extLst>
          </p:nvPr>
        </p:nvGraphicFramePr>
        <p:xfrm>
          <a:off x="3638550" y="1495381"/>
          <a:ext cx="3429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1" name="Equation" r:id="rId3" imgW="139680" imgH="177480" progId="Equation.DSMT4">
                  <p:embed/>
                </p:oleObj>
              </mc:Choice>
              <mc:Fallback>
                <p:oleObj name="Equation" r:id="rId3" imgW="1396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1495381"/>
                        <a:ext cx="3429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963194" y="1413005"/>
            <a:ext cx="253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的方向余弦为</a:t>
            </a:r>
          </a:p>
        </p:txBody>
      </p:sp>
      <p:graphicFrame>
        <p:nvGraphicFramePr>
          <p:cNvPr id="26630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805603176"/>
              </p:ext>
            </p:extLst>
          </p:nvPr>
        </p:nvGraphicFramePr>
        <p:xfrm>
          <a:off x="6280139" y="1462414"/>
          <a:ext cx="2647528" cy="481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2" name="Equation" r:id="rId5" imgW="1117440" imgH="203040" progId="Equation.DSMT4">
                  <p:embed/>
                </p:oleObj>
              </mc:Choice>
              <mc:Fallback>
                <p:oleObj name="Equation" r:id="rId5" imgW="1117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39" y="1462414"/>
                        <a:ext cx="2647528" cy="481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108200" y="2143127"/>
            <a:ext cx="2349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若一组实数了</a:t>
            </a: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257126"/>
              </p:ext>
            </p:extLst>
          </p:nvPr>
        </p:nvGraphicFramePr>
        <p:xfrm>
          <a:off x="3024040" y="3905384"/>
          <a:ext cx="1113609" cy="52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3" name="Equation" r:id="rId7" imgW="431640" imgH="203040" progId="Equation.DSMT4">
                  <p:embed/>
                </p:oleObj>
              </mc:Choice>
              <mc:Fallback>
                <p:oleObj name="Equation" r:id="rId7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040" y="3905384"/>
                        <a:ext cx="1113609" cy="523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5537431" y="2145507"/>
            <a:ext cx="102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满足</a:t>
            </a:r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210464"/>
              </p:ext>
            </p:extLst>
          </p:nvPr>
        </p:nvGraphicFramePr>
        <p:xfrm>
          <a:off x="4254500" y="2638425"/>
          <a:ext cx="3209651" cy="993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4" name="Equation" r:id="rId9" imgW="1396800" imgH="431640" progId="Equation.DSMT4">
                  <p:embed/>
                </p:oleObj>
              </mc:Choice>
              <mc:Fallback>
                <p:oleObj name="Equation" r:id="rId9" imgW="1396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2638425"/>
                        <a:ext cx="3209651" cy="993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2137567" y="3862387"/>
            <a:ext cx="906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则称</a:t>
            </a:r>
          </a:p>
        </p:txBody>
      </p:sp>
      <p:graphicFrame>
        <p:nvGraphicFramePr>
          <p:cNvPr id="266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060546"/>
              </p:ext>
            </p:extLst>
          </p:nvPr>
        </p:nvGraphicFramePr>
        <p:xfrm>
          <a:off x="4427538" y="2182813"/>
          <a:ext cx="10858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5" name="Equation" r:id="rId11" imgW="431640" imgH="203040" progId="Equation.DSMT4">
                  <p:embed/>
                </p:oleObj>
              </mc:Choice>
              <mc:Fallback>
                <p:oleObj name="Equation" r:id="rId11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182813"/>
                        <a:ext cx="10858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4137649" y="3849332"/>
            <a:ext cx="54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为</a:t>
            </a:r>
          </a:p>
        </p:txBody>
      </p:sp>
      <p:graphicFrame>
        <p:nvGraphicFramePr>
          <p:cNvPr id="266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771538"/>
              </p:ext>
            </p:extLst>
          </p:nvPr>
        </p:nvGraphicFramePr>
        <p:xfrm>
          <a:off x="4654177" y="3890962"/>
          <a:ext cx="365954" cy="466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6" name="Equation" r:id="rId13" imgW="139680" imgH="177480" progId="Equation.DSMT4">
                  <p:embed/>
                </p:oleObj>
              </mc:Choice>
              <mc:Fallback>
                <p:oleObj name="Equation" r:id="rId13" imgW="1396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177" y="3890962"/>
                        <a:ext cx="365954" cy="466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4914562" y="3849332"/>
            <a:ext cx="172561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的方向数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2073379" y="4397477"/>
            <a:ext cx="906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易知</a:t>
            </a:r>
          </a:p>
        </p:txBody>
      </p:sp>
      <p:graphicFrame>
        <p:nvGraphicFramePr>
          <p:cNvPr id="2664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028149"/>
              </p:ext>
            </p:extLst>
          </p:nvPr>
        </p:nvGraphicFramePr>
        <p:xfrm>
          <a:off x="1914795" y="4814622"/>
          <a:ext cx="9289971" cy="976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7" name="Equation" r:id="rId15" imgW="4660560" imgH="444240" progId="Equation.DSMT4">
                  <p:embed/>
                </p:oleObj>
              </mc:Choice>
              <mc:Fallback>
                <p:oleObj name="Equation" r:id="rId15" imgW="4660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795" y="4814622"/>
                        <a:ext cx="9289971" cy="976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389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26629" grpId="0"/>
      <p:bldP spid="26631" grpId="0"/>
      <p:bldP spid="26633" grpId="0"/>
      <p:bldP spid="26635" grpId="0"/>
      <p:bldP spid="26637" grpId="0"/>
      <p:bldP spid="26639" grpId="0"/>
      <p:bldP spid="266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143400" y="4414818"/>
            <a:ext cx="3956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 3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、三向量的混合积 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295800" y="2622242"/>
            <a:ext cx="434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、两向量的数量积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295800" y="3504420"/>
            <a:ext cx="3651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、两向量的向量积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567609" y="1369542"/>
            <a:ext cx="7848872" cy="830997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1.6 </a:t>
            </a:r>
            <a:r>
              <a:rPr kumimoji="1" lang="zh-CN" altLang="en-US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数量</a:t>
            </a:r>
            <a:r>
              <a:rPr kumimoji="1" lang="zh-CN" altLang="en-US" sz="4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积  向量积  混合积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9903624" y="415515"/>
            <a:ext cx="1459053" cy="52322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Chapter7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6353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7256463" y="3124200"/>
            <a:ext cx="609600" cy="984250"/>
            <a:chOff x="3600" y="2448"/>
            <a:chExt cx="384" cy="620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3600" y="2448"/>
              <a:ext cx="384" cy="288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8738" name="Line 4"/>
            <p:cNvSpPr>
              <a:spLocks noChangeShapeType="1"/>
            </p:cNvSpPr>
            <p:nvPr/>
          </p:nvSpPr>
          <p:spPr bwMode="auto">
            <a:xfrm>
              <a:off x="3792" y="268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73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6654258"/>
                </p:ext>
              </p:extLst>
            </p:nvPr>
          </p:nvGraphicFramePr>
          <p:xfrm>
            <a:off x="3630" y="2744"/>
            <a:ext cx="341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53" name="Equation" r:id="rId3" imgW="241200" imgH="228600" progId="Equation.DSMT4">
                    <p:embed/>
                  </p:oleObj>
                </mc:Choice>
                <mc:Fallback>
                  <p:oleObj name="Equation" r:id="rId3" imgW="241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0" y="2744"/>
                          <a:ext cx="341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>
          <a:xfrm>
            <a:off x="2020890" y="356527"/>
            <a:ext cx="4114800" cy="685800"/>
          </a:xfrm>
          <a:solidFill>
            <a:schemeClr val="bg1"/>
          </a:solidFill>
          <a:extLst/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两向量的数量积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7086600" y="1219201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沿与力夹角为</a:t>
            </a:r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630734"/>
              </p:ext>
            </p:extLst>
          </p:nvPr>
        </p:nvGraphicFramePr>
        <p:xfrm>
          <a:off x="9336447" y="1295401"/>
          <a:ext cx="327844" cy="40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4" name="Equation" r:id="rId5" imgW="139680" imgH="177480" progId="Equation.DSMT4">
                  <p:embed/>
                </p:oleObj>
              </mc:Choice>
              <mc:Fallback>
                <p:oleObj name="Equation" r:id="rId5" imgW="1396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6447" y="1295401"/>
                        <a:ext cx="327844" cy="40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752600" y="1843088"/>
            <a:ext cx="2224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的直线移动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V="1">
            <a:off x="7543800" y="2736850"/>
            <a:ext cx="990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7561263" y="35814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4" name="Arc 12"/>
          <p:cNvSpPr>
            <a:spLocks/>
          </p:cNvSpPr>
          <p:nvPr/>
        </p:nvSpPr>
        <p:spPr bwMode="auto">
          <a:xfrm>
            <a:off x="7332663" y="3127376"/>
            <a:ext cx="730250" cy="454025"/>
          </a:xfrm>
          <a:custGeom>
            <a:avLst/>
            <a:gdLst>
              <a:gd name="T0" fmla="*/ 652731934 w 21600"/>
              <a:gd name="T1" fmla="*/ 0 h 13462"/>
              <a:gd name="T2" fmla="*/ 834655364 w 21600"/>
              <a:gd name="T3" fmla="*/ 516440318 h 13462"/>
              <a:gd name="T4" fmla="*/ 0 w 21600"/>
              <a:gd name="T5" fmla="*/ 516440318 h 134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3462" fill="none" extrusionOk="0">
                <a:moveTo>
                  <a:pt x="16891" y="0"/>
                </a:moveTo>
                <a:cubicBezTo>
                  <a:pt x="19940" y="3824"/>
                  <a:pt x="21600" y="8571"/>
                  <a:pt x="21600" y="13462"/>
                </a:cubicBezTo>
              </a:path>
              <a:path w="21600" h="13462" stroke="0" extrusionOk="0">
                <a:moveTo>
                  <a:pt x="16891" y="0"/>
                </a:moveTo>
                <a:cubicBezTo>
                  <a:pt x="19940" y="3824"/>
                  <a:pt x="21600" y="8571"/>
                  <a:pt x="21600" y="13462"/>
                </a:cubicBezTo>
                <a:lnTo>
                  <a:pt x="0" y="13462"/>
                </a:lnTo>
                <a:lnTo>
                  <a:pt x="16891" y="0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6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005127"/>
              </p:ext>
            </p:extLst>
          </p:nvPr>
        </p:nvGraphicFramePr>
        <p:xfrm>
          <a:off x="8082731" y="3118143"/>
          <a:ext cx="312738" cy="387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5" name="Equation" r:id="rId7" imgW="139680" imgH="177480" progId="Equation.DSMT4">
                  <p:embed/>
                </p:oleObj>
              </mc:Choice>
              <mc:Fallback>
                <p:oleObj name="Equation" r:id="rId7" imgW="1396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2731" y="3118143"/>
                        <a:ext cx="312738" cy="387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799687"/>
              </p:ext>
            </p:extLst>
          </p:nvPr>
        </p:nvGraphicFramePr>
        <p:xfrm>
          <a:off x="3266183" y="2609853"/>
          <a:ext cx="645417" cy="3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6" name="Equation" r:id="rId9" imgW="317160" imgH="177480" progId="Equation.DSMT4">
                  <p:embed/>
                </p:oleObj>
              </mc:Choice>
              <mc:Fallback>
                <p:oleObj name="Equation" r:id="rId9" imgW="3171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6183" y="2609853"/>
                        <a:ext cx="645417" cy="384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2209800" y="3048001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A. 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定义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2590800" y="358140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设向量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4419600" y="3581401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的夹角为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endParaRPr kumimoji="1" lang="en-US" altLang="zh-CN" sz="28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6248400" y="358140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称</a:t>
            </a:r>
          </a:p>
        </p:txBody>
      </p:sp>
      <p:grpSp>
        <p:nvGrpSpPr>
          <p:cNvPr id="28691" name="Group 19"/>
          <p:cNvGrpSpPr>
            <a:grpSpLocks/>
          </p:cNvGrpSpPr>
          <p:nvPr/>
        </p:nvGrpSpPr>
        <p:grpSpPr bwMode="auto">
          <a:xfrm>
            <a:off x="5029200" y="4089400"/>
            <a:ext cx="1066800" cy="609600"/>
            <a:chOff x="2496" y="576"/>
            <a:chExt cx="672" cy="384"/>
          </a:xfrm>
        </p:grpSpPr>
        <p:sp>
          <p:nvSpPr>
            <p:cNvPr id="28734" name="Text Box 20"/>
            <p:cNvSpPr txBox="1">
              <a:spLocks noChangeArrowheads="1"/>
            </p:cNvSpPr>
            <p:nvPr/>
          </p:nvSpPr>
          <p:spPr bwMode="auto">
            <a:xfrm>
              <a:off x="2496" y="576"/>
              <a:ext cx="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记作</a:t>
              </a:r>
            </a:p>
          </p:txBody>
        </p:sp>
        <p:sp>
          <p:nvSpPr>
            <p:cNvPr id="28735" name="Line 21"/>
            <p:cNvSpPr>
              <a:spLocks noChangeShapeType="1"/>
            </p:cNvSpPr>
            <p:nvPr/>
          </p:nvSpPr>
          <p:spPr bwMode="auto">
            <a:xfrm>
              <a:off x="2496" y="912"/>
              <a:ext cx="6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6" name="Line 22"/>
            <p:cNvSpPr>
              <a:spLocks noChangeShapeType="1"/>
            </p:cNvSpPr>
            <p:nvPr/>
          </p:nvSpPr>
          <p:spPr bwMode="auto">
            <a:xfrm>
              <a:off x="2496" y="960"/>
              <a:ext cx="6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4184884" y="5070589"/>
            <a:ext cx="139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数量积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5322888" y="503591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点积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.</a:t>
            </a: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8081963" y="4375160"/>
            <a:ext cx="1600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8698" name="Group 26"/>
          <p:cNvGrpSpPr>
            <a:grpSpLocks/>
          </p:cNvGrpSpPr>
          <p:nvPr/>
        </p:nvGrpSpPr>
        <p:grpSpPr bwMode="auto">
          <a:xfrm>
            <a:off x="2063750" y="1219201"/>
            <a:ext cx="5251450" cy="519113"/>
            <a:chOff x="340" y="768"/>
            <a:chExt cx="3308" cy="327"/>
          </a:xfrm>
        </p:grpSpPr>
        <p:sp>
          <p:nvSpPr>
            <p:cNvPr id="28732" name="Text Box 27"/>
            <p:cNvSpPr txBox="1">
              <a:spLocks noChangeArrowheads="1"/>
            </p:cNvSpPr>
            <p:nvPr/>
          </p:nvSpPr>
          <p:spPr bwMode="auto">
            <a:xfrm>
              <a:off x="340" y="768"/>
              <a:ext cx="3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引例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设一物体在常力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F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作用下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</a:p>
          </p:txBody>
        </p:sp>
        <p:sp>
          <p:nvSpPr>
            <p:cNvPr id="3" name="Line 28"/>
            <p:cNvSpPr>
              <a:spLocks noChangeShapeType="1"/>
            </p:cNvSpPr>
            <p:nvPr/>
          </p:nvSpPr>
          <p:spPr bwMode="auto">
            <a:xfrm>
              <a:off x="2607" y="8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01" name="Group 29"/>
          <p:cNvGrpSpPr>
            <a:grpSpLocks/>
          </p:cNvGrpSpPr>
          <p:nvPr/>
        </p:nvGrpSpPr>
        <p:grpSpPr bwMode="auto">
          <a:xfrm>
            <a:off x="8545505" y="2555877"/>
            <a:ext cx="361949" cy="361950"/>
            <a:chOff x="4412" y="2090"/>
            <a:chExt cx="228" cy="228"/>
          </a:xfrm>
        </p:grpSpPr>
        <p:graphicFrame>
          <p:nvGraphicFramePr>
            <p:cNvPr id="28730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9823971"/>
                </p:ext>
              </p:extLst>
            </p:nvPr>
          </p:nvGraphicFramePr>
          <p:xfrm>
            <a:off x="4412" y="2090"/>
            <a:ext cx="22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57" name="Equation" r:id="rId11" imgW="164880" imgH="164880" progId="Equation.DSMT4">
                    <p:embed/>
                  </p:oleObj>
                </mc:Choice>
                <mc:Fallback>
                  <p:oleObj name="Equation" r:id="rId11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2" y="2090"/>
                          <a:ext cx="228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31" name="Line 31"/>
            <p:cNvSpPr>
              <a:spLocks noChangeShapeType="1"/>
            </p:cNvSpPr>
            <p:nvPr/>
          </p:nvSpPr>
          <p:spPr bwMode="auto">
            <a:xfrm>
              <a:off x="4464" y="209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04" name="Group 32"/>
          <p:cNvGrpSpPr>
            <a:grpSpLocks/>
          </p:cNvGrpSpPr>
          <p:nvPr/>
        </p:nvGrpSpPr>
        <p:grpSpPr bwMode="auto">
          <a:xfrm>
            <a:off x="3810000" y="1843088"/>
            <a:ext cx="1752600" cy="519112"/>
            <a:chOff x="1440" y="1161"/>
            <a:chExt cx="1104" cy="327"/>
          </a:xfrm>
        </p:grpSpPr>
        <p:sp>
          <p:nvSpPr>
            <p:cNvPr id="28728" name="Text Box 33"/>
            <p:cNvSpPr txBox="1">
              <a:spLocks noChangeArrowheads="1"/>
            </p:cNvSpPr>
            <p:nvPr/>
          </p:nvSpPr>
          <p:spPr bwMode="auto">
            <a:xfrm>
              <a:off x="1440" y="1161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位移为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 ,</a:t>
              </a:r>
            </a:p>
          </p:txBody>
        </p:sp>
        <p:sp>
          <p:nvSpPr>
            <p:cNvPr id="4" name="Line 34"/>
            <p:cNvSpPr>
              <a:spLocks noChangeShapeType="1"/>
            </p:cNvSpPr>
            <p:nvPr/>
          </p:nvSpPr>
          <p:spPr bwMode="auto">
            <a:xfrm>
              <a:off x="2208" y="124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07" name="Group 35"/>
          <p:cNvGrpSpPr>
            <a:grpSpLocks/>
          </p:cNvGrpSpPr>
          <p:nvPr/>
        </p:nvGrpSpPr>
        <p:grpSpPr bwMode="auto">
          <a:xfrm>
            <a:off x="5486400" y="1828801"/>
            <a:ext cx="3048000" cy="519113"/>
            <a:chOff x="2496" y="1152"/>
            <a:chExt cx="1920" cy="327"/>
          </a:xfrm>
        </p:grpSpPr>
        <p:sp>
          <p:nvSpPr>
            <p:cNvPr id="28726" name="Text Box 36"/>
            <p:cNvSpPr txBox="1">
              <a:spLocks noChangeArrowheads="1"/>
            </p:cNvSpPr>
            <p:nvPr/>
          </p:nvSpPr>
          <p:spPr bwMode="auto">
            <a:xfrm>
              <a:off x="2496" y="1152"/>
              <a:ext cx="19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则力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所做的功为</a:t>
              </a:r>
            </a:p>
          </p:txBody>
        </p:sp>
        <p:sp>
          <p:nvSpPr>
            <p:cNvPr id="28727" name="Line 37"/>
            <p:cNvSpPr>
              <a:spLocks noChangeShapeType="1"/>
            </p:cNvSpPr>
            <p:nvPr/>
          </p:nvSpPr>
          <p:spPr bwMode="auto">
            <a:xfrm>
              <a:off x="3033" y="120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10" name="Group 38"/>
          <p:cNvGrpSpPr>
            <a:grpSpLocks/>
          </p:cNvGrpSpPr>
          <p:nvPr/>
        </p:nvGrpSpPr>
        <p:grpSpPr bwMode="auto">
          <a:xfrm>
            <a:off x="3937001" y="2514604"/>
            <a:ext cx="1736726" cy="574676"/>
            <a:chOff x="1520" y="1584"/>
            <a:chExt cx="1094" cy="362"/>
          </a:xfrm>
        </p:grpSpPr>
        <p:graphicFrame>
          <p:nvGraphicFramePr>
            <p:cNvPr id="28724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2032882"/>
                </p:ext>
              </p:extLst>
            </p:nvPr>
          </p:nvGraphicFramePr>
          <p:xfrm>
            <a:off x="1520" y="1593"/>
            <a:ext cx="109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58" name="Equation" r:id="rId13" imgW="787320" imgH="241200" progId="Equation.DSMT4">
                    <p:embed/>
                  </p:oleObj>
                </mc:Choice>
                <mc:Fallback>
                  <p:oleObj name="Equation" r:id="rId13" imgW="7873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" y="1593"/>
                          <a:ext cx="1094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Line 40"/>
            <p:cNvSpPr>
              <a:spLocks noChangeShapeType="1"/>
            </p:cNvSpPr>
            <p:nvPr/>
          </p:nvSpPr>
          <p:spPr bwMode="auto">
            <a:xfrm>
              <a:off x="1632" y="1584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13" name="Group 41"/>
          <p:cNvGrpSpPr>
            <a:grpSpLocks/>
          </p:cNvGrpSpPr>
          <p:nvPr/>
        </p:nvGrpSpPr>
        <p:grpSpPr bwMode="auto">
          <a:xfrm>
            <a:off x="8185153" y="4495806"/>
            <a:ext cx="1393826" cy="468313"/>
            <a:chOff x="4185" y="3312"/>
            <a:chExt cx="878" cy="295"/>
          </a:xfrm>
        </p:grpSpPr>
        <p:graphicFrame>
          <p:nvGraphicFramePr>
            <p:cNvPr id="28722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801618"/>
                </p:ext>
              </p:extLst>
            </p:nvPr>
          </p:nvGraphicFramePr>
          <p:xfrm>
            <a:off x="4185" y="3314"/>
            <a:ext cx="878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59" name="Equation" r:id="rId15" imgW="647640" imgH="203040" progId="Equation.DSMT4">
                    <p:embed/>
                  </p:oleObj>
                </mc:Choice>
                <mc:Fallback>
                  <p:oleObj name="Equation" r:id="rId15" imgW="6476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5" y="3314"/>
                          <a:ext cx="878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23" name="Line 43"/>
            <p:cNvSpPr>
              <a:spLocks noChangeShapeType="1"/>
            </p:cNvSpPr>
            <p:nvPr/>
          </p:nvSpPr>
          <p:spPr bwMode="auto">
            <a:xfrm>
              <a:off x="4655" y="331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16" name="Group 44"/>
          <p:cNvGrpSpPr>
            <a:grpSpLocks/>
          </p:cNvGrpSpPr>
          <p:nvPr/>
        </p:nvGrpSpPr>
        <p:grpSpPr bwMode="auto">
          <a:xfrm>
            <a:off x="9542469" y="3124203"/>
            <a:ext cx="658813" cy="965201"/>
            <a:chOff x="5040" y="2448"/>
            <a:chExt cx="415" cy="608"/>
          </a:xfrm>
        </p:grpSpPr>
        <p:sp>
          <p:nvSpPr>
            <p:cNvPr id="28718" name="Rectangle 45"/>
            <p:cNvSpPr>
              <a:spLocks noChangeArrowheads="1"/>
            </p:cNvSpPr>
            <p:nvPr/>
          </p:nvSpPr>
          <p:spPr bwMode="auto">
            <a:xfrm>
              <a:off x="5040" y="2448"/>
              <a:ext cx="384" cy="288"/>
            </a:xfrm>
            <a:prstGeom prst="rect">
              <a:avLst/>
            </a:prstGeom>
            <a:solidFill>
              <a:srgbClr val="666699">
                <a:alpha val="50195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28719" name="Group 46"/>
            <p:cNvGrpSpPr>
              <a:grpSpLocks/>
            </p:cNvGrpSpPr>
            <p:nvPr/>
          </p:nvGrpSpPr>
          <p:grpSpPr bwMode="auto">
            <a:xfrm>
              <a:off x="5096" y="2688"/>
              <a:ext cx="359" cy="368"/>
              <a:chOff x="5096" y="2688"/>
              <a:chExt cx="359" cy="368"/>
            </a:xfrm>
          </p:grpSpPr>
          <p:sp>
            <p:nvSpPr>
              <p:cNvPr id="28720" name="Line 47"/>
              <p:cNvSpPr>
                <a:spLocks noChangeShapeType="1"/>
              </p:cNvSpPr>
              <p:nvPr/>
            </p:nvSpPr>
            <p:spPr bwMode="auto">
              <a:xfrm>
                <a:off x="5243" y="2688"/>
                <a:ext cx="0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" name="Object 4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18675046"/>
                  </p:ext>
                </p:extLst>
              </p:nvPr>
            </p:nvGraphicFramePr>
            <p:xfrm>
              <a:off x="5096" y="2729"/>
              <a:ext cx="359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60" name="Equation" r:id="rId17" imgW="253800" imgH="228600" progId="Equation.DSMT4">
                      <p:embed/>
                    </p:oleObj>
                  </mc:Choice>
                  <mc:Fallback>
                    <p:oleObj name="Equation" r:id="rId17" imgW="2538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96" y="2729"/>
                            <a:ext cx="359" cy="3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8721" name="Group 49"/>
          <p:cNvGrpSpPr>
            <a:grpSpLocks/>
          </p:cNvGrpSpPr>
          <p:nvPr/>
        </p:nvGrpSpPr>
        <p:grpSpPr bwMode="auto">
          <a:xfrm>
            <a:off x="6138865" y="4408490"/>
            <a:ext cx="750888" cy="528637"/>
            <a:chOff x="2907" y="2749"/>
            <a:chExt cx="473" cy="333"/>
          </a:xfrm>
        </p:grpSpPr>
        <p:graphicFrame>
          <p:nvGraphicFramePr>
            <p:cNvPr id="28715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3753035"/>
                </p:ext>
              </p:extLst>
            </p:nvPr>
          </p:nvGraphicFramePr>
          <p:xfrm>
            <a:off x="2907" y="2749"/>
            <a:ext cx="473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1" name="Equation" r:id="rId19" imgW="291960" imgH="203040" progId="Equation.DSMT4">
                    <p:embed/>
                  </p:oleObj>
                </mc:Choice>
                <mc:Fallback>
                  <p:oleObj name="Equation" r:id="rId19" imgW="291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" y="2749"/>
                          <a:ext cx="473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51"/>
            <p:cNvSpPr>
              <a:spLocks noChangeShapeType="1"/>
            </p:cNvSpPr>
            <p:nvPr/>
          </p:nvSpPr>
          <p:spPr bwMode="auto">
            <a:xfrm>
              <a:off x="2928" y="2784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7" name="Line 52"/>
            <p:cNvSpPr>
              <a:spLocks noChangeShapeType="1"/>
            </p:cNvSpPr>
            <p:nvPr/>
          </p:nvSpPr>
          <p:spPr bwMode="auto">
            <a:xfrm>
              <a:off x="3168" y="2765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25" name="Group 53"/>
          <p:cNvGrpSpPr>
            <a:grpSpLocks/>
          </p:cNvGrpSpPr>
          <p:nvPr/>
        </p:nvGrpSpPr>
        <p:grpSpPr bwMode="auto">
          <a:xfrm>
            <a:off x="3295652" y="4381509"/>
            <a:ext cx="1690689" cy="603251"/>
            <a:chOff x="1116" y="2760"/>
            <a:chExt cx="1065" cy="380"/>
          </a:xfrm>
        </p:grpSpPr>
        <p:graphicFrame>
          <p:nvGraphicFramePr>
            <p:cNvPr id="28712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9811866"/>
                </p:ext>
              </p:extLst>
            </p:nvPr>
          </p:nvGraphicFramePr>
          <p:xfrm>
            <a:off x="1116" y="2760"/>
            <a:ext cx="106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2" name="Equation" r:id="rId21" imgW="711000" imgH="241200" progId="Equation.DSMT4">
                    <p:embed/>
                  </p:oleObj>
                </mc:Choice>
                <mc:Fallback>
                  <p:oleObj name="Equation" r:id="rId21" imgW="7110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2760"/>
                          <a:ext cx="1065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55"/>
            <p:cNvSpPr>
              <a:spLocks noChangeShapeType="1"/>
            </p:cNvSpPr>
            <p:nvPr/>
          </p:nvSpPr>
          <p:spPr bwMode="auto">
            <a:xfrm>
              <a:off x="1185" y="283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4" name="Line 56"/>
            <p:cNvSpPr>
              <a:spLocks noChangeShapeType="1"/>
            </p:cNvSpPr>
            <p:nvPr/>
          </p:nvSpPr>
          <p:spPr bwMode="auto">
            <a:xfrm>
              <a:off x="1464" y="279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29" name="Group 57"/>
          <p:cNvGrpSpPr>
            <a:grpSpLocks/>
          </p:cNvGrpSpPr>
          <p:nvPr/>
        </p:nvGrpSpPr>
        <p:grpSpPr bwMode="auto">
          <a:xfrm>
            <a:off x="2648230" y="5118620"/>
            <a:ext cx="1581665" cy="505760"/>
            <a:chOff x="208" y="3212"/>
            <a:chExt cx="943" cy="273"/>
          </a:xfrm>
        </p:grpSpPr>
        <p:graphicFrame>
          <p:nvGraphicFramePr>
            <p:cNvPr id="28709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0478429"/>
                </p:ext>
              </p:extLst>
            </p:nvPr>
          </p:nvGraphicFramePr>
          <p:xfrm>
            <a:off x="208" y="3212"/>
            <a:ext cx="943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3" name="Equation" r:id="rId23" imgW="698400" imgH="215640" progId="Equation.DSMT4">
                    <p:embed/>
                  </p:oleObj>
                </mc:Choice>
                <mc:Fallback>
                  <p:oleObj name="Equation" r:id="rId23" imgW="69840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" y="3212"/>
                          <a:ext cx="943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59"/>
            <p:cNvSpPr>
              <a:spLocks noChangeShapeType="1"/>
            </p:cNvSpPr>
            <p:nvPr/>
          </p:nvSpPr>
          <p:spPr bwMode="auto">
            <a:xfrm>
              <a:off x="421" y="326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1" name="Line 60"/>
            <p:cNvSpPr>
              <a:spLocks noChangeShapeType="1"/>
            </p:cNvSpPr>
            <p:nvPr/>
          </p:nvSpPr>
          <p:spPr bwMode="auto">
            <a:xfrm>
              <a:off x="793" y="3241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33" name="Group 61"/>
          <p:cNvGrpSpPr>
            <a:grpSpLocks/>
          </p:cNvGrpSpPr>
          <p:nvPr/>
        </p:nvGrpSpPr>
        <p:grpSpPr bwMode="auto">
          <a:xfrm>
            <a:off x="3783015" y="3617913"/>
            <a:ext cx="733426" cy="520700"/>
            <a:chOff x="1423" y="2279"/>
            <a:chExt cx="462" cy="328"/>
          </a:xfrm>
        </p:grpSpPr>
        <p:graphicFrame>
          <p:nvGraphicFramePr>
            <p:cNvPr id="28706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4105807"/>
                </p:ext>
              </p:extLst>
            </p:nvPr>
          </p:nvGraphicFramePr>
          <p:xfrm>
            <a:off x="1423" y="2279"/>
            <a:ext cx="46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4" name="Equation" r:id="rId25" imgW="291960" imgH="203040" progId="Equation.DSMT4">
                    <p:embed/>
                  </p:oleObj>
                </mc:Choice>
                <mc:Fallback>
                  <p:oleObj name="Equation" r:id="rId25" imgW="291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3" y="2279"/>
                          <a:ext cx="46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63"/>
            <p:cNvSpPr>
              <a:spLocks noChangeShapeType="1"/>
            </p:cNvSpPr>
            <p:nvPr/>
          </p:nvSpPr>
          <p:spPr bwMode="auto">
            <a:xfrm>
              <a:off x="1440" y="23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8" name="Line 64"/>
            <p:cNvSpPr>
              <a:spLocks noChangeShapeType="1"/>
            </p:cNvSpPr>
            <p:nvPr/>
          </p:nvSpPr>
          <p:spPr bwMode="auto">
            <a:xfrm>
              <a:off x="1727" y="230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37" name="Group 65"/>
          <p:cNvGrpSpPr>
            <a:grpSpLocks/>
          </p:cNvGrpSpPr>
          <p:nvPr/>
        </p:nvGrpSpPr>
        <p:grpSpPr bwMode="auto">
          <a:xfrm>
            <a:off x="8540746" y="3657605"/>
            <a:ext cx="315913" cy="382588"/>
            <a:chOff x="4420" y="2304"/>
            <a:chExt cx="199" cy="241"/>
          </a:xfrm>
        </p:grpSpPr>
        <p:graphicFrame>
          <p:nvGraphicFramePr>
            <p:cNvPr id="11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0104072"/>
                </p:ext>
              </p:extLst>
            </p:nvPr>
          </p:nvGraphicFramePr>
          <p:xfrm>
            <a:off x="4420" y="2308"/>
            <a:ext cx="19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5" name="Equation" r:id="rId27" imgW="114120" imgH="139680" progId="Equation.DSMT4">
                    <p:embed/>
                  </p:oleObj>
                </mc:Choice>
                <mc:Fallback>
                  <p:oleObj name="Equation" r:id="rId27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0" y="2308"/>
                          <a:ext cx="19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5" name="Line 67"/>
            <p:cNvSpPr>
              <a:spLocks noChangeShapeType="1"/>
            </p:cNvSpPr>
            <p:nvPr/>
          </p:nvSpPr>
          <p:spPr bwMode="auto">
            <a:xfrm>
              <a:off x="4464" y="2304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5206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8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8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utoUpdateAnimBg="0"/>
      <p:bldP spid="28681" grpId="0" autoUpdateAnimBg="0"/>
      <p:bldP spid="28682" grpId="0" animBg="1"/>
      <p:bldP spid="28683" grpId="0" animBg="1"/>
      <p:bldP spid="28684" grpId="0" animBg="1"/>
      <p:bldP spid="28687" grpId="0" autoUpdateAnimBg="0"/>
      <p:bldP spid="28688" grpId="0" autoUpdateAnimBg="0"/>
      <p:bldP spid="28689" grpId="0" autoUpdateAnimBg="0"/>
      <p:bldP spid="28690" grpId="0" autoUpdateAnimBg="0"/>
      <p:bldP spid="28695" grpId="0" build="p" autoUpdateAnimBg="0" advAuto="0"/>
      <p:bldP spid="28696" grpId="0" build="p" autoUpdateAnimBg="0"/>
      <p:bldP spid="2869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8077200" y="2066925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 flipV="1">
            <a:off x="8077200" y="1457325"/>
            <a:ext cx="1524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Arc 4"/>
          <p:cNvSpPr>
            <a:spLocks/>
          </p:cNvSpPr>
          <p:nvPr/>
        </p:nvSpPr>
        <p:spPr bwMode="auto">
          <a:xfrm>
            <a:off x="8077200" y="1851025"/>
            <a:ext cx="547688" cy="215900"/>
          </a:xfrm>
          <a:custGeom>
            <a:avLst/>
            <a:gdLst>
              <a:gd name="T0" fmla="*/ 323511137 w 21600"/>
              <a:gd name="T1" fmla="*/ 0 h 8528"/>
              <a:gd name="T2" fmla="*/ 352121192 w 21600"/>
              <a:gd name="T3" fmla="*/ 138376887 h 8528"/>
              <a:gd name="T4" fmla="*/ 0 w 21600"/>
              <a:gd name="T5" fmla="*/ 138376887 h 85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8528" fill="none" extrusionOk="0">
                <a:moveTo>
                  <a:pt x="19845" y="-1"/>
                </a:moveTo>
                <a:cubicBezTo>
                  <a:pt x="21002" y="2694"/>
                  <a:pt x="21600" y="5595"/>
                  <a:pt x="21600" y="8528"/>
                </a:cubicBezTo>
              </a:path>
              <a:path w="21600" h="8528" stroke="0" extrusionOk="0">
                <a:moveTo>
                  <a:pt x="19845" y="-1"/>
                </a:moveTo>
                <a:cubicBezTo>
                  <a:pt x="21002" y="2694"/>
                  <a:pt x="21600" y="5595"/>
                  <a:pt x="21600" y="8528"/>
                </a:cubicBezTo>
                <a:lnTo>
                  <a:pt x="0" y="8528"/>
                </a:lnTo>
                <a:lnTo>
                  <a:pt x="19845" y="-1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8763000" y="1760538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3" name="Equation" r:id="rId3" imgW="209601" imgH="285673" progId="Equation.3">
                  <p:embed/>
                </p:oleObj>
              </mc:Choice>
              <mc:Fallback>
                <p:oleObj name="Equation" r:id="rId3" imgW="209601" imgH="285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1760538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9601200" y="14573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931276"/>
              </p:ext>
            </p:extLst>
          </p:nvPr>
        </p:nvGraphicFramePr>
        <p:xfrm>
          <a:off x="2093590" y="317936"/>
          <a:ext cx="1592893" cy="559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4" name="Equation" r:id="rId5" imgW="723600" imgH="241200" progId="Equation.DSMT4">
                  <p:embed/>
                </p:oleObj>
              </mc:Choice>
              <mc:Fallback>
                <p:oleObj name="Equation" r:id="rId5" imgW="723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590" y="317936"/>
                        <a:ext cx="1592893" cy="55957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971672"/>
              </p:ext>
            </p:extLst>
          </p:nvPr>
        </p:nvGraphicFramePr>
        <p:xfrm>
          <a:off x="3778864" y="308947"/>
          <a:ext cx="2789981" cy="57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5" name="Equation" r:id="rId7" imgW="1231560" imgH="241200" progId="Equation.DSMT4">
                  <p:embed/>
                </p:oleObj>
              </mc:Choice>
              <mc:Fallback>
                <p:oleObj name="Equation" r:id="rId7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864" y="308947"/>
                        <a:ext cx="2789981" cy="579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5" name="Group 9"/>
          <p:cNvGrpSpPr>
            <a:grpSpLocks/>
          </p:cNvGrpSpPr>
          <p:nvPr/>
        </p:nvGrpSpPr>
        <p:grpSpPr bwMode="auto">
          <a:xfrm>
            <a:off x="4354513" y="966788"/>
            <a:ext cx="838200" cy="488950"/>
            <a:chOff x="1776" y="748"/>
            <a:chExt cx="528" cy="308"/>
          </a:xfrm>
        </p:grpSpPr>
        <p:sp>
          <p:nvSpPr>
            <p:cNvPr id="29783" name="Text Box 10"/>
            <p:cNvSpPr txBox="1">
              <a:spLocks noChangeArrowheads="1"/>
            </p:cNvSpPr>
            <p:nvPr/>
          </p:nvSpPr>
          <p:spPr bwMode="auto">
            <a:xfrm>
              <a:off x="1776" y="74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记作</a:t>
              </a:r>
            </a:p>
          </p:txBody>
        </p:sp>
        <p:sp>
          <p:nvSpPr>
            <p:cNvPr id="29784" name="Line 11"/>
            <p:cNvSpPr>
              <a:spLocks noChangeShapeType="1"/>
            </p:cNvSpPr>
            <p:nvPr/>
          </p:nvSpPr>
          <p:spPr bwMode="auto">
            <a:xfrm>
              <a:off x="1776" y="100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5" name="Line 12"/>
            <p:cNvSpPr>
              <a:spLocks noChangeShapeType="1"/>
            </p:cNvSpPr>
            <p:nvPr/>
          </p:nvSpPr>
          <p:spPr bwMode="auto">
            <a:xfrm>
              <a:off x="1776" y="10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1752600" y="182880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297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443563"/>
              </p:ext>
            </p:extLst>
          </p:nvPr>
        </p:nvGraphicFramePr>
        <p:xfrm>
          <a:off x="1834537" y="2470483"/>
          <a:ext cx="2386012" cy="539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6" name="Equation" r:id="rId9" imgW="1130040" imgH="241200" progId="Equation.DSMT4">
                  <p:embed/>
                </p:oleObj>
              </mc:Choice>
              <mc:Fallback>
                <p:oleObj name="Equation" r:id="rId9" imgW="1130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537" y="2470483"/>
                        <a:ext cx="2386012" cy="539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11" name="Group 15"/>
          <p:cNvGrpSpPr>
            <a:grpSpLocks/>
          </p:cNvGrpSpPr>
          <p:nvPr/>
        </p:nvGrpSpPr>
        <p:grpSpPr bwMode="auto">
          <a:xfrm>
            <a:off x="3921128" y="3087690"/>
            <a:ext cx="1466851" cy="611188"/>
            <a:chOff x="2427" y="1418"/>
            <a:chExt cx="924" cy="385"/>
          </a:xfrm>
        </p:grpSpPr>
        <p:grpSp>
          <p:nvGrpSpPr>
            <p:cNvPr id="29778" name="Group 16"/>
            <p:cNvGrpSpPr>
              <a:grpSpLocks/>
            </p:cNvGrpSpPr>
            <p:nvPr/>
          </p:nvGrpSpPr>
          <p:grpSpPr bwMode="auto">
            <a:xfrm>
              <a:off x="2427" y="1418"/>
              <a:ext cx="924" cy="385"/>
              <a:chOff x="2427" y="1417"/>
              <a:chExt cx="924" cy="385"/>
            </a:xfrm>
          </p:grpSpPr>
          <p:graphicFrame>
            <p:nvGraphicFramePr>
              <p:cNvPr id="2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8491284"/>
                  </p:ext>
                </p:extLst>
              </p:nvPr>
            </p:nvGraphicFramePr>
            <p:xfrm>
              <a:off x="2427" y="1417"/>
              <a:ext cx="924" cy="3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57" name="Equation" r:id="rId11" imgW="634680" imgH="253800" progId="Equation.DSMT4">
                      <p:embed/>
                    </p:oleObj>
                  </mc:Choice>
                  <mc:Fallback>
                    <p:oleObj name="Equation" r:id="rId11" imgW="63468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grayscl/>
                            <a:biLevel thresh="50000"/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7" y="1417"/>
                            <a:ext cx="924" cy="3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81" name="Line 18"/>
              <p:cNvSpPr>
                <a:spLocks noChangeShapeType="1"/>
              </p:cNvSpPr>
              <p:nvPr/>
            </p:nvSpPr>
            <p:spPr bwMode="auto">
              <a:xfrm>
                <a:off x="2508" y="1469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82" name="Line 19"/>
              <p:cNvSpPr>
                <a:spLocks noChangeShapeType="1"/>
              </p:cNvSpPr>
              <p:nvPr/>
            </p:nvSpPr>
            <p:spPr bwMode="auto">
              <a:xfrm>
                <a:off x="3167" y="1488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9779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6841255"/>
                </p:ext>
              </p:extLst>
            </p:nvPr>
          </p:nvGraphicFramePr>
          <p:xfrm>
            <a:off x="2491" y="1470"/>
            <a:ext cx="216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58" name="Equation" r:id="rId13" imgW="126720" imgH="177480" progId="Equation.DSMT4">
                    <p:embed/>
                  </p:oleObj>
                </mc:Choice>
                <mc:Fallback>
                  <p:oleObj name="Equation" r:id="rId13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1" y="1470"/>
                          <a:ext cx="216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1876426" y="3557600"/>
            <a:ext cx="1401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B. 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性质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3857425" y="488235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为两个非零向量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6482794" y="4872037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则有</a:t>
            </a: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4879982" y="5650362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 flipV="1">
            <a:off x="4872039" y="5778500"/>
            <a:ext cx="806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722" name="Group 26"/>
          <p:cNvGrpSpPr>
            <a:grpSpLocks/>
          </p:cNvGrpSpPr>
          <p:nvPr/>
        </p:nvGrpSpPr>
        <p:grpSpPr bwMode="auto">
          <a:xfrm>
            <a:off x="5275264" y="1206502"/>
            <a:ext cx="944563" cy="500063"/>
            <a:chOff x="2492" y="659"/>
            <a:chExt cx="595" cy="315"/>
          </a:xfrm>
        </p:grpSpPr>
        <p:graphicFrame>
          <p:nvGraphicFramePr>
            <p:cNvPr id="29776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5300003"/>
                </p:ext>
              </p:extLst>
            </p:nvPr>
          </p:nvGraphicFramePr>
          <p:xfrm>
            <a:off x="2492" y="659"/>
            <a:ext cx="595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59" name="Equation" r:id="rId15" imgW="444240" imgH="228600" progId="Equation.DSMT4">
                    <p:embed/>
                  </p:oleObj>
                </mc:Choice>
                <mc:Fallback>
                  <p:oleObj name="Equation" r:id="rId15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2" y="659"/>
                          <a:ext cx="595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77" name="Line 28"/>
            <p:cNvSpPr>
              <a:spLocks noChangeShapeType="1"/>
            </p:cNvSpPr>
            <p:nvPr/>
          </p:nvSpPr>
          <p:spPr bwMode="auto">
            <a:xfrm>
              <a:off x="2927" y="672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25" name="Group 29"/>
          <p:cNvGrpSpPr>
            <a:grpSpLocks/>
          </p:cNvGrpSpPr>
          <p:nvPr/>
        </p:nvGrpSpPr>
        <p:grpSpPr bwMode="auto">
          <a:xfrm>
            <a:off x="3049588" y="1123951"/>
            <a:ext cx="1285875" cy="555625"/>
            <a:chOff x="1041" y="607"/>
            <a:chExt cx="810" cy="350"/>
          </a:xfrm>
        </p:grpSpPr>
        <p:graphicFrame>
          <p:nvGraphicFramePr>
            <p:cNvPr id="3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45369"/>
                </p:ext>
              </p:extLst>
            </p:nvPr>
          </p:nvGraphicFramePr>
          <p:xfrm>
            <a:off x="1041" y="607"/>
            <a:ext cx="810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60" name="Equation" r:id="rId17" imgW="583920" imgH="241200" progId="Equation.DSMT4">
                    <p:embed/>
                  </p:oleObj>
                </mc:Choice>
                <mc:Fallback>
                  <p:oleObj name="Equation" r:id="rId17" imgW="5839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1" y="607"/>
                          <a:ext cx="810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2219349"/>
                </p:ext>
              </p:extLst>
            </p:nvPr>
          </p:nvGraphicFramePr>
          <p:xfrm>
            <a:off x="1137" y="673"/>
            <a:ext cx="19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61" name="Equation" r:id="rId19" imgW="126720" imgH="177480" progId="Equation.DSMT4">
                    <p:embed/>
                  </p:oleObj>
                </mc:Choice>
                <mc:Fallback>
                  <p:oleObj name="Equation" r:id="rId19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7" y="673"/>
                          <a:ext cx="19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75" name="Line 32"/>
            <p:cNvSpPr>
              <a:spLocks noChangeShapeType="1"/>
            </p:cNvSpPr>
            <p:nvPr/>
          </p:nvSpPr>
          <p:spPr bwMode="auto">
            <a:xfrm>
              <a:off x="1152" y="67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29" name="Group 33"/>
          <p:cNvGrpSpPr>
            <a:grpSpLocks/>
          </p:cNvGrpSpPr>
          <p:nvPr/>
        </p:nvGrpSpPr>
        <p:grpSpPr bwMode="auto">
          <a:xfrm>
            <a:off x="3032126" y="1900239"/>
            <a:ext cx="969963" cy="498475"/>
            <a:chOff x="1334" y="1048"/>
            <a:chExt cx="611" cy="314"/>
          </a:xfrm>
        </p:grpSpPr>
        <p:graphicFrame>
          <p:nvGraphicFramePr>
            <p:cNvPr id="29770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4957800"/>
                </p:ext>
              </p:extLst>
            </p:nvPr>
          </p:nvGraphicFramePr>
          <p:xfrm>
            <a:off x="1334" y="1048"/>
            <a:ext cx="611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62" name="Equation" r:id="rId21" imgW="406080" imgH="203040" progId="Equation.DSMT4">
                    <p:embed/>
                  </p:oleObj>
                </mc:Choice>
                <mc:Fallback>
                  <p:oleObj name="Equation" r:id="rId21" imgW="406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4" y="1048"/>
                          <a:ext cx="611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Line 35"/>
            <p:cNvSpPr>
              <a:spLocks noChangeShapeType="1"/>
            </p:cNvSpPr>
            <p:nvPr/>
          </p:nvSpPr>
          <p:spPr bwMode="auto">
            <a:xfrm>
              <a:off x="1344" y="110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36"/>
            <p:cNvSpPr>
              <a:spLocks noChangeShapeType="1"/>
            </p:cNvSpPr>
            <p:nvPr/>
          </p:nvSpPr>
          <p:spPr bwMode="auto">
            <a:xfrm>
              <a:off x="1584" y="107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33" name="Group 37"/>
          <p:cNvGrpSpPr>
            <a:grpSpLocks/>
          </p:cNvGrpSpPr>
          <p:nvPr/>
        </p:nvGrpSpPr>
        <p:grpSpPr bwMode="auto">
          <a:xfrm>
            <a:off x="3910017" y="1855791"/>
            <a:ext cx="1416052" cy="576264"/>
            <a:chOff x="1976" y="1020"/>
            <a:chExt cx="892" cy="363"/>
          </a:xfrm>
        </p:grpSpPr>
        <p:graphicFrame>
          <p:nvGraphicFramePr>
            <p:cNvPr id="7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2106021"/>
                </p:ext>
              </p:extLst>
            </p:nvPr>
          </p:nvGraphicFramePr>
          <p:xfrm>
            <a:off x="1976" y="1020"/>
            <a:ext cx="89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63" name="Equation" r:id="rId23" imgW="622080" imgH="241200" progId="Equation.DSMT4">
                    <p:embed/>
                  </p:oleObj>
                </mc:Choice>
                <mc:Fallback>
                  <p:oleObj name="Equation" r:id="rId23" imgW="6220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6" y="1020"/>
                          <a:ext cx="892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68" name="Line 39"/>
            <p:cNvSpPr>
              <a:spLocks noChangeShapeType="1"/>
            </p:cNvSpPr>
            <p:nvPr/>
          </p:nvSpPr>
          <p:spPr bwMode="auto">
            <a:xfrm>
              <a:off x="2064" y="110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9" name="Line 40"/>
            <p:cNvSpPr>
              <a:spLocks noChangeShapeType="1"/>
            </p:cNvSpPr>
            <p:nvPr/>
          </p:nvSpPr>
          <p:spPr bwMode="auto">
            <a:xfrm>
              <a:off x="2706" y="10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37" name="Group 41"/>
          <p:cNvGrpSpPr>
            <a:grpSpLocks/>
          </p:cNvGrpSpPr>
          <p:nvPr/>
        </p:nvGrpSpPr>
        <p:grpSpPr bwMode="auto">
          <a:xfrm>
            <a:off x="3022600" y="3138488"/>
            <a:ext cx="965200" cy="441325"/>
            <a:chOff x="1856" y="1420"/>
            <a:chExt cx="608" cy="278"/>
          </a:xfrm>
        </p:grpSpPr>
        <p:graphicFrame>
          <p:nvGraphicFramePr>
            <p:cNvPr id="29764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6718715"/>
                </p:ext>
              </p:extLst>
            </p:nvPr>
          </p:nvGraphicFramePr>
          <p:xfrm>
            <a:off x="1856" y="1420"/>
            <a:ext cx="60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64" name="Equation" r:id="rId25" imgW="406080" imgH="177480" progId="Equation.DSMT4">
                    <p:embed/>
                  </p:oleObj>
                </mc:Choice>
                <mc:Fallback>
                  <p:oleObj name="Equation" r:id="rId25" imgW="4060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6" y="1420"/>
                          <a:ext cx="608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65" name="Line 43"/>
            <p:cNvSpPr>
              <a:spLocks noChangeShapeType="1"/>
            </p:cNvSpPr>
            <p:nvPr/>
          </p:nvSpPr>
          <p:spPr bwMode="auto">
            <a:xfrm>
              <a:off x="1872" y="14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6" name="Line 44"/>
            <p:cNvSpPr>
              <a:spLocks noChangeShapeType="1"/>
            </p:cNvSpPr>
            <p:nvPr/>
          </p:nvSpPr>
          <p:spPr bwMode="auto">
            <a:xfrm>
              <a:off x="2111" y="14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41" name="Group 45"/>
          <p:cNvGrpSpPr>
            <a:grpSpLocks/>
          </p:cNvGrpSpPr>
          <p:nvPr/>
        </p:nvGrpSpPr>
        <p:grpSpPr bwMode="auto">
          <a:xfrm>
            <a:off x="2668588" y="4216400"/>
            <a:ext cx="1574801" cy="506414"/>
            <a:chOff x="385" y="2287"/>
            <a:chExt cx="992" cy="319"/>
          </a:xfrm>
        </p:grpSpPr>
        <p:graphicFrame>
          <p:nvGraphicFramePr>
            <p:cNvPr id="29761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54580"/>
                </p:ext>
              </p:extLst>
            </p:nvPr>
          </p:nvGraphicFramePr>
          <p:xfrm>
            <a:off x="385" y="2287"/>
            <a:ext cx="992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65" name="Equation" r:id="rId27" imgW="660240" imgH="203040" progId="Equation.DSMT4">
                    <p:embed/>
                  </p:oleObj>
                </mc:Choice>
                <mc:Fallback>
                  <p:oleObj name="Equation" r:id="rId27" imgW="660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2287"/>
                          <a:ext cx="992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62" name="Line 47"/>
            <p:cNvSpPr>
              <a:spLocks noChangeShapeType="1"/>
            </p:cNvSpPr>
            <p:nvPr/>
          </p:nvSpPr>
          <p:spPr bwMode="auto">
            <a:xfrm>
              <a:off x="767" y="233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3" name="Line 48"/>
            <p:cNvSpPr>
              <a:spLocks noChangeShapeType="1"/>
            </p:cNvSpPr>
            <p:nvPr/>
          </p:nvSpPr>
          <p:spPr bwMode="auto">
            <a:xfrm>
              <a:off x="1015" y="233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45" name="Group 49"/>
          <p:cNvGrpSpPr>
            <a:grpSpLocks/>
          </p:cNvGrpSpPr>
          <p:nvPr/>
        </p:nvGrpSpPr>
        <p:grpSpPr bwMode="auto">
          <a:xfrm>
            <a:off x="4279904" y="4099168"/>
            <a:ext cx="755651" cy="714376"/>
            <a:chOff x="1372" y="2158"/>
            <a:chExt cx="476" cy="450"/>
          </a:xfrm>
        </p:grpSpPr>
        <p:graphicFrame>
          <p:nvGraphicFramePr>
            <p:cNvPr id="29759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9660482"/>
                </p:ext>
              </p:extLst>
            </p:nvPr>
          </p:nvGraphicFramePr>
          <p:xfrm>
            <a:off x="1372" y="2158"/>
            <a:ext cx="476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66" name="Equation" r:id="rId29" imgW="279360" imgH="266400" progId="Equation.DSMT4">
                    <p:embed/>
                  </p:oleObj>
                </mc:Choice>
                <mc:Fallback>
                  <p:oleObj name="Equation" r:id="rId29" imgW="27936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2" y="2158"/>
                          <a:ext cx="476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60" name="Line 51"/>
            <p:cNvSpPr>
              <a:spLocks noChangeShapeType="1"/>
            </p:cNvSpPr>
            <p:nvPr/>
          </p:nvSpPr>
          <p:spPr bwMode="auto">
            <a:xfrm>
              <a:off x="1488" y="230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48" name="Group 52"/>
          <p:cNvGrpSpPr>
            <a:grpSpLocks/>
          </p:cNvGrpSpPr>
          <p:nvPr/>
        </p:nvGrpSpPr>
        <p:grpSpPr bwMode="auto">
          <a:xfrm>
            <a:off x="2668588" y="4965544"/>
            <a:ext cx="1266826" cy="504825"/>
            <a:chOff x="372" y="2669"/>
            <a:chExt cx="798" cy="318"/>
          </a:xfrm>
        </p:grpSpPr>
        <p:graphicFrame>
          <p:nvGraphicFramePr>
            <p:cNvPr id="8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6668432"/>
                </p:ext>
              </p:extLst>
            </p:nvPr>
          </p:nvGraphicFramePr>
          <p:xfrm>
            <a:off x="372" y="2669"/>
            <a:ext cx="79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67" name="Equation" r:id="rId31" imgW="533160" imgH="203040" progId="Equation.DSMT4">
                    <p:embed/>
                  </p:oleObj>
                </mc:Choice>
                <mc:Fallback>
                  <p:oleObj name="Equation" r:id="rId31" imgW="533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" y="2669"/>
                          <a:ext cx="79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57" name="Line 54"/>
            <p:cNvSpPr>
              <a:spLocks noChangeShapeType="1"/>
            </p:cNvSpPr>
            <p:nvPr/>
          </p:nvSpPr>
          <p:spPr bwMode="auto">
            <a:xfrm>
              <a:off x="777" y="270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8" name="Line 55"/>
            <p:cNvSpPr>
              <a:spLocks noChangeShapeType="1"/>
            </p:cNvSpPr>
            <p:nvPr/>
          </p:nvSpPr>
          <p:spPr bwMode="auto">
            <a:xfrm>
              <a:off x="1008" y="26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52" name="Group 56"/>
          <p:cNvGrpSpPr>
            <a:grpSpLocks/>
          </p:cNvGrpSpPr>
          <p:nvPr/>
        </p:nvGrpSpPr>
        <p:grpSpPr bwMode="auto">
          <a:xfrm>
            <a:off x="3563300" y="5526451"/>
            <a:ext cx="1241743" cy="429111"/>
            <a:chOff x="1032" y="3074"/>
            <a:chExt cx="806" cy="203"/>
          </a:xfrm>
        </p:grpSpPr>
        <p:graphicFrame>
          <p:nvGraphicFramePr>
            <p:cNvPr id="29753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6956920"/>
                </p:ext>
              </p:extLst>
            </p:nvPr>
          </p:nvGraphicFramePr>
          <p:xfrm>
            <a:off x="1032" y="3074"/>
            <a:ext cx="806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68" name="Equation" r:id="rId33" imgW="507960" imgH="177480" progId="Equation.DSMT4">
                    <p:embed/>
                  </p:oleObj>
                </mc:Choice>
                <mc:Fallback>
                  <p:oleObj name="Equation" r:id="rId33" imgW="5079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" y="3074"/>
                          <a:ext cx="806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54" name="Line 58"/>
            <p:cNvSpPr>
              <a:spLocks noChangeShapeType="1"/>
            </p:cNvSpPr>
            <p:nvPr/>
          </p:nvSpPr>
          <p:spPr bwMode="auto">
            <a:xfrm>
              <a:off x="1056" y="312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5" name="Line 59"/>
            <p:cNvSpPr>
              <a:spLocks noChangeShapeType="1"/>
            </p:cNvSpPr>
            <p:nvPr/>
          </p:nvSpPr>
          <p:spPr bwMode="auto">
            <a:xfrm>
              <a:off x="1299" y="3079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56" name="Group 60"/>
          <p:cNvGrpSpPr>
            <a:grpSpLocks/>
          </p:cNvGrpSpPr>
          <p:nvPr/>
        </p:nvGrpSpPr>
        <p:grpSpPr bwMode="auto">
          <a:xfrm>
            <a:off x="5950623" y="5432901"/>
            <a:ext cx="949326" cy="582612"/>
            <a:chOff x="2476" y="2976"/>
            <a:chExt cx="598" cy="367"/>
          </a:xfrm>
        </p:grpSpPr>
        <p:graphicFrame>
          <p:nvGraphicFramePr>
            <p:cNvPr id="29749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3968728"/>
                </p:ext>
              </p:extLst>
            </p:nvPr>
          </p:nvGraphicFramePr>
          <p:xfrm>
            <a:off x="2476" y="3024"/>
            <a:ext cx="598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69" name="Equation" r:id="rId35" imgW="393480" imgH="203040" progId="Equation.DSMT4">
                    <p:embed/>
                  </p:oleObj>
                </mc:Choice>
                <mc:Fallback>
                  <p:oleObj name="Equation" r:id="rId35" imgW="393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" y="3024"/>
                          <a:ext cx="598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50" name="Text Box 62"/>
            <p:cNvSpPr txBox="1">
              <a:spLocks noChangeArrowheads="1"/>
            </p:cNvSpPr>
            <p:nvPr/>
          </p:nvSpPr>
          <p:spPr bwMode="auto">
            <a:xfrm>
              <a:off x="2640" y="2976"/>
              <a:ext cx="35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</a:t>
              </a:r>
            </a:p>
          </p:txBody>
        </p:sp>
        <p:sp>
          <p:nvSpPr>
            <p:cNvPr id="29751" name="Line 63"/>
            <p:cNvSpPr>
              <a:spLocks noChangeShapeType="1"/>
            </p:cNvSpPr>
            <p:nvPr/>
          </p:nvSpPr>
          <p:spPr bwMode="auto">
            <a:xfrm>
              <a:off x="2496" y="307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64"/>
            <p:cNvSpPr>
              <a:spLocks noChangeShapeType="1"/>
            </p:cNvSpPr>
            <p:nvPr/>
          </p:nvSpPr>
          <p:spPr bwMode="auto">
            <a:xfrm>
              <a:off x="2880" y="302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24" name="Group 65"/>
          <p:cNvGrpSpPr>
            <a:grpSpLocks/>
          </p:cNvGrpSpPr>
          <p:nvPr/>
        </p:nvGrpSpPr>
        <p:grpSpPr bwMode="auto">
          <a:xfrm>
            <a:off x="8594726" y="1414464"/>
            <a:ext cx="231775" cy="346075"/>
            <a:chOff x="4454" y="838"/>
            <a:chExt cx="146" cy="218"/>
          </a:xfrm>
        </p:grpSpPr>
        <p:graphicFrame>
          <p:nvGraphicFramePr>
            <p:cNvPr id="29747" name="Object 66"/>
            <p:cNvGraphicFramePr>
              <a:graphicFrameLocks noChangeAspect="1"/>
            </p:cNvGraphicFramePr>
            <p:nvPr/>
          </p:nvGraphicFramePr>
          <p:xfrm>
            <a:off x="4464" y="848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70" name="Equation" r:id="rId37" imgW="190514" imgH="304787" progId="Equation.3">
                    <p:embed/>
                  </p:oleObj>
                </mc:Choice>
                <mc:Fallback>
                  <p:oleObj name="Equation" r:id="rId37" imgW="190514" imgH="3047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848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67"/>
            <p:cNvSpPr>
              <a:spLocks noChangeShapeType="1"/>
            </p:cNvSpPr>
            <p:nvPr/>
          </p:nvSpPr>
          <p:spPr bwMode="auto">
            <a:xfrm>
              <a:off x="4454" y="83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9061450" y="2141538"/>
            <a:ext cx="236538" cy="304800"/>
            <a:chOff x="4748" y="1296"/>
            <a:chExt cx="149" cy="192"/>
          </a:xfrm>
        </p:grpSpPr>
        <p:graphicFrame>
          <p:nvGraphicFramePr>
            <p:cNvPr id="12" name="Object 69"/>
            <p:cNvGraphicFramePr>
              <a:graphicFrameLocks noChangeAspect="1"/>
            </p:cNvGraphicFramePr>
            <p:nvPr/>
          </p:nvGraphicFramePr>
          <p:xfrm>
            <a:off x="4748" y="133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71" name="Equation" r:id="rId39" imgW="199884" imgH="209563" progId="Equation.DSMT4">
                    <p:embed/>
                  </p:oleObj>
                </mc:Choice>
                <mc:Fallback>
                  <p:oleObj name="Equation" r:id="rId39" imgW="199884" imgH="20956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8" y="133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46" name="Line 70"/>
            <p:cNvSpPr>
              <a:spLocks noChangeShapeType="1"/>
            </p:cNvSpPr>
            <p:nvPr/>
          </p:nvSpPr>
          <p:spPr bwMode="auto">
            <a:xfrm>
              <a:off x="4752" y="129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67" name="Group 71"/>
          <p:cNvGrpSpPr>
            <a:grpSpLocks/>
          </p:cNvGrpSpPr>
          <p:nvPr/>
        </p:nvGrpSpPr>
        <p:grpSpPr bwMode="auto">
          <a:xfrm>
            <a:off x="7991475" y="4098932"/>
            <a:ext cx="1685925" cy="542926"/>
            <a:chOff x="4074" y="2582"/>
            <a:chExt cx="1062" cy="342"/>
          </a:xfrm>
        </p:grpSpPr>
        <p:graphicFrame>
          <p:nvGraphicFramePr>
            <p:cNvPr id="29742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992494"/>
                </p:ext>
              </p:extLst>
            </p:nvPr>
          </p:nvGraphicFramePr>
          <p:xfrm>
            <a:off x="4074" y="2582"/>
            <a:ext cx="106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72" name="Equation" r:id="rId41" imgW="711000" imgH="215640" progId="Equation.DSMT4">
                    <p:embed/>
                  </p:oleObj>
                </mc:Choice>
                <mc:Fallback>
                  <p:oleObj name="Equation" r:id="rId41" imgW="71100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4" y="2582"/>
                          <a:ext cx="106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43" name="Line 73"/>
            <p:cNvSpPr>
              <a:spLocks noChangeShapeType="1"/>
            </p:cNvSpPr>
            <p:nvPr/>
          </p:nvSpPr>
          <p:spPr bwMode="auto">
            <a:xfrm>
              <a:off x="4400" y="26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4" name="Line 74"/>
            <p:cNvSpPr>
              <a:spLocks noChangeShapeType="1"/>
            </p:cNvSpPr>
            <p:nvPr/>
          </p:nvSpPr>
          <p:spPr bwMode="auto">
            <a:xfrm>
              <a:off x="4655" y="26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71" name="Line 75"/>
          <p:cNvSpPr>
            <a:spLocks noChangeShapeType="1"/>
          </p:cNvSpPr>
          <p:nvPr/>
        </p:nvSpPr>
        <p:spPr bwMode="auto">
          <a:xfrm>
            <a:off x="8940800" y="4676775"/>
            <a:ext cx="0" cy="457200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772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092535"/>
              </p:ext>
            </p:extLst>
          </p:nvPr>
        </p:nvGraphicFramePr>
        <p:xfrm>
          <a:off x="9061450" y="5252449"/>
          <a:ext cx="678507" cy="925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73" name="Equation" r:id="rId43" imgW="291960" imgH="406080" progId="Equation.DSMT4">
                  <p:embed/>
                </p:oleObj>
              </mc:Choice>
              <mc:Fallback>
                <p:oleObj name="Equation" r:id="rId43" imgW="291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1450" y="5252449"/>
                        <a:ext cx="678507" cy="925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73" name="Line 77"/>
          <p:cNvSpPr>
            <a:spLocks noChangeShapeType="1"/>
          </p:cNvSpPr>
          <p:nvPr/>
        </p:nvSpPr>
        <p:spPr bwMode="auto">
          <a:xfrm flipV="1">
            <a:off x="9093200" y="4600575"/>
            <a:ext cx="0" cy="533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774" name="Group 78"/>
          <p:cNvGrpSpPr>
            <a:grpSpLocks/>
          </p:cNvGrpSpPr>
          <p:nvPr/>
        </p:nvGrpSpPr>
        <p:grpSpPr bwMode="auto">
          <a:xfrm>
            <a:off x="8268890" y="5330332"/>
            <a:ext cx="806451" cy="655638"/>
            <a:chOff x="3983" y="3168"/>
            <a:chExt cx="508" cy="413"/>
          </a:xfrm>
        </p:grpSpPr>
        <p:sp>
          <p:nvSpPr>
            <p:cNvPr id="13" name="Freeform 79"/>
            <p:cNvSpPr>
              <a:spLocks/>
            </p:cNvSpPr>
            <p:nvPr/>
          </p:nvSpPr>
          <p:spPr bwMode="auto">
            <a:xfrm>
              <a:off x="4128" y="3168"/>
              <a:ext cx="240" cy="96"/>
            </a:xfrm>
            <a:custGeom>
              <a:avLst/>
              <a:gdLst>
                <a:gd name="T0" fmla="*/ 0 w 384"/>
                <a:gd name="T1" fmla="*/ 96 h 96"/>
                <a:gd name="T2" fmla="*/ 47 w 384"/>
                <a:gd name="T3" fmla="*/ 0 h 96"/>
                <a:gd name="T4" fmla="*/ 94 w 384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lnTo>
                    <a:pt x="192" y="0"/>
                  </a:lnTo>
                  <a:lnTo>
                    <a:pt x="38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38" name="Group 80"/>
            <p:cNvGrpSpPr>
              <a:grpSpLocks/>
            </p:cNvGrpSpPr>
            <p:nvPr/>
          </p:nvGrpSpPr>
          <p:grpSpPr bwMode="auto">
            <a:xfrm>
              <a:off x="3983" y="3308"/>
              <a:ext cx="508" cy="273"/>
              <a:chOff x="3983" y="3308"/>
              <a:chExt cx="508" cy="273"/>
            </a:xfrm>
          </p:grpSpPr>
          <p:graphicFrame>
            <p:nvGraphicFramePr>
              <p:cNvPr id="29739" name="Object 8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7207580"/>
                  </p:ext>
                </p:extLst>
              </p:nvPr>
            </p:nvGraphicFramePr>
            <p:xfrm>
              <a:off x="3983" y="3308"/>
              <a:ext cx="508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74" name="Equation" r:id="rId45" imgW="393480" imgH="203040" progId="Equation.DSMT4">
                      <p:embed/>
                    </p:oleObj>
                  </mc:Choice>
                  <mc:Fallback>
                    <p:oleObj name="Equation" r:id="rId45" imgW="3934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grayscl/>
                            <a:biLevel thresh="50000"/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3" y="3308"/>
                            <a:ext cx="508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40" name="Line 82"/>
              <p:cNvSpPr>
                <a:spLocks noChangeShapeType="1"/>
              </p:cNvSpPr>
              <p:nvPr/>
            </p:nvSpPr>
            <p:spPr bwMode="auto">
              <a:xfrm>
                <a:off x="4080" y="3360"/>
                <a:ext cx="1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83"/>
              <p:cNvSpPr>
                <a:spLocks noChangeShapeType="1"/>
              </p:cNvSpPr>
              <p:nvPr/>
            </p:nvSpPr>
            <p:spPr bwMode="auto">
              <a:xfrm>
                <a:off x="4284" y="3312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9780" name="Group 84"/>
          <p:cNvGrpSpPr>
            <a:grpSpLocks/>
          </p:cNvGrpSpPr>
          <p:nvPr/>
        </p:nvGrpSpPr>
        <p:grpSpPr bwMode="auto">
          <a:xfrm>
            <a:off x="8128000" y="3581403"/>
            <a:ext cx="1778000" cy="501651"/>
            <a:chOff x="4160" y="2256"/>
            <a:chExt cx="1120" cy="316"/>
          </a:xfrm>
        </p:grpSpPr>
        <p:graphicFrame>
          <p:nvGraphicFramePr>
            <p:cNvPr id="29732" name="Object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8877085"/>
                </p:ext>
              </p:extLst>
            </p:nvPr>
          </p:nvGraphicFramePr>
          <p:xfrm>
            <a:off x="4160" y="2259"/>
            <a:ext cx="110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75" name="Equation" r:id="rId47" imgW="749160" imgH="203040" progId="Equation.DSMT4">
                    <p:embed/>
                  </p:oleObj>
                </mc:Choice>
                <mc:Fallback>
                  <p:oleObj name="Equation" r:id="rId47" imgW="749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0" y="2259"/>
                          <a:ext cx="110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86"/>
            <p:cNvSpPr>
              <a:spLocks noChangeShapeType="1"/>
            </p:cNvSpPr>
            <p:nvPr/>
          </p:nvSpPr>
          <p:spPr bwMode="auto">
            <a:xfrm>
              <a:off x="4176" y="230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4" name="Line 87"/>
            <p:cNvSpPr>
              <a:spLocks noChangeShapeType="1"/>
            </p:cNvSpPr>
            <p:nvPr/>
          </p:nvSpPr>
          <p:spPr bwMode="auto">
            <a:xfrm>
              <a:off x="4512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5" name="Line 88"/>
            <p:cNvSpPr>
              <a:spLocks noChangeShapeType="1"/>
            </p:cNvSpPr>
            <p:nvPr/>
          </p:nvSpPr>
          <p:spPr bwMode="auto">
            <a:xfrm>
              <a:off x="4752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6" name="Line 89"/>
            <p:cNvSpPr>
              <a:spLocks noChangeShapeType="1"/>
            </p:cNvSpPr>
            <p:nvPr/>
          </p:nvSpPr>
          <p:spPr bwMode="auto">
            <a:xfrm>
              <a:off x="5135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3427413" y="5421313"/>
            <a:ext cx="3604691" cy="686778"/>
          </a:xfrm>
          <a:prstGeom prst="rect">
            <a:avLst/>
          </a:prstGeom>
          <a:noFill/>
          <a:ln w="38100" cmpd="thickThin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253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2" grpId="0" animBg="1"/>
      <p:bldP spid="29709" grpId="0" build="p" autoUpdateAnimBg="0"/>
      <p:bldP spid="29717" grpId="0" build="p" autoUpdateAnimBg="0"/>
      <p:bldP spid="29718" grpId="0" build="p" autoUpdateAnimBg="0" advAuto="0"/>
      <p:bldP spid="29719" grpId="0" build="p" autoUpdateAnimBg="0"/>
      <p:bldP spid="29720" grpId="0" animBg="1"/>
      <p:bldP spid="29721" grpId="0" animBg="1"/>
      <p:bldP spid="29771" grpId="0" animBg="1"/>
      <p:bldP spid="29773" grpId="0" animBg="1"/>
      <p:bldP spid="9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9950" y="358775"/>
            <a:ext cx="1822450" cy="5588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C.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运算律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06625" y="914401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(1)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交换律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206626" y="1524001"/>
            <a:ext cx="2130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(2)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结合律</a:t>
            </a: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157771"/>
              </p:ext>
            </p:extLst>
          </p:nvPr>
        </p:nvGraphicFramePr>
        <p:xfrm>
          <a:off x="4043362" y="1544127"/>
          <a:ext cx="1970088" cy="495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82" name="Equation" r:id="rId3" imgW="901440" imgH="215640" progId="Equation.DSMT4">
                  <p:embed/>
                </p:oleObj>
              </mc:Choice>
              <mc:Fallback>
                <p:oleObj name="Equation" r:id="rId3" imgW="901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2" y="1544127"/>
                        <a:ext cx="1970088" cy="495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6" name="Group 6"/>
          <p:cNvGrpSpPr>
            <a:grpSpLocks/>
          </p:cNvGrpSpPr>
          <p:nvPr/>
        </p:nvGrpSpPr>
        <p:grpSpPr bwMode="auto">
          <a:xfrm>
            <a:off x="4111625" y="971551"/>
            <a:ext cx="1547813" cy="433388"/>
            <a:chOff x="1666" y="756"/>
            <a:chExt cx="975" cy="273"/>
          </a:xfrm>
        </p:grpSpPr>
        <p:graphicFrame>
          <p:nvGraphicFramePr>
            <p:cNvPr id="3084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3644641"/>
                </p:ext>
              </p:extLst>
            </p:nvPr>
          </p:nvGraphicFramePr>
          <p:xfrm>
            <a:off x="1666" y="756"/>
            <a:ext cx="973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83" name="Equation" r:id="rId5" imgW="672840" imgH="177480" progId="Equation.DSMT4">
                    <p:embed/>
                  </p:oleObj>
                </mc:Choice>
                <mc:Fallback>
                  <p:oleObj name="Equation" r:id="rId5" imgW="6728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6" y="756"/>
                          <a:ext cx="973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42" name="Line 8"/>
            <p:cNvSpPr>
              <a:spLocks noChangeShapeType="1"/>
            </p:cNvSpPr>
            <p:nvPr/>
          </p:nvSpPr>
          <p:spPr bwMode="auto">
            <a:xfrm>
              <a:off x="1668" y="8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" name="Line 9"/>
            <p:cNvSpPr>
              <a:spLocks noChangeShapeType="1"/>
            </p:cNvSpPr>
            <p:nvPr/>
          </p:nvSpPr>
          <p:spPr bwMode="auto">
            <a:xfrm>
              <a:off x="1920" y="76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2256" y="76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2496" y="8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32" name="Group 12"/>
          <p:cNvGrpSpPr>
            <a:grpSpLocks/>
          </p:cNvGrpSpPr>
          <p:nvPr/>
        </p:nvGrpSpPr>
        <p:grpSpPr bwMode="auto">
          <a:xfrm>
            <a:off x="2863853" y="2133606"/>
            <a:ext cx="1574801" cy="520702"/>
            <a:chOff x="844" y="1344"/>
            <a:chExt cx="992" cy="328"/>
          </a:xfrm>
        </p:grpSpPr>
        <p:sp>
          <p:nvSpPr>
            <p:cNvPr id="30838" name="Line 13"/>
            <p:cNvSpPr>
              <a:spLocks noChangeShapeType="1"/>
            </p:cNvSpPr>
            <p:nvPr/>
          </p:nvSpPr>
          <p:spPr bwMode="auto">
            <a:xfrm>
              <a:off x="1152" y="13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6561039"/>
                </p:ext>
              </p:extLst>
            </p:nvPr>
          </p:nvGraphicFramePr>
          <p:xfrm>
            <a:off x="844" y="1344"/>
            <a:ext cx="99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84" name="Equation" r:id="rId7" imgW="647640" imgH="203040" progId="Equation.DSMT4">
                    <p:embed/>
                  </p:oleObj>
                </mc:Choice>
                <mc:Fallback>
                  <p:oleObj name="Equation" r:id="rId7" imgW="6476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4" y="1344"/>
                          <a:ext cx="99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40" name="Line 15"/>
            <p:cNvSpPr>
              <a:spLocks noChangeShapeType="1"/>
            </p:cNvSpPr>
            <p:nvPr/>
          </p:nvSpPr>
          <p:spPr bwMode="auto">
            <a:xfrm>
              <a:off x="1491" y="134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36" name="Group 16"/>
          <p:cNvGrpSpPr>
            <a:grpSpLocks/>
          </p:cNvGrpSpPr>
          <p:nvPr/>
        </p:nvGrpSpPr>
        <p:grpSpPr bwMode="auto">
          <a:xfrm>
            <a:off x="4351340" y="2114550"/>
            <a:ext cx="1227137" cy="509588"/>
            <a:chOff x="1781" y="1332"/>
            <a:chExt cx="773" cy="321"/>
          </a:xfrm>
        </p:grpSpPr>
        <p:sp>
          <p:nvSpPr>
            <p:cNvPr id="6" name="Line 17"/>
            <p:cNvSpPr>
              <a:spLocks noChangeShapeType="1"/>
            </p:cNvSpPr>
            <p:nvPr/>
          </p:nvSpPr>
          <p:spPr bwMode="auto">
            <a:xfrm>
              <a:off x="1823" y="13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3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6251901"/>
                </p:ext>
              </p:extLst>
            </p:nvPr>
          </p:nvGraphicFramePr>
          <p:xfrm>
            <a:off x="1781" y="1332"/>
            <a:ext cx="773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85" name="Equation" r:id="rId9" imgW="507960" imgH="203040" progId="Equation.DSMT4">
                    <p:embed/>
                  </p:oleObj>
                </mc:Choice>
                <mc:Fallback>
                  <p:oleObj name="Equation" r:id="rId9" imgW="507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1" y="1332"/>
                          <a:ext cx="773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37" name="Line 19"/>
            <p:cNvSpPr>
              <a:spLocks noChangeShapeType="1"/>
            </p:cNvSpPr>
            <p:nvPr/>
          </p:nvSpPr>
          <p:spPr bwMode="auto">
            <a:xfrm>
              <a:off x="2307" y="134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40" name="Group 20"/>
          <p:cNvGrpSpPr>
            <a:grpSpLocks/>
          </p:cNvGrpSpPr>
          <p:nvPr/>
        </p:nvGrpSpPr>
        <p:grpSpPr bwMode="auto">
          <a:xfrm>
            <a:off x="5486403" y="2122489"/>
            <a:ext cx="1597026" cy="520700"/>
            <a:chOff x="2496" y="1337"/>
            <a:chExt cx="1006" cy="328"/>
          </a:xfrm>
        </p:grpSpPr>
        <p:graphicFrame>
          <p:nvGraphicFramePr>
            <p:cNvPr id="3083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9221186"/>
                </p:ext>
              </p:extLst>
            </p:nvPr>
          </p:nvGraphicFramePr>
          <p:xfrm>
            <a:off x="2496" y="1337"/>
            <a:ext cx="100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86" name="Equation" r:id="rId11" imgW="647640" imgH="203040" progId="Equation.DSMT4">
                    <p:embed/>
                  </p:oleObj>
                </mc:Choice>
                <mc:Fallback>
                  <p:oleObj name="Equation" r:id="rId11" imgW="6476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337"/>
                          <a:ext cx="1006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33" name="Line 22"/>
            <p:cNvSpPr>
              <a:spLocks noChangeShapeType="1"/>
            </p:cNvSpPr>
            <p:nvPr/>
          </p:nvSpPr>
          <p:spPr bwMode="auto">
            <a:xfrm>
              <a:off x="2965" y="13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4" name="Line 23"/>
            <p:cNvSpPr>
              <a:spLocks noChangeShapeType="1"/>
            </p:cNvSpPr>
            <p:nvPr/>
          </p:nvSpPr>
          <p:spPr bwMode="auto">
            <a:xfrm>
              <a:off x="3219" y="134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44" name="Group 24"/>
          <p:cNvGrpSpPr>
            <a:grpSpLocks/>
          </p:cNvGrpSpPr>
          <p:nvPr/>
        </p:nvGrpSpPr>
        <p:grpSpPr bwMode="auto">
          <a:xfrm>
            <a:off x="2827338" y="2720980"/>
            <a:ext cx="1833563" cy="515939"/>
            <a:chOff x="821" y="2002"/>
            <a:chExt cx="1155" cy="325"/>
          </a:xfrm>
        </p:grpSpPr>
        <p:graphicFrame>
          <p:nvGraphicFramePr>
            <p:cNvPr id="30829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9706124"/>
                </p:ext>
              </p:extLst>
            </p:nvPr>
          </p:nvGraphicFramePr>
          <p:xfrm>
            <a:off x="821" y="2002"/>
            <a:ext cx="1155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87" name="Equation" r:id="rId13" imgW="761760" imgH="203040" progId="Equation.DSMT4">
                    <p:embed/>
                  </p:oleObj>
                </mc:Choice>
                <mc:Fallback>
                  <p:oleObj name="Equation" r:id="rId13" imgW="7617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" y="2002"/>
                          <a:ext cx="1155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30" name="Line 26"/>
            <p:cNvSpPr>
              <a:spLocks noChangeShapeType="1"/>
            </p:cNvSpPr>
            <p:nvPr/>
          </p:nvSpPr>
          <p:spPr bwMode="auto">
            <a:xfrm>
              <a:off x="1115" y="204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27"/>
            <p:cNvSpPr>
              <a:spLocks noChangeShapeType="1"/>
            </p:cNvSpPr>
            <p:nvPr/>
          </p:nvSpPr>
          <p:spPr bwMode="auto">
            <a:xfrm>
              <a:off x="1728" y="20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48" name="Group 28"/>
          <p:cNvGrpSpPr>
            <a:grpSpLocks/>
          </p:cNvGrpSpPr>
          <p:nvPr/>
        </p:nvGrpSpPr>
        <p:grpSpPr bwMode="auto">
          <a:xfrm>
            <a:off x="4732341" y="2687640"/>
            <a:ext cx="2236789" cy="633414"/>
            <a:chOff x="2021" y="1981"/>
            <a:chExt cx="1409" cy="399"/>
          </a:xfrm>
        </p:grpSpPr>
        <p:graphicFrame>
          <p:nvGraphicFramePr>
            <p:cNvPr id="8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2632432"/>
                </p:ext>
              </p:extLst>
            </p:nvPr>
          </p:nvGraphicFramePr>
          <p:xfrm>
            <a:off x="2021" y="1981"/>
            <a:ext cx="1409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88" name="Equation" r:id="rId15" imgW="952200" imgH="253800" progId="Equation.DSMT4">
                    <p:embed/>
                  </p:oleObj>
                </mc:Choice>
                <mc:Fallback>
                  <p:oleObj name="Equation" r:id="rId15" imgW="9522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1" y="1981"/>
                          <a:ext cx="1409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27" name="Line 30"/>
            <p:cNvSpPr>
              <a:spLocks noChangeShapeType="1"/>
            </p:cNvSpPr>
            <p:nvPr/>
          </p:nvSpPr>
          <p:spPr bwMode="auto">
            <a:xfrm>
              <a:off x="2525" y="206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28" name="Line 31"/>
            <p:cNvSpPr>
              <a:spLocks noChangeShapeType="1"/>
            </p:cNvSpPr>
            <p:nvPr/>
          </p:nvSpPr>
          <p:spPr bwMode="auto">
            <a:xfrm>
              <a:off x="3024" y="20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52" name="Group 32"/>
          <p:cNvGrpSpPr>
            <a:grpSpLocks/>
          </p:cNvGrpSpPr>
          <p:nvPr/>
        </p:nvGrpSpPr>
        <p:grpSpPr bwMode="auto">
          <a:xfrm>
            <a:off x="4733931" y="3289296"/>
            <a:ext cx="1820864" cy="506411"/>
            <a:chOff x="3366" y="2001"/>
            <a:chExt cx="1147" cy="319"/>
          </a:xfrm>
        </p:grpSpPr>
        <p:graphicFrame>
          <p:nvGraphicFramePr>
            <p:cNvPr id="30823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5128882"/>
                </p:ext>
              </p:extLst>
            </p:nvPr>
          </p:nvGraphicFramePr>
          <p:xfrm>
            <a:off x="3366" y="2001"/>
            <a:ext cx="1147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89" name="Equation" r:id="rId17" imgW="761760" imgH="203040" progId="Equation.DSMT4">
                    <p:embed/>
                  </p:oleObj>
                </mc:Choice>
                <mc:Fallback>
                  <p:oleObj name="Equation" r:id="rId17" imgW="7617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6" y="2001"/>
                          <a:ext cx="1147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24" name="Line 34"/>
            <p:cNvSpPr>
              <a:spLocks noChangeShapeType="1"/>
            </p:cNvSpPr>
            <p:nvPr/>
          </p:nvSpPr>
          <p:spPr bwMode="auto">
            <a:xfrm>
              <a:off x="4044" y="2049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25" name="Line 35"/>
            <p:cNvSpPr>
              <a:spLocks noChangeShapeType="1"/>
            </p:cNvSpPr>
            <p:nvPr/>
          </p:nvSpPr>
          <p:spPr bwMode="auto">
            <a:xfrm>
              <a:off x="4271" y="20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2206625" y="3824289"/>
            <a:ext cx="1866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(3)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分配律</a:t>
            </a:r>
          </a:p>
        </p:txBody>
      </p:sp>
      <p:grpSp>
        <p:nvGrpSpPr>
          <p:cNvPr id="30757" name="Group 37"/>
          <p:cNvGrpSpPr>
            <a:grpSpLocks/>
          </p:cNvGrpSpPr>
          <p:nvPr/>
        </p:nvGrpSpPr>
        <p:grpSpPr bwMode="auto">
          <a:xfrm>
            <a:off x="4003675" y="3822700"/>
            <a:ext cx="3322638" cy="617538"/>
            <a:chOff x="1418" y="136"/>
            <a:chExt cx="2093" cy="389"/>
          </a:xfrm>
        </p:grpSpPr>
        <p:graphicFrame>
          <p:nvGraphicFramePr>
            <p:cNvPr id="30815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1820535"/>
                </p:ext>
              </p:extLst>
            </p:nvPr>
          </p:nvGraphicFramePr>
          <p:xfrm>
            <a:off x="1418" y="136"/>
            <a:ext cx="2093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90" name="Equation" r:id="rId19" imgW="1460160" imgH="253800" progId="Equation.DSMT4">
                    <p:embed/>
                  </p:oleObj>
                </mc:Choice>
                <mc:Fallback>
                  <p:oleObj name="Equation" r:id="rId19" imgW="14601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8" y="136"/>
                          <a:ext cx="2093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16" name="Line 39"/>
            <p:cNvSpPr>
              <a:spLocks noChangeShapeType="1"/>
            </p:cNvSpPr>
            <p:nvPr/>
          </p:nvSpPr>
          <p:spPr bwMode="auto">
            <a:xfrm>
              <a:off x="1584" y="2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40"/>
            <p:cNvSpPr>
              <a:spLocks noChangeShapeType="1"/>
            </p:cNvSpPr>
            <p:nvPr/>
          </p:nvSpPr>
          <p:spPr bwMode="auto">
            <a:xfrm>
              <a:off x="1919" y="19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18" name="Line 41"/>
            <p:cNvSpPr>
              <a:spLocks noChangeShapeType="1"/>
            </p:cNvSpPr>
            <p:nvPr/>
          </p:nvSpPr>
          <p:spPr bwMode="auto">
            <a:xfrm>
              <a:off x="2255" y="2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19" name="Line 42"/>
            <p:cNvSpPr>
              <a:spLocks noChangeShapeType="1"/>
            </p:cNvSpPr>
            <p:nvPr/>
          </p:nvSpPr>
          <p:spPr bwMode="auto">
            <a:xfrm>
              <a:off x="2592" y="2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20" name="Line 43"/>
            <p:cNvSpPr>
              <a:spLocks noChangeShapeType="1"/>
            </p:cNvSpPr>
            <p:nvPr/>
          </p:nvSpPr>
          <p:spPr bwMode="auto">
            <a:xfrm>
              <a:off x="2831" y="2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44"/>
            <p:cNvSpPr>
              <a:spLocks noChangeShapeType="1"/>
            </p:cNvSpPr>
            <p:nvPr/>
          </p:nvSpPr>
          <p:spPr bwMode="auto">
            <a:xfrm>
              <a:off x="3151" y="19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22" name="Line 45"/>
            <p:cNvSpPr>
              <a:spLocks noChangeShapeType="1"/>
            </p:cNvSpPr>
            <p:nvPr/>
          </p:nvSpPr>
          <p:spPr bwMode="auto">
            <a:xfrm>
              <a:off x="3360" y="2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66" name="Text Box 46"/>
          <p:cNvSpPr txBox="1">
            <a:spLocks noChangeArrowheads="1"/>
          </p:cNvSpPr>
          <p:nvPr/>
        </p:nvSpPr>
        <p:spPr bwMode="auto">
          <a:xfrm>
            <a:off x="2768600" y="4433888"/>
            <a:ext cx="180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事实上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当</a:t>
            </a:r>
          </a:p>
        </p:txBody>
      </p:sp>
      <p:grpSp>
        <p:nvGrpSpPr>
          <p:cNvPr id="30767" name="Group 47"/>
          <p:cNvGrpSpPr>
            <a:grpSpLocks/>
          </p:cNvGrpSpPr>
          <p:nvPr/>
        </p:nvGrpSpPr>
        <p:grpSpPr bwMode="auto">
          <a:xfrm>
            <a:off x="4505325" y="4498977"/>
            <a:ext cx="777875" cy="414337"/>
            <a:chOff x="1526" y="721"/>
            <a:chExt cx="490" cy="261"/>
          </a:xfrm>
        </p:grpSpPr>
        <p:graphicFrame>
          <p:nvGraphicFramePr>
            <p:cNvPr id="30812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1615013"/>
                </p:ext>
              </p:extLst>
            </p:nvPr>
          </p:nvGraphicFramePr>
          <p:xfrm>
            <a:off x="1526" y="721"/>
            <a:ext cx="488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91" name="Equation" r:id="rId21" imgW="355320" imgH="177480" progId="Equation.DSMT4">
                    <p:embed/>
                  </p:oleObj>
                </mc:Choice>
                <mc:Fallback>
                  <p:oleObj name="Equation" r:id="rId21" imgW="3553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6" y="721"/>
                          <a:ext cx="488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49"/>
            <p:cNvSpPr>
              <a:spLocks noChangeShapeType="1"/>
            </p:cNvSpPr>
            <p:nvPr/>
          </p:nvSpPr>
          <p:spPr bwMode="auto">
            <a:xfrm>
              <a:off x="1536" y="76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14" name="Line 50"/>
            <p:cNvSpPr>
              <a:spLocks noChangeShapeType="1"/>
            </p:cNvSpPr>
            <p:nvPr/>
          </p:nvSpPr>
          <p:spPr bwMode="auto">
            <a:xfrm>
              <a:off x="1871" y="74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71" name="Text Box 51"/>
          <p:cNvSpPr txBox="1">
            <a:spLocks noChangeArrowheads="1"/>
          </p:cNvSpPr>
          <p:nvPr/>
        </p:nvSpPr>
        <p:spPr bwMode="auto">
          <a:xfrm>
            <a:off x="5283200" y="4419601"/>
            <a:ext cx="23574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显然成立 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grpSp>
        <p:nvGrpSpPr>
          <p:cNvPr id="30772" name="Group 52"/>
          <p:cNvGrpSpPr>
            <a:grpSpLocks/>
          </p:cNvGrpSpPr>
          <p:nvPr/>
        </p:nvGrpSpPr>
        <p:grpSpPr bwMode="auto">
          <a:xfrm>
            <a:off x="7613650" y="4478340"/>
            <a:ext cx="1404938" cy="474663"/>
            <a:chOff x="700" y="1133"/>
            <a:chExt cx="885" cy="299"/>
          </a:xfrm>
        </p:grpSpPr>
        <p:graphicFrame>
          <p:nvGraphicFramePr>
            <p:cNvPr id="30809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643701"/>
                </p:ext>
              </p:extLst>
            </p:nvPr>
          </p:nvGraphicFramePr>
          <p:xfrm>
            <a:off x="700" y="1133"/>
            <a:ext cx="88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92" name="Equation" r:id="rId23" imgW="660240" imgH="215640" progId="Equation.DSMT4">
                    <p:embed/>
                  </p:oleObj>
                </mc:Choice>
                <mc:Fallback>
                  <p:oleObj name="Equation" r:id="rId23" imgW="66024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" y="1133"/>
                          <a:ext cx="885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10" name="Line 54"/>
            <p:cNvSpPr>
              <a:spLocks noChangeShapeType="1"/>
            </p:cNvSpPr>
            <p:nvPr/>
          </p:nvSpPr>
          <p:spPr bwMode="auto">
            <a:xfrm>
              <a:off x="911" y="120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11" name="Line 55"/>
            <p:cNvSpPr>
              <a:spLocks noChangeShapeType="1"/>
            </p:cNvSpPr>
            <p:nvPr/>
          </p:nvSpPr>
          <p:spPr bwMode="auto">
            <a:xfrm>
              <a:off x="1247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76" name="Line 56"/>
          <p:cNvSpPr>
            <a:spLocks noChangeShapeType="1"/>
          </p:cNvSpPr>
          <p:nvPr/>
        </p:nvSpPr>
        <p:spPr bwMode="auto">
          <a:xfrm flipV="1">
            <a:off x="8077200" y="1204913"/>
            <a:ext cx="8382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7" name="Line 57"/>
          <p:cNvSpPr>
            <a:spLocks noChangeShapeType="1"/>
          </p:cNvSpPr>
          <p:nvPr/>
        </p:nvSpPr>
        <p:spPr bwMode="auto">
          <a:xfrm>
            <a:off x="8915400" y="1204913"/>
            <a:ext cx="685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8" name="Line 58"/>
          <p:cNvSpPr>
            <a:spLocks noChangeShapeType="1"/>
          </p:cNvSpPr>
          <p:nvPr/>
        </p:nvSpPr>
        <p:spPr bwMode="auto">
          <a:xfrm flipV="1">
            <a:off x="8077200" y="1662113"/>
            <a:ext cx="152400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9" name="Line 59"/>
          <p:cNvSpPr>
            <a:spLocks noChangeShapeType="1"/>
          </p:cNvSpPr>
          <p:nvPr/>
        </p:nvSpPr>
        <p:spPr bwMode="auto">
          <a:xfrm>
            <a:off x="7924801" y="3033713"/>
            <a:ext cx="2339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0" name="Line 60"/>
          <p:cNvSpPr>
            <a:spLocks noChangeShapeType="1"/>
          </p:cNvSpPr>
          <p:nvPr/>
        </p:nvSpPr>
        <p:spPr bwMode="auto">
          <a:xfrm>
            <a:off x="8077200" y="2195513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1" name="Line 61"/>
          <p:cNvSpPr>
            <a:spLocks noChangeShapeType="1"/>
          </p:cNvSpPr>
          <p:nvPr/>
        </p:nvSpPr>
        <p:spPr bwMode="auto">
          <a:xfrm>
            <a:off x="8915400" y="1204913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2" name="Line 62"/>
          <p:cNvSpPr>
            <a:spLocks noChangeShapeType="1"/>
          </p:cNvSpPr>
          <p:nvPr/>
        </p:nvSpPr>
        <p:spPr bwMode="auto">
          <a:xfrm>
            <a:off x="9601200" y="1662113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783" name="Group 63"/>
          <p:cNvGrpSpPr>
            <a:grpSpLocks/>
          </p:cNvGrpSpPr>
          <p:nvPr/>
        </p:nvGrpSpPr>
        <p:grpSpPr bwMode="auto">
          <a:xfrm>
            <a:off x="10020295" y="2636841"/>
            <a:ext cx="306388" cy="360363"/>
            <a:chOff x="5352" y="1574"/>
            <a:chExt cx="193" cy="227"/>
          </a:xfrm>
        </p:grpSpPr>
        <p:graphicFrame>
          <p:nvGraphicFramePr>
            <p:cNvPr id="12" name="Object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004084"/>
                </p:ext>
              </p:extLst>
            </p:nvPr>
          </p:nvGraphicFramePr>
          <p:xfrm>
            <a:off x="5352" y="1574"/>
            <a:ext cx="19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93" name="Equation" r:id="rId25" imgW="114120" imgH="139680" progId="Equation.DSMT4">
                    <p:embed/>
                  </p:oleObj>
                </mc:Choice>
                <mc:Fallback>
                  <p:oleObj name="Equation" r:id="rId25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2" y="1574"/>
                          <a:ext cx="19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08" name="Line 65"/>
            <p:cNvSpPr>
              <a:spLocks noChangeShapeType="1"/>
            </p:cNvSpPr>
            <p:nvPr/>
          </p:nvSpPr>
          <p:spPr bwMode="auto">
            <a:xfrm>
              <a:off x="5376" y="158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86" name="Group 66"/>
          <p:cNvGrpSpPr>
            <a:grpSpLocks/>
          </p:cNvGrpSpPr>
          <p:nvPr/>
        </p:nvGrpSpPr>
        <p:grpSpPr bwMode="auto">
          <a:xfrm>
            <a:off x="8380418" y="2092324"/>
            <a:ext cx="1035051" cy="496888"/>
            <a:chOff x="4175" y="1423"/>
            <a:chExt cx="652" cy="313"/>
          </a:xfrm>
        </p:grpSpPr>
        <p:graphicFrame>
          <p:nvGraphicFramePr>
            <p:cNvPr id="30804" name="Object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5404818"/>
                </p:ext>
              </p:extLst>
            </p:nvPr>
          </p:nvGraphicFramePr>
          <p:xfrm>
            <a:off x="4175" y="1425"/>
            <a:ext cx="652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94" name="Equation" r:id="rId27" imgW="444240" imgH="203040" progId="Equation.DSMT4">
                    <p:embed/>
                  </p:oleObj>
                </mc:Choice>
                <mc:Fallback>
                  <p:oleObj name="Equation" r:id="rId27" imgW="444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5" y="1425"/>
                          <a:ext cx="652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05" name="Line 68"/>
            <p:cNvSpPr>
              <a:spLocks noChangeShapeType="1"/>
            </p:cNvSpPr>
            <p:nvPr/>
          </p:nvSpPr>
          <p:spPr bwMode="auto">
            <a:xfrm>
              <a:off x="4272" y="1462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06" name="Line 69"/>
            <p:cNvSpPr>
              <a:spLocks noChangeShapeType="1"/>
            </p:cNvSpPr>
            <p:nvPr/>
          </p:nvSpPr>
          <p:spPr bwMode="auto">
            <a:xfrm>
              <a:off x="4608" y="1423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90" name="Group 70"/>
          <p:cNvGrpSpPr>
            <a:grpSpLocks/>
          </p:cNvGrpSpPr>
          <p:nvPr/>
        </p:nvGrpSpPr>
        <p:grpSpPr bwMode="auto">
          <a:xfrm>
            <a:off x="9274201" y="1066800"/>
            <a:ext cx="304801" cy="414338"/>
            <a:chOff x="4738" y="777"/>
            <a:chExt cx="192" cy="261"/>
          </a:xfrm>
        </p:grpSpPr>
        <p:graphicFrame>
          <p:nvGraphicFramePr>
            <p:cNvPr id="13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2347474"/>
                </p:ext>
              </p:extLst>
            </p:nvPr>
          </p:nvGraphicFramePr>
          <p:xfrm>
            <a:off x="4738" y="781"/>
            <a:ext cx="19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95" name="Equation" r:id="rId29" imgW="126720" imgH="177480" progId="Equation.DSMT4">
                    <p:embed/>
                  </p:oleObj>
                </mc:Choice>
                <mc:Fallback>
                  <p:oleObj name="Equation" r:id="rId29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8" y="781"/>
                          <a:ext cx="19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03" name="Line 72"/>
            <p:cNvSpPr>
              <a:spLocks noChangeShapeType="1"/>
            </p:cNvSpPr>
            <p:nvPr/>
          </p:nvSpPr>
          <p:spPr bwMode="auto">
            <a:xfrm>
              <a:off x="4760" y="77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93" name="Group 73"/>
          <p:cNvGrpSpPr>
            <a:grpSpLocks/>
          </p:cNvGrpSpPr>
          <p:nvPr/>
        </p:nvGrpSpPr>
        <p:grpSpPr bwMode="auto">
          <a:xfrm>
            <a:off x="8215317" y="1433515"/>
            <a:ext cx="331787" cy="373063"/>
            <a:chOff x="4071" y="1008"/>
            <a:chExt cx="209" cy="235"/>
          </a:xfrm>
        </p:grpSpPr>
        <p:graphicFrame>
          <p:nvGraphicFramePr>
            <p:cNvPr id="30800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3175988"/>
                </p:ext>
              </p:extLst>
            </p:nvPr>
          </p:nvGraphicFramePr>
          <p:xfrm>
            <a:off x="4071" y="1011"/>
            <a:ext cx="20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96" name="Equation" r:id="rId31" imgW="126720" imgH="139680" progId="Equation.DSMT4">
                    <p:embed/>
                  </p:oleObj>
                </mc:Choice>
                <mc:Fallback>
                  <p:oleObj name="Equation" r:id="rId31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1" y="1011"/>
                          <a:ext cx="20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01" name="Line 75"/>
            <p:cNvSpPr>
              <a:spLocks noChangeShapeType="1"/>
            </p:cNvSpPr>
            <p:nvPr/>
          </p:nvSpPr>
          <p:spPr bwMode="auto">
            <a:xfrm>
              <a:off x="4089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96" name="Group 76"/>
          <p:cNvGrpSpPr>
            <a:grpSpLocks/>
          </p:cNvGrpSpPr>
          <p:nvPr/>
        </p:nvGrpSpPr>
        <p:grpSpPr bwMode="auto">
          <a:xfrm>
            <a:off x="9002716" y="3060701"/>
            <a:ext cx="968376" cy="527050"/>
            <a:chOff x="4575" y="2081"/>
            <a:chExt cx="610" cy="332"/>
          </a:xfrm>
        </p:grpSpPr>
        <p:graphicFrame>
          <p:nvGraphicFramePr>
            <p:cNvPr id="30798" name="Objec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6332244"/>
                </p:ext>
              </p:extLst>
            </p:nvPr>
          </p:nvGraphicFramePr>
          <p:xfrm>
            <a:off x="4575" y="2081"/>
            <a:ext cx="610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97" name="Equation" r:id="rId33" imgW="431640" imgH="228600" progId="Equation.DSMT4">
                    <p:embed/>
                  </p:oleObj>
                </mc:Choice>
                <mc:Fallback>
                  <p:oleObj name="Equation" r:id="rId33" imgW="431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5" y="2081"/>
                          <a:ext cx="610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78"/>
            <p:cNvSpPr>
              <a:spLocks noChangeShapeType="1"/>
            </p:cNvSpPr>
            <p:nvPr/>
          </p:nvSpPr>
          <p:spPr bwMode="auto">
            <a:xfrm>
              <a:off x="5040" y="211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99" name="Group 79"/>
          <p:cNvGrpSpPr>
            <a:grpSpLocks/>
          </p:cNvGrpSpPr>
          <p:nvPr/>
        </p:nvGrpSpPr>
        <p:grpSpPr bwMode="auto">
          <a:xfrm>
            <a:off x="7934327" y="3055941"/>
            <a:ext cx="1046163" cy="554038"/>
            <a:chOff x="3942" y="2078"/>
            <a:chExt cx="659" cy="349"/>
          </a:xfrm>
        </p:grpSpPr>
        <p:graphicFrame>
          <p:nvGraphicFramePr>
            <p:cNvPr id="15" name="Object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2595932"/>
                </p:ext>
              </p:extLst>
            </p:nvPr>
          </p:nvGraphicFramePr>
          <p:xfrm>
            <a:off x="3942" y="2078"/>
            <a:ext cx="659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98" name="Equation" r:id="rId35" imgW="444240" imgH="228600" progId="Equation.DSMT4">
                    <p:embed/>
                  </p:oleObj>
                </mc:Choice>
                <mc:Fallback>
                  <p:oleObj name="Equation" r:id="rId35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2" y="2078"/>
                          <a:ext cx="659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97" name="Line 81"/>
            <p:cNvSpPr>
              <a:spLocks noChangeShapeType="1"/>
            </p:cNvSpPr>
            <p:nvPr/>
          </p:nvSpPr>
          <p:spPr bwMode="auto">
            <a:xfrm>
              <a:off x="4415" y="216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802" name="Group 82"/>
          <p:cNvGrpSpPr>
            <a:grpSpLocks/>
          </p:cNvGrpSpPr>
          <p:nvPr/>
        </p:nvGrpSpPr>
        <p:grpSpPr bwMode="auto">
          <a:xfrm>
            <a:off x="2224087" y="5019678"/>
            <a:ext cx="1620838" cy="623888"/>
            <a:chOff x="117" y="1610"/>
            <a:chExt cx="1021" cy="393"/>
          </a:xfrm>
        </p:grpSpPr>
        <p:graphicFrame>
          <p:nvGraphicFramePr>
            <p:cNvPr id="30792" name="Object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652755"/>
                </p:ext>
              </p:extLst>
            </p:nvPr>
          </p:nvGraphicFramePr>
          <p:xfrm>
            <a:off x="117" y="1610"/>
            <a:ext cx="1021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99" name="Equation" r:id="rId37" imgW="698400" imgH="253800" progId="Equation.DSMT4">
                    <p:embed/>
                  </p:oleObj>
                </mc:Choice>
                <mc:Fallback>
                  <p:oleObj name="Equation" r:id="rId37" imgW="6984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" y="1610"/>
                          <a:ext cx="1021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84"/>
            <p:cNvSpPr>
              <a:spLocks noChangeShapeType="1"/>
            </p:cNvSpPr>
            <p:nvPr/>
          </p:nvSpPr>
          <p:spPr bwMode="auto">
            <a:xfrm>
              <a:off x="294" y="1700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4" name="Line 85"/>
            <p:cNvSpPr>
              <a:spLocks noChangeShapeType="1"/>
            </p:cNvSpPr>
            <p:nvPr/>
          </p:nvSpPr>
          <p:spPr bwMode="auto">
            <a:xfrm>
              <a:off x="634" y="1654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5" name="Line 86"/>
            <p:cNvSpPr>
              <a:spLocks noChangeShapeType="1"/>
            </p:cNvSpPr>
            <p:nvPr/>
          </p:nvSpPr>
          <p:spPr bwMode="auto">
            <a:xfrm>
              <a:off x="960" y="1700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807" name="Group 87"/>
          <p:cNvGrpSpPr>
            <a:grpSpLocks/>
          </p:cNvGrpSpPr>
          <p:nvPr/>
        </p:nvGrpSpPr>
        <p:grpSpPr bwMode="auto">
          <a:xfrm>
            <a:off x="3850763" y="5091114"/>
            <a:ext cx="2703513" cy="647701"/>
            <a:chOff x="1217" y="1660"/>
            <a:chExt cx="1703" cy="408"/>
          </a:xfrm>
        </p:grpSpPr>
        <p:graphicFrame>
          <p:nvGraphicFramePr>
            <p:cNvPr id="30787" name="Object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5977285"/>
                </p:ext>
              </p:extLst>
            </p:nvPr>
          </p:nvGraphicFramePr>
          <p:xfrm>
            <a:off x="1217" y="1660"/>
            <a:ext cx="1703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00" name="Equation" r:id="rId39" imgW="1218960" imgH="279360" progId="Equation.DSMT4">
                    <p:embed/>
                  </p:oleObj>
                </mc:Choice>
                <mc:Fallback>
                  <p:oleObj name="Equation" r:id="rId39" imgW="121896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7" y="1660"/>
                          <a:ext cx="1703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8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8673135"/>
                </p:ext>
              </p:extLst>
            </p:nvPr>
          </p:nvGraphicFramePr>
          <p:xfrm>
            <a:off x="1452" y="1754"/>
            <a:ext cx="18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01" name="Equation" r:id="rId41" imgW="114120" imgH="139680" progId="Equation.DSMT4">
                    <p:embed/>
                  </p:oleObj>
                </mc:Choice>
                <mc:Fallback>
                  <p:oleObj name="Equation" r:id="rId41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" y="1754"/>
                          <a:ext cx="187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89" name="Line 90"/>
            <p:cNvSpPr>
              <a:spLocks noChangeShapeType="1"/>
            </p:cNvSpPr>
            <p:nvPr/>
          </p:nvSpPr>
          <p:spPr bwMode="auto">
            <a:xfrm>
              <a:off x="1473" y="173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91"/>
            <p:cNvSpPr>
              <a:spLocks noChangeShapeType="1"/>
            </p:cNvSpPr>
            <p:nvPr/>
          </p:nvSpPr>
          <p:spPr bwMode="auto">
            <a:xfrm>
              <a:off x="2306" y="175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1" name="Line 92"/>
            <p:cNvSpPr>
              <a:spLocks noChangeShapeType="1"/>
            </p:cNvSpPr>
            <p:nvPr/>
          </p:nvSpPr>
          <p:spPr bwMode="auto">
            <a:xfrm>
              <a:off x="2619" y="168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813" name="Group 93"/>
          <p:cNvGrpSpPr>
            <a:grpSpLocks/>
          </p:cNvGrpSpPr>
          <p:nvPr/>
        </p:nvGrpSpPr>
        <p:grpSpPr bwMode="auto">
          <a:xfrm>
            <a:off x="6353176" y="5018092"/>
            <a:ext cx="939801" cy="614363"/>
            <a:chOff x="786" y="2161"/>
            <a:chExt cx="592" cy="387"/>
          </a:xfrm>
        </p:grpSpPr>
        <p:graphicFrame>
          <p:nvGraphicFramePr>
            <p:cNvPr id="30784" name="Object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6833416"/>
                </p:ext>
              </p:extLst>
            </p:nvPr>
          </p:nvGraphicFramePr>
          <p:xfrm>
            <a:off x="786" y="2161"/>
            <a:ext cx="592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02" name="Equation" r:id="rId43" imgW="380880" imgH="241200" progId="Equation.DSMT4">
                    <p:embed/>
                  </p:oleObj>
                </mc:Choice>
                <mc:Fallback>
                  <p:oleObj name="Equation" r:id="rId43" imgW="380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6" y="2161"/>
                          <a:ext cx="592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5" name="Object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4617867"/>
                </p:ext>
              </p:extLst>
            </p:nvPr>
          </p:nvGraphicFramePr>
          <p:xfrm>
            <a:off x="1101" y="2273"/>
            <a:ext cx="17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03" name="Equation" r:id="rId45" imgW="114120" imgH="139680" progId="Equation.DSMT4">
                    <p:embed/>
                  </p:oleObj>
                </mc:Choice>
                <mc:Fallback>
                  <p:oleObj name="Equation" r:id="rId45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1" y="2273"/>
                          <a:ext cx="17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1118" y="22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817" name="Group 97"/>
          <p:cNvGrpSpPr>
            <a:grpSpLocks/>
          </p:cNvGrpSpPr>
          <p:nvPr/>
        </p:nvGrpSpPr>
        <p:grpSpPr bwMode="auto">
          <a:xfrm>
            <a:off x="7316788" y="5070480"/>
            <a:ext cx="2570163" cy="581026"/>
            <a:chOff x="1489" y="2146"/>
            <a:chExt cx="1619" cy="366"/>
          </a:xfrm>
        </p:grpSpPr>
        <p:graphicFrame>
          <p:nvGraphicFramePr>
            <p:cNvPr id="19" name="Object 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4826965"/>
                </p:ext>
              </p:extLst>
            </p:nvPr>
          </p:nvGraphicFramePr>
          <p:xfrm>
            <a:off x="1489" y="2146"/>
            <a:ext cx="1619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04" name="Equation" r:id="rId47" imgW="1180800" imgH="253800" progId="Equation.DSMT4">
                    <p:embed/>
                  </p:oleObj>
                </mc:Choice>
                <mc:Fallback>
                  <p:oleObj name="Equation" r:id="rId47" imgW="11808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" y="2146"/>
                          <a:ext cx="1619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99"/>
            <p:cNvSpPr>
              <a:spLocks noChangeShapeType="1"/>
            </p:cNvSpPr>
            <p:nvPr/>
          </p:nvSpPr>
          <p:spPr bwMode="auto">
            <a:xfrm>
              <a:off x="2063" y="222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00"/>
            <p:cNvSpPr>
              <a:spLocks noChangeShapeType="1"/>
            </p:cNvSpPr>
            <p:nvPr/>
          </p:nvSpPr>
          <p:spPr bwMode="auto">
            <a:xfrm>
              <a:off x="2835" y="215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821" name="Group 101"/>
          <p:cNvGrpSpPr>
            <a:grpSpLocks/>
          </p:cNvGrpSpPr>
          <p:nvPr/>
        </p:nvGrpSpPr>
        <p:grpSpPr bwMode="auto">
          <a:xfrm>
            <a:off x="3911601" y="5702300"/>
            <a:ext cx="1666875" cy="549275"/>
            <a:chOff x="844" y="2576"/>
            <a:chExt cx="1050" cy="346"/>
          </a:xfrm>
        </p:grpSpPr>
        <p:graphicFrame>
          <p:nvGraphicFramePr>
            <p:cNvPr id="22" name="Object 10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8747524"/>
                </p:ext>
              </p:extLst>
            </p:nvPr>
          </p:nvGraphicFramePr>
          <p:xfrm>
            <a:off x="844" y="2576"/>
            <a:ext cx="1050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05" name="Equation" r:id="rId49" imgW="774360" imgH="241200" progId="Equation.DSMT4">
                    <p:embed/>
                  </p:oleObj>
                </mc:Choice>
                <mc:Fallback>
                  <p:oleObj name="Equation" r:id="rId49" imgW="7743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4" y="2576"/>
                          <a:ext cx="1050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0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1559262"/>
                </p:ext>
              </p:extLst>
            </p:nvPr>
          </p:nvGraphicFramePr>
          <p:xfrm>
            <a:off x="1081" y="2643"/>
            <a:ext cx="18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06" name="Equation" r:id="rId51" imgW="114120" imgH="139680" progId="Equation.DSMT4">
                    <p:embed/>
                  </p:oleObj>
                </mc:Choice>
                <mc:Fallback>
                  <p:oleObj name="Equation" r:id="rId51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" y="2643"/>
                          <a:ext cx="18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104"/>
            <p:cNvSpPr>
              <a:spLocks noChangeShapeType="1"/>
            </p:cNvSpPr>
            <p:nvPr/>
          </p:nvSpPr>
          <p:spPr bwMode="auto">
            <a:xfrm>
              <a:off x="1103" y="26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05"/>
            <p:cNvSpPr>
              <a:spLocks noChangeShapeType="1"/>
            </p:cNvSpPr>
            <p:nvPr/>
          </p:nvSpPr>
          <p:spPr bwMode="auto">
            <a:xfrm>
              <a:off x="1728" y="26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826" name="Group 106"/>
          <p:cNvGrpSpPr>
            <a:grpSpLocks/>
          </p:cNvGrpSpPr>
          <p:nvPr/>
        </p:nvGrpSpPr>
        <p:grpSpPr bwMode="auto">
          <a:xfrm>
            <a:off x="5656261" y="5710241"/>
            <a:ext cx="1603375" cy="538163"/>
            <a:chOff x="2063" y="2541"/>
            <a:chExt cx="1010" cy="339"/>
          </a:xfrm>
        </p:grpSpPr>
        <p:graphicFrame>
          <p:nvGraphicFramePr>
            <p:cNvPr id="30773" name="Object 10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9084391"/>
                </p:ext>
              </p:extLst>
            </p:nvPr>
          </p:nvGraphicFramePr>
          <p:xfrm>
            <a:off x="2063" y="2541"/>
            <a:ext cx="99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07" name="Equation" r:id="rId53" imgW="749160" imgH="241200" progId="Equation.DSMT4">
                    <p:embed/>
                  </p:oleObj>
                </mc:Choice>
                <mc:Fallback>
                  <p:oleObj name="Equation" r:id="rId53" imgW="7491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" y="2541"/>
                          <a:ext cx="997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4" name="Object 10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3653410"/>
                </p:ext>
              </p:extLst>
            </p:nvPr>
          </p:nvGraphicFramePr>
          <p:xfrm>
            <a:off x="2247" y="2625"/>
            <a:ext cx="193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08" name="Equation" r:id="rId55" imgW="114120" imgH="139680" progId="Equation.DSMT4">
                    <p:embed/>
                  </p:oleObj>
                </mc:Choice>
                <mc:Fallback>
                  <p:oleObj name="Equation" r:id="rId55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7" y="2625"/>
                          <a:ext cx="193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75" name="Line 109"/>
            <p:cNvSpPr>
              <a:spLocks noChangeShapeType="1"/>
            </p:cNvSpPr>
            <p:nvPr/>
          </p:nvSpPr>
          <p:spPr bwMode="auto">
            <a:xfrm>
              <a:off x="2272" y="26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10"/>
            <p:cNvSpPr>
              <a:spLocks noChangeShapeType="1"/>
            </p:cNvSpPr>
            <p:nvPr/>
          </p:nvSpPr>
          <p:spPr bwMode="auto">
            <a:xfrm>
              <a:off x="2928" y="254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831" name="Group 111"/>
          <p:cNvGrpSpPr>
            <a:grpSpLocks/>
          </p:cNvGrpSpPr>
          <p:nvPr/>
        </p:nvGrpSpPr>
        <p:grpSpPr bwMode="auto">
          <a:xfrm>
            <a:off x="7383466" y="5791200"/>
            <a:ext cx="915988" cy="384175"/>
            <a:chOff x="3691" y="3552"/>
            <a:chExt cx="577" cy="242"/>
          </a:xfrm>
        </p:grpSpPr>
        <p:graphicFrame>
          <p:nvGraphicFramePr>
            <p:cNvPr id="30770" name="Object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9406282"/>
                </p:ext>
              </p:extLst>
            </p:nvPr>
          </p:nvGraphicFramePr>
          <p:xfrm>
            <a:off x="3691" y="3574"/>
            <a:ext cx="577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09" name="Equation" r:id="rId57" imgW="406080" imgH="139680" progId="Equation.DSMT4">
                    <p:embed/>
                  </p:oleObj>
                </mc:Choice>
                <mc:Fallback>
                  <p:oleObj name="Equation" r:id="rId57" imgW="4060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1" y="3574"/>
                          <a:ext cx="577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113"/>
            <p:cNvSpPr>
              <a:spLocks noChangeShapeType="1"/>
            </p:cNvSpPr>
            <p:nvPr/>
          </p:nvSpPr>
          <p:spPr bwMode="auto">
            <a:xfrm>
              <a:off x="3876" y="3552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114"/>
            <p:cNvSpPr>
              <a:spLocks noChangeShapeType="1"/>
            </p:cNvSpPr>
            <p:nvPr/>
          </p:nvSpPr>
          <p:spPr bwMode="auto">
            <a:xfrm>
              <a:off x="4107" y="3552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835" name="Group 115"/>
          <p:cNvGrpSpPr>
            <a:grpSpLocks/>
          </p:cNvGrpSpPr>
          <p:nvPr/>
        </p:nvGrpSpPr>
        <p:grpSpPr bwMode="auto">
          <a:xfrm>
            <a:off x="8404225" y="5749925"/>
            <a:ext cx="869950" cy="457200"/>
            <a:chOff x="1553" y="3360"/>
            <a:chExt cx="548" cy="288"/>
          </a:xfrm>
        </p:grpSpPr>
        <p:graphicFrame>
          <p:nvGraphicFramePr>
            <p:cNvPr id="29" name="Object 1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9506560"/>
                </p:ext>
              </p:extLst>
            </p:nvPr>
          </p:nvGraphicFramePr>
          <p:xfrm>
            <a:off x="1553" y="3372"/>
            <a:ext cx="54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10" name="Equation" r:id="rId59" imgW="368280" imgH="177480" progId="Equation.DSMT4">
                    <p:embed/>
                  </p:oleObj>
                </mc:Choice>
                <mc:Fallback>
                  <p:oleObj name="Equation" r:id="rId59" imgW="368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3" y="3372"/>
                          <a:ext cx="54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8" name="Line 117"/>
            <p:cNvSpPr>
              <a:spLocks noChangeShapeType="1"/>
            </p:cNvSpPr>
            <p:nvPr/>
          </p:nvSpPr>
          <p:spPr bwMode="auto">
            <a:xfrm>
              <a:off x="1704" y="3360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9" name="Line 118"/>
            <p:cNvSpPr>
              <a:spLocks noChangeShapeType="1"/>
            </p:cNvSpPr>
            <p:nvPr/>
          </p:nvSpPr>
          <p:spPr bwMode="auto">
            <a:xfrm>
              <a:off x="1920" y="3408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839" name="Group 119"/>
          <p:cNvGrpSpPr>
            <a:grpSpLocks/>
          </p:cNvGrpSpPr>
          <p:nvPr/>
        </p:nvGrpSpPr>
        <p:grpSpPr bwMode="auto">
          <a:xfrm>
            <a:off x="8051804" y="3594103"/>
            <a:ext cx="1711326" cy="541338"/>
            <a:chOff x="4112" y="2264"/>
            <a:chExt cx="1078" cy="341"/>
          </a:xfrm>
        </p:grpSpPr>
        <p:graphicFrame>
          <p:nvGraphicFramePr>
            <p:cNvPr id="30764" name="Object 1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3336878"/>
                </p:ext>
              </p:extLst>
            </p:nvPr>
          </p:nvGraphicFramePr>
          <p:xfrm>
            <a:off x="4112" y="2264"/>
            <a:ext cx="1078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11" name="Equation" r:id="rId61" imgW="749160" imgH="228600" progId="Equation.DSMT4">
                    <p:embed/>
                  </p:oleObj>
                </mc:Choice>
                <mc:Fallback>
                  <p:oleObj name="Equation" r:id="rId61" imgW="7491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2" y="2264"/>
                          <a:ext cx="1078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5" name="Line 121"/>
            <p:cNvSpPr>
              <a:spLocks noChangeShapeType="1"/>
            </p:cNvSpPr>
            <p:nvPr/>
          </p:nvSpPr>
          <p:spPr bwMode="auto">
            <a:xfrm>
              <a:off x="4624" y="2323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122"/>
            <p:cNvSpPr>
              <a:spLocks noChangeShapeType="1"/>
            </p:cNvSpPr>
            <p:nvPr/>
          </p:nvSpPr>
          <p:spPr bwMode="auto">
            <a:xfrm>
              <a:off x="4964" y="2304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843" name="Line 123"/>
          <p:cNvSpPr>
            <a:spLocks noChangeShapeType="1"/>
          </p:cNvSpPr>
          <p:nvPr/>
        </p:nvSpPr>
        <p:spPr bwMode="auto">
          <a:xfrm>
            <a:off x="8077200" y="3033713"/>
            <a:ext cx="1524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44" name="Line 124"/>
          <p:cNvSpPr>
            <a:spLocks noChangeShapeType="1"/>
          </p:cNvSpPr>
          <p:nvPr/>
        </p:nvSpPr>
        <p:spPr bwMode="auto">
          <a:xfrm>
            <a:off x="8077200" y="3033713"/>
            <a:ext cx="838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45" name="Line 125"/>
          <p:cNvSpPr>
            <a:spLocks noChangeShapeType="1"/>
          </p:cNvSpPr>
          <p:nvPr/>
        </p:nvSpPr>
        <p:spPr bwMode="auto">
          <a:xfrm>
            <a:off x="8915400" y="3033713"/>
            <a:ext cx="6858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819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0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0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30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30724" grpId="0" autoUpdateAnimBg="0"/>
      <p:bldP spid="30756" grpId="0" build="p" autoUpdateAnimBg="0"/>
      <p:bldP spid="30766" grpId="0" build="p" autoUpdateAnimBg="0"/>
      <p:bldP spid="30771" grpId="0" build="p" autoUpdateAnimBg="0"/>
      <p:bldP spid="30776" grpId="0" animBg="1"/>
      <p:bldP spid="30777" grpId="0" animBg="1"/>
      <p:bldP spid="30778" grpId="0" animBg="1"/>
      <p:bldP spid="30779" grpId="0" animBg="1"/>
      <p:bldP spid="30780" grpId="0" animBg="1"/>
      <p:bldP spid="30781" grpId="0" animBg="1"/>
      <p:bldP spid="30782" grpId="0" animBg="1"/>
      <p:bldP spid="30843" grpId="0" animBg="1"/>
      <p:bldP spid="30844" grpId="0" animBg="1"/>
      <p:bldP spid="308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667000" y="4991100"/>
          <a:ext cx="1028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BMP 图象" r:id="rId3" imgW="1028844" imgH="1257476" progId="Paint.Picture">
                  <p:embed/>
                </p:oleObj>
              </mc:Choice>
              <mc:Fallback>
                <p:oleObj name="BMP 图象" r:id="rId3" imgW="1028844" imgH="1257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991100"/>
                        <a:ext cx="10287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7302501" y="4310064"/>
            <a:ext cx="53975" cy="53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4410076" y="4648200"/>
            <a:ext cx="2098675" cy="469900"/>
            <a:chOff x="1818" y="2688"/>
            <a:chExt cx="1322" cy="296"/>
          </a:xfrm>
        </p:grpSpPr>
        <p:sp>
          <p:nvSpPr>
            <p:cNvPr id="4152" name="Text Box 5"/>
            <p:cNvSpPr txBox="1">
              <a:spLocks noChangeArrowheads="1"/>
            </p:cNvSpPr>
            <p:nvPr/>
          </p:nvSpPr>
          <p:spPr bwMode="auto">
            <a:xfrm>
              <a:off x="1818" y="2688"/>
              <a:ext cx="342" cy="296"/>
            </a:xfrm>
            <a:prstGeom prst="rect">
              <a:avLst/>
            </a:prstGeom>
            <a:solidFill>
              <a:srgbClr val="663300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Ⅶ</a:t>
              </a:r>
            </a:p>
          </p:txBody>
        </p:sp>
        <p:sp>
          <p:nvSpPr>
            <p:cNvPr id="4153" name="Line 6"/>
            <p:cNvSpPr>
              <a:spLocks noChangeShapeType="1"/>
            </p:cNvSpPr>
            <p:nvPr/>
          </p:nvSpPr>
          <p:spPr bwMode="auto">
            <a:xfrm flipV="1">
              <a:off x="2160" y="2736"/>
              <a:ext cx="980" cy="9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03" name="Group 7"/>
          <p:cNvGrpSpPr>
            <a:grpSpLocks/>
          </p:cNvGrpSpPr>
          <p:nvPr/>
        </p:nvGrpSpPr>
        <p:grpSpPr bwMode="auto">
          <a:xfrm>
            <a:off x="8229601" y="2667000"/>
            <a:ext cx="1603375" cy="679450"/>
            <a:chOff x="3792" y="960"/>
            <a:chExt cx="1248" cy="528"/>
          </a:xfrm>
        </p:grpSpPr>
        <p:sp>
          <p:nvSpPr>
            <p:cNvPr id="2" name="Text Box 8"/>
            <p:cNvSpPr txBox="1">
              <a:spLocks noChangeArrowheads="1"/>
            </p:cNvSpPr>
            <p:nvPr/>
          </p:nvSpPr>
          <p:spPr bwMode="auto">
            <a:xfrm>
              <a:off x="4654" y="960"/>
              <a:ext cx="386" cy="365"/>
            </a:xfrm>
            <a:prstGeom prst="rect">
              <a:avLst/>
            </a:prstGeom>
            <a:solidFill>
              <a:srgbClr val="006699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Ⅱ</a:t>
              </a:r>
            </a:p>
          </p:txBody>
        </p:sp>
        <p:sp>
          <p:nvSpPr>
            <p:cNvPr id="3" name="Line 9"/>
            <p:cNvSpPr>
              <a:spLocks noChangeShapeType="1"/>
            </p:cNvSpPr>
            <p:nvPr/>
          </p:nvSpPr>
          <p:spPr bwMode="auto">
            <a:xfrm flipH="1">
              <a:off x="3792" y="1143"/>
              <a:ext cx="864" cy="34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06" name="Group 10"/>
          <p:cNvGrpSpPr>
            <a:grpSpLocks/>
          </p:cNvGrpSpPr>
          <p:nvPr/>
        </p:nvGrpSpPr>
        <p:grpSpPr bwMode="auto">
          <a:xfrm>
            <a:off x="5638800" y="2819401"/>
            <a:ext cx="1447800" cy="498475"/>
            <a:chOff x="2496" y="1750"/>
            <a:chExt cx="912" cy="314"/>
          </a:xfrm>
        </p:grpSpPr>
        <p:sp>
          <p:nvSpPr>
            <p:cNvPr id="4" name="Text Box 11"/>
            <p:cNvSpPr txBox="1">
              <a:spLocks noChangeArrowheads="1"/>
            </p:cNvSpPr>
            <p:nvPr/>
          </p:nvSpPr>
          <p:spPr bwMode="auto">
            <a:xfrm>
              <a:off x="2496" y="1750"/>
              <a:ext cx="335" cy="296"/>
            </a:xfrm>
            <a:prstGeom prst="rect">
              <a:avLst/>
            </a:prstGeom>
            <a:solidFill>
              <a:srgbClr val="006699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Ⅲ</a:t>
              </a:r>
            </a:p>
          </p:txBody>
        </p:sp>
        <p:sp>
          <p:nvSpPr>
            <p:cNvPr id="5" name="Line 12"/>
            <p:cNvSpPr>
              <a:spLocks noChangeShapeType="1"/>
            </p:cNvSpPr>
            <p:nvPr/>
          </p:nvSpPr>
          <p:spPr bwMode="auto">
            <a:xfrm>
              <a:off x="2831" y="1894"/>
              <a:ext cx="577" cy="17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09" name="Group 13"/>
          <p:cNvGrpSpPr>
            <a:grpSpLocks/>
          </p:cNvGrpSpPr>
          <p:nvPr/>
        </p:nvGrpSpPr>
        <p:grpSpPr bwMode="auto">
          <a:xfrm>
            <a:off x="8534401" y="4800600"/>
            <a:ext cx="1482725" cy="901700"/>
            <a:chOff x="3600" y="2208"/>
            <a:chExt cx="1152" cy="701"/>
          </a:xfrm>
        </p:grpSpPr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4368" y="2544"/>
              <a:ext cx="384" cy="365"/>
            </a:xfrm>
            <a:prstGeom prst="rect">
              <a:avLst/>
            </a:prstGeom>
            <a:solidFill>
              <a:srgbClr val="663300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Ⅵ</a:t>
              </a:r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auto">
            <a:xfrm flipH="1" flipV="1">
              <a:off x="3600" y="2208"/>
              <a:ext cx="768" cy="52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12" name="AutoShape 16"/>
          <p:cNvSpPr>
            <a:spLocks noChangeArrowheads="1"/>
          </p:cNvSpPr>
          <p:nvPr/>
        </p:nvSpPr>
        <p:spPr bwMode="auto">
          <a:xfrm rot="-1500000">
            <a:off x="6888163" y="3340101"/>
            <a:ext cx="1655762" cy="1751013"/>
          </a:xfrm>
          <a:prstGeom prst="parallelogram">
            <a:avLst>
              <a:gd name="adj" fmla="val 49120"/>
            </a:avLst>
          </a:prstGeom>
          <a:solidFill>
            <a:srgbClr val="33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113" name="Object 17"/>
          <p:cNvGraphicFramePr>
            <a:graphicFrameLocks noChangeAspect="1"/>
          </p:cNvGraphicFramePr>
          <p:nvPr/>
        </p:nvGraphicFramePr>
        <p:xfrm>
          <a:off x="5318126" y="5092700"/>
          <a:ext cx="2635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Equation" r:id="rId5" imgW="238056" imgH="209563" progId="Equation.3">
                  <p:embed/>
                </p:oleObj>
              </mc:Choice>
              <mc:Fallback>
                <p:oleObj name="Equation" r:id="rId5" imgW="238056" imgH="2095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6" y="5092700"/>
                        <a:ext cx="263525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4" name="Object 18"/>
          <p:cNvGraphicFramePr>
            <a:graphicFrameLocks noChangeAspect="1"/>
          </p:cNvGraphicFramePr>
          <p:nvPr/>
        </p:nvGraphicFramePr>
        <p:xfrm>
          <a:off x="9499600" y="4254500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Equation" r:id="rId7" imgW="228687" imgH="285673" progId="Equation.3">
                  <p:embed/>
                </p:oleObj>
              </mc:Choice>
              <mc:Fallback>
                <p:oleObj name="Equation" r:id="rId7" imgW="228687" imgH="285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9600" y="4254500"/>
                        <a:ext cx="25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5" name="Object 19"/>
          <p:cNvGraphicFramePr>
            <a:graphicFrameLocks noChangeAspect="1"/>
          </p:cNvGraphicFramePr>
          <p:nvPr/>
        </p:nvGraphicFramePr>
        <p:xfrm>
          <a:off x="7239000" y="2444750"/>
          <a:ext cx="203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Equation" r:id="rId9" imgW="171428" imgH="238061" progId="Equation.3">
                  <p:embed/>
                </p:oleObj>
              </mc:Choice>
              <mc:Fallback>
                <p:oleObj name="Equation" r:id="rId9" imgW="171428" imgH="2380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444750"/>
                        <a:ext cx="203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6318251" y="4338639"/>
            <a:ext cx="2138363" cy="10302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17" name="AutoShape 21"/>
          <p:cNvSpPr>
            <a:spLocks noChangeArrowheads="1"/>
          </p:cNvSpPr>
          <p:nvPr/>
        </p:nvSpPr>
        <p:spPr bwMode="auto">
          <a:xfrm>
            <a:off x="5667376" y="4043364"/>
            <a:ext cx="3381375" cy="650875"/>
          </a:xfrm>
          <a:prstGeom prst="parallelogram">
            <a:avLst>
              <a:gd name="adj" fmla="val 196717"/>
            </a:avLst>
          </a:prstGeom>
          <a:solidFill>
            <a:srgbClr val="3366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6318251" y="3438525"/>
            <a:ext cx="2138363" cy="8905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 flipV="1">
            <a:off x="7345363" y="2765426"/>
            <a:ext cx="0" cy="156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20" name="Group 24"/>
          <p:cNvGrpSpPr>
            <a:grpSpLocks/>
          </p:cNvGrpSpPr>
          <p:nvPr/>
        </p:nvGrpSpPr>
        <p:grpSpPr bwMode="auto">
          <a:xfrm>
            <a:off x="6127751" y="3703639"/>
            <a:ext cx="1655763" cy="1754187"/>
            <a:chOff x="1912" y="1473"/>
            <a:chExt cx="1288" cy="1363"/>
          </a:xfrm>
        </p:grpSpPr>
        <p:sp>
          <p:nvSpPr>
            <p:cNvPr id="8" name="AutoShape 25"/>
            <p:cNvSpPr>
              <a:spLocks noChangeArrowheads="1"/>
            </p:cNvSpPr>
            <p:nvPr/>
          </p:nvSpPr>
          <p:spPr bwMode="auto">
            <a:xfrm rot="-1500000">
              <a:off x="1912" y="1473"/>
              <a:ext cx="1288" cy="1363"/>
            </a:xfrm>
            <a:prstGeom prst="parallelogram">
              <a:avLst>
                <a:gd name="adj" fmla="val 49120"/>
              </a:avLst>
            </a:prstGeom>
            <a:solidFill>
              <a:srgbClr val="33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 flipH="1">
              <a:off x="2278" y="1938"/>
              <a:ext cx="612" cy="300"/>
            </a:xfrm>
            <a:prstGeom prst="rtTriangle">
              <a:avLst/>
            </a:prstGeom>
            <a:solidFill>
              <a:srgbClr val="33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4123" name="Line 27"/>
          <p:cNvSpPr>
            <a:spLocks noChangeShapeType="1"/>
          </p:cNvSpPr>
          <p:nvPr/>
        </p:nvSpPr>
        <p:spPr bwMode="auto">
          <a:xfrm rot="357764" flipV="1">
            <a:off x="5662613" y="4243388"/>
            <a:ext cx="1631950" cy="1039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>
            <a:off x="5715000" y="4694238"/>
            <a:ext cx="2089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25" name="Group 29"/>
          <p:cNvGrpSpPr>
            <a:grpSpLocks/>
          </p:cNvGrpSpPr>
          <p:nvPr/>
        </p:nvGrpSpPr>
        <p:grpSpPr bwMode="auto">
          <a:xfrm>
            <a:off x="7772400" y="4937126"/>
            <a:ext cx="457200" cy="1095375"/>
            <a:chOff x="3936" y="3110"/>
            <a:chExt cx="288" cy="690"/>
          </a:xfrm>
        </p:grpSpPr>
        <p:sp>
          <p:nvSpPr>
            <p:cNvPr id="10" name="Text Box 30"/>
            <p:cNvSpPr txBox="1">
              <a:spLocks noChangeArrowheads="1"/>
            </p:cNvSpPr>
            <p:nvPr/>
          </p:nvSpPr>
          <p:spPr bwMode="auto">
            <a:xfrm>
              <a:off x="3936" y="3504"/>
              <a:ext cx="288" cy="296"/>
            </a:xfrm>
            <a:prstGeom prst="rect">
              <a:avLst/>
            </a:prstGeom>
            <a:solidFill>
              <a:srgbClr val="663300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Ⅴ</a:t>
              </a:r>
            </a:p>
          </p:txBody>
        </p:sp>
        <p:sp>
          <p:nvSpPr>
            <p:cNvPr id="11" name="Line 31"/>
            <p:cNvSpPr>
              <a:spLocks noChangeShapeType="1"/>
            </p:cNvSpPr>
            <p:nvPr/>
          </p:nvSpPr>
          <p:spPr bwMode="auto">
            <a:xfrm flipH="1" flipV="1">
              <a:off x="3984" y="3110"/>
              <a:ext cx="94" cy="39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28" name="Group 32"/>
          <p:cNvGrpSpPr>
            <a:grpSpLocks/>
          </p:cNvGrpSpPr>
          <p:nvPr/>
        </p:nvGrpSpPr>
        <p:grpSpPr bwMode="auto">
          <a:xfrm>
            <a:off x="5867400" y="5029200"/>
            <a:ext cx="573088" cy="1231900"/>
            <a:chOff x="2771" y="3024"/>
            <a:chExt cx="361" cy="776"/>
          </a:xfrm>
        </p:grpSpPr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2771" y="3504"/>
              <a:ext cx="349" cy="296"/>
            </a:xfrm>
            <a:prstGeom prst="rect">
              <a:avLst/>
            </a:prstGeom>
            <a:solidFill>
              <a:srgbClr val="663300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Ⅷ</a:t>
              </a:r>
            </a:p>
          </p:txBody>
        </p:sp>
        <p:sp>
          <p:nvSpPr>
            <p:cNvPr id="13" name="Line 34"/>
            <p:cNvSpPr>
              <a:spLocks noChangeShapeType="1"/>
            </p:cNvSpPr>
            <p:nvPr/>
          </p:nvSpPr>
          <p:spPr bwMode="auto">
            <a:xfrm flipV="1">
              <a:off x="2976" y="3024"/>
              <a:ext cx="156" cy="48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31" name="Group 35"/>
          <p:cNvGrpSpPr>
            <a:grpSpLocks/>
          </p:cNvGrpSpPr>
          <p:nvPr/>
        </p:nvGrpSpPr>
        <p:grpSpPr bwMode="auto">
          <a:xfrm>
            <a:off x="4595814" y="3581400"/>
            <a:ext cx="1912937" cy="469900"/>
            <a:chOff x="1935" y="2016"/>
            <a:chExt cx="1205" cy="296"/>
          </a:xfrm>
        </p:grpSpPr>
        <p:sp>
          <p:nvSpPr>
            <p:cNvPr id="14" name="Text Box 36"/>
            <p:cNvSpPr txBox="1">
              <a:spLocks noChangeArrowheads="1"/>
            </p:cNvSpPr>
            <p:nvPr/>
          </p:nvSpPr>
          <p:spPr bwMode="auto">
            <a:xfrm>
              <a:off x="1935" y="2016"/>
              <a:ext cx="321" cy="296"/>
            </a:xfrm>
            <a:prstGeom prst="rect">
              <a:avLst/>
            </a:prstGeom>
            <a:solidFill>
              <a:srgbClr val="006699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Ⅳ</a:t>
              </a:r>
            </a:p>
          </p:txBody>
        </p:sp>
        <p:sp>
          <p:nvSpPr>
            <p:cNvPr id="15" name="Line 37"/>
            <p:cNvSpPr>
              <a:spLocks noChangeShapeType="1"/>
            </p:cNvSpPr>
            <p:nvPr/>
          </p:nvSpPr>
          <p:spPr bwMode="auto">
            <a:xfrm flipV="1">
              <a:off x="2256" y="2172"/>
              <a:ext cx="88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35" name="Text Box 39"/>
          <p:cNvSpPr txBox="1">
            <a:spLocks noChangeArrowheads="1"/>
          </p:cNvSpPr>
          <p:nvPr/>
        </p:nvSpPr>
        <p:spPr bwMode="auto">
          <a:xfrm>
            <a:off x="4648200" y="1524001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由三条互相垂直的数轴按右手规则</a:t>
            </a:r>
          </a:p>
        </p:txBody>
      </p:sp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1752600" y="2057401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组成一个空间直角坐标系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4137" name="Text Box 41"/>
          <p:cNvSpPr txBox="1">
            <a:spLocks noChangeArrowheads="1"/>
          </p:cNvSpPr>
          <p:nvPr/>
        </p:nvSpPr>
        <p:spPr bwMode="auto">
          <a:xfrm>
            <a:off x="2209800" y="2743201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坐标原点 </a:t>
            </a:r>
          </a:p>
        </p:txBody>
      </p:sp>
      <p:sp>
        <p:nvSpPr>
          <p:cNvPr id="4138" name="Text Box 42"/>
          <p:cNvSpPr txBox="1">
            <a:spLocks noChangeArrowheads="1"/>
          </p:cNvSpPr>
          <p:nvPr/>
        </p:nvSpPr>
        <p:spPr bwMode="auto">
          <a:xfrm>
            <a:off x="2209800" y="32908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坐标轴</a:t>
            </a:r>
          </a:p>
        </p:txBody>
      </p:sp>
      <p:sp>
        <p:nvSpPr>
          <p:cNvPr id="4139" name="Text Box 43"/>
          <p:cNvSpPr txBox="1">
            <a:spLocks noChangeArrowheads="1"/>
          </p:cNvSpPr>
          <p:nvPr/>
        </p:nvSpPr>
        <p:spPr bwMode="auto">
          <a:xfrm>
            <a:off x="4876800" y="5257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轴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横轴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4140" name="Text Box 44"/>
          <p:cNvSpPr txBox="1">
            <a:spLocks noChangeArrowheads="1"/>
          </p:cNvSpPr>
          <p:nvPr/>
        </p:nvSpPr>
        <p:spPr bwMode="auto">
          <a:xfrm>
            <a:off x="8991600" y="44958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轴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纵轴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4141" name="Text Box 45"/>
          <p:cNvSpPr txBox="1">
            <a:spLocks noChangeArrowheads="1"/>
          </p:cNvSpPr>
          <p:nvPr/>
        </p:nvSpPr>
        <p:spPr bwMode="auto">
          <a:xfrm>
            <a:off x="7467600" y="2286000"/>
            <a:ext cx="162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轴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竖轴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4142" name="Text Box 46"/>
          <p:cNvSpPr txBox="1">
            <a:spLocks noChangeArrowheads="1"/>
          </p:cNvSpPr>
          <p:nvPr/>
        </p:nvSpPr>
        <p:spPr bwMode="auto">
          <a:xfrm>
            <a:off x="2057400" y="15382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过空间一定点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o ,</a:t>
            </a:r>
          </a:p>
        </p:txBody>
      </p:sp>
      <p:sp>
        <p:nvSpPr>
          <p:cNvPr id="4143" name="Line 47"/>
          <p:cNvSpPr>
            <a:spLocks noChangeShapeType="1"/>
          </p:cNvSpPr>
          <p:nvPr/>
        </p:nvSpPr>
        <p:spPr bwMode="auto">
          <a:xfrm>
            <a:off x="7353301" y="4338638"/>
            <a:ext cx="2087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44" name="Object 48"/>
          <p:cNvGraphicFramePr>
            <a:graphicFrameLocks noChangeAspect="1"/>
          </p:cNvGraphicFramePr>
          <p:nvPr/>
        </p:nvGraphicFramePr>
        <p:xfrm>
          <a:off x="7253288" y="4375150"/>
          <a:ext cx="1952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Equation" r:id="rId11" imgW="199884" imgH="228677" progId="Equation.3">
                  <p:embed/>
                </p:oleObj>
              </mc:Choice>
              <mc:Fallback>
                <p:oleObj name="Equation" r:id="rId11" imgW="199884" imgH="2286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288" y="4375150"/>
                        <a:ext cx="195262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5" name="Rectangle 49"/>
          <p:cNvSpPr>
            <a:spLocks noChangeArrowheads="1"/>
          </p:cNvSpPr>
          <p:nvPr/>
        </p:nvSpPr>
        <p:spPr bwMode="auto">
          <a:xfrm>
            <a:off x="2209800" y="3810001"/>
            <a:ext cx="15176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坐标面</a:t>
            </a:r>
          </a:p>
        </p:txBody>
      </p:sp>
      <p:sp>
        <p:nvSpPr>
          <p:cNvPr id="4146" name="Text Box 50"/>
          <p:cNvSpPr txBox="1">
            <a:spLocks noChangeArrowheads="1"/>
          </p:cNvSpPr>
          <p:nvPr/>
        </p:nvSpPr>
        <p:spPr bwMode="auto">
          <a:xfrm>
            <a:off x="2209800" y="44338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卦限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八个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4147" name="Object 51"/>
          <p:cNvGraphicFramePr>
            <a:graphicFrameLocks noChangeAspect="1"/>
          </p:cNvGraphicFramePr>
          <p:nvPr/>
        </p:nvGraphicFramePr>
        <p:xfrm>
          <a:off x="7424738" y="4303714"/>
          <a:ext cx="93186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Equation" r:id="rId13" imgW="895314" imgH="390628" progId="Equation.3">
                  <p:embed/>
                </p:oleObj>
              </mc:Choice>
              <mc:Fallback>
                <p:oleObj name="Equation" r:id="rId13" imgW="895314" imgH="3906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4738" y="4303714"/>
                        <a:ext cx="931862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8" name="Object 52"/>
          <p:cNvGraphicFramePr>
            <a:graphicFrameLocks noChangeAspect="1"/>
          </p:cNvGraphicFramePr>
          <p:nvPr/>
        </p:nvGraphicFramePr>
        <p:xfrm>
          <a:off x="7391400" y="3505200"/>
          <a:ext cx="9461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Equation" r:id="rId15" imgW="914400" imgH="390628" progId="Equation.3">
                  <p:embed/>
                </p:oleObj>
              </mc:Choice>
              <mc:Fallback>
                <p:oleObj name="Equation" r:id="rId15" imgW="914400" imgH="3906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505200"/>
                        <a:ext cx="94615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9" name="Text Box 53"/>
          <p:cNvSpPr txBox="1">
            <a:spLocks noChangeArrowheads="1"/>
          </p:cNvSpPr>
          <p:nvPr/>
        </p:nvSpPr>
        <p:spPr bwMode="auto">
          <a:xfrm rot="-1206019">
            <a:off x="6477001" y="3810001"/>
            <a:ext cx="1033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zox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面</a:t>
            </a:r>
          </a:p>
        </p:txBody>
      </p:sp>
      <p:sp>
        <p:nvSpPr>
          <p:cNvPr id="4150" name="Text Box 54"/>
          <p:cNvSpPr txBox="1">
            <a:spLocks noChangeArrowheads="1"/>
          </p:cNvSpPr>
          <p:nvPr/>
        </p:nvSpPr>
        <p:spPr bwMode="auto">
          <a:xfrm>
            <a:off x="2075939" y="348457"/>
            <a:ext cx="3684587" cy="584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1.1 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空间直角坐标系</a:t>
            </a:r>
          </a:p>
        </p:txBody>
      </p:sp>
      <p:grpSp>
        <p:nvGrpSpPr>
          <p:cNvPr id="4151" name="Group 55"/>
          <p:cNvGrpSpPr>
            <a:grpSpLocks/>
          </p:cNvGrpSpPr>
          <p:nvPr/>
        </p:nvGrpSpPr>
        <p:grpSpPr bwMode="auto">
          <a:xfrm>
            <a:off x="7742239" y="3733805"/>
            <a:ext cx="2376487" cy="461963"/>
            <a:chOff x="3917" y="2352"/>
            <a:chExt cx="1497" cy="291"/>
          </a:xfrm>
        </p:grpSpPr>
        <p:sp>
          <p:nvSpPr>
            <p:cNvPr id="16" name="Line 56"/>
            <p:cNvSpPr>
              <a:spLocks noChangeShapeType="1"/>
            </p:cNvSpPr>
            <p:nvPr/>
          </p:nvSpPr>
          <p:spPr bwMode="auto">
            <a:xfrm flipH="1">
              <a:off x="3917" y="2500"/>
              <a:ext cx="1283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57"/>
            <p:cNvSpPr txBox="1">
              <a:spLocks noChangeArrowheads="1"/>
            </p:cNvSpPr>
            <p:nvPr/>
          </p:nvSpPr>
          <p:spPr bwMode="auto">
            <a:xfrm>
              <a:off x="5222" y="2352"/>
              <a:ext cx="192" cy="291"/>
            </a:xfrm>
            <a:prstGeom prst="rect">
              <a:avLst/>
            </a:prstGeom>
            <a:solidFill>
              <a:srgbClr val="006699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Ⅰ</a:t>
              </a:r>
            </a:p>
          </p:txBody>
        </p:sp>
      </p:grp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2712937" y="926307"/>
            <a:ext cx="23463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en-US" sz="2800" b="1" dirty="0">
                <a:solidFill>
                  <a:srgbClr val="FF0000"/>
                </a:solidFill>
              </a:rPr>
              <a:t>直角坐标系</a:t>
            </a:r>
          </a:p>
        </p:txBody>
      </p:sp>
    </p:spTree>
    <p:extLst>
      <p:ext uri="{BB962C8B-B14F-4D97-AF65-F5344CB8AC3E}">
        <p14:creationId xmlns:p14="http://schemas.microsoft.com/office/powerpoint/2010/main" val="1790208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12" grpId="0" animBg="1"/>
      <p:bldP spid="4116" grpId="0" animBg="1"/>
      <p:bldP spid="4117" grpId="0" animBg="1"/>
      <p:bldP spid="4118" grpId="0" animBg="1"/>
      <p:bldP spid="4119" grpId="0" animBg="1"/>
      <p:bldP spid="4123" grpId="0" animBg="1"/>
      <p:bldP spid="4124" grpId="0" animBg="1"/>
      <p:bldP spid="4135" grpId="0" autoUpdateAnimBg="0"/>
      <p:bldP spid="4136" grpId="0" autoUpdateAnimBg="0"/>
      <p:bldP spid="4137" grpId="0" autoUpdateAnimBg="0"/>
      <p:bldP spid="4138" grpId="0" autoUpdateAnimBg="0"/>
      <p:bldP spid="4139" grpId="0" autoUpdateAnimBg="0"/>
      <p:bldP spid="4140" grpId="0" autoUpdateAnimBg="0"/>
      <p:bldP spid="4141" grpId="0" autoUpdateAnimBg="0"/>
      <p:bldP spid="4142" grpId="0" autoUpdateAnimBg="0"/>
      <p:bldP spid="4143" grpId="0" animBg="1"/>
      <p:bldP spid="4145" grpId="0" build="p" autoUpdateAnimBg="0"/>
      <p:bldP spid="4146" grpId="0" build="p" autoUpdateAnimBg="0"/>
      <p:bldP spid="4149" grpId="0" build="p" autoUpdateAnimBg="0"/>
      <p:bldP spid="4150" grpId="0" build="p" autoUpdateAnimBg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7810500" y="1447800"/>
            <a:ext cx="2400300" cy="1828800"/>
            <a:chOff x="3960" y="912"/>
            <a:chExt cx="1512" cy="1152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3960" y="912"/>
              <a:ext cx="1512" cy="1152"/>
              <a:chOff x="3960" y="912"/>
              <a:chExt cx="1512" cy="1152"/>
            </a:xfrm>
          </p:grpSpPr>
          <p:graphicFrame>
            <p:nvGraphicFramePr>
              <p:cNvPr id="31819" name="Object 4"/>
              <p:cNvGraphicFramePr>
                <a:graphicFrameLocks noChangeAspect="1"/>
              </p:cNvGraphicFramePr>
              <p:nvPr/>
            </p:nvGraphicFramePr>
            <p:xfrm>
              <a:off x="4488" y="912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110" name="Equation" r:id="rId3" imgW="247773" imgH="276289" progId="Equation.3">
                      <p:embed/>
                    </p:oleObj>
                  </mc:Choice>
                  <mc:Fallback>
                    <p:oleObj name="Equation" r:id="rId3" imgW="247773" imgH="27628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8" y="912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" name="Object 5"/>
              <p:cNvGraphicFramePr>
                <a:graphicFrameLocks noChangeAspect="1"/>
              </p:cNvGraphicFramePr>
              <p:nvPr/>
            </p:nvGraphicFramePr>
            <p:xfrm>
              <a:off x="3960" y="1872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111" name="Equation" r:id="rId5" imgW="247773" imgH="276289" progId="Equation.3">
                      <p:embed/>
                    </p:oleObj>
                  </mc:Choice>
                  <mc:Fallback>
                    <p:oleObj name="Equation" r:id="rId5" imgW="247773" imgH="27628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0" y="1872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821" name="Object 6"/>
              <p:cNvGraphicFramePr>
                <a:graphicFrameLocks noChangeAspect="1"/>
              </p:cNvGraphicFramePr>
              <p:nvPr/>
            </p:nvGraphicFramePr>
            <p:xfrm>
              <a:off x="5288" y="1536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112" name="Equation" r:id="rId7" imgW="266859" imgH="285673" progId="Equation.3">
                      <p:embed/>
                    </p:oleObj>
                  </mc:Choice>
                  <mc:Fallback>
                    <p:oleObj name="Equation" r:id="rId7" imgW="266859" imgH="2856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8" y="1536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822" name="Line 7"/>
              <p:cNvSpPr>
                <a:spLocks noChangeShapeType="1"/>
              </p:cNvSpPr>
              <p:nvPr/>
            </p:nvSpPr>
            <p:spPr bwMode="auto">
              <a:xfrm flipH="1">
                <a:off x="4000" y="1112"/>
                <a:ext cx="561" cy="7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23" name="Line 8"/>
              <p:cNvSpPr>
                <a:spLocks noChangeShapeType="1"/>
              </p:cNvSpPr>
              <p:nvPr/>
            </p:nvSpPr>
            <p:spPr bwMode="auto">
              <a:xfrm flipV="1">
                <a:off x="3994" y="1488"/>
                <a:ext cx="1390" cy="3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" name="Line 9"/>
              <p:cNvSpPr>
                <a:spLocks noChangeShapeType="1"/>
              </p:cNvSpPr>
              <p:nvPr/>
            </p:nvSpPr>
            <p:spPr bwMode="auto">
              <a:xfrm>
                <a:off x="4554" y="1118"/>
                <a:ext cx="830" cy="3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825" name="Object 10"/>
              <p:cNvGraphicFramePr>
                <a:graphicFrameLocks noChangeAspect="1"/>
              </p:cNvGraphicFramePr>
              <p:nvPr/>
            </p:nvGraphicFramePr>
            <p:xfrm>
              <a:off x="4992" y="138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113" name="Equation" r:id="rId9" imgW="209601" imgH="285673" progId="Equation.3">
                      <p:embed/>
                    </p:oleObj>
                  </mc:Choice>
                  <mc:Fallback>
                    <p:oleObj name="Equation" r:id="rId9" imgW="209601" imgH="2856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138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826" name="Object 11"/>
              <p:cNvGraphicFramePr>
                <a:graphicFrameLocks noChangeAspect="1"/>
              </p:cNvGraphicFramePr>
              <p:nvPr/>
            </p:nvGraphicFramePr>
            <p:xfrm>
              <a:off x="4568" y="1815"/>
              <a:ext cx="144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114" name="Equation" r:id="rId11" imgW="199884" imgH="209563" progId="Equation.3">
                      <p:embed/>
                    </p:oleObj>
                  </mc:Choice>
                  <mc:Fallback>
                    <p:oleObj name="Equation" r:id="rId11" imgW="199884" imgH="20956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8" y="1815"/>
                            <a:ext cx="144" cy="1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827" name="Object 12"/>
              <p:cNvGraphicFramePr>
                <a:graphicFrameLocks noChangeAspect="1"/>
              </p:cNvGraphicFramePr>
              <p:nvPr/>
            </p:nvGraphicFramePr>
            <p:xfrm>
              <a:off x="4972" y="1063"/>
              <a:ext cx="136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115" name="Equation" r:id="rId13" imgW="190514" imgH="304787" progId="Equation.3">
                      <p:embed/>
                    </p:oleObj>
                  </mc:Choice>
                  <mc:Fallback>
                    <p:oleObj name="Equation" r:id="rId13" imgW="190514" imgH="3047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72" y="1063"/>
                            <a:ext cx="136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828" name="Object 13"/>
              <p:cNvGraphicFramePr>
                <a:graphicFrameLocks noChangeAspect="1"/>
              </p:cNvGraphicFramePr>
              <p:nvPr/>
            </p:nvGraphicFramePr>
            <p:xfrm>
              <a:off x="4176" y="1314"/>
              <a:ext cx="128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116" name="Equation" r:id="rId15" imgW="171428" imgH="209563" progId="Equation.3">
                      <p:embed/>
                    </p:oleObj>
                  </mc:Choice>
                  <mc:Fallback>
                    <p:oleObj name="Equation" r:id="rId15" imgW="171428" imgH="20956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1314"/>
                            <a:ext cx="128" cy="1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818" name="Arc 14"/>
            <p:cNvSpPr>
              <a:spLocks/>
            </p:cNvSpPr>
            <p:nvPr/>
          </p:nvSpPr>
          <p:spPr bwMode="auto">
            <a:xfrm>
              <a:off x="5216" y="1416"/>
              <a:ext cx="138" cy="118"/>
            </a:xfrm>
            <a:custGeom>
              <a:avLst/>
              <a:gdLst>
                <a:gd name="T0" fmla="*/ 0 w 21600"/>
                <a:gd name="T1" fmla="*/ 0 h 20342"/>
                <a:gd name="T2" fmla="*/ 0 w 21600"/>
                <a:gd name="T3" fmla="*/ 0 h 20342"/>
                <a:gd name="T4" fmla="*/ 0 w 21600"/>
                <a:gd name="T5" fmla="*/ 0 h 203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0342" fill="none" extrusionOk="0">
                  <a:moveTo>
                    <a:pt x="2696" y="20341"/>
                  </a:moveTo>
                  <a:cubicBezTo>
                    <a:pt x="927" y="17142"/>
                    <a:pt x="0" y="13546"/>
                    <a:pt x="0" y="9891"/>
                  </a:cubicBezTo>
                  <a:cubicBezTo>
                    <a:pt x="-1" y="6450"/>
                    <a:pt x="822" y="3058"/>
                    <a:pt x="2397" y="-1"/>
                  </a:cubicBezTo>
                </a:path>
                <a:path w="21600" h="20342" stroke="0" extrusionOk="0">
                  <a:moveTo>
                    <a:pt x="2696" y="20341"/>
                  </a:moveTo>
                  <a:cubicBezTo>
                    <a:pt x="927" y="17142"/>
                    <a:pt x="0" y="13546"/>
                    <a:pt x="0" y="9891"/>
                  </a:cubicBezTo>
                  <a:cubicBezTo>
                    <a:pt x="-1" y="6450"/>
                    <a:pt x="822" y="3058"/>
                    <a:pt x="2397" y="-1"/>
                  </a:cubicBezTo>
                  <a:lnTo>
                    <a:pt x="21600" y="9891"/>
                  </a:lnTo>
                  <a:lnTo>
                    <a:pt x="2696" y="20341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47" name="Rectangle 15"/>
          <p:cNvSpPr>
            <a:spLocks noGrp="1" noChangeArrowheads="1"/>
          </p:cNvSpPr>
          <p:nvPr>
            <p:ph type="title"/>
          </p:nvPr>
        </p:nvSpPr>
        <p:spPr>
          <a:xfrm>
            <a:off x="2142335" y="336546"/>
            <a:ext cx="4495800" cy="6096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证明三角形余弦定理</a:t>
            </a:r>
            <a:endParaRPr lang="zh-CN" altLang="en-US" sz="24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7869239" y="1793875"/>
            <a:ext cx="890587" cy="1168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V="1">
            <a:off x="7862888" y="2362201"/>
            <a:ext cx="2208212" cy="581025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8763001" y="1752601"/>
            <a:ext cx="1317625" cy="5873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6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149860"/>
              </p:ext>
            </p:extLst>
          </p:nvPr>
        </p:nvGraphicFramePr>
        <p:xfrm>
          <a:off x="3420755" y="946149"/>
          <a:ext cx="346633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17" name="Equation" r:id="rId17" imgW="1460160" imgH="203040" progId="Equation.DSMT4">
                  <p:embed/>
                </p:oleObj>
              </mc:Choice>
              <mc:Fallback>
                <p:oleObj name="Equation" r:id="rId17" imgW="1460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755" y="946149"/>
                        <a:ext cx="346633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2139950" y="1520826"/>
            <a:ext cx="831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kumimoji="1"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2133600" y="27574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sp>
        <p:nvSpPr>
          <p:cNvPr id="31766" name="Freeform 22"/>
          <p:cNvSpPr>
            <a:spLocks/>
          </p:cNvSpPr>
          <p:nvPr/>
        </p:nvSpPr>
        <p:spPr bwMode="auto">
          <a:xfrm>
            <a:off x="4191000" y="3886200"/>
            <a:ext cx="1371600" cy="228600"/>
          </a:xfrm>
          <a:custGeom>
            <a:avLst/>
            <a:gdLst>
              <a:gd name="T0" fmla="*/ 0 w 864"/>
              <a:gd name="T1" fmla="*/ 0 h 240"/>
              <a:gd name="T2" fmla="*/ 2147483647 w 864"/>
              <a:gd name="T3" fmla="*/ 2147483647 h 240"/>
              <a:gd name="T4" fmla="*/ 2147483647 w 864"/>
              <a:gd name="T5" fmla="*/ 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4" h="240">
                <a:moveTo>
                  <a:pt x="0" y="0"/>
                </a:moveTo>
                <a:cubicBezTo>
                  <a:pt x="120" y="120"/>
                  <a:pt x="240" y="240"/>
                  <a:pt x="384" y="240"/>
                </a:cubicBezTo>
                <a:cubicBezTo>
                  <a:pt x="528" y="240"/>
                  <a:pt x="784" y="40"/>
                  <a:pt x="864" y="0"/>
                </a:cubicBezTo>
              </a:path>
            </a:pathLst>
          </a:custGeom>
          <a:noFill/>
          <a:ln w="28575" cmpd="sng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Freeform 23"/>
          <p:cNvSpPr>
            <a:spLocks/>
          </p:cNvSpPr>
          <p:nvPr/>
        </p:nvSpPr>
        <p:spPr bwMode="auto">
          <a:xfrm>
            <a:off x="4724400" y="3886200"/>
            <a:ext cx="1371600" cy="228600"/>
          </a:xfrm>
          <a:custGeom>
            <a:avLst/>
            <a:gdLst>
              <a:gd name="T0" fmla="*/ 0 w 864"/>
              <a:gd name="T1" fmla="*/ 0 h 240"/>
              <a:gd name="T2" fmla="*/ 2147483647 w 864"/>
              <a:gd name="T3" fmla="*/ 2147483647 h 240"/>
              <a:gd name="T4" fmla="*/ 2147483647 w 864"/>
              <a:gd name="T5" fmla="*/ 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4" h="240">
                <a:moveTo>
                  <a:pt x="0" y="0"/>
                </a:moveTo>
                <a:cubicBezTo>
                  <a:pt x="120" y="120"/>
                  <a:pt x="240" y="240"/>
                  <a:pt x="384" y="240"/>
                </a:cubicBezTo>
                <a:cubicBezTo>
                  <a:pt x="528" y="240"/>
                  <a:pt x="784" y="40"/>
                  <a:pt x="864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8" name="Freeform 24"/>
          <p:cNvSpPr>
            <a:spLocks/>
          </p:cNvSpPr>
          <p:nvPr/>
        </p:nvSpPr>
        <p:spPr bwMode="auto">
          <a:xfrm>
            <a:off x="4267200" y="3200401"/>
            <a:ext cx="1828800" cy="246063"/>
          </a:xfrm>
          <a:custGeom>
            <a:avLst/>
            <a:gdLst>
              <a:gd name="T0" fmla="*/ 0 w 1248"/>
              <a:gd name="T1" fmla="*/ 2147483647 h 152"/>
              <a:gd name="T2" fmla="*/ 2147483647 w 1248"/>
              <a:gd name="T3" fmla="*/ 2147483647 h 152"/>
              <a:gd name="T4" fmla="*/ 2147483647 w 1248"/>
              <a:gd name="T5" fmla="*/ 2147483647 h 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8" h="152">
                <a:moveTo>
                  <a:pt x="0" y="104"/>
                </a:moveTo>
                <a:cubicBezTo>
                  <a:pt x="256" y="52"/>
                  <a:pt x="512" y="0"/>
                  <a:pt x="720" y="8"/>
                </a:cubicBezTo>
                <a:cubicBezTo>
                  <a:pt x="928" y="16"/>
                  <a:pt x="1160" y="128"/>
                  <a:pt x="1248" y="152"/>
                </a:cubicBezTo>
              </a:path>
            </a:pathLst>
          </a:custGeom>
          <a:noFill/>
          <a:ln w="19050" cmpd="sng">
            <a:solidFill>
              <a:srgbClr val="66FF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9" name="Freeform 25"/>
          <p:cNvSpPr>
            <a:spLocks/>
          </p:cNvSpPr>
          <p:nvPr/>
        </p:nvSpPr>
        <p:spPr bwMode="auto">
          <a:xfrm>
            <a:off x="4876800" y="3294063"/>
            <a:ext cx="685800" cy="152400"/>
          </a:xfrm>
          <a:custGeom>
            <a:avLst/>
            <a:gdLst>
              <a:gd name="T0" fmla="*/ 0 w 432"/>
              <a:gd name="T1" fmla="*/ 2147483647 h 96"/>
              <a:gd name="T2" fmla="*/ 2147483647 w 432"/>
              <a:gd name="T3" fmla="*/ 0 h 96"/>
              <a:gd name="T4" fmla="*/ 2147483647 w 432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96">
                <a:moveTo>
                  <a:pt x="0" y="96"/>
                </a:moveTo>
                <a:cubicBezTo>
                  <a:pt x="36" y="48"/>
                  <a:pt x="72" y="0"/>
                  <a:pt x="144" y="0"/>
                </a:cubicBezTo>
                <a:cubicBezTo>
                  <a:pt x="216" y="0"/>
                  <a:pt x="384" y="80"/>
                  <a:pt x="432" y="96"/>
                </a:cubicBezTo>
              </a:path>
            </a:pathLst>
          </a:custGeom>
          <a:noFill/>
          <a:ln w="19050" cmpd="sng">
            <a:solidFill>
              <a:srgbClr val="66FF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>
            <a:off x="3886200" y="48006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7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001111"/>
              </p:ext>
            </p:extLst>
          </p:nvPr>
        </p:nvGraphicFramePr>
        <p:xfrm>
          <a:off x="3611807" y="5580040"/>
          <a:ext cx="3733300" cy="5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18" name="Equation" r:id="rId19" imgW="1460160" imgH="203040" progId="Equation.DSMT4">
                  <p:embed/>
                </p:oleObj>
              </mc:Choice>
              <mc:Fallback>
                <p:oleObj name="Equation" r:id="rId19" imgW="1460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807" y="5580040"/>
                        <a:ext cx="3733300" cy="5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2667000" y="15382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如图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设</a:t>
            </a:r>
          </a:p>
        </p:txBody>
      </p:sp>
      <p:grpSp>
        <p:nvGrpSpPr>
          <p:cNvPr id="31773" name="Group 29"/>
          <p:cNvGrpSpPr>
            <a:grpSpLocks/>
          </p:cNvGrpSpPr>
          <p:nvPr/>
        </p:nvGrpSpPr>
        <p:grpSpPr bwMode="auto">
          <a:xfrm>
            <a:off x="3124200" y="2170419"/>
            <a:ext cx="1277938" cy="525463"/>
            <a:chOff x="1008" y="1392"/>
            <a:chExt cx="805" cy="331"/>
          </a:xfrm>
        </p:grpSpPr>
        <p:graphicFrame>
          <p:nvGraphicFramePr>
            <p:cNvPr id="5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6349380"/>
                </p:ext>
              </p:extLst>
            </p:nvPr>
          </p:nvGraphicFramePr>
          <p:xfrm>
            <a:off x="1008" y="1404"/>
            <a:ext cx="805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19" name="Equation" r:id="rId21" imgW="545760" imgH="203040" progId="Equation.DSMT4">
                    <p:embed/>
                  </p:oleObj>
                </mc:Choice>
                <mc:Fallback>
                  <p:oleObj name="Equation" r:id="rId21" imgW="5457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404"/>
                          <a:ext cx="805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15" name="Line 31"/>
            <p:cNvSpPr>
              <a:spLocks noChangeShapeType="1"/>
            </p:cNvSpPr>
            <p:nvPr/>
          </p:nvSpPr>
          <p:spPr bwMode="auto">
            <a:xfrm>
              <a:off x="1541" y="142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6" name="Line 32"/>
            <p:cNvSpPr>
              <a:spLocks noChangeShapeType="1"/>
            </p:cNvSpPr>
            <p:nvPr/>
          </p:nvSpPr>
          <p:spPr bwMode="auto">
            <a:xfrm>
              <a:off x="1008" y="139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777" name="Group 33"/>
          <p:cNvGrpSpPr>
            <a:grpSpLocks/>
          </p:cNvGrpSpPr>
          <p:nvPr/>
        </p:nvGrpSpPr>
        <p:grpSpPr bwMode="auto">
          <a:xfrm>
            <a:off x="4667409" y="2192643"/>
            <a:ext cx="1192213" cy="519113"/>
            <a:chOff x="1987" y="1382"/>
            <a:chExt cx="751" cy="327"/>
          </a:xfrm>
        </p:grpSpPr>
        <p:graphicFrame>
          <p:nvGraphicFramePr>
            <p:cNvPr id="31811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0219281"/>
                </p:ext>
              </p:extLst>
            </p:nvPr>
          </p:nvGraphicFramePr>
          <p:xfrm>
            <a:off x="1988" y="1408"/>
            <a:ext cx="750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20" name="Equation" r:id="rId23" imgW="533160" imgH="203040" progId="Equation.DSMT4">
                    <p:embed/>
                  </p:oleObj>
                </mc:Choice>
                <mc:Fallback>
                  <p:oleObj name="Equation" r:id="rId23" imgW="533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8" y="1408"/>
                          <a:ext cx="750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12" name="Line 35"/>
            <p:cNvSpPr>
              <a:spLocks noChangeShapeType="1"/>
            </p:cNvSpPr>
            <p:nvPr/>
          </p:nvSpPr>
          <p:spPr bwMode="auto">
            <a:xfrm>
              <a:off x="1987" y="139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3" name="Line 36"/>
            <p:cNvSpPr>
              <a:spLocks noChangeShapeType="1"/>
            </p:cNvSpPr>
            <p:nvPr/>
          </p:nvSpPr>
          <p:spPr bwMode="auto">
            <a:xfrm>
              <a:off x="2529" y="138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781" name="Group 37"/>
          <p:cNvGrpSpPr>
            <a:grpSpLocks/>
          </p:cNvGrpSpPr>
          <p:nvPr/>
        </p:nvGrpSpPr>
        <p:grpSpPr bwMode="auto">
          <a:xfrm>
            <a:off x="6059491" y="2209800"/>
            <a:ext cx="1157289" cy="555625"/>
            <a:chOff x="2857" y="1392"/>
            <a:chExt cx="729" cy="350"/>
          </a:xfrm>
        </p:grpSpPr>
        <p:graphicFrame>
          <p:nvGraphicFramePr>
            <p:cNvPr id="31808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6783855"/>
                </p:ext>
              </p:extLst>
            </p:nvPr>
          </p:nvGraphicFramePr>
          <p:xfrm>
            <a:off x="2857" y="1424"/>
            <a:ext cx="729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21" name="Equation" r:id="rId25" imgW="495000" imgH="203040" progId="Equation.DSMT4">
                    <p:embed/>
                  </p:oleObj>
                </mc:Choice>
                <mc:Fallback>
                  <p:oleObj name="Equation" r:id="rId25" imgW="4950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" y="1424"/>
                          <a:ext cx="729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09" name="Line 39"/>
            <p:cNvSpPr>
              <a:spLocks noChangeShapeType="1"/>
            </p:cNvSpPr>
            <p:nvPr/>
          </p:nvSpPr>
          <p:spPr bwMode="auto">
            <a:xfrm>
              <a:off x="2880" y="139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40"/>
            <p:cNvSpPr>
              <a:spLocks noChangeShapeType="1"/>
            </p:cNvSpPr>
            <p:nvPr/>
          </p:nvSpPr>
          <p:spPr bwMode="auto">
            <a:xfrm>
              <a:off x="3408" y="142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85" name="Line 41"/>
          <p:cNvSpPr>
            <a:spLocks noChangeShapeType="1"/>
          </p:cNvSpPr>
          <p:nvPr/>
        </p:nvSpPr>
        <p:spPr bwMode="auto">
          <a:xfrm>
            <a:off x="8775700" y="2819400"/>
            <a:ext cx="230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>
            <a:off x="9388475" y="1635125"/>
            <a:ext cx="230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87" name="Line 43"/>
          <p:cNvSpPr>
            <a:spLocks noChangeShapeType="1"/>
          </p:cNvSpPr>
          <p:nvPr/>
        </p:nvSpPr>
        <p:spPr bwMode="auto">
          <a:xfrm>
            <a:off x="8121650" y="1981200"/>
            <a:ext cx="230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788" name="Group 44"/>
          <p:cNvGrpSpPr>
            <a:grpSpLocks/>
          </p:cNvGrpSpPr>
          <p:nvPr/>
        </p:nvGrpSpPr>
        <p:grpSpPr bwMode="auto">
          <a:xfrm>
            <a:off x="3614739" y="2825748"/>
            <a:ext cx="1401763" cy="460374"/>
            <a:chOff x="1317" y="1780"/>
            <a:chExt cx="883" cy="290"/>
          </a:xfrm>
        </p:grpSpPr>
        <p:graphicFrame>
          <p:nvGraphicFramePr>
            <p:cNvPr id="31804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6733776"/>
                </p:ext>
              </p:extLst>
            </p:nvPr>
          </p:nvGraphicFramePr>
          <p:xfrm>
            <a:off x="1317" y="1780"/>
            <a:ext cx="883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22" name="Equation" r:id="rId27" imgW="571320" imgH="177480" progId="Equation.DSMT4">
                    <p:embed/>
                  </p:oleObj>
                </mc:Choice>
                <mc:Fallback>
                  <p:oleObj name="Equation" r:id="rId27" imgW="5713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7" y="1780"/>
                          <a:ext cx="883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05" name="Line 46"/>
            <p:cNvSpPr>
              <a:spLocks noChangeShapeType="1"/>
            </p:cNvSpPr>
            <p:nvPr/>
          </p:nvSpPr>
          <p:spPr bwMode="auto">
            <a:xfrm>
              <a:off x="2015" y="179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47"/>
            <p:cNvSpPr>
              <a:spLocks noChangeShapeType="1"/>
            </p:cNvSpPr>
            <p:nvPr/>
          </p:nvSpPr>
          <p:spPr bwMode="auto">
            <a:xfrm>
              <a:off x="1680" y="182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7" name="Line 48"/>
            <p:cNvSpPr>
              <a:spLocks noChangeShapeType="1"/>
            </p:cNvSpPr>
            <p:nvPr/>
          </p:nvSpPr>
          <p:spPr bwMode="auto">
            <a:xfrm>
              <a:off x="1344" y="182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793" name="Group 49"/>
          <p:cNvGrpSpPr>
            <a:grpSpLocks/>
          </p:cNvGrpSpPr>
          <p:nvPr/>
        </p:nvGrpSpPr>
        <p:grpSpPr bwMode="auto">
          <a:xfrm>
            <a:off x="3062287" y="3379793"/>
            <a:ext cx="955675" cy="635001"/>
            <a:chOff x="345" y="2129"/>
            <a:chExt cx="602" cy="400"/>
          </a:xfrm>
        </p:grpSpPr>
        <p:graphicFrame>
          <p:nvGraphicFramePr>
            <p:cNvPr id="8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7363386"/>
                </p:ext>
              </p:extLst>
            </p:nvPr>
          </p:nvGraphicFramePr>
          <p:xfrm>
            <a:off x="345" y="2129"/>
            <a:ext cx="602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23" name="Equation" r:id="rId29" imgW="406080" imgH="266400" progId="Equation.DSMT4">
                    <p:embed/>
                  </p:oleObj>
                </mc:Choice>
                <mc:Fallback>
                  <p:oleObj name="Equation" r:id="rId29" imgW="40608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" y="2129"/>
                          <a:ext cx="602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03" name="Line 51"/>
            <p:cNvSpPr>
              <a:spLocks noChangeShapeType="1"/>
            </p:cNvSpPr>
            <p:nvPr/>
          </p:nvSpPr>
          <p:spPr bwMode="auto">
            <a:xfrm>
              <a:off x="432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796" name="Group 52"/>
          <p:cNvGrpSpPr>
            <a:grpSpLocks/>
          </p:cNvGrpSpPr>
          <p:nvPr/>
        </p:nvGrpSpPr>
        <p:grpSpPr bwMode="auto">
          <a:xfrm>
            <a:off x="4002088" y="3494092"/>
            <a:ext cx="2311400" cy="496888"/>
            <a:chOff x="937" y="2201"/>
            <a:chExt cx="1456" cy="313"/>
          </a:xfrm>
        </p:grpSpPr>
        <p:graphicFrame>
          <p:nvGraphicFramePr>
            <p:cNvPr id="31797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3990145"/>
                </p:ext>
              </p:extLst>
            </p:nvPr>
          </p:nvGraphicFramePr>
          <p:xfrm>
            <a:off x="937" y="2201"/>
            <a:ext cx="145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24" name="Equation" r:id="rId31" imgW="990360" imgH="203040" progId="Equation.DSMT4">
                    <p:embed/>
                  </p:oleObj>
                </mc:Choice>
                <mc:Fallback>
                  <p:oleObj name="Equation" r:id="rId31" imgW="9903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7" y="2201"/>
                          <a:ext cx="1456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98" name="Line 54"/>
            <p:cNvSpPr>
              <a:spLocks noChangeShapeType="1"/>
            </p:cNvSpPr>
            <p:nvPr/>
          </p:nvSpPr>
          <p:spPr bwMode="auto">
            <a:xfrm>
              <a:off x="1056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1392" y="22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0" name="Line 56"/>
            <p:cNvSpPr>
              <a:spLocks noChangeShapeType="1"/>
            </p:cNvSpPr>
            <p:nvPr/>
          </p:nvSpPr>
          <p:spPr bwMode="auto">
            <a:xfrm>
              <a:off x="1823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1" name="Line 57"/>
            <p:cNvSpPr>
              <a:spLocks noChangeShapeType="1"/>
            </p:cNvSpPr>
            <p:nvPr/>
          </p:nvSpPr>
          <p:spPr bwMode="auto">
            <a:xfrm>
              <a:off x="2126" y="22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802" name="Group 58"/>
          <p:cNvGrpSpPr>
            <a:grpSpLocks/>
          </p:cNvGrpSpPr>
          <p:nvPr/>
        </p:nvGrpSpPr>
        <p:grpSpPr bwMode="auto">
          <a:xfrm>
            <a:off x="6334125" y="3581400"/>
            <a:ext cx="904875" cy="352425"/>
            <a:chOff x="2406" y="2256"/>
            <a:chExt cx="570" cy="222"/>
          </a:xfrm>
        </p:grpSpPr>
        <p:graphicFrame>
          <p:nvGraphicFramePr>
            <p:cNvPr id="31794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714631"/>
                </p:ext>
              </p:extLst>
            </p:nvPr>
          </p:nvGraphicFramePr>
          <p:xfrm>
            <a:off x="2406" y="2266"/>
            <a:ext cx="55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25" name="Equation" r:id="rId33" imgW="406080" imgH="139680" progId="Equation.DSMT4">
                    <p:embed/>
                  </p:oleObj>
                </mc:Choice>
                <mc:Fallback>
                  <p:oleObj name="Equation" r:id="rId33" imgW="4060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6" y="2266"/>
                          <a:ext cx="552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95" name="Line 60"/>
            <p:cNvSpPr>
              <a:spLocks noChangeShapeType="1"/>
            </p:cNvSpPr>
            <p:nvPr/>
          </p:nvSpPr>
          <p:spPr bwMode="auto">
            <a:xfrm>
              <a:off x="2592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61"/>
            <p:cNvSpPr>
              <a:spLocks noChangeShapeType="1"/>
            </p:cNvSpPr>
            <p:nvPr/>
          </p:nvSpPr>
          <p:spPr bwMode="auto">
            <a:xfrm>
              <a:off x="2831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806" name="Group 62"/>
          <p:cNvGrpSpPr>
            <a:grpSpLocks/>
          </p:cNvGrpSpPr>
          <p:nvPr/>
        </p:nvGrpSpPr>
        <p:grpSpPr bwMode="auto">
          <a:xfrm>
            <a:off x="7377116" y="3502025"/>
            <a:ext cx="852488" cy="425450"/>
            <a:chOff x="3063" y="2206"/>
            <a:chExt cx="537" cy="268"/>
          </a:xfrm>
        </p:grpSpPr>
        <p:graphicFrame>
          <p:nvGraphicFramePr>
            <p:cNvPr id="31791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824422"/>
                </p:ext>
              </p:extLst>
            </p:nvPr>
          </p:nvGraphicFramePr>
          <p:xfrm>
            <a:off x="3063" y="2206"/>
            <a:ext cx="53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26" name="Equation" r:id="rId35" imgW="368280" imgH="177480" progId="Equation.DSMT4">
                    <p:embed/>
                  </p:oleObj>
                </mc:Choice>
                <mc:Fallback>
                  <p:oleObj name="Equation" r:id="rId35" imgW="368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3" y="2206"/>
                          <a:ext cx="534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92" name="Line 64"/>
            <p:cNvSpPr>
              <a:spLocks noChangeShapeType="1"/>
            </p:cNvSpPr>
            <p:nvPr/>
          </p:nvSpPr>
          <p:spPr bwMode="auto">
            <a:xfrm>
              <a:off x="3215" y="22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65"/>
            <p:cNvSpPr>
              <a:spLocks noChangeShapeType="1"/>
            </p:cNvSpPr>
            <p:nvPr/>
          </p:nvSpPr>
          <p:spPr bwMode="auto">
            <a:xfrm>
              <a:off x="3455" y="22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810" name="Group 66"/>
          <p:cNvGrpSpPr>
            <a:grpSpLocks/>
          </p:cNvGrpSpPr>
          <p:nvPr/>
        </p:nvGrpSpPr>
        <p:grpSpPr bwMode="auto">
          <a:xfrm>
            <a:off x="8328026" y="3505200"/>
            <a:ext cx="1044575" cy="473075"/>
            <a:chOff x="3662" y="2208"/>
            <a:chExt cx="658" cy="298"/>
          </a:xfrm>
        </p:grpSpPr>
        <p:graphicFrame>
          <p:nvGraphicFramePr>
            <p:cNvPr id="11" name="Object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5556430"/>
                </p:ext>
              </p:extLst>
            </p:nvPr>
          </p:nvGraphicFramePr>
          <p:xfrm>
            <a:off x="3662" y="2211"/>
            <a:ext cx="65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27" name="Equation" r:id="rId37" imgW="469800" imgH="203040" progId="Equation.DSMT4">
                    <p:embed/>
                  </p:oleObj>
                </mc:Choice>
                <mc:Fallback>
                  <p:oleObj name="Equation" r:id="rId37" imgW="469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2" y="2211"/>
                          <a:ext cx="658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9" name="Line 68"/>
            <p:cNvSpPr>
              <a:spLocks noChangeShapeType="1"/>
            </p:cNvSpPr>
            <p:nvPr/>
          </p:nvSpPr>
          <p:spPr bwMode="auto">
            <a:xfrm>
              <a:off x="3936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0" name="Line 69"/>
            <p:cNvSpPr>
              <a:spLocks noChangeShapeType="1"/>
            </p:cNvSpPr>
            <p:nvPr/>
          </p:nvSpPr>
          <p:spPr bwMode="auto">
            <a:xfrm>
              <a:off x="4175" y="22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814" name="Group 70"/>
          <p:cNvGrpSpPr>
            <a:grpSpLocks/>
          </p:cNvGrpSpPr>
          <p:nvPr/>
        </p:nvGrpSpPr>
        <p:grpSpPr bwMode="auto">
          <a:xfrm>
            <a:off x="3719515" y="4154490"/>
            <a:ext cx="942976" cy="646113"/>
            <a:chOff x="867" y="2665"/>
            <a:chExt cx="594" cy="407"/>
          </a:xfrm>
        </p:grpSpPr>
        <p:graphicFrame>
          <p:nvGraphicFramePr>
            <p:cNvPr id="12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0384119"/>
                </p:ext>
              </p:extLst>
            </p:nvPr>
          </p:nvGraphicFramePr>
          <p:xfrm>
            <a:off x="867" y="2665"/>
            <a:ext cx="594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28" name="Equation" r:id="rId39" imgW="393480" imgH="266400" progId="Equation.DSMT4">
                    <p:embed/>
                  </p:oleObj>
                </mc:Choice>
                <mc:Fallback>
                  <p:oleObj name="Equation" r:id="rId39" imgW="39348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7" y="2665"/>
                          <a:ext cx="594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72"/>
            <p:cNvSpPr>
              <a:spLocks noChangeShapeType="1"/>
            </p:cNvSpPr>
            <p:nvPr/>
          </p:nvSpPr>
          <p:spPr bwMode="auto">
            <a:xfrm>
              <a:off x="1152" y="278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817" name="Group 73"/>
          <p:cNvGrpSpPr>
            <a:grpSpLocks/>
          </p:cNvGrpSpPr>
          <p:nvPr/>
        </p:nvGrpSpPr>
        <p:grpSpPr bwMode="auto">
          <a:xfrm>
            <a:off x="4649787" y="4171950"/>
            <a:ext cx="917574" cy="628650"/>
            <a:chOff x="1453" y="2676"/>
            <a:chExt cx="578" cy="396"/>
          </a:xfrm>
        </p:grpSpPr>
        <p:graphicFrame>
          <p:nvGraphicFramePr>
            <p:cNvPr id="31784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7999981"/>
                </p:ext>
              </p:extLst>
            </p:nvPr>
          </p:nvGraphicFramePr>
          <p:xfrm>
            <a:off x="1453" y="2676"/>
            <a:ext cx="578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29" name="Equation" r:id="rId41" imgW="393480" imgH="266400" progId="Equation.DSMT4">
                    <p:embed/>
                  </p:oleObj>
                </mc:Choice>
                <mc:Fallback>
                  <p:oleObj name="Equation" r:id="rId41" imgW="39348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3" y="2676"/>
                          <a:ext cx="578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75"/>
            <p:cNvSpPr>
              <a:spLocks noChangeShapeType="1"/>
            </p:cNvSpPr>
            <p:nvPr/>
          </p:nvSpPr>
          <p:spPr bwMode="auto">
            <a:xfrm>
              <a:off x="1727" y="273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820" name="Group 76"/>
          <p:cNvGrpSpPr>
            <a:grpSpLocks/>
          </p:cNvGrpSpPr>
          <p:nvPr/>
        </p:nvGrpSpPr>
        <p:grpSpPr bwMode="auto">
          <a:xfrm>
            <a:off x="5656264" y="4205292"/>
            <a:ext cx="2200276" cy="598488"/>
            <a:chOff x="2087" y="2697"/>
            <a:chExt cx="1386" cy="377"/>
          </a:xfrm>
        </p:grpSpPr>
        <p:graphicFrame>
          <p:nvGraphicFramePr>
            <p:cNvPr id="15" name="Objec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6381455"/>
                </p:ext>
              </p:extLst>
            </p:nvPr>
          </p:nvGraphicFramePr>
          <p:xfrm>
            <a:off x="2087" y="2697"/>
            <a:ext cx="1386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30" name="Equation" r:id="rId43" imgW="939600" imgH="241200" progId="Equation.DSMT4">
                    <p:embed/>
                  </p:oleObj>
                </mc:Choice>
                <mc:Fallback>
                  <p:oleObj name="Equation" r:id="rId43" imgW="939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7" y="2697"/>
                          <a:ext cx="1386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2" name="Line 78"/>
            <p:cNvSpPr>
              <a:spLocks noChangeShapeType="1"/>
            </p:cNvSpPr>
            <p:nvPr/>
          </p:nvSpPr>
          <p:spPr bwMode="auto">
            <a:xfrm>
              <a:off x="2448" y="275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3" name="Line 79"/>
            <p:cNvSpPr>
              <a:spLocks noChangeShapeType="1"/>
            </p:cNvSpPr>
            <p:nvPr/>
          </p:nvSpPr>
          <p:spPr bwMode="auto">
            <a:xfrm>
              <a:off x="2743" y="272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824" name="Group 80"/>
          <p:cNvGrpSpPr>
            <a:grpSpLocks/>
          </p:cNvGrpSpPr>
          <p:nvPr/>
        </p:nvGrpSpPr>
        <p:grpSpPr bwMode="auto">
          <a:xfrm>
            <a:off x="4040187" y="4854581"/>
            <a:ext cx="3402013" cy="592138"/>
            <a:chOff x="1859" y="3092"/>
            <a:chExt cx="2143" cy="373"/>
          </a:xfrm>
        </p:grpSpPr>
        <p:graphicFrame>
          <p:nvGraphicFramePr>
            <p:cNvPr id="16" name="Object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4013263"/>
                </p:ext>
              </p:extLst>
            </p:nvPr>
          </p:nvGraphicFramePr>
          <p:xfrm>
            <a:off x="1859" y="3092"/>
            <a:ext cx="2143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31" name="Equation" r:id="rId45" imgW="1473120" imgH="241200" progId="Equation.DSMT4">
                    <p:embed/>
                  </p:oleObj>
                </mc:Choice>
                <mc:Fallback>
                  <p:oleObj name="Equation" r:id="rId45" imgW="14731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3092"/>
                          <a:ext cx="2143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8" name="Line 82"/>
            <p:cNvSpPr>
              <a:spLocks noChangeShapeType="1"/>
            </p:cNvSpPr>
            <p:nvPr/>
          </p:nvSpPr>
          <p:spPr bwMode="auto">
            <a:xfrm>
              <a:off x="2301" y="3151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9" name="Line 83"/>
            <p:cNvSpPr>
              <a:spLocks noChangeShapeType="1"/>
            </p:cNvSpPr>
            <p:nvPr/>
          </p:nvSpPr>
          <p:spPr bwMode="auto">
            <a:xfrm>
              <a:off x="3059" y="310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Line 84"/>
            <p:cNvSpPr>
              <a:spLocks noChangeShapeType="1"/>
            </p:cNvSpPr>
            <p:nvPr/>
          </p:nvSpPr>
          <p:spPr bwMode="auto">
            <a:xfrm>
              <a:off x="3785" y="3151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4978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0" grpId="0" animBg="1"/>
      <p:bldP spid="31761" grpId="0" animBg="1"/>
      <p:bldP spid="31762" grpId="0" animBg="1"/>
      <p:bldP spid="31764" grpId="0" autoUpdateAnimBg="0"/>
      <p:bldP spid="31765" grpId="0" autoUpdateAnimBg="0"/>
      <p:bldP spid="31766" grpId="0" animBg="1"/>
      <p:bldP spid="31767" grpId="0" animBg="1"/>
      <p:bldP spid="31768" grpId="0" animBg="1"/>
      <p:bldP spid="31769" grpId="0" animBg="1"/>
      <p:bldP spid="31770" grpId="0" animBg="1"/>
      <p:bldP spid="31772" grpId="0" autoUpdateAnimBg="0"/>
      <p:bldP spid="31785" grpId="0" animBg="1"/>
      <p:bldP spid="31786" grpId="0" animBg="1"/>
      <p:bldP spid="3178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796" y="282825"/>
            <a:ext cx="4343400" cy="6096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D.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数量积的坐标表示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514601" y="1066801"/>
            <a:ext cx="72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设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9525000" y="106680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则</a:t>
            </a:r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97375"/>
              </p:ext>
            </p:extLst>
          </p:nvPr>
        </p:nvGraphicFramePr>
        <p:xfrm>
          <a:off x="6061280" y="2563968"/>
          <a:ext cx="638176" cy="459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8" name="Equation" r:id="rId3" imgW="291960" imgH="203040" progId="Equation.DSMT4">
                  <p:embed/>
                </p:oleObj>
              </mc:Choice>
              <mc:Fallback>
                <p:oleObj name="Equation" r:id="rId3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280" y="2563968"/>
                        <a:ext cx="638176" cy="459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668372"/>
              </p:ext>
            </p:extLst>
          </p:nvPr>
        </p:nvGraphicFramePr>
        <p:xfrm>
          <a:off x="9538879" y="2626504"/>
          <a:ext cx="490331" cy="380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9" name="Equation" r:id="rId5" imgW="241200" imgH="177480" progId="Equation.DSMT4">
                  <p:embed/>
                </p:oleObj>
              </mc:Choice>
              <mc:Fallback>
                <p:oleObj name="Equation" r:id="rId5" imgW="241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8879" y="2626504"/>
                        <a:ext cx="490331" cy="380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Line 7"/>
          <p:cNvSpPr>
            <a:spLocks noChangeShapeType="1"/>
          </p:cNvSpPr>
          <p:nvPr/>
        </p:nvSpPr>
        <p:spPr bwMode="auto">
          <a:xfrm flipH="1">
            <a:off x="3403600" y="2362200"/>
            <a:ext cx="0" cy="6937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7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294992"/>
              </p:ext>
            </p:extLst>
          </p:nvPr>
        </p:nvGraphicFramePr>
        <p:xfrm>
          <a:off x="3427364" y="3154361"/>
          <a:ext cx="2735057" cy="565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0" name="Equation" r:id="rId7" imgW="1231560" imgH="241200" progId="Equation.DSMT4">
                  <p:embed/>
                </p:oleObj>
              </mc:Choice>
              <mc:Fallback>
                <p:oleObj name="Equation" r:id="rId7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364" y="3154361"/>
                        <a:ext cx="2735057" cy="565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2132014" y="4267201"/>
            <a:ext cx="592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当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3244850" y="431006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为非零向量时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327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637063"/>
              </p:ext>
            </p:extLst>
          </p:nvPr>
        </p:nvGraphicFramePr>
        <p:xfrm>
          <a:off x="2926556" y="4978450"/>
          <a:ext cx="2374901" cy="984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1" name="Equation" r:id="rId9" imgW="1002960" imgH="406080" progId="Equation.DSMT4">
                  <p:embed/>
                </p:oleObj>
              </mc:Choice>
              <mc:Fallback>
                <p:oleObj name="Equation" r:id="rId9" imgW="1002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556" y="4978450"/>
                        <a:ext cx="2374901" cy="984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586057"/>
              </p:ext>
            </p:extLst>
          </p:nvPr>
        </p:nvGraphicFramePr>
        <p:xfrm>
          <a:off x="5415630" y="5057775"/>
          <a:ext cx="46069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2" name="Equation" r:id="rId11" imgW="4581370" imgH="895247" progId="Equation.3">
                  <p:embed/>
                </p:oleObj>
              </mc:Choice>
              <mc:Fallback>
                <p:oleObj name="Equation" r:id="rId11" imgW="4581370" imgH="8952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5630" y="5057775"/>
                        <a:ext cx="46069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297625"/>
              </p:ext>
            </p:extLst>
          </p:nvPr>
        </p:nvGraphicFramePr>
        <p:xfrm>
          <a:off x="6289419" y="4953001"/>
          <a:ext cx="2590802" cy="572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3" name="Equation" r:id="rId13" imgW="1143000" imgH="241200" progId="Equation.DSMT4">
                  <p:embed/>
                </p:oleObj>
              </mc:Choice>
              <mc:Fallback>
                <p:oleObj name="Equation" r:id="rId13" imgW="1143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419" y="4953001"/>
                        <a:ext cx="2590802" cy="572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145804"/>
              </p:ext>
            </p:extLst>
          </p:nvPr>
        </p:nvGraphicFramePr>
        <p:xfrm>
          <a:off x="5833604" y="5492204"/>
          <a:ext cx="2115803" cy="73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4" name="Equation" r:id="rId15" imgW="914400" imgH="304560" progId="Equation.DSMT4">
                  <p:embed/>
                </p:oleObj>
              </mc:Choice>
              <mc:Fallback>
                <p:oleObj name="Equation" r:id="rId15" imgW="9144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3604" y="5492204"/>
                        <a:ext cx="2115803" cy="731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908605"/>
              </p:ext>
            </p:extLst>
          </p:nvPr>
        </p:nvGraphicFramePr>
        <p:xfrm>
          <a:off x="7750740" y="5524956"/>
          <a:ext cx="2063748" cy="735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5" name="Equation" r:id="rId17" imgW="888840" imgH="304560" progId="Equation.DSMT4">
                  <p:embed/>
                </p:oleObj>
              </mc:Choice>
              <mc:Fallback>
                <p:oleObj name="Equation" r:id="rId17" imgW="8888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0740" y="5524956"/>
                        <a:ext cx="2063748" cy="735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5562601" y="4310064"/>
            <a:ext cx="906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由于</a:t>
            </a:r>
          </a:p>
        </p:txBody>
      </p:sp>
      <p:grpSp>
        <p:nvGrpSpPr>
          <p:cNvPr id="32785" name="Group 17"/>
          <p:cNvGrpSpPr>
            <a:grpSpLocks/>
          </p:cNvGrpSpPr>
          <p:nvPr/>
        </p:nvGrpSpPr>
        <p:grpSpPr bwMode="auto">
          <a:xfrm>
            <a:off x="6289676" y="4341816"/>
            <a:ext cx="1138238" cy="528638"/>
            <a:chOff x="2973" y="2639"/>
            <a:chExt cx="717" cy="333"/>
          </a:xfrm>
        </p:grpSpPr>
        <p:graphicFrame>
          <p:nvGraphicFramePr>
            <p:cNvPr id="3285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038202"/>
                </p:ext>
              </p:extLst>
            </p:nvPr>
          </p:nvGraphicFramePr>
          <p:xfrm>
            <a:off x="2973" y="2639"/>
            <a:ext cx="717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86" name="Equation" r:id="rId19" imgW="457200" imgH="203040" progId="Equation.DSMT4">
                    <p:embed/>
                  </p:oleObj>
                </mc:Choice>
                <mc:Fallback>
                  <p:oleObj name="Equation" r:id="rId19" imgW="4572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3" y="2639"/>
                          <a:ext cx="717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Line 19"/>
            <p:cNvSpPr>
              <a:spLocks noChangeShapeType="1"/>
            </p:cNvSpPr>
            <p:nvPr/>
          </p:nvSpPr>
          <p:spPr bwMode="auto">
            <a:xfrm>
              <a:off x="3023" y="26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Line 20"/>
            <p:cNvSpPr>
              <a:spLocks noChangeShapeType="1"/>
            </p:cNvSpPr>
            <p:nvPr/>
          </p:nvSpPr>
          <p:spPr bwMode="auto">
            <a:xfrm>
              <a:off x="3312" y="26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789" name="Group 21"/>
          <p:cNvGrpSpPr>
            <a:grpSpLocks/>
          </p:cNvGrpSpPr>
          <p:nvPr/>
        </p:nvGrpSpPr>
        <p:grpSpPr bwMode="auto">
          <a:xfrm>
            <a:off x="7329490" y="4281494"/>
            <a:ext cx="1938338" cy="628651"/>
            <a:chOff x="3609" y="2553"/>
            <a:chExt cx="1221" cy="396"/>
          </a:xfrm>
        </p:grpSpPr>
        <p:graphicFrame>
          <p:nvGraphicFramePr>
            <p:cNvPr id="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2268716"/>
                </p:ext>
              </p:extLst>
            </p:nvPr>
          </p:nvGraphicFramePr>
          <p:xfrm>
            <a:off x="3609" y="2553"/>
            <a:ext cx="1221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87" name="Equation" r:id="rId21" imgW="787320" imgH="241200" progId="Equation.DSMT4">
                    <p:embed/>
                  </p:oleObj>
                </mc:Choice>
                <mc:Fallback>
                  <p:oleObj name="Equation" r:id="rId21" imgW="7873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9" y="2553"/>
                          <a:ext cx="1221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57" name="Line 23"/>
            <p:cNvSpPr>
              <a:spLocks noChangeShapeType="1"/>
            </p:cNvSpPr>
            <p:nvPr/>
          </p:nvSpPr>
          <p:spPr bwMode="auto">
            <a:xfrm>
              <a:off x="3744" y="26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8" name="Line 24"/>
            <p:cNvSpPr>
              <a:spLocks noChangeShapeType="1"/>
            </p:cNvSpPr>
            <p:nvPr/>
          </p:nvSpPr>
          <p:spPr bwMode="auto">
            <a:xfrm>
              <a:off x="4080" y="259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793" name="Group 25"/>
          <p:cNvGrpSpPr>
            <a:grpSpLocks/>
          </p:cNvGrpSpPr>
          <p:nvPr/>
        </p:nvGrpSpPr>
        <p:grpSpPr bwMode="auto">
          <a:xfrm>
            <a:off x="2982913" y="1099471"/>
            <a:ext cx="3284538" cy="612775"/>
            <a:chOff x="583" y="618"/>
            <a:chExt cx="2069" cy="386"/>
          </a:xfrm>
        </p:grpSpPr>
        <p:grpSp>
          <p:nvGrpSpPr>
            <p:cNvPr id="32850" name="Group 26"/>
            <p:cNvGrpSpPr>
              <a:grpSpLocks/>
            </p:cNvGrpSpPr>
            <p:nvPr/>
          </p:nvGrpSpPr>
          <p:grpSpPr bwMode="auto">
            <a:xfrm>
              <a:off x="583" y="618"/>
              <a:ext cx="2069" cy="386"/>
              <a:chOff x="583" y="618"/>
              <a:chExt cx="2069" cy="386"/>
            </a:xfrm>
          </p:grpSpPr>
          <p:graphicFrame>
            <p:nvGraphicFramePr>
              <p:cNvPr id="5" name="Object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5642053"/>
                  </p:ext>
                </p:extLst>
              </p:nvPr>
            </p:nvGraphicFramePr>
            <p:xfrm>
              <a:off x="583" y="618"/>
              <a:ext cx="2069" cy="3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288" name="Equation" r:id="rId23" imgW="1358640" imgH="241200" progId="Equation.DSMT4">
                      <p:embed/>
                    </p:oleObj>
                  </mc:Choice>
                  <mc:Fallback>
                    <p:oleObj name="Equation" r:id="rId23" imgW="135864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3" y="618"/>
                            <a:ext cx="2069" cy="3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853" name="Line 28"/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54" name="Line 29"/>
              <p:cNvSpPr>
                <a:spLocks noChangeShapeType="1"/>
              </p:cNvSpPr>
              <p:nvPr/>
            </p:nvSpPr>
            <p:spPr bwMode="auto">
              <a:xfrm>
                <a:off x="1224" y="624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55" name="Line 30"/>
              <p:cNvSpPr>
                <a:spLocks noChangeShapeType="1"/>
              </p:cNvSpPr>
              <p:nvPr/>
            </p:nvSpPr>
            <p:spPr bwMode="auto">
              <a:xfrm>
                <a:off x="1872" y="623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851" name="Line 31"/>
            <p:cNvSpPr>
              <a:spLocks noChangeShapeType="1"/>
            </p:cNvSpPr>
            <p:nvPr/>
          </p:nvSpPr>
          <p:spPr bwMode="auto">
            <a:xfrm>
              <a:off x="2416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00" name="Group 32"/>
          <p:cNvGrpSpPr>
            <a:grpSpLocks/>
          </p:cNvGrpSpPr>
          <p:nvPr/>
        </p:nvGrpSpPr>
        <p:grpSpPr bwMode="auto">
          <a:xfrm>
            <a:off x="6348414" y="1127125"/>
            <a:ext cx="3213101" cy="611188"/>
            <a:chOff x="2663" y="623"/>
            <a:chExt cx="2024" cy="385"/>
          </a:xfrm>
        </p:grpSpPr>
        <p:graphicFrame>
          <p:nvGraphicFramePr>
            <p:cNvPr id="32845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3374866"/>
                </p:ext>
              </p:extLst>
            </p:nvPr>
          </p:nvGraphicFramePr>
          <p:xfrm>
            <a:off x="2663" y="624"/>
            <a:ext cx="202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89" name="Equation" r:id="rId25" imgW="1333440" imgH="241200" progId="Equation.DSMT4">
                    <p:embed/>
                  </p:oleObj>
                </mc:Choice>
                <mc:Fallback>
                  <p:oleObj name="Equation" r:id="rId25" imgW="13334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3" y="624"/>
                          <a:ext cx="202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46" name="Line 34"/>
            <p:cNvSpPr>
              <a:spLocks noChangeShapeType="1"/>
            </p:cNvSpPr>
            <p:nvPr/>
          </p:nvSpPr>
          <p:spPr bwMode="auto">
            <a:xfrm>
              <a:off x="3264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7" name="Line 35"/>
            <p:cNvSpPr>
              <a:spLocks noChangeShapeType="1"/>
            </p:cNvSpPr>
            <p:nvPr/>
          </p:nvSpPr>
          <p:spPr bwMode="auto">
            <a:xfrm>
              <a:off x="2688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36"/>
            <p:cNvSpPr>
              <a:spLocks noChangeShapeType="1"/>
            </p:cNvSpPr>
            <p:nvPr/>
          </p:nvSpPr>
          <p:spPr bwMode="auto">
            <a:xfrm>
              <a:off x="3888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9" name="Line 37"/>
            <p:cNvSpPr>
              <a:spLocks noChangeShapeType="1"/>
            </p:cNvSpPr>
            <p:nvPr/>
          </p:nvSpPr>
          <p:spPr bwMode="auto">
            <a:xfrm>
              <a:off x="4463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06" name="Group 38"/>
          <p:cNvGrpSpPr>
            <a:grpSpLocks/>
          </p:cNvGrpSpPr>
          <p:nvPr/>
        </p:nvGrpSpPr>
        <p:grpSpPr bwMode="auto">
          <a:xfrm>
            <a:off x="2635251" y="1784352"/>
            <a:ext cx="1022351" cy="493713"/>
            <a:chOff x="684" y="1008"/>
            <a:chExt cx="644" cy="311"/>
          </a:xfrm>
        </p:grpSpPr>
        <p:graphicFrame>
          <p:nvGraphicFramePr>
            <p:cNvPr id="32842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0985236"/>
                </p:ext>
              </p:extLst>
            </p:nvPr>
          </p:nvGraphicFramePr>
          <p:xfrm>
            <a:off x="684" y="1026"/>
            <a:ext cx="64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90" name="Equation" r:id="rId27" imgW="406080" imgH="177480" progId="Equation.DSMT4">
                    <p:embed/>
                  </p:oleObj>
                </mc:Choice>
                <mc:Fallback>
                  <p:oleObj name="Equation" r:id="rId27" imgW="4060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" y="1026"/>
                          <a:ext cx="644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43" name="Line 40"/>
            <p:cNvSpPr>
              <a:spLocks noChangeShapeType="1"/>
            </p:cNvSpPr>
            <p:nvPr/>
          </p:nvSpPr>
          <p:spPr bwMode="auto">
            <a:xfrm>
              <a:off x="719" y="10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41"/>
            <p:cNvSpPr>
              <a:spLocks noChangeShapeType="1"/>
            </p:cNvSpPr>
            <p:nvPr/>
          </p:nvSpPr>
          <p:spPr bwMode="auto">
            <a:xfrm>
              <a:off x="947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10" name="Group 42"/>
          <p:cNvGrpSpPr>
            <a:grpSpLocks/>
          </p:cNvGrpSpPr>
          <p:nvPr/>
        </p:nvGrpSpPr>
        <p:grpSpPr bwMode="auto">
          <a:xfrm>
            <a:off x="3614738" y="1785938"/>
            <a:ext cx="3084514" cy="615950"/>
            <a:chOff x="1301" y="981"/>
            <a:chExt cx="1943" cy="388"/>
          </a:xfrm>
        </p:grpSpPr>
        <p:graphicFrame>
          <p:nvGraphicFramePr>
            <p:cNvPr id="32838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3366103"/>
                </p:ext>
              </p:extLst>
            </p:nvPr>
          </p:nvGraphicFramePr>
          <p:xfrm>
            <a:off x="1301" y="981"/>
            <a:ext cx="1943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91" name="Equation" r:id="rId29" imgW="1269720" imgH="241200" progId="Equation.DSMT4">
                    <p:embed/>
                  </p:oleObj>
                </mc:Choice>
                <mc:Fallback>
                  <p:oleObj name="Equation" r:id="rId29" imgW="12697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1" y="981"/>
                          <a:ext cx="1943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39" name="Line 44"/>
            <p:cNvSpPr>
              <a:spLocks noChangeShapeType="1"/>
            </p:cNvSpPr>
            <p:nvPr/>
          </p:nvSpPr>
          <p:spPr bwMode="auto">
            <a:xfrm>
              <a:off x="1680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45"/>
            <p:cNvSpPr>
              <a:spLocks noChangeShapeType="1"/>
            </p:cNvSpPr>
            <p:nvPr/>
          </p:nvSpPr>
          <p:spPr bwMode="auto">
            <a:xfrm>
              <a:off x="2304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1" name="Line 46"/>
            <p:cNvSpPr>
              <a:spLocks noChangeShapeType="1"/>
            </p:cNvSpPr>
            <p:nvPr/>
          </p:nvSpPr>
          <p:spPr bwMode="auto">
            <a:xfrm>
              <a:off x="2880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15" name="Group 47"/>
          <p:cNvGrpSpPr>
            <a:grpSpLocks/>
          </p:cNvGrpSpPr>
          <p:nvPr/>
        </p:nvGrpSpPr>
        <p:grpSpPr bwMode="auto">
          <a:xfrm>
            <a:off x="6707190" y="1784350"/>
            <a:ext cx="2743201" cy="603250"/>
            <a:chOff x="3281" y="1008"/>
            <a:chExt cx="1728" cy="380"/>
          </a:xfrm>
        </p:grpSpPr>
        <p:graphicFrame>
          <p:nvGraphicFramePr>
            <p:cNvPr id="32834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2881341"/>
                </p:ext>
              </p:extLst>
            </p:nvPr>
          </p:nvGraphicFramePr>
          <p:xfrm>
            <a:off x="3281" y="1018"/>
            <a:ext cx="1728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92" name="Equation" r:id="rId31" imgW="1180800" imgH="241200" progId="Equation.DSMT4">
                    <p:embed/>
                  </p:oleObj>
                </mc:Choice>
                <mc:Fallback>
                  <p:oleObj name="Equation" r:id="rId31" imgW="11808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1" y="1018"/>
                          <a:ext cx="1728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35" name="Line 49"/>
            <p:cNvSpPr>
              <a:spLocks noChangeShapeType="1"/>
            </p:cNvSpPr>
            <p:nvPr/>
          </p:nvSpPr>
          <p:spPr bwMode="auto">
            <a:xfrm>
              <a:off x="3600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50"/>
            <p:cNvSpPr>
              <a:spLocks noChangeShapeType="1"/>
            </p:cNvSpPr>
            <p:nvPr/>
          </p:nvSpPr>
          <p:spPr bwMode="auto">
            <a:xfrm>
              <a:off x="4224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7" name="Line 51"/>
            <p:cNvSpPr>
              <a:spLocks noChangeShapeType="1"/>
            </p:cNvSpPr>
            <p:nvPr/>
          </p:nvSpPr>
          <p:spPr bwMode="auto">
            <a:xfrm>
              <a:off x="4752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20" name="Group 52"/>
          <p:cNvGrpSpPr>
            <a:grpSpLocks/>
          </p:cNvGrpSpPr>
          <p:nvPr/>
        </p:nvGrpSpPr>
        <p:grpSpPr bwMode="auto">
          <a:xfrm>
            <a:off x="3541711" y="2522538"/>
            <a:ext cx="625475" cy="511175"/>
            <a:chOff x="1191" y="1637"/>
            <a:chExt cx="394" cy="322"/>
          </a:xfrm>
        </p:grpSpPr>
        <p:graphicFrame>
          <p:nvGraphicFramePr>
            <p:cNvPr id="32831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9097974"/>
                </p:ext>
              </p:extLst>
            </p:nvPr>
          </p:nvGraphicFramePr>
          <p:xfrm>
            <a:off x="1191" y="1655"/>
            <a:ext cx="37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93" name="Equation" r:id="rId33" imgW="253800" imgH="203040" progId="Equation.DSMT4">
                    <p:embed/>
                  </p:oleObj>
                </mc:Choice>
                <mc:Fallback>
                  <p:oleObj name="Equation" r:id="rId33" imgW="253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1" y="1655"/>
                          <a:ext cx="37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54"/>
            <p:cNvSpPr>
              <a:spLocks noChangeShapeType="1"/>
            </p:cNvSpPr>
            <p:nvPr/>
          </p:nvSpPr>
          <p:spPr bwMode="auto">
            <a:xfrm>
              <a:off x="1200" y="163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3" name="Line 55"/>
            <p:cNvSpPr>
              <a:spLocks noChangeShapeType="1"/>
            </p:cNvSpPr>
            <p:nvPr/>
          </p:nvSpPr>
          <p:spPr bwMode="auto">
            <a:xfrm>
              <a:off x="1440" y="163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24" name="Group 56"/>
          <p:cNvGrpSpPr>
            <a:grpSpLocks/>
          </p:cNvGrpSpPr>
          <p:nvPr/>
        </p:nvGrpSpPr>
        <p:grpSpPr bwMode="auto">
          <a:xfrm>
            <a:off x="4200526" y="2522541"/>
            <a:ext cx="928688" cy="487363"/>
            <a:chOff x="1606" y="1637"/>
            <a:chExt cx="585" cy="307"/>
          </a:xfrm>
        </p:grpSpPr>
        <p:graphicFrame>
          <p:nvGraphicFramePr>
            <p:cNvPr id="11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3950037"/>
                </p:ext>
              </p:extLst>
            </p:nvPr>
          </p:nvGraphicFramePr>
          <p:xfrm>
            <a:off x="1606" y="1648"/>
            <a:ext cx="56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94" name="Equation" r:id="rId35" imgW="406080" imgH="203040" progId="Equation.DSMT4">
                    <p:embed/>
                  </p:oleObj>
                </mc:Choice>
                <mc:Fallback>
                  <p:oleObj name="Equation" r:id="rId35" imgW="406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6" y="1648"/>
                          <a:ext cx="56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29" name="Line 58"/>
            <p:cNvSpPr>
              <a:spLocks noChangeShapeType="1"/>
            </p:cNvSpPr>
            <p:nvPr/>
          </p:nvSpPr>
          <p:spPr bwMode="auto">
            <a:xfrm>
              <a:off x="1776" y="163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0" name="Line 59"/>
            <p:cNvSpPr>
              <a:spLocks noChangeShapeType="1"/>
            </p:cNvSpPr>
            <p:nvPr/>
          </p:nvSpPr>
          <p:spPr bwMode="auto">
            <a:xfrm>
              <a:off x="2046" y="163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28" name="Group 60"/>
          <p:cNvGrpSpPr>
            <a:grpSpLocks/>
          </p:cNvGrpSpPr>
          <p:nvPr/>
        </p:nvGrpSpPr>
        <p:grpSpPr bwMode="auto">
          <a:xfrm>
            <a:off x="5154616" y="2522545"/>
            <a:ext cx="923926" cy="433388"/>
            <a:chOff x="2207" y="1637"/>
            <a:chExt cx="582" cy="273"/>
          </a:xfrm>
        </p:grpSpPr>
        <p:graphicFrame>
          <p:nvGraphicFramePr>
            <p:cNvPr id="32825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4777153"/>
                </p:ext>
              </p:extLst>
            </p:nvPr>
          </p:nvGraphicFramePr>
          <p:xfrm>
            <a:off x="2207" y="1656"/>
            <a:ext cx="58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95" name="Equation" r:id="rId37" imgW="431640" imgH="177480" progId="Equation.DSMT4">
                    <p:embed/>
                  </p:oleObj>
                </mc:Choice>
                <mc:Fallback>
                  <p:oleObj name="Equation" r:id="rId37" imgW="4316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7" y="1656"/>
                          <a:ext cx="582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26" name="Line 62"/>
            <p:cNvSpPr>
              <a:spLocks noChangeShapeType="1"/>
            </p:cNvSpPr>
            <p:nvPr/>
          </p:nvSpPr>
          <p:spPr bwMode="auto">
            <a:xfrm>
              <a:off x="2386" y="163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7" name="Line 63"/>
            <p:cNvSpPr>
              <a:spLocks noChangeShapeType="1"/>
            </p:cNvSpPr>
            <p:nvPr/>
          </p:nvSpPr>
          <p:spPr bwMode="auto">
            <a:xfrm>
              <a:off x="2604" y="163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32" name="Group 64"/>
          <p:cNvGrpSpPr>
            <a:grpSpLocks/>
          </p:cNvGrpSpPr>
          <p:nvPr/>
        </p:nvGrpSpPr>
        <p:grpSpPr bwMode="auto">
          <a:xfrm>
            <a:off x="6908800" y="2514600"/>
            <a:ext cx="623888" cy="509588"/>
            <a:chOff x="1248" y="1650"/>
            <a:chExt cx="393" cy="321"/>
          </a:xfrm>
        </p:grpSpPr>
        <p:graphicFrame>
          <p:nvGraphicFramePr>
            <p:cNvPr id="32822" name="Object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8544518"/>
                </p:ext>
              </p:extLst>
            </p:nvPr>
          </p:nvGraphicFramePr>
          <p:xfrm>
            <a:off x="1274" y="1683"/>
            <a:ext cx="34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96" name="Equation" r:id="rId39" imgW="253800" imgH="203040" progId="Equation.DSMT4">
                    <p:embed/>
                  </p:oleObj>
                </mc:Choice>
                <mc:Fallback>
                  <p:oleObj name="Equation" r:id="rId39" imgW="253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4" y="1683"/>
                          <a:ext cx="34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23" name="Line 66"/>
            <p:cNvSpPr>
              <a:spLocks noChangeShapeType="1"/>
            </p:cNvSpPr>
            <p:nvPr/>
          </p:nvSpPr>
          <p:spPr bwMode="auto">
            <a:xfrm>
              <a:off x="1248" y="165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67"/>
            <p:cNvSpPr>
              <a:spLocks noChangeShapeType="1"/>
            </p:cNvSpPr>
            <p:nvPr/>
          </p:nvSpPr>
          <p:spPr bwMode="auto">
            <a:xfrm>
              <a:off x="1496" y="165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36" name="Group 68"/>
          <p:cNvGrpSpPr>
            <a:grpSpLocks/>
          </p:cNvGrpSpPr>
          <p:nvPr/>
        </p:nvGrpSpPr>
        <p:grpSpPr bwMode="auto">
          <a:xfrm>
            <a:off x="7585077" y="2514601"/>
            <a:ext cx="904876" cy="500063"/>
            <a:chOff x="1674" y="1650"/>
            <a:chExt cx="570" cy="315"/>
          </a:xfrm>
        </p:grpSpPr>
        <p:graphicFrame>
          <p:nvGraphicFramePr>
            <p:cNvPr id="32819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3396058"/>
                </p:ext>
              </p:extLst>
            </p:nvPr>
          </p:nvGraphicFramePr>
          <p:xfrm>
            <a:off x="1674" y="1680"/>
            <a:ext cx="570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97" name="Equation" r:id="rId41" imgW="419040" imgH="203040" progId="Equation.DSMT4">
                    <p:embed/>
                  </p:oleObj>
                </mc:Choice>
                <mc:Fallback>
                  <p:oleObj name="Equation" r:id="rId41" imgW="4190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4" y="1680"/>
                          <a:ext cx="570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70"/>
            <p:cNvSpPr>
              <a:spLocks noChangeShapeType="1"/>
            </p:cNvSpPr>
            <p:nvPr/>
          </p:nvSpPr>
          <p:spPr bwMode="auto">
            <a:xfrm>
              <a:off x="1831" y="165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1" name="Line 71"/>
            <p:cNvSpPr>
              <a:spLocks noChangeShapeType="1"/>
            </p:cNvSpPr>
            <p:nvPr/>
          </p:nvSpPr>
          <p:spPr bwMode="auto">
            <a:xfrm>
              <a:off x="2064" y="165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40" name="Group 72"/>
          <p:cNvGrpSpPr>
            <a:grpSpLocks/>
          </p:cNvGrpSpPr>
          <p:nvPr/>
        </p:nvGrpSpPr>
        <p:grpSpPr bwMode="auto">
          <a:xfrm>
            <a:off x="8596315" y="2535230"/>
            <a:ext cx="892176" cy="449263"/>
            <a:chOff x="2296" y="1650"/>
            <a:chExt cx="562" cy="283"/>
          </a:xfrm>
        </p:grpSpPr>
        <p:graphicFrame>
          <p:nvGraphicFramePr>
            <p:cNvPr id="32816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5544234"/>
                </p:ext>
              </p:extLst>
            </p:nvPr>
          </p:nvGraphicFramePr>
          <p:xfrm>
            <a:off x="2296" y="1669"/>
            <a:ext cx="56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98" name="Equation" r:id="rId43" imgW="393480" imgH="177480" progId="Equation.DSMT4">
                    <p:embed/>
                  </p:oleObj>
                </mc:Choice>
                <mc:Fallback>
                  <p:oleObj name="Equation" r:id="rId43" imgW="3934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6" y="1669"/>
                          <a:ext cx="56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7" name="Line 74"/>
            <p:cNvSpPr>
              <a:spLocks noChangeShapeType="1"/>
            </p:cNvSpPr>
            <p:nvPr/>
          </p:nvSpPr>
          <p:spPr bwMode="auto">
            <a:xfrm>
              <a:off x="2447" y="165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8" name="Line 75"/>
            <p:cNvSpPr>
              <a:spLocks noChangeShapeType="1"/>
            </p:cNvSpPr>
            <p:nvPr/>
          </p:nvSpPr>
          <p:spPr bwMode="auto">
            <a:xfrm>
              <a:off x="2640" y="165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44" name="Group 76"/>
          <p:cNvGrpSpPr>
            <a:grpSpLocks/>
          </p:cNvGrpSpPr>
          <p:nvPr/>
        </p:nvGrpSpPr>
        <p:grpSpPr bwMode="auto">
          <a:xfrm>
            <a:off x="2717800" y="3124210"/>
            <a:ext cx="654051" cy="481014"/>
            <a:chOff x="720" y="2184"/>
            <a:chExt cx="412" cy="303"/>
          </a:xfrm>
        </p:grpSpPr>
        <p:graphicFrame>
          <p:nvGraphicFramePr>
            <p:cNvPr id="32813" name="Objec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2456301"/>
                </p:ext>
              </p:extLst>
            </p:nvPr>
          </p:nvGraphicFramePr>
          <p:xfrm>
            <a:off x="740" y="2229"/>
            <a:ext cx="39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99" name="Equation" r:id="rId45" imgW="279360" imgH="177480" progId="Equation.DSMT4">
                    <p:embed/>
                  </p:oleObj>
                </mc:Choice>
                <mc:Fallback>
                  <p:oleObj name="Equation" r:id="rId45" imgW="2793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0" y="2229"/>
                          <a:ext cx="39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4" name="Line 78"/>
            <p:cNvSpPr>
              <a:spLocks noChangeShapeType="1"/>
            </p:cNvSpPr>
            <p:nvPr/>
          </p:nvSpPr>
          <p:spPr bwMode="auto">
            <a:xfrm>
              <a:off x="720" y="2232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79"/>
            <p:cNvSpPr>
              <a:spLocks noChangeShapeType="1"/>
            </p:cNvSpPr>
            <p:nvPr/>
          </p:nvSpPr>
          <p:spPr bwMode="auto">
            <a:xfrm>
              <a:off x="960" y="2184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48" name="Group 80"/>
          <p:cNvGrpSpPr>
            <a:grpSpLocks/>
          </p:cNvGrpSpPr>
          <p:nvPr/>
        </p:nvGrpSpPr>
        <p:grpSpPr bwMode="auto">
          <a:xfrm>
            <a:off x="4191002" y="5027627"/>
            <a:ext cx="838201" cy="519114"/>
            <a:chOff x="1536" y="3215"/>
            <a:chExt cx="528" cy="327"/>
          </a:xfrm>
        </p:grpSpPr>
        <p:graphicFrame>
          <p:nvGraphicFramePr>
            <p:cNvPr id="15" name="Object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7067474"/>
                </p:ext>
              </p:extLst>
            </p:nvPr>
          </p:nvGraphicFramePr>
          <p:xfrm>
            <a:off x="1542" y="3215"/>
            <a:ext cx="522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00" name="Equation" r:id="rId47" imgW="330120" imgH="203040" progId="Equation.DSMT4">
                    <p:embed/>
                  </p:oleObj>
                </mc:Choice>
                <mc:Fallback>
                  <p:oleObj name="Equation" r:id="rId47" imgW="3301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2" y="3215"/>
                          <a:ext cx="522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1" name="Line 82"/>
            <p:cNvSpPr>
              <a:spLocks noChangeShapeType="1"/>
            </p:cNvSpPr>
            <p:nvPr/>
          </p:nvSpPr>
          <p:spPr bwMode="auto">
            <a:xfrm>
              <a:off x="1536" y="326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2" name="Line 83"/>
            <p:cNvSpPr>
              <a:spLocks noChangeShapeType="1"/>
            </p:cNvSpPr>
            <p:nvPr/>
          </p:nvSpPr>
          <p:spPr bwMode="auto">
            <a:xfrm>
              <a:off x="1854" y="32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52" name="Group 84"/>
          <p:cNvGrpSpPr>
            <a:grpSpLocks/>
          </p:cNvGrpSpPr>
          <p:nvPr/>
        </p:nvGrpSpPr>
        <p:grpSpPr bwMode="auto">
          <a:xfrm>
            <a:off x="4011612" y="5503857"/>
            <a:ext cx="1084263" cy="622300"/>
            <a:chOff x="1439" y="3563"/>
            <a:chExt cx="683" cy="392"/>
          </a:xfrm>
        </p:grpSpPr>
        <p:graphicFrame>
          <p:nvGraphicFramePr>
            <p:cNvPr id="32807" name="Object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5738083"/>
                </p:ext>
              </p:extLst>
            </p:nvPr>
          </p:nvGraphicFramePr>
          <p:xfrm>
            <a:off x="1439" y="3563"/>
            <a:ext cx="683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01" name="Equation" r:id="rId49" imgW="431640" imgH="241200" progId="Equation.DSMT4">
                    <p:embed/>
                  </p:oleObj>
                </mc:Choice>
                <mc:Fallback>
                  <p:oleObj name="Equation" r:id="rId49" imgW="4316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9" y="3563"/>
                          <a:ext cx="683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8" name="Line 86"/>
            <p:cNvSpPr>
              <a:spLocks noChangeShapeType="1"/>
            </p:cNvSpPr>
            <p:nvPr/>
          </p:nvSpPr>
          <p:spPr bwMode="auto">
            <a:xfrm>
              <a:off x="1536" y="362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9" name="Line 87"/>
            <p:cNvSpPr>
              <a:spLocks noChangeShapeType="1"/>
            </p:cNvSpPr>
            <p:nvPr/>
          </p:nvSpPr>
          <p:spPr bwMode="auto">
            <a:xfrm>
              <a:off x="1858" y="360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56" name="Group 88"/>
          <p:cNvGrpSpPr>
            <a:grpSpLocks/>
          </p:cNvGrpSpPr>
          <p:nvPr/>
        </p:nvGrpSpPr>
        <p:grpSpPr bwMode="auto">
          <a:xfrm>
            <a:off x="2605088" y="4335462"/>
            <a:ext cx="754063" cy="479425"/>
            <a:chOff x="557" y="2635"/>
            <a:chExt cx="475" cy="302"/>
          </a:xfrm>
        </p:grpSpPr>
        <p:graphicFrame>
          <p:nvGraphicFramePr>
            <p:cNvPr id="32804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7784090"/>
                </p:ext>
              </p:extLst>
            </p:nvPr>
          </p:nvGraphicFramePr>
          <p:xfrm>
            <a:off x="557" y="2635"/>
            <a:ext cx="475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02" name="Equation" r:id="rId51" imgW="330120" imgH="203040" progId="Equation.DSMT4">
                    <p:embed/>
                  </p:oleObj>
                </mc:Choice>
                <mc:Fallback>
                  <p:oleObj name="Equation" r:id="rId51" imgW="3301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" y="2635"/>
                          <a:ext cx="475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5" name="Line 90"/>
            <p:cNvSpPr>
              <a:spLocks noChangeShapeType="1"/>
            </p:cNvSpPr>
            <p:nvPr/>
          </p:nvSpPr>
          <p:spPr bwMode="auto">
            <a:xfrm>
              <a:off x="576" y="26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91"/>
            <p:cNvSpPr>
              <a:spLocks noChangeShapeType="1"/>
            </p:cNvSpPr>
            <p:nvPr/>
          </p:nvSpPr>
          <p:spPr bwMode="auto">
            <a:xfrm>
              <a:off x="864" y="26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860" name="Text Box 92"/>
          <p:cNvSpPr txBox="1">
            <a:spLocks noChangeArrowheads="1"/>
          </p:cNvSpPr>
          <p:nvPr/>
        </p:nvSpPr>
        <p:spPr bwMode="auto">
          <a:xfrm>
            <a:off x="2132014" y="3748089"/>
            <a:ext cx="3159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两向量的夹角公式 </a:t>
            </a:r>
          </a:p>
        </p:txBody>
      </p:sp>
      <p:sp>
        <p:nvSpPr>
          <p:cNvPr id="32861" name="Text Box 93"/>
          <p:cNvSpPr txBox="1">
            <a:spLocks noChangeArrowheads="1"/>
          </p:cNvSpPr>
          <p:nvPr/>
        </p:nvSpPr>
        <p:spPr bwMode="auto">
          <a:xfrm>
            <a:off x="9112250" y="4333876"/>
            <a:ext cx="7254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得</a:t>
            </a:r>
          </a:p>
        </p:txBody>
      </p:sp>
      <p:sp>
        <p:nvSpPr>
          <p:cNvPr id="94" name="矩形 93"/>
          <p:cNvSpPr/>
          <p:nvPr/>
        </p:nvSpPr>
        <p:spPr>
          <a:xfrm>
            <a:off x="2888716" y="4897443"/>
            <a:ext cx="7163771" cy="1479546"/>
          </a:xfrm>
          <a:prstGeom prst="rect">
            <a:avLst/>
          </a:prstGeom>
          <a:noFill/>
          <a:ln w="38100" cmpd="thickThin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279576" y="3057272"/>
            <a:ext cx="4189488" cy="669928"/>
          </a:xfrm>
          <a:prstGeom prst="rect">
            <a:avLst/>
          </a:prstGeom>
          <a:noFill/>
          <a:ln w="38100" cmpd="thickThin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695397"/>
              </p:ext>
            </p:extLst>
          </p:nvPr>
        </p:nvGraphicFramePr>
        <p:xfrm>
          <a:off x="6923091" y="3059126"/>
          <a:ext cx="42862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03" name="Equation" r:id="rId53" imgW="1930320" imgH="266400" progId="Equation.DSMT4">
                  <p:embed/>
                </p:oleObj>
              </mc:Choice>
              <mc:Fallback>
                <p:oleObj name="Equation" r:id="rId53" imgW="19303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3091" y="3059126"/>
                        <a:ext cx="42862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矩形 96"/>
          <p:cNvSpPr/>
          <p:nvPr/>
        </p:nvSpPr>
        <p:spPr>
          <a:xfrm>
            <a:off x="6913826" y="3024574"/>
            <a:ext cx="4354666" cy="702685"/>
          </a:xfrm>
          <a:prstGeom prst="rect">
            <a:avLst/>
          </a:prstGeom>
          <a:noFill/>
          <a:ln w="38100" cmpd="thickThin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919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2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2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2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2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  <p:bldP spid="32772" grpId="0" build="p" autoUpdateAnimBg="0"/>
      <p:bldP spid="32775" grpId="0" animBg="1"/>
      <p:bldP spid="32777" grpId="0" build="p" autoUpdateAnimBg="0"/>
      <p:bldP spid="32778" grpId="0" build="p" autoUpdateAnimBg="0" advAuto="0"/>
      <p:bldP spid="32784" grpId="0" build="p" autoUpdateAnimBg="0"/>
      <p:bldP spid="32860" grpId="0" build="p" autoUpdateAnimBg="0"/>
      <p:bldP spid="32861" grpId="0" build="p" autoUpdateAnimBg="0"/>
      <p:bldP spid="94" grpId="0" animBg="1"/>
      <p:bldP spid="95" grpId="0" animBg="1"/>
      <p:bldP spid="9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5298282" y="2010377"/>
            <a:ext cx="1876425" cy="488951"/>
            <a:chOff x="2707" y="1056"/>
            <a:chExt cx="1182" cy="308"/>
          </a:xfrm>
        </p:grpSpPr>
        <p:graphicFrame>
          <p:nvGraphicFramePr>
            <p:cNvPr id="3384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0340489"/>
                </p:ext>
              </p:extLst>
            </p:nvPr>
          </p:nvGraphicFramePr>
          <p:xfrm>
            <a:off x="2730" y="1080"/>
            <a:ext cx="1159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78" name="Equation" r:id="rId3" imgW="876240" imgH="203040" progId="Equation.DSMT4">
                    <p:embed/>
                  </p:oleObj>
                </mc:Choice>
                <mc:Fallback>
                  <p:oleObj name="Equation" r:id="rId3" imgW="876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0" y="1080"/>
                          <a:ext cx="1159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Line 4"/>
            <p:cNvSpPr>
              <a:spLocks noChangeShapeType="1"/>
            </p:cNvSpPr>
            <p:nvPr/>
          </p:nvSpPr>
          <p:spPr bwMode="auto">
            <a:xfrm>
              <a:off x="2707" y="105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2882479" y="2012993"/>
            <a:ext cx="2211311" cy="474148"/>
            <a:chOff x="853" y="1091"/>
            <a:chExt cx="1751" cy="271"/>
          </a:xfrm>
        </p:grpSpPr>
        <p:graphicFrame>
          <p:nvGraphicFramePr>
            <p:cNvPr id="3384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9556901"/>
                </p:ext>
              </p:extLst>
            </p:nvPr>
          </p:nvGraphicFramePr>
          <p:xfrm>
            <a:off x="853" y="1091"/>
            <a:ext cx="175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79" name="Equation" r:id="rId5" imgW="914400" imgH="203040" progId="Equation.DSMT4">
                    <p:embed/>
                  </p:oleObj>
                </mc:Choice>
                <mc:Fallback>
                  <p:oleObj name="Equation" r:id="rId5" imgW="914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" y="1091"/>
                          <a:ext cx="175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42" name="Line 7"/>
            <p:cNvSpPr>
              <a:spLocks noChangeShapeType="1"/>
            </p:cNvSpPr>
            <p:nvPr/>
          </p:nvSpPr>
          <p:spPr bwMode="auto">
            <a:xfrm flipV="1">
              <a:off x="932" y="1102"/>
              <a:ext cx="437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3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502160"/>
              </p:ext>
            </p:extLst>
          </p:nvPr>
        </p:nvGraphicFramePr>
        <p:xfrm>
          <a:off x="4688610" y="3946097"/>
          <a:ext cx="1776557" cy="1084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0" name="Equation" r:id="rId7" imgW="723600" imgH="431640" progId="Equation.DSMT4">
                  <p:embed/>
                </p:oleObj>
              </mc:Choice>
              <mc:Fallback>
                <p:oleObj name="Equation" r:id="rId7" imgW="723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8610" y="3946097"/>
                        <a:ext cx="1776557" cy="1084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342082"/>
              </p:ext>
            </p:extLst>
          </p:nvPr>
        </p:nvGraphicFramePr>
        <p:xfrm>
          <a:off x="10082981" y="2908176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1" name="Equation" r:id="rId9" imgW="247773" imgH="276289" progId="Equation.3">
                  <p:embed/>
                </p:oleObj>
              </mc:Choice>
              <mc:Fallback>
                <p:oleObj name="Equation" r:id="rId9" imgW="247773" imgH="2762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2981" y="2908176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Line 10"/>
          <p:cNvSpPr>
            <a:spLocks noChangeShapeType="1"/>
          </p:cNvSpPr>
          <p:nvPr/>
        </p:nvSpPr>
        <p:spPr bwMode="auto">
          <a:xfrm flipV="1">
            <a:off x="9016283" y="2668908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7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268569"/>
              </p:ext>
            </p:extLst>
          </p:nvPr>
        </p:nvGraphicFramePr>
        <p:xfrm>
          <a:off x="8712200" y="3237233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2" name="Equation" r:id="rId11" imgW="381029" imgH="276289" progId="Equation.3">
                  <p:embed/>
                </p:oleObj>
              </mc:Choice>
              <mc:Fallback>
                <p:oleObj name="Equation" r:id="rId11" imgW="381029" imgH="2762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2200" y="3237233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2"/>
          <p:cNvSpPr>
            <a:spLocks noGrp="1" noChangeArrowheads="1"/>
          </p:cNvSpPr>
          <p:nvPr>
            <p:ph type="title"/>
          </p:nvPr>
        </p:nvSpPr>
        <p:spPr>
          <a:xfrm>
            <a:off x="2068010" y="762003"/>
            <a:ext cx="2819400" cy="5334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已知三点</a:t>
            </a:r>
          </a:p>
        </p:txBody>
      </p:sp>
      <p:graphicFrame>
        <p:nvGraphicFramePr>
          <p:cNvPr id="338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09000"/>
              </p:ext>
            </p:extLst>
          </p:nvPr>
        </p:nvGraphicFramePr>
        <p:xfrm>
          <a:off x="4302792" y="854042"/>
          <a:ext cx="4729931" cy="478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3" name="Equation" r:id="rId13" imgW="2120760" imgH="203040" progId="Equation.DSMT4">
                  <p:embed/>
                </p:oleObj>
              </mc:Choice>
              <mc:Fallback>
                <p:oleObj name="Equation" r:id="rId13" imgW="2120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792" y="854042"/>
                        <a:ext cx="4729931" cy="478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Text Box 14"/>
          <p:cNvSpPr txBox="1">
            <a:spLocks noChangeArrowheads="1"/>
          </p:cNvSpPr>
          <p:nvPr/>
        </p:nvSpPr>
        <p:spPr bwMode="auto">
          <a:xfrm>
            <a:off x="1857313" y="1352072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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AMB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.   </a:t>
            </a:r>
            <a:endParaRPr kumimoji="1"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33803" name="Oval 15"/>
          <p:cNvSpPr>
            <a:spLocks noChangeArrowheads="1"/>
          </p:cNvSpPr>
          <p:nvPr/>
        </p:nvSpPr>
        <p:spPr bwMode="auto">
          <a:xfrm>
            <a:off x="9307139" y="2111782"/>
            <a:ext cx="65088" cy="650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804" name="Oval 16"/>
          <p:cNvSpPr>
            <a:spLocks noChangeArrowheads="1"/>
          </p:cNvSpPr>
          <p:nvPr/>
        </p:nvSpPr>
        <p:spPr bwMode="auto">
          <a:xfrm>
            <a:off x="10190137" y="2633641"/>
            <a:ext cx="65087" cy="650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38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011032"/>
              </p:ext>
            </p:extLst>
          </p:nvPr>
        </p:nvGraphicFramePr>
        <p:xfrm>
          <a:off x="9017799" y="1906839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4" name="Equation" r:id="rId15" imgW="247773" imgH="276289" progId="Equation.3">
                  <p:embed/>
                </p:oleObj>
              </mc:Choice>
              <mc:Fallback>
                <p:oleObj name="Equation" r:id="rId15" imgW="247773" imgH="2762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799" y="1906839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6" name="Line 18"/>
          <p:cNvSpPr>
            <a:spLocks noChangeShapeType="1"/>
          </p:cNvSpPr>
          <p:nvPr/>
        </p:nvSpPr>
        <p:spPr bwMode="auto">
          <a:xfrm flipH="1">
            <a:off x="9039853" y="2113545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7" name="Oval 19"/>
          <p:cNvSpPr>
            <a:spLocks noChangeArrowheads="1"/>
          </p:cNvSpPr>
          <p:nvPr/>
        </p:nvSpPr>
        <p:spPr bwMode="auto">
          <a:xfrm>
            <a:off x="8992343" y="3034618"/>
            <a:ext cx="65088" cy="650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2083965" y="195696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 flipV="1">
            <a:off x="9016283" y="2668908"/>
            <a:ext cx="12192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 flipH="1">
            <a:off x="9029913" y="2125643"/>
            <a:ext cx="304800" cy="914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2101850" y="2693864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338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926730"/>
              </p:ext>
            </p:extLst>
          </p:nvPr>
        </p:nvGraphicFramePr>
        <p:xfrm>
          <a:off x="3039908" y="2981085"/>
          <a:ext cx="1944690" cy="488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5" name="Equation" r:id="rId17" imgW="863280" imgH="203040" progId="Equation.DSMT4">
                  <p:embed/>
                </p:oleObj>
              </mc:Choice>
              <mc:Fallback>
                <p:oleObj name="Equation" r:id="rId17" imgW="863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9908" y="2981085"/>
                        <a:ext cx="1944690" cy="4888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3" name="Line 31"/>
          <p:cNvSpPr>
            <a:spLocks noChangeShapeType="1"/>
          </p:cNvSpPr>
          <p:nvPr/>
        </p:nvSpPr>
        <p:spPr bwMode="auto">
          <a:xfrm flipV="1">
            <a:off x="4973485" y="3212976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82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384955"/>
              </p:ext>
            </p:extLst>
          </p:nvPr>
        </p:nvGraphicFramePr>
        <p:xfrm>
          <a:off x="6430754" y="4006422"/>
          <a:ext cx="618157" cy="928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6" name="Equation" r:id="rId19" imgW="266400" imgH="406080" progId="Equation.DSMT4">
                  <p:embed/>
                </p:oleObj>
              </mc:Choice>
              <mc:Fallback>
                <p:oleObj name="Equation" r:id="rId19" imgW="266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0754" y="4006422"/>
                        <a:ext cx="618157" cy="928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671750"/>
              </p:ext>
            </p:extLst>
          </p:nvPr>
        </p:nvGraphicFramePr>
        <p:xfrm>
          <a:off x="4940009" y="4893105"/>
          <a:ext cx="610369" cy="1034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7" name="Equation" r:id="rId21" imgW="228600" imgH="406080" progId="Equation.DSMT4">
                  <p:embed/>
                </p:oleObj>
              </mc:Choice>
              <mc:Fallback>
                <p:oleObj name="Equation" r:id="rId21" imgW="228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009" y="4893105"/>
                        <a:ext cx="610369" cy="1034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rc 39"/>
          <p:cNvSpPr>
            <a:spLocks/>
          </p:cNvSpPr>
          <p:nvPr/>
        </p:nvSpPr>
        <p:spPr bwMode="auto">
          <a:xfrm>
            <a:off x="9003340" y="2743104"/>
            <a:ext cx="341313" cy="341312"/>
          </a:xfrm>
          <a:custGeom>
            <a:avLst/>
            <a:gdLst>
              <a:gd name="T0" fmla="*/ 37113977 w 20167"/>
              <a:gd name="T1" fmla="*/ 0 h 20198"/>
              <a:gd name="T2" fmla="*/ 97763301 w 20167"/>
              <a:gd name="T3" fmla="*/ 60123990 h 20198"/>
              <a:gd name="T4" fmla="*/ 0 w 20167"/>
              <a:gd name="T5" fmla="*/ 97462590 h 201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167" h="20198" fill="none" extrusionOk="0">
                <a:moveTo>
                  <a:pt x="7655" y="0"/>
                </a:moveTo>
                <a:cubicBezTo>
                  <a:pt x="13410" y="2181"/>
                  <a:pt x="17961" y="6714"/>
                  <a:pt x="20166" y="12460"/>
                </a:cubicBezTo>
              </a:path>
              <a:path w="20167" h="20198" stroke="0" extrusionOk="0">
                <a:moveTo>
                  <a:pt x="7655" y="0"/>
                </a:moveTo>
                <a:cubicBezTo>
                  <a:pt x="13410" y="2181"/>
                  <a:pt x="17961" y="6714"/>
                  <a:pt x="20166" y="12460"/>
                </a:cubicBezTo>
                <a:lnTo>
                  <a:pt x="0" y="20198"/>
                </a:lnTo>
                <a:lnTo>
                  <a:pt x="7655" y="0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83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83950"/>
              </p:ext>
            </p:extLst>
          </p:nvPr>
        </p:nvGraphicFramePr>
        <p:xfrm>
          <a:off x="3484102" y="5171655"/>
          <a:ext cx="1427650" cy="477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8" name="Equation" r:id="rId23" imgW="647640" imgH="203040" progId="Equation.DSMT4">
                  <p:embed/>
                </p:oleObj>
              </mc:Choice>
              <mc:Fallback>
                <p:oleObj name="Equation" r:id="rId23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102" y="5171655"/>
                        <a:ext cx="1427650" cy="477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9052604" y="794104"/>
            <a:ext cx="54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</a:p>
        </p:txBody>
      </p:sp>
      <p:grpSp>
        <p:nvGrpSpPr>
          <p:cNvPr id="33834" name="Group 42"/>
          <p:cNvGrpSpPr>
            <a:grpSpLocks/>
          </p:cNvGrpSpPr>
          <p:nvPr/>
        </p:nvGrpSpPr>
        <p:grpSpPr bwMode="auto">
          <a:xfrm>
            <a:off x="5135563" y="2717704"/>
            <a:ext cx="1403351" cy="512763"/>
            <a:chOff x="2249" y="1680"/>
            <a:chExt cx="884" cy="323"/>
          </a:xfrm>
        </p:grpSpPr>
        <p:graphicFrame>
          <p:nvGraphicFramePr>
            <p:cNvPr id="7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6909638"/>
                </p:ext>
              </p:extLst>
            </p:nvPr>
          </p:nvGraphicFramePr>
          <p:xfrm>
            <a:off x="2249" y="1696"/>
            <a:ext cx="88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89" name="Equation" r:id="rId25" imgW="622080" imgH="203040" progId="Equation.DSMT4">
                    <p:embed/>
                  </p:oleObj>
                </mc:Choice>
                <mc:Fallback>
                  <p:oleObj name="Equation" r:id="rId25" imgW="622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9" y="1696"/>
                          <a:ext cx="884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39" name="Line 44"/>
            <p:cNvSpPr>
              <a:spLocks noChangeShapeType="1"/>
            </p:cNvSpPr>
            <p:nvPr/>
          </p:nvSpPr>
          <p:spPr bwMode="auto">
            <a:xfrm>
              <a:off x="2312" y="1680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0" name="Line 45"/>
            <p:cNvSpPr>
              <a:spLocks noChangeShapeType="1"/>
            </p:cNvSpPr>
            <p:nvPr/>
          </p:nvSpPr>
          <p:spPr bwMode="auto">
            <a:xfrm>
              <a:off x="2784" y="1680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838" name="Group 46"/>
          <p:cNvGrpSpPr>
            <a:grpSpLocks/>
          </p:cNvGrpSpPr>
          <p:nvPr/>
        </p:nvGrpSpPr>
        <p:grpSpPr bwMode="auto">
          <a:xfrm>
            <a:off x="5162397" y="3327723"/>
            <a:ext cx="1446213" cy="469900"/>
            <a:chOff x="2397" y="2064"/>
            <a:chExt cx="911" cy="296"/>
          </a:xfrm>
        </p:grpSpPr>
        <p:graphicFrame>
          <p:nvGraphicFramePr>
            <p:cNvPr id="33833" name="Object 47"/>
            <p:cNvGraphicFramePr>
              <a:graphicFrameLocks noChangeAspect="1"/>
            </p:cNvGraphicFramePr>
            <p:nvPr/>
          </p:nvGraphicFramePr>
          <p:xfrm>
            <a:off x="2400" y="2064"/>
            <a:ext cx="90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90" name="Equation" r:id="rId27" imgW="1409599" imgH="438240" progId="Equation.3">
                    <p:embed/>
                  </p:oleObj>
                </mc:Choice>
                <mc:Fallback>
                  <p:oleObj name="Equation" r:id="rId27" imgW="1409599" imgH="438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064"/>
                          <a:ext cx="90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2970624"/>
                </p:ext>
              </p:extLst>
            </p:nvPr>
          </p:nvGraphicFramePr>
          <p:xfrm>
            <a:off x="2397" y="2088"/>
            <a:ext cx="408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91" name="Equation" r:id="rId29" imgW="291960" imgH="164880" progId="Equation.DSMT4">
                    <p:embed/>
                  </p:oleObj>
                </mc:Choice>
                <mc:Fallback>
                  <p:oleObj name="Equation" r:id="rId29" imgW="2919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7" y="2088"/>
                          <a:ext cx="408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5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1204805"/>
                </p:ext>
              </p:extLst>
            </p:nvPr>
          </p:nvGraphicFramePr>
          <p:xfrm>
            <a:off x="2869" y="2088"/>
            <a:ext cx="411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92" name="Equation" r:id="rId31" imgW="291960" imgH="164880" progId="Equation.DSMT4">
                    <p:embed/>
                  </p:oleObj>
                </mc:Choice>
                <mc:Fallback>
                  <p:oleObj name="Equation" r:id="rId31" imgW="2919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" y="2088"/>
                          <a:ext cx="411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36" name="Line 50"/>
            <p:cNvSpPr>
              <a:spLocks noChangeShapeType="1"/>
            </p:cNvSpPr>
            <p:nvPr/>
          </p:nvSpPr>
          <p:spPr bwMode="auto">
            <a:xfrm>
              <a:off x="2448" y="207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7" name="Line 51"/>
            <p:cNvSpPr>
              <a:spLocks noChangeShapeType="1"/>
            </p:cNvSpPr>
            <p:nvPr/>
          </p:nvSpPr>
          <p:spPr bwMode="auto">
            <a:xfrm>
              <a:off x="2928" y="207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44" name="Text Box 52"/>
          <p:cNvSpPr txBox="1">
            <a:spLocks noChangeArrowheads="1"/>
          </p:cNvSpPr>
          <p:nvPr/>
        </p:nvSpPr>
        <p:spPr bwMode="auto">
          <a:xfrm>
            <a:off x="2133600" y="4865067"/>
            <a:ext cx="54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故</a:t>
            </a:r>
          </a:p>
        </p:txBody>
      </p:sp>
    </p:spTree>
    <p:extLst>
      <p:ext uri="{BB962C8B-B14F-4D97-AF65-F5344CB8AC3E}">
        <p14:creationId xmlns:p14="http://schemas.microsoft.com/office/powerpoint/2010/main" val="2726686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2" grpId="0" autoUpdateAnimBg="0"/>
      <p:bldP spid="33813" grpId="0" animBg="1"/>
      <p:bldP spid="33814" grpId="0" animBg="1"/>
      <p:bldP spid="33821" grpId="0" autoUpdateAnimBg="0"/>
      <p:bldP spid="33823" grpId="0" animBg="1"/>
      <p:bldP spid="33844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7239000" y="2438400"/>
            <a:ext cx="3124200" cy="251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2209801" y="2963864"/>
          <a:ext cx="69532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2" name="Equation" r:id="rId3" imgW="228687" imgH="228677" progId="Equation.3">
                  <p:embed/>
                </p:oleObj>
              </mc:Choice>
              <mc:Fallback>
                <p:oleObj name="Equation" r:id="rId3" imgW="228687" imgH="2286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2963864"/>
                        <a:ext cx="695325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0" y="309563"/>
            <a:ext cx="3962400" cy="6858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、两向量的向量积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133600" y="1173163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引例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O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为杠杆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的支点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6437313" y="1160463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有一个与杠杆夹角为</a:t>
            </a: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9713914" y="1192214"/>
          <a:ext cx="34448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3" name="Equation" r:id="rId5" imgW="95084" imgH="152567" progId="Equation.3">
                  <p:embed/>
                </p:oleObj>
              </mc:Choice>
              <mc:Fallback>
                <p:oleObj name="Equation" r:id="rId5" imgW="95084" imgH="1525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3914" y="1192214"/>
                        <a:ext cx="34448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7610475" y="5116513"/>
          <a:ext cx="927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4" name="Equation" r:id="rId7" imgW="895314" imgH="438240" progId="Equation.DSMT4">
                  <p:embed/>
                </p:oleObj>
              </mc:Choice>
              <mc:Fallback>
                <p:oleObj name="Equation" r:id="rId7" imgW="895314" imgH="438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0475" y="5116513"/>
                        <a:ext cx="927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7337425" y="3741738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826" name="Group 10"/>
          <p:cNvGrpSpPr>
            <a:grpSpLocks/>
          </p:cNvGrpSpPr>
          <p:nvPr/>
        </p:nvGrpSpPr>
        <p:grpSpPr bwMode="auto">
          <a:xfrm>
            <a:off x="7304398" y="3349152"/>
            <a:ext cx="407366" cy="638652"/>
            <a:chOff x="3289" y="1789"/>
            <a:chExt cx="285" cy="447"/>
          </a:xfrm>
        </p:grpSpPr>
        <p:graphicFrame>
          <p:nvGraphicFramePr>
            <p:cNvPr id="3490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3613781"/>
                </p:ext>
              </p:extLst>
            </p:nvPr>
          </p:nvGraphicFramePr>
          <p:xfrm>
            <a:off x="3289" y="1789"/>
            <a:ext cx="285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45" name="Equation" r:id="rId9" imgW="164880" imgH="177480" progId="Equation.DSMT4">
                    <p:embed/>
                  </p:oleObj>
                </mc:Choice>
                <mc:Fallback>
                  <p:oleObj name="Equation" r:id="rId9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9" y="1789"/>
                          <a:ext cx="285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905" name="AutoShape 12"/>
            <p:cNvSpPr>
              <a:spLocks noChangeArrowheads="1"/>
            </p:cNvSpPr>
            <p:nvPr/>
          </p:nvSpPr>
          <p:spPr bwMode="auto">
            <a:xfrm>
              <a:off x="3312" y="2064"/>
              <a:ext cx="199" cy="172"/>
            </a:xfrm>
            <a:prstGeom prst="triangle">
              <a:avLst>
                <a:gd name="adj" fmla="val 50000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34829" name="Object 13"/>
          <p:cNvGraphicFramePr>
            <a:graphicFrameLocks noChangeAspect="1"/>
          </p:cNvGraphicFramePr>
          <p:nvPr/>
        </p:nvGraphicFramePr>
        <p:xfrm>
          <a:off x="9940926" y="3748088"/>
          <a:ext cx="3460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6" name="Equation" r:id="rId11" imgW="114170" imgH="133453" progId="Equation.3">
                  <p:embed/>
                </p:oleObj>
              </mc:Choice>
              <mc:Fallback>
                <p:oleObj name="Equation" r:id="rId11" imgW="114170" imgH="1334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0926" y="3748088"/>
                        <a:ext cx="34607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Line 14"/>
          <p:cNvSpPr>
            <a:spLocks noChangeShapeType="1"/>
          </p:cNvSpPr>
          <p:nvPr/>
        </p:nvSpPr>
        <p:spPr bwMode="auto">
          <a:xfrm flipV="1">
            <a:off x="8915401" y="2849564"/>
            <a:ext cx="892175" cy="8921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86095"/>
              </p:ext>
            </p:extLst>
          </p:nvPr>
        </p:nvGraphicFramePr>
        <p:xfrm>
          <a:off x="8818853" y="3755840"/>
          <a:ext cx="379323" cy="382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7" name="Equation" r:id="rId13" imgW="164880" imgH="164880" progId="Equation.DSMT4">
                  <p:embed/>
                </p:oleObj>
              </mc:Choice>
              <mc:Fallback>
                <p:oleObj name="Equation" r:id="rId13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8853" y="3755840"/>
                        <a:ext cx="379323" cy="382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2" name="Arc 16"/>
          <p:cNvSpPr>
            <a:spLocks/>
          </p:cNvSpPr>
          <p:nvPr/>
        </p:nvSpPr>
        <p:spPr bwMode="auto">
          <a:xfrm>
            <a:off x="8953500" y="3495676"/>
            <a:ext cx="330200" cy="246063"/>
          </a:xfrm>
          <a:custGeom>
            <a:avLst/>
            <a:gdLst>
              <a:gd name="T0" fmla="*/ 51379380 w 21600"/>
              <a:gd name="T1" fmla="*/ 0 h 16116"/>
              <a:gd name="T2" fmla="*/ 77165600 w 21600"/>
              <a:gd name="T3" fmla="*/ 57362025 h 16116"/>
              <a:gd name="T4" fmla="*/ 0 w 21600"/>
              <a:gd name="T5" fmla="*/ 57362025 h 161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6116" fill="none" extrusionOk="0">
                <a:moveTo>
                  <a:pt x="14381" y="0"/>
                </a:moveTo>
                <a:cubicBezTo>
                  <a:pt x="18974" y="4098"/>
                  <a:pt x="21600" y="9960"/>
                  <a:pt x="21600" y="16116"/>
                </a:cubicBezTo>
              </a:path>
              <a:path w="21600" h="16116" stroke="0" extrusionOk="0">
                <a:moveTo>
                  <a:pt x="14381" y="0"/>
                </a:moveTo>
                <a:cubicBezTo>
                  <a:pt x="18974" y="4098"/>
                  <a:pt x="21600" y="9960"/>
                  <a:pt x="21600" y="16116"/>
                </a:cubicBezTo>
                <a:lnTo>
                  <a:pt x="0" y="16116"/>
                </a:lnTo>
                <a:lnTo>
                  <a:pt x="14381" y="0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33" name="Object 17"/>
          <p:cNvGraphicFramePr>
            <a:graphicFrameLocks noChangeAspect="1"/>
          </p:cNvGraphicFramePr>
          <p:nvPr/>
        </p:nvGraphicFramePr>
        <p:xfrm>
          <a:off x="9296400" y="3314701"/>
          <a:ext cx="3111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8" name="Equation" r:id="rId15" imgW="95084" imgH="152567" progId="Equation.3">
                  <p:embed/>
                </p:oleObj>
              </mc:Choice>
              <mc:Fallback>
                <p:oleObj name="Equation" r:id="rId15" imgW="95084" imgH="1525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3314701"/>
                        <a:ext cx="3111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4" name="Line 18"/>
          <p:cNvSpPr>
            <a:spLocks noChangeShapeType="1"/>
          </p:cNvSpPr>
          <p:nvPr/>
        </p:nvSpPr>
        <p:spPr bwMode="auto">
          <a:xfrm flipV="1">
            <a:off x="8061326" y="3741739"/>
            <a:ext cx="892175" cy="8905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 rot="5400000" flipV="1">
            <a:off x="7483476" y="3709988"/>
            <a:ext cx="741362" cy="7413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836" name="Group 20"/>
          <p:cNvGrpSpPr>
            <a:grpSpLocks/>
          </p:cNvGrpSpPr>
          <p:nvPr/>
        </p:nvGrpSpPr>
        <p:grpSpPr bwMode="auto">
          <a:xfrm>
            <a:off x="8091489" y="4229101"/>
            <a:ext cx="236537" cy="130175"/>
            <a:chOff x="1310" y="2928"/>
            <a:chExt cx="1033" cy="562"/>
          </a:xfrm>
        </p:grpSpPr>
        <p:sp>
          <p:nvSpPr>
            <p:cNvPr id="2" name="Line 21"/>
            <p:cNvSpPr>
              <a:spLocks noChangeShapeType="1"/>
            </p:cNvSpPr>
            <p:nvPr/>
          </p:nvSpPr>
          <p:spPr bwMode="auto">
            <a:xfrm flipV="1">
              <a:off x="1310" y="2928"/>
              <a:ext cx="562" cy="5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3" name="Line 22"/>
            <p:cNvSpPr>
              <a:spLocks noChangeShapeType="1"/>
            </p:cNvSpPr>
            <p:nvPr/>
          </p:nvSpPr>
          <p:spPr bwMode="auto">
            <a:xfrm rot="5400000" flipV="1">
              <a:off x="1824" y="2954"/>
              <a:ext cx="519" cy="5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39" name="Arc 23"/>
          <p:cNvSpPr>
            <a:spLocks/>
          </p:cNvSpPr>
          <p:nvPr/>
        </p:nvSpPr>
        <p:spPr bwMode="auto">
          <a:xfrm rot="10800000">
            <a:off x="8623300" y="3717926"/>
            <a:ext cx="330200" cy="244475"/>
          </a:xfrm>
          <a:custGeom>
            <a:avLst/>
            <a:gdLst>
              <a:gd name="T0" fmla="*/ 51379380 w 21600"/>
              <a:gd name="T1" fmla="*/ 0 h 16116"/>
              <a:gd name="T2" fmla="*/ 77165600 w 21600"/>
              <a:gd name="T3" fmla="*/ 56258588 h 16116"/>
              <a:gd name="T4" fmla="*/ 0 w 21600"/>
              <a:gd name="T5" fmla="*/ 56258588 h 161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6116" fill="none" extrusionOk="0">
                <a:moveTo>
                  <a:pt x="14381" y="0"/>
                </a:moveTo>
                <a:cubicBezTo>
                  <a:pt x="18974" y="4098"/>
                  <a:pt x="21600" y="9960"/>
                  <a:pt x="21600" y="16116"/>
                </a:cubicBezTo>
              </a:path>
              <a:path w="21600" h="16116" stroke="0" extrusionOk="0">
                <a:moveTo>
                  <a:pt x="14381" y="0"/>
                </a:moveTo>
                <a:cubicBezTo>
                  <a:pt x="18974" y="4098"/>
                  <a:pt x="21600" y="9960"/>
                  <a:pt x="21600" y="16116"/>
                </a:cubicBezTo>
                <a:lnTo>
                  <a:pt x="0" y="16116"/>
                </a:lnTo>
                <a:lnTo>
                  <a:pt x="14381" y="0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4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523022"/>
              </p:ext>
            </p:extLst>
          </p:nvPr>
        </p:nvGraphicFramePr>
        <p:xfrm>
          <a:off x="8335545" y="3750789"/>
          <a:ext cx="349958" cy="390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9" name="Equation" r:id="rId17" imgW="139680" imgH="177480" progId="Equation.DSMT4">
                  <p:embed/>
                </p:oleObj>
              </mc:Choice>
              <mc:Fallback>
                <p:oleObj name="Equation" r:id="rId17" imgW="1396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5545" y="3750789"/>
                        <a:ext cx="349958" cy="390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7513638" y="3741738"/>
            <a:ext cx="1371600" cy="0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547277"/>
              </p:ext>
            </p:extLst>
          </p:nvPr>
        </p:nvGraphicFramePr>
        <p:xfrm>
          <a:off x="8292760" y="4383078"/>
          <a:ext cx="379088" cy="44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50" name="Equation" r:id="rId19" imgW="164880" imgH="203040" progId="Equation.DSMT4">
                  <p:embed/>
                </p:oleObj>
              </mc:Choice>
              <mc:Fallback>
                <p:oleObj name="Equation" r:id="rId19" imgW="164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2760" y="4383078"/>
                        <a:ext cx="379088" cy="447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4495800" y="39004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符合右手规则</a:t>
            </a:r>
          </a:p>
        </p:txBody>
      </p:sp>
      <p:grpSp>
        <p:nvGrpSpPr>
          <p:cNvPr id="34844" name="Group 28"/>
          <p:cNvGrpSpPr>
            <a:grpSpLocks/>
          </p:cNvGrpSpPr>
          <p:nvPr/>
        </p:nvGrpSpPr>
        <p:grpSpPr bwMode="auto">
          <a:xfrm>
            <a:off x="2936876" y="3021013"/>
            <a:ext cx="1635125" cy="571500"/>
            <a:chOff x="890" y="1903"/>
            <a:chExt cx="1030" cy="360"/>
          </a:xfrm>
        </p:grpSpPr>
        <p:graphicFrame>
          <p:nvGraphicFramePr>
            <p:cNvPr id="34898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675603"/>
                </p:ext>
              </p:extLst>
            </p:nvPr>
          </p:nvGraphicFramePr>
          <p:xfrm>
            <a:off x="890" y="1903"/>
            <a:ext cx="103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51" name="Equation" r:id="rId21" imgW="723600" imgH="241200" progId="Equation.DSMT4">
                    <p:embed/>
                  </p:oleObj>
                </mc:Choice>
                <mc:Fallback>
                  <p:oleObj name="Equation" r:id="rId21" imgW="723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0" y="1903"/>
                          <a:ext cx="103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899" name="Group 30"/>
            <p:cNvGrpSpPr>
              <a:grpSpLocks/>
            </p:cNvGrpSpPr>
            <p:nvPr/>
          </p:nvGrpSpPr>
          <p:grpSpPr bwMode="auto">
            <a:xfrm>
              <a:off x="1614" y="1949"/>
              <a:ext cx="256" cy="273"/>
              <a:chOff x="1614" y="1968"/>
              <a:chExt cx="256" cy="273"/>
            </a:xfrm>
          </p:grpSpPr>
          <p:graphicFrame>
            <p:nvGraphicFramePr>
              <p:cNvPr id="34900" name="Object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018979"/>
                  </p:ext>
                </p:extLst>
              </p:nvPr>
            </p:nvGraphicFramePr>
            <p:xfrm>
              <a:off x="1614" y="1987"/>
              <a:ext cx="256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352" name="Equation" r:id="rId23" imgW="164880" imgH="164880" progId="Equation.DSMT4">
                      <p:embed/>
                    </p:oleObj>
                  </mc:Choice>
                  <mc:Fallback>
                    <p:oleObj name="Equation" r:id="rId23" imgW="1648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4" y="1987"/>
                            <a:ext cx="256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901" name="Line 32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4849" name="Group 33"/>
          <p:cNvGrpSpPr>
            <a:grpSpLocks/>
          </p:cNvGrpSpPr>
          <p:nvPr/>
        </p:nvGrpSpPr>
        <p:grpSpPr bwMode="auto">
          <a:xfrm>
            <a:off x="4573588" y="3052766"/>
            <a:ext cx="2392363" cy="566738"/>
            <a:chOff x="1921" y="1923"/>
            <a:chExt cx="1507" cy="357"/>
          </a:xfrm>
        </p:grpSpPr>
        <p:graphicFrame>
          <p:nvGraphicFramePr>
            <p:cNvPr id="34891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4960518"/>
                </p:ext>
              </p:extLst>
            </p:nvPr>
          </p:nvGraphicFramePr>
          <p:xfrm>
            <a:off x="1921" y="1923"/>
            <a:ext cx="996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53" name="Equation" r:id="rId25" imgW="711000" imgH="241200" progId="Equation.DSMT4">
                    <p:embed/>
                  </p:oleObj>
                </mc:Choice>
                <mc:Fallback>
                  <p:oleObj name="Equation" r:id="rId25" imgW="7110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1" y="1923"/>
                          <a:ext cx="996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3617883"/>
                </p:ext>
              </p:extLst>
            </p:nvPr>
          </p:nvGraphicFramePr>
          <p:xfrm>
            <a:off x="2630" y="1991"/>
            <a:ext cx="25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54" name="Equation" r:id="rId27" imgW="164880" imgH="164880" progId="Equation.DSMT4">
                    <p:embed/>
                  </p:oleObj>
                </mc:Choice>
                <mc:Fallback>
                  <p:oleObj name="Equation" r:id="rId27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0" y="1991"/>
                          <a:ext cx="25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93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4113365"/>
                </p:ext>
              </p:extLst>
            </p:nvPr>
          </p:nvGraphicFramePr>
          <p:xfrm>
            <a:off x="2926" y="1986"/>
            <a:ext cx="50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55" name="Equation" r:id="rId29" imgW="342720" imgH="177480" progId="Equation.DSMT4">
                    <p:embed/>
                  </p:oleObj>
                </mc:Choice>
                <mc:Fallback>
                  <p:oleObj name="Equation" r:id="rId29" imgW="342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6" y="1986"/>
                          <a:ext cx="50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894" name="Group 37"/>
            <p:cNvGrpSpPr>
              <a:grpSpLocks/>
            </p:cNvGrpSpPr>
            <p:nvPr/>
          </p:nvGrpSpPr>
          <p:grpSpPr bwMode="auto">
            <a:xfrm>
              <a:off x="2187" y="1968"/>
              <a:ext cx="368" cy="288"/>
              <a:chOff x="2187" y="1968"/>
              <a:chExt cx="368" cy="288"/>
            </a:xfrm>
          </p:grpSpPr>
          <p:graphicFrame>
            <p:nvGraphicFramePr>
              <p:cNvPr id="34896" name="Object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2707125"/>
                  </p:ext>
                </p:extLst>
              </p:nvPr>
            </p:nvGraphicFramePr>
            <p:xfrm>
              <a:off x="2187" y="1982"/>
              <a:ext cx="368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356" name="Equation" r:id="rId31" imgW="253800" imgH="177480" progId="Equation.DSMT4">
                      <p:embed/>
                    </p:oleObj>
                  </mc:Choice>
                  <mc:Fallback>
                    <p:oleObj name="Equation" r:id="rId31" imgW="25380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87" y="1982"/>
                            <a:ext cx="368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" name="Line 39"/>
              <p:cNvSpPr>
                <a:spLocks noChangeShapeType="1"/>
              </p:cNvSpPr>
              <p:nvPr/>
            </p:nvSpPr>
            <p:spPr bwMode="auto">
              <a:xfrm>
                <a:off x="2208" y="1968"/>
                <a:ext cx="3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95" name="Line 40"/>
            <p:cNvSpPr>
              <a:spLocks noChangeShapeType="1"/>
            </p:cNvSpPr>
            <p:nvPr/>
          </p:nvSpPr>
          <p:spPr bwMode="auto">
            <a:xfrm>
              <a:off x="2688" y="1968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857" name="Group 41"/>
          <p:cNvGrpSpPr>
            <a:grpSpLocks/>
          </p:cNvGrpSpPr>
          <p:nvPr/>
        </p:nvGrpSpPr>
        <p:grpSpPr bwMode="auto">
          <a:xfrm>
            <a:off x="8601076" y="5105400"/>
            <a:ext cx="1533525" cy="469900"/>
            <a:chOff x="4026" y="3408"/>
            <a:chExt cx="966" cy="296"/>
          </a:xfrm>
        </p:grpSpPr>
        <p:graphicFrame>
          <p:nvGraphicFramePr>
            <p:cNvPr id="34886" name="Object 42"/>
            <p:cNvGraphicFramePr>
              <a:graphicFrameLocks noChangeAspect="1"/>
            </p:cNvGraphicFramePr>
            <p:nvPr/>
          </p:nvGraphicFramePr>
          <p:xfrm>
            <a:off x="4026" y="3408"/>
            <a:ext cx="4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57" name="Equation" r:id="rId33" imgW="723886" imgH="438240" progId="Equation.3">
                    <p:embed/>
                  </p:oleObj>
                </mc:Choice>
                <mc:Fallback>
                  <p:oleObj name="Equation" r:id="rId33" imgW="723886" imgH="438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6" y="3408"/>
                          <a:ext cx="47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3"/>
            <p:cNvGraphicFramePr>
              <a:graphicFrameLocks noChangeAspect="1"/>
            </p:cNvGraphicFramePr>
            <p:nvPr/>
          </p:nvGraphicFramePr>
          <p:xfrm>
            <a:off x="4536" y="3443"/>
            <a:ext cx="45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58" name="Equation" r:id="rId35" imgW="695430" imgH="304787" progId="Equation.3">
                    <p:embed/>
                  </p:oleObj>
                </mc:Choice>
                <mc:Fallback>
                  <p:oleObj name="Equation" r:id="rId35" imgW="695430" imgH="3047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6" y="3443"/>
                          <a:ext cx="45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44"/>
            <p:cNvGrpSpPr>
              <a:grpSpLocks/>
            </p:cNvGrpSpPr>
            <p:nvPr/>
          </p:nvGrpSpPr>
          <p:grpSpPr bwMode="auto">
            <a:xfrm>
              <a:off x="4100" y="3445"/>
              <a:ext cx="328" cy="240"/>
              <a:chOff x="2207" y="1968"/>
              <a:chExt cx="328" cy="240"/>
            </a:xfrm>
          </p:grpSpPr>
          <p:graphicFrame>
            <p:nvGraphicFramePr>
              <p:cNvPr id="34889" name="Object 45"/>
              <p:cNvGraphicFramePr>
                <a:graphicFrameLocks noChangeAspect="1"/>
              </p:cNvGraphicFramePr>
              <p:nvPr/>
            </p:nvGraphicFramePr>
            <p:xfrm>
              <a:off x="2207" y="2008"/>
              <a:ext cx="32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359" name="Equation" r:id="rId37" imgW="495199" imgH="285673" progId="Equation.3">
                      <p:embed/>
                    </p:oleObj>
                  </mc:Choice>
                  <mc:Fallback>
                    <p:oleObj name="Equation" r:id="rId37" imgW="495199" imgH="2856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7" y="2008"/>
                            <a:ext cx="32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90" name="Line 46"/>
              <p:cNvSpPr>
                <a:spLocks noChangeShapeType="1"/>
              </p:cNvSpPr>
              <p:nvPr/>
            </p:nvSpPr>
            <p:spPr bwMode="auto">
              <a:xfrm>
                <a:off x="2208" y="1968"/>
                <a:ext cx="3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4863" name="Group 47"/>
          <p:cNvGrpSpPr>
            <a:grpSpLocks/>
          </p:cNvGrpSpPr>
          <p:nvPr/>
        </p:nvGrpSpPr>
        <p:grpSpPr bwMode="auto">
          <a:xfrm>
            <a:off x="2286000" y="3962404"/>
            <a:ext cx="2192338" cy="433388"/>
            <a:chOff x="480" y="2496"/>
            <a:chExt cx="1381" cy="273"/>
          </a:xfrm>
        </p:grpSpPr>
        <p:graphicFrame>
          <p:nvGraphicFramePr>
            <p:cNvPr id="34882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6332957"/>
                </p:ext>
              </p:extLst>
            </p:nvPr>
          </p:nvGraphicFramePr>
          <p:xfrm>
            <a:off x="487" y="2496"/>
            <a:ext cx="137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60" name="Equation" r:id="rId39" imgW="977760" imgH="177480" progId="Equation.DSMT4">
                    <p:embed/>
                  </p:oleObj>
                </mc:Choice>
                <mc:Fallback>
                  <p:oleObj name="Equation" r:id="rId39" imgW="9777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" y="2496"/>
                          <a:ext cx="1374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83" name="Line 49"/>
            <p:cNvSpPr>
              <a:spLocks noChangeShapeType="1"/>
            </p:cNvSpPr>
            <p:nvPr/>
          </p:nvSpPr>
          <p:spPr bwMode="auto">
            <a:xfrm>
              <a:off x="480" y="249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0"/>
            <p:cNvSpPr>
              <a:spLocks noChangeShapeType="1"/>
            </p:cNvSpPr>
            <p:nvPr/>
          </p:nvSpPr>
          <p:spPr bwMode="auto">
            <a:xfrm>
              <a:off x="1174" y="249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5" name="Line 51"/>
            <p:cNvSpPr>
              <a:spLocks noChangeShapeType="1"/>
            </p:cNvSpPr>
            <p:nvPr/>
          </p:nvSpPr>
          <p:spPr bwMode="auto">
            <a:xfrm>
              <a:off x="1632" y="2496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868" name="Group 52"/>
          <p:cNvGrpSpPr>
            <a:grpSpLocks/>
          </p:cNvGrpSpPr>
          <p:nvPr/>
        </p:nvGrpSpPr>
        <p:grpSpPr bwMode="auto">
          <a:xfrm>
            <a:off x="2376487" y="4724410"/>
            <a:ext cx="1365250" cy="457201"/>
            <a:chOff x="537" y="2976"/>
            <a:chExt cx="860" cy="288"/>
          </a:xfrm>
        </p:grpSpPr>
        <p:graphicFrame>
          <p:nvGraphicFramePr>
            <p:cNvPr id="34879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5932716"/>
                </p:ext>
              </p:extLst>
            </p:nvPr>
          </p:nvGraphicFramePr>
          <p:xfrm>
            <a:off x="537" y="2987"/>
            <a:ext cx="86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61" name="Equation" r:id="rId41" imgW="596880" imgH="177480" progId="Equation.DSMT4">
                    <p:embed/>
                  </p:oleObj>
                </mc:Choice>
                <mc:Fallback>
                  <p:oleObj name="Equation" r:id="rId41" imgW="596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" y="2987"/>
                          <a:ext cx="86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80" name="Line 54"/>
            <p:cNvSpPr>
              <a:spLocks noChangeShapeType="1"/>
            </p:cNvSpPr>
            <p:nvPr/>
          </p:nvSpPr>
          <p:spPr bwMode="auto">
            <a:xfrm>
              <a:off x="1056" y="297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55"/>
            <p:cNvSpPr>
              <a:spLocks noChangeShapeType="1"/>
            </p:cNvSpPr>
            <p:nvPr/>
          </p:nvSpPr>
          <p:spPr bwMode="auto">
            <a:xfrm>
              <a:off x="539" y="2976"/>
              <a:ext cx="2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872" name="Group 56"/>
          <p:cNvGrpSpPr>
            <a:grpSpLocks/>
          </p:cNvGrpSpPr>
          <p:nvPr/>
        </p:nvGrpSpPr>
        <p:grpSpPr bwMode="auto">
          <a:xfrm>
            <a:off x="2289177" y="3094043"/>
            <a:ext cx="500063" cy="449263"/>
            <a:chOff x="482" y="1920"/>
            <a:chExt cx="315" cy="283"/>
          </a:xfrm>
        </p:grpSpPr>
        <p:graphicFrame>
          <p:nvGraphicFramePr>
            <p:cNvPr id="34877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6773671"/>
                </p:ext>
              </p:extLst>
            </p:nvPr>
          </p:nvGraphicFramePr>
          <p:xfrm>
            <a:off x="482" y="1939"/>
            <a:ext cx="31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62" name="Equation" r:id="rId43" imgW="203040" imgH="164880" progId="Equation.DSMT4">
                    <p:embed/>
                  </p:oleObj>
                </mc:Choice>
                <mc:Fallback>
                  <p:oleObj name="Equation" r:id="rId43" imgW="20304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" y="1939"/>
                          <a:ext cx="31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58"/>
            <p:cNvSpPr>
              <a:spLocks noChangeShapeType="1"/>
            </p:cNvSpPr>
            <p:nvPr/>
          </p:nvSpPr>
          <p:spPr bwMode="auto">
            <a:xfrm>
              <a:off x="544" y="1920"/>
              <a:ext cx="20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875" name="Group 59"/>
          <p:cNvGrpSpPr>
            <a:grpSpLocks/>
          </p:cNvGrpSpPr>
          <p:nvPr/>
        </p:nvGrpSpPr>
        <p:grpSpPr bwMode="auto">
          <a:xfrm>
            <a:off x="1752600" y="2376488"/>
            <a:ext cx="3048000" cy="519112"/>
            <a:chOff x="96" y="1497"/>
            <a:chExt cx="1920" cy="327"/>
          </a:xfrm>
        </p:grpSpPr>
        <p:sp>
          <p:nvSpPr>
            <p:cNvPr id="10" name="Text Box 60"/>
            <p:cNvSpPr txBox="1">
              <a:spLocks noChangeArrowheads="1"/>
            </p:cNvSpPr>
            <p:nvPr/>
          </p:nvSpPr>
          <p:spPr bwMode="auto">
            <a:xfrm>
              <a:off x="96" y="1497"/>
              <a:ext cx="19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矩是一个向量</a:t>
              </a:r>
              <a:r>
                <a:rPr kumimoji="1" lang="zh-CN" altLang="en-US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 :</a:t>
              </a:r>
            </a:p>
          </p:txBody>
        </p:sp>
        <p:sp>
          <p:nvSpPr>
            <p:cNvPr id="34876" name="Line 61"/>
            <p:cNvSpPr>
              <a:spLocks noChangeShapeType="1"/>
            </p:cNvSpPr>
            <p:nvPr/>
          </p:nvSpPr>
          <p:spPr bwMode="auto">
            <a:xfrm>
              <a:off x="1584" y="1536"/>
              <a:ext cx="20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878" name="Group 62"/>
          <p:cNvGrpSpPr>
            <a:grpSpLocks/>
          </p:cNvGrpSpPr>
          <p:nvPr/>
        </p:nvGrpSpPr>
        <p:grpSpPr bwMode="auto">
          <a:xfrm>
            <a:off x="1752600" y="1766888"/>
            <a:ext cx="4724400" cy="519112"/>
            <a:chOff x="96" y="1113"/>
            <a:chExt cx="2976" cy="327"/>
          </a:xfrm>
        </p:grpSpPr>
        <p:sp>
          <p:nvSpPr>
            <p:cNvPr id="34873" name="Text Box 63"/>
            <p:cNvSpPr txBox="1">
              <a:spLocks noChangeArrowheads="1"/>
            </p:cNvSpPr>
            <p:nvPr/>
          </p:nvSpPr>
          <p:spPr bwMode="auto">
            <a:xfrm>
              <a:off x="96" y="1113"/>
              <a:ext cx="29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的力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F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作用在杠杆的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点上 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874" name="Line 64"/>
            <p:cNvSpPr>
              <a:spLocks noChangeShapeType="1"/>
            </p:cNvSpPr>
            <p:nvPr/>
          </p:nvSpPr>
          <p:spPr bwMode="auto">
            <a:xfrm>
              <a:off x="672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881" name="Group 65"/>
          <p:cNvGrpSpPr>
            <a:grpSpLocks/>
          </p:cNvGrpSpPr>
          <p:nvPr/>
        </p:nvGrpSpPr>
        <p:grpSpPr bwMode="auto">
          <a:xfrm>
            <a:off x="6248400" y="1766888"/>
            <a:ext cx="4343400" cy="519112"/>
            <a:chOff x="2928" y="1113"/>
            <a:chExt cx="2736" cy="327"/>
          </a:xfrm>
        </p:grpSpPr>
        <p:sp>
          <p:nvSpPr>
            <p:cNvPr id="34871" name="Text Box 66"/>
            <p:cNvSpPr txBox="1">
              <a:spLocks noChangeArrowheads="1"/>
            </p:cNvSpPr>
            <p:nvPr/>
          </p:nvSpPr>
          <p:spPr bwMode="auto">
            <a:xfrm>
              <a:off x="2928" y="1113"/>
              <a:ext cx="27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则力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作用在杠杆上的力</a:t>
              </a:r>
            </a:p>
          </p:txBody>
        </p:sp>
        <p:sp>
          <p:nvSpPr>
            <p:cNvPr id="11" name="Line 67"/>
            <p:cNvSpPr>
              <a:spLocks noChangeShapeType="1"/>
            </p:cNvSpPr>
            <p:nvPr/>
          </p:nvSpPr>
          <p:spPr bwMode="auto">
            <a:xfrm>
              <a:off x="3504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884" name="Group 68"/>
          <p:cNvGrpSpPr>
            <a:grpSpLocks/>
          </p:cNvGrpSpPr>
          <p:nvPr/>
        </p:nvGrpSpPr>
        <p:grpSpPr bwMode="auto">
          <a:xfrm>
            <a:off x="9750459" y="2705104"/>
            <a:ext cx="385764" cy="398463"/>
            <a:chOff x="5374" y="1632"/>
            <a:chExt cx="243" cy="251"/>
          </a:xfrm>
        </p:grpSpPr>
        <p:graphicFrame>
          <p:nvGraphicFramePr>
            <p:cNvPr id="34869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7049199"/>
                </p:ext>
              </p:extLst>
            </p:nvPr>
          </p:nvGraphicFramePr>
          <p:xfrm>
            <a:off x="5374" y="1637"/>
            <a:ext cx="24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63" name="Equation" r:id="rId45" imgW="164880" imgH="164880" progId="Equation.DSMT4">
                    <p:embed/>
                  </p:oleObj>
                </mc:Choice>
                <mc:Fallback>
                  <p:oleObj name="Equation" r:id="rId45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4" y="1637"/>
                          <a:ext cx="243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70" name="Line 70"/>
            <p:cNvSpPr>
              <a:spLocks noChangeShapeType="1"/>
            </p:cNvSpPr>
            <p:nvPr/>
          </p:nvSpPr>
          <p:spPr bwMode="auto">
            <a:xfrm>
              <a:off x="5434" y="1632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4887" name="Object 71"/>
          <p:cNvGraphicFramePr>
            <a:graphicFrameLocks noChangeAspect="1"/>
          </p:cNvGraphicFramePr>
          <p:nvPr/>
        </p:nvGraphicFramePr>
        <p:xfrm>
          <a:off x="5486401" y="4876800"/>
          <a:ext cx="98107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64" name="BMP 图象" r:id="rId47" imgW="980952" imgH="1200318" progId="Paint.Picture">
                  <p:embed/>
                </p:oleObj>
              </mc:Choice>
              <mc:Fallback>
                <p:oleObj name="BMP 图象" r:id="rId47" imgW="980952" imgH="12003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4876800"/>
                        <a:ext cx="981075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88" name="Group 72"/>
          <p:cNvGrpSpPr>
            <a:grpSpLocks/>
          </p:cNvGrpSpPr>
          <p:nvPr/>
        </p:nvGrpSpPr>
        <p:grpSpPr bwMode="auto">
          <a:xfrm>
            <a:off x="5651500" y="5176844"/>
            <a:ext cx="1476375" cy="379413"/>
            <a:chOff x="2600" y="3261"/>
            <a:chExt cx="930" cy="239"/>
          </a:xfrm>
        </p:grpSpPr>
        <p:sp>
          <p:nvSpPr>
            <p:cNvPr id="34866" name="Line 73"/>
            <p:cNvSpPr>
              <a:spLocks noChangeShapeType="1"/>
            </p:cNvSpPr>
            <p:nvPr/>
          </p:nvSpPr>
          <p:spPr bwMode="auto">
            <a:xfrm>
              <a:off x="2736" y="3360"/>
              <a:ext cx="57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67" name="Object 74"/>
            <p:cNvGraphicFramePr>
              <a:graphicFrameLocks noChangeAspect="1"/>
            </p:cNvGraphicFramePr>
            <p:nvPr/>
          </p:nvGraphicFramePr>
          <p:xfrm>
            <a:off x="2600" y="3264"/>
            <a:ext cx="15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65" name="Equation" r:id="rId49" imgW="190514" imgH="209563" progId="Equation.3">
                    <p:embed/>
                  </p:oleObj>
                </mc:Choice>
                <mc:Fallback>
                  <p:oleObj name="Equation" r:id="rId49" imgW="190514" imgH="2095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0" y="3264"/>
                          <a:ext cx="150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2046761"/>
                </p:ext>
              </p:extLst>
            </p:nvPr>
          </p:nvGraphicFramePr>
          <p:xfrm>
            <a:off x="3287" y="3261"/>
            <a:ext cx="243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66" name="Equation" r:id="rId51" imgW="164880" imgH="164880" progId="Equation.DSMT4">
                    <p:embed/>
                  </p:oleObj>
                </mc:Choice>
                <mc:Fallback>
                  <p:oleObj name="Equation" r:id="rId51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7" y="3261"/>
                          <a:ext cx="243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92" name="Group 76"/>
          <p:cNvGrpSpPr>
            <a:grpSpLocks/>
          </p:cNvGrpSpPr>
          <p:nvPr/>
        </p:nvGrpSpPr>
        <p:grpSpPr bwMode="auto">
          <a:xfrm>
            <a:off x="5867403" y="4568826"/>
            <a:ext cx="844551" cy="765175"/>
            <a:chOff x="2736" y="2878"/>
            <a:chExt cx="532" cy="482"/>
          </a:xfrm>
        </p:grpSpPr>
        <p:sp>
          <p:nvSpPr>
            <p:cNvPr id="34862" name="Line 77"/>
            <p:cNvSpPr>
              <a:spLocks noChangeShapeType="1"/>
            </p:cNvSpPr>
            <p:nvPr/>
          </p:nvSpPr>
          <p:spPr bwMode="auto">
            <a:xfrm flipV="1">
              <a:off x="2736" y="2976"/>
              <a:ext cx="288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" name="Group 78"/>
            <p:cNvGrpSpPr>
              <a:grpSpLocks/>
            </p:cNvGrpSpPr>
            <p:nvPr/>
          </p:nvGrpSpPr>
          <p:grpSpPr bwMode="auto">
            <a:xfrm>
              <a:off x="3018" y="2878"/>
              <a:ext cx="250" cy="250"/>
              <a:chOff x="3018" y="2878"/>
              <a:chExt cx="250" cy="250"/>
            </a:xfrm>
          </p:grpSpPr>
          <p:sp>
            <p:nvSpPr>
              <p:cNvPr id="34864" name="Line 79"/>
              <p:cNvSpPr>
                <a:spLocks noChangeShapeType="1"/>
              </p:cNvSpPr>
              <p:nvPr/>
            </p:nvSpPr>
            <p:spPr bwMode="auto">
              <a:xfrm>
                <a:off x="3083" y="289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865" name="Object 8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4972292"/>
                  </p:ext>
                </p:extLst>
              </p:nvPr>
            </p:nvGraphicFramePr>
            <p:xfrm>
              <a:off x="3018" y="2878"/>
              <a:ext cx="250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367" name="Equation" r:id="rId53" imgW="164880" imgH="164880" progId="Equation.DSMT4">
                      <p:embed/>
                    </p:oleObj>
                  </mc:Choice>
                  <mc:Fallback>
                    <p:oleObj name="Equation" r:id="rId53" imgW="1648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8" y="2878"/>
                            <a:ext cx="250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4897" name="Group 81"/>
          <p:cNvGrpSpPr>
            <a:grpSpLocks/>
          </p:cNvGrpSpPr>
          <p:nvPr/>
        </p:nvGrpSpPr>
        <p:grpSpPr bwMode="auto">
          <a:xfrm>
            <a:off x="5867403" y="5334005"/>
            <a:ext cx="881063" cy="1050926"/>
            <a:chOff x="2736" y="3360"/>
            <a:chExt cx="555" cy="662"/>
          </a:xfrm>
        </p:grpSpPr>
        <p:sp>
          <p:nvSpPr>
            <p:cNvPr id="34858" name="Line 82"/>
            <p:cNvSpPr>
              <a:spLocks noChangeShapeType="1"/>
            </p:cNvSpPr>
            <p:nvPr/>
          </p:nvSpPr>
          <p:spPr bwMode="auto">
            <a:xfrm>
              <a:off x="2736" y="3360"/>
              <a:ext cx="240" cy="62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59" name="Group 83"/>
            <p:cNvGrpSpPr>
              <a:grpSpLocks/>
            </p:cNvGrpSpPr>
            <p:nvPr/>
          </p:nvGrpSpPr>
          <p:grpSpPr bwMode="auto">
            <a:xfrm>
              <a:off x="3024" y="3756"/>
              <a:ext cx="267" cy="266"/>
              <a:chOff x="3024" y="3756"/>
              <a:chExt cx="267" cy="266"/>
            </a:xfrm>
          </p:grpSpPr>
          <p:graphicFrame>
            <p:nvGraphicFramePr>
              <p:cNvPr id="34860" name="Object 8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3567968"/>
                  </p:ext>
                </p:extLst>
              </p:nvPr>
            </p:nvGraphicFramePr>
            <p:xfrm>
              <a:off x="3024" y="3796"/>
              <a:ext cx="267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368" name="Equation" r:id="rId55" imgW="203040" imgH="164880" progId="Equation.DSMT4">
                      <p:embed/>
                    </p:oleObj>
                  </mc:Choice>
                  <mc:Fallback>
                    <p:oleObj name="Equation" r:id="rId55" imgW="20304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3796"/>
                            <a:ext cx="267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61" name="Line 85"/>
              <p:cNvSpPr>
                <a:spLocks noChangeShapeType="1"/>
              </p:cNvSpPr>
              <p:nvPr/>
            </p:nvSpPr>
            <p:spPr bwMode="auto">
              <a:xfrm>
                <a:off x="3051" y="3756"/>
                <a:ext cx="2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4902" name="Group 86"/>
          <p:cNvGrpSpPr>
            <a:grpSpLocks/>
          </p:cNvGrpSpPr>
          <p:nvPr/>
        </p:nvGrpSpPr>
        <p:grpSpPr bwMode="auto">
          <a:xfrm>
            <a:off x="2298699" y="5333999"/>
            <a:ext cx="1216025" cy="444500"/>
            <a:chOff x="488" y="3360"/>
            <a:chExt cx="766" cy="280"/>
          </a:xfrm>
        </p:grpSpPr>
        <p:graphicFrame>
          <p:nvGraphicFramePr>
            <p:cNvPr id="34855" name="Object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4450509"/>
                </p:ext>
              </p:extLst>
            </p:nvPr>
          </p:nvGraphicFramePr>
          <p:xfrm>
            <a:off x="488" y="3371"/>
            <a:ext cx="76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69" name="Equation" r:id="rId57" imgW="507960" imgH="164880" progId="Equation.DSMT4">
                    <p:embed/>
                  </p:oleObj>
                </mc:Choice>
                <mc:Fallback>
                  <p:oleObj name="Equation" r:id="rId57" imgW="5079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" y="3371"/>
                          <a:ext cx="766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6" name="Line 88"/>
            <p:cNvSpPr>
              <a:spLocks noChangeShapeType="1"/>
            </p:cNvSpPr>
            <p:nvPr/>
          </p:nvSpPr>
          <p:spPr bwMode="auto">
            <a:xfrm>
              <a:off x="551" y="3360"/>
              <a:ext cx="2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89"/>
            <p:cNvSpPr>
              <a:spLocks noChangeShapeType="1"/>
            </p:cNvSpPr>
            <p:nvPr/>
          </p:nvSpPr>
          <p:spPr bwMode="auto">
            <a:xfrm>
              <a:off x="1056" y="3360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7177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4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/>
      <p:bldP spid="34821" grpId="0" autoUpdateAnimBg="0"/>
      <p:bldP spid="34822" grpId="0" autoUpdateAnimBg="0"/>
      <p:bldP spid="34825" grpId="0" animBg="1"/>
      <p:bldP spid="34830" grpId="0" animBg="1"/>
      <p:bldP spid="34832" grpId="0" animBg="1"/>
      <p:bldP spid="34834" grpId="0" animBg="1"/>
      <p:bldP spid="34835" grpId="0" animBg="1"/>
      <p:bldP spid="34839" grpId="0" animBg="1"/>
      <p:bldP spid="34841" grpId="0" animBg="1"/>
      <p:bldP spid="3484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9950" y="296075"/>
            <a:ext cx="1441450" cy="555625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A.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181600" y="100171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590800" y="19050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向量</a:t>
            </a:r>
          </a:p>
        </p:txBody>
      </p:sp>
      <p:sp>
        <p:nvSpPr>
          <p:cNvPr id="35845" name="AutoShape 5"/>
          <p:cNvSpPr>
            <a:spLocks/>
          </p:cNvSpPr>
          <p:nvPr/>
        </p:nvSpPr>
        <p:spPr bwMode="auto">
          <a:xfrm>
            <a:off x="3827463" y="180975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3962400" y="157480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方向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5410200" y="350520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叉积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6705600" y="2895601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记作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6705600" y="1600201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且符合右手规则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4097338" y="22098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模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334000" y="2895601"/>
            <a:ext cx="1430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向量积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kumimoji="1"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5852" name="Group 12"/>
          <p:cNvGrpSpPr>
            <a:grpSpLocks/>
          </p:cNvGrpSpPr>
          <p:nvPr/>
        </p:nvGrpSpPr>
        <p:grpSpPr bwMode="auto">
          <a:xfrm>
            <a:off x="2263776" y="1054102"/>
            <a:ext cx="2841627" cy="504824"/>
            <a:chOff x="655" y="609"/>
            <a:chExt cx="1790" cy="318"/>
          </a:xfrm>
        </p:grpSpPr>
        <p:graphicFrame>
          <p:nvGraphicFramePr>
            <p:cNvPr id="3593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2436241"/>
                </p:ext>
              </p:extLst>
            </p:nvPr>
          </p:nvGraphicFramePr>
          <p:xfrm>
            <a:off x="655" y="609"/>
            <a:ext cx="179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8" name="Equation" r:id="rId3" imgW="1269720" imgH="215640" progId="Equation.DSMT4">
                    <p:embed/>
                  </p:oleObj>
                </mc:Choice>
                <mc:Fallback>
                  <p:oleObj name="Equation" r:id="rId3" imgW="126972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" y="609"/>
                          <a:ext cx="1790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Line 14"/>
            <p:cNvSpPr>
              <a:spLocks noChangeShapeType="1"/>
            </p:cNvSpPr>
            <p:nvPr/>
          </p:nvSpPr>
          <p:spPr bwMode="auto">
            <a:xfrm>
              <a:off x="912" y="64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Line 15"/>
            <p:cNvSpPr>
              <a:spLocks noChangeShapeType="1"/>
            </p:cNvSpPr>
            <p:nvPr/>
          </p:nvSpPr>
          <p:spPr bwMode="auto">
            <a:xfrm>
              <a:off x="1200" y="6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56" name="Group 16"/>
          <p:cNvGrpSpPr>
            <a:grpSpLocks/>
          </p:cNvGrpSpPr>
          <p:nvPr/>
        </p:nvGrpSpPr>
        <p:grpSpPr bwMode="auto">
          <a:xfrm>
            <a:off x="3338513" y="2043118"/>
            <a:ext cx="446088" cy="474663"/>
            <a:chOff x="447" y="3159"/>
            <a:chExt cx="281" cy="299"/>
          </a:xfrm>
        </p:grpSpPr>
        <p:graphicFrame>
          <p:nvGraphicFramePr>
            <p:cNvPr id="35932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513160"/>
                </p:ext>
              </p:extLst>
            </p:nvPr>
          </p:nvGraphicFramePr>
          <p:xfrm>
            <a:off x="447" y="3159"/>
            <a:ext cx="28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9" name="Equation" r:id="rId5" imgW="152280" imgH="164880" progId="Equation.DSMT4">
                    <p:embed/>
                  </p:oleObj>
                </mc:Choice>
                <mc:Fallback>
                  <p:oleObj name="Equation" r:id="rId5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" y="3159"/>
                          <a:ext cx="28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33" name="Line 18"/>
            <p:cNvSpPr>
              <a:spLocks noChangeShapeType="1"/>
            </p:cNvSpPr>
            <p:nvPr/>
          </p:nvSpPr>
          <p:spPr bwMode="auto">
            <a:xfrm>
              <a:off x="528" y="316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59" name="Group 19"/>
          <p:cNvGrpSpPr>
            <a:grpSpLocks/>
          </p:cNvGrpSpPr>
          <p:nvPr/>
        </p:nvGrpSpPr>
        <p:grpSpPr bwMode="auto">
          <a:xfrm>
            <a:off x="5021265" y="1600201"/>
            <a:ext cx="922338" cy="534988"/>
            <a:chOff x="2299" y="960"/>
            <a:chExt cx="581" cy="337"/>
          </a:xfrm>
        </p:grpSpPr>
        <p:graphicFrame>
          <p:nvGraphicFramePr>
            <p:cNvPr id="3592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4444593"/>
                </p:ext>
              </p:extLst>
            </p:nvPr>
          </p:nvGraphicFramePr>
          <p:xfrm>
            <a:off x="2299" y="1040"/>
            <a:ext cx="56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0" name="Equation" r:id="rId7" imgW="393480" imgH="164880" progId="Equation.DSMT4">
                    <p:embed/>
                  </p:oleObj>
                </mc:Choice>
                <mc:Fallback>
                  <p:oleObj name="Equation" r:id="rId7" imgW="3934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9" y="1040"/>
                          <a:ext cx="564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29" name="Text Box 21"/>
            <p:cNvSpPr txBox="1">
              <a:spLocks noChangeArrowheads="1"/>
            </p:cNvSpPr>
            <p:nvPr/>
          </p:nvSpPr>
          <p:spPr bwMode="auto">
            <a:xfrm>
              <a:off x="2400" y="96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</a:t>
              </a:r>
            </a:p>
          </p:txBody>
        </p:sp>
        <p:sp>
          <p:nvSpPr>
            <p:cNvPr id="35930" name="Line 22"/>
            <p:cNvSpPr>
              <a:spLocks noChangeShapeType="1"/>
            </p:cNvSpPr>
            <p:nvPr/>
          </p:nvSpPr>
          <p:spPr bwMode="auto">
            <a:xfrm>
              <a:off x="2304" y="102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Line 23"/>
            <p:cNvSpPr>
              <a:spLocks noChangeShapeType="1"/>
            </p:cNvSpPr>
            <p:nvPr/>
          </p:nvSpPr>
          <p:spPr bwMode="auto">
            <a:xfrm>
              <a:off x="2640" y="102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64" name="Group 24"/>
          <p:cNvGrpSpPr>
            <a:grpSpLocks/>
          </p:cNvGrpSpPr>
          <p:nvPr/>
        </p:nvGrpSpPr>
        <p:grpSpPr bwMode="auto">
          <a:xfrm>
            <a:off x="6019800" y="1627192"/>
            <a:ext cx="990600" cy="525464"/>
            <a:chOff x="3024" y="977"/>
            <a:chExt cx="624" cy="331"/>
          </a:xfrm>
        </p:grpSpPr>
        <p:graphicFrame>
          <p:nvGraphicFramePr>
            <p:cNvPr id="35924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9455471"/>
                </p:ext>
              </p:extLst>
            </p:nvPr>
          </p:nvGraphicFramePr>
          <p:xfrm>
            <a:off x="3064" y="996"/>
            <a:ext cx="51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1" name="Equation" r:id="rId9" imgW="342720" imgH="203040" progId="Equation.DSMT4">
                    <p:embed/>
                  </p:oleObj>
                </mc:Choice>
                <mc:Fallback>
                  <p:oleObj name="Equation" r:id="rId9" imgW="342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4" y="996"/>
                          <a:ext cx="51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25" name="Text Box 26"/>
            <p:cNvSpPr txBox="1">
              <a:spLocks noChangeArrowheads="1"/>
            </p:cNvSpPr>
            <p:nvPr/>
          </p:nvSpPr>
          <p:spPr bwMode="auto">
            <a:xfrm>
              <a:off x="3168" y="977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</a:t>
              </a:r>
            </a:p>
          </p:txBody>
        </p:sp>
        <p:sp>
          <p:nvSpPr>
            <p:cNvPr id="35926" name="Line 27"/>
            <p:cNvSpPr>
              <a:spLocks noChangeShapeType="1"/>
            </p:cNvSpPr>
            <p:nvPr/>
          </p:nvSpPr>
          <p:spPr bwMode="auto">
            <a:xfrm>
              <a:off x="3024" y="102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7" name="Line 28"/>
            <p:cNvSpPr>
              <a:spLocks noChangeShapeType="1"/>
            </p:cNvSpPr>
            <p:nvPr/>
          </p:nvSpPr>
          <p:spPr bwMode="auto">
            <a:xfrm>
              <a:off x="3360" y="10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69" name="Group 29"/>
          <p:cNvGrpSpPr>
            <a:grpSpLocks/>
          </p:cNvGrpSpPr>
          <p:nvPr/>
        </p:nvGrpSpPr>
        <p:grpSpPr bwMode="auto">
          <a:xfrm>
            <a:off x="4892778" y="2242346"/>
            <a:ext cx="800100" cy="520700"/>
            <a:chOff x="1704" y="3312"/>
            <a:chExt cx="504" cy="328"/>
          </a:xfrm>
        </p:grpSpPr>
        <p:graphicFrame>
          <p:nvGraphicFramePr>
            <p:cNvPr id="35921" name="Object 30"/>
            <p:cNvGraphicFramePr>
              <a:graphicFrameLocks noChangeAspect="1"/>
            </p:cNvGraphicFramePr>
            <p:nvPr/>
          </p:nvGraphicFramePr>
          <p:xfrm>
            <a:off x="1704" y="3312"/>
            <a:ext cx="5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2" name="Equation" r:id="rId11" imgW="771427" imgH="438240" progId="Equation.3">
                    <p:embed/>
                  </p:oleObj>
                </mc:Choice>
                <mc:Fallback>
                  <p:oleObj name="Equation" r:id="rId11" imgW="771427" imgH="438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4" y="3312"/>
                          <a:ext cx="50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2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3400819"/>
                </p:ext>
              </p:extLst>
            </p:nvPr>
          </p:nvGraphicFramePr>
          <p:xfrm>
            <a:off x="1713" y="3370"/>
            <a:ext cx="25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3" name="Equation" r:id="rId13" imgW="152280" imgH="164880" progId="Equation.DSMT4">
                    <p:embed/>
                  </p:oleObj>
                </mc:Choice>
                <mc:Fallback>
                  <p:oleObj name="Equation" r:id="rId13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3" y="3370"/>
                          <a:ext cx="251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23" name="Line 32"/>
            <p:cNvSpPr>
              <a:spLocks noChangeShapeType="1"/>
            </p:cNvSpPr>
            <p:nvPr/>
          </p:nvSpPr>
          <p:spPr bwMode="auto">
            <a:xfrm>
              <a:off x="1776" y="3360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73" name="Group 33"/>
          <p:cNvGrpSpPr>
            <a:grpSpLocks/>
          </p:cNvGrpSpPr>
          <p:nvPr/>
        </p:nvGrpSpPr>
        <p:grpSpPr bwMode="auto">
          <a:xfrm>
            <a:off x="5639593" y="2182812"/>
            <a:ext cx="1827213" cy="563563"/>
            <a:chOff x="2636" y="1393"/>
            <a:chExt cx="1151" cy="355"/>
          </a:xfrm>
        </p:grpSpPr>
        <p:grpSp>
          <p:nvGrpSpPr>
            <p:cNvPr id="35915" name="Group 34"/>
            <p:cNvGrpSpPr>
              <a:grpSpLocks/>
            </p:cNvGrpSpPr>
            <p:nvPr/>
          </p:nvGrpSpPr>
          <p:grpSpPr bwMode="auto">
            <a:xfrm>
              <a:off x="2636" y="1393"/>
              <a:ext cx="1151" cy="355"/>
              <a:chOff x="2636" y="1345"/>
              <a:chExt cx="1151" cy="355"/>
            </a:xfrm>
          </p:grpSpPr>
          <p:graphicFrame>
            <p:nvGraphicFramePr>
              <p:cNvPr id="5" name="Object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7650229"/>
                  </p:ext>
                </p:extLst>
              </p:nvPr>
            </p:nvGraphicFramePr>
            <p:xfrm>
              <a:off x="2636" y="1345"/>
              <a:ext cx="1151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34" name="Equation" r:id="rId15" imgW="825480" imgH="241200" progId="Equation.DSMT4">
                      <p:embed/>
                    </p:oleObj>
                  </mc:Choice>
                  <mc:Fallback>
                    <p:oleObj name="Equation" r:id="rId15" imgW="82548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6" y="1345"/>
                            <a:ext cx="1151" cy="3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" name="Line 36"/>
              <p:cNvSpPr>
                <a:spLocks noChangeShapeType="1"/>
              </p:cNvSpPr>
              <p:nvPr/>
            </p:nvSpPr>
            <p:spPr bwMode="auto">
              <a:xfrm>
                <a:off x="2736" y="143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20" name="Line 37"/>
              <p:cNvSpPr>
                <a:spLocks noChangeShapeType="1"/>
              </p:cNvSpPr>
              <p:nvPr/>
            </p:nvSpPr>
            <p:spPr bwMode="auto">
              <a:xfrm>
                <a:off x="3072" y="141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5916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2762942"/>
                </p:ext>
              </p:extLst>
            </p:nvPr>
          </p:nvGraphicFramePr>
          <p:xfrm>
            <a:off x="2721" y="1508"/>
            <a:ext cx="21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5" name="Equation" r:id="rId17" imgW="126720" imgH="139680" progId="Equation.DSMT4">
                    <p:embed/>
                  </p:oleObj>
                </mc:Choice>
                <mc:Fallback>
                  <p:oleObj name="Equation" r:id="rId17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1" y="1508"/>
                          <a:ext cx="21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17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9601634"/>
                </p:ext>
              </p:extLst>
            </p:nvPr>
          </p:nvGraphicFramePr>
          <p:xfrm>
            <a:off x="3029" y="1476"/>
            <a:ext cx="19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6" name="Equation" r:id="rId19" imgW="126720" imgH="177480" progId="Equation.DSMT4">
                    <p:embed/>
                  </p:oleObj>
                </mc:Choice>
                <mc:Fallback>
                  <p:oleObj name="Equation" r:id="rId19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9" y="1476"/>
                          <a:ext cx="196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80" name="Group 40"/>
          <p:cNvGrpSpPr>
            <a:grpSpLocks/>
          </p:cNvGrpSpPr>
          <p:nvPr/>
        </p:nvGrpSpPr>
        <p:grpSpPr bwMode="auto">
          <a:xfrm>
            <a:off x="8001002" y="2971800"/>
            <a:ext cx="1608138" cy="1905000"/>
            <a:chOff x="4368" y="1728"/>
            <a:chExt cx="1013" cy="1200"/>
          </a:xfrm>
        </p:grpSpPr>
        <p:graphicFrame>
          <p:nvGraphicFramePr>
            <p:cNvPr id="35902" name="Object 41"/>
            <p:cNvGraphicFramePr>
              <a:graphicFrameLocks noChangeAspect="1"/>
            </p:cNvGraphicFramePr>
            <p:nvPr/>
          </p:nvGraphicFramePr>
          <p:xfrm>
            <a:off x="4368" y="1968"/>
            <a:ext cx="618" cy="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7" name="BMP 图象" r:id="rId21" imgW="980952" imgH="1200318" progId="Paint.Picture">
                    <p:embed/>
                  </p:oleObj>
                </mc:Choice>
                <mc:Fallback>
                  <p:oleObj name="BMP 图象" r:id="rId21" imgW="980952" imgH="1200318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968"/>
                          <a:ext cx="618" cy="7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4560" y="2208"/>
              <a:ext cx="57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4" name="Line 43"/>
            <p:cNvSpPr>
              <a:spLocks noChangeShapeType="1"/>
            </p:cNvSpPr>
            <p:nvPr/>
          </p:nvSpPr>
          <p:spPr bwMode="auto">
            <a:xfrm flipV="1">
              <a:off x="4560" y="1824"/>
              <a:ext cx="288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905" name="Group 44"/>
            <p:cNvGrpSpPr>
              <a:grpSpLocks/>
            </p:cNvGrpSpPr>
            <p:nvPr/>
          </p:nvGrpSpPr>
          <p:grpSpPr bwMode="auto">
            <a:xfrm>
              <a:off x="4879" y="1728"/>
              <a:ext cx="185" cy="249"/>
              <a:chOff x="4879" y="1786"/>
              <a:chExt cx="185" cy="249"/>
            </a:xfrm>
          </p:grpSpPr>
          <p:sp>
            <p:nvSpPr>
              <p:cNvPr id="8" name="Line 45"/>
              <p:cNvSpPr>
                <a:spLocks noChangeShapeType="1"/>
              </p:cNvSpPr>
              <p:nvPr/>
            </p:nvSpPr>
            <p:spPr bwMode="auto">
              <a:xfrm>
                <a:off x="4896" y="178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5914" name="Object 4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2894755"/>
                  </p:ext>
                </p:extLst>
              </p:nvPr>
            </p:nvGraphicFramePr>
            <p:xfrm>
              <a:off x="4879" y="1789"/>
              <a:ext cx="185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38" name="Equation" r:id="rId23" imgW="126720" imgH="177480" progId="Equation.DSMT4">
                      <p:embed/>
                    </p:oleObj>
                  </mc:Choice>
                  <mc:Fallback>
                    <p:oleObj name="Equation" r:id="rId23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9" y="1789"/>
                            <a:ext cx="185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906" name="Line 47"/>
            <p:cNvSpPr>
              <a:spLocks noChangeShapeType="1"/>
            </p:cNvSpPr>
            <p:nvPr/>
          </p:nvSpPr>
          <p:spPr bwMode="auto">
            <a:xfrm>
              <a:off x="4560" y="2208"/>
              <a:ext cx="384" cy="72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907" name="Group 48"/>
            <p:cNvGrpSpPr>
              <a:grpSpLocks/>
            </p:cNvGrpSpPr>
            <p:nvPr/>
          </p:nvGrpSpPr>
          <p:grpSpPr bwMode="auto">
            <a:xfrm>
              <a:off x="5178" y="2160"/>
              <a:ext cx="203" cy="227"/>
              <a:chOff x="5178" y="2160"/>
              <a:chExt cx="203" cy="227"/>
            </a:xfrm>
          </p:grpSpPr>
          <p:graphicFrame>
            <p:nvGraphicFramePr>
              <p:cNvPr id="35911" name="Object 4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11957425"/>
                  </p:ext>
                </p:extLst>
              </p:nvPr>
            </p:nvGraphicFramePr>
            <p:xfrm>
              <a:off x="5178" y="2164"/>
              <a:ext cx="203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39" name="Equation" r:id="rId25" imgW="126720" imgH="139680" progId="Equation.DSMT4">
                      <p:embed/>
                    </p:oleObj>
                  </mc:Choice>
                  <mc:Fallback>
                    <p:oleObj name="Equation" r:id="rId25" imgW="1267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78" y="2164"/>
                            <a:ext cx="203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" name="Line 50"/>
              <p:cNvSpPr>
                <a:spLocks noChangeShapeType="1"/>
              </p:cNvSpPr>
              <p:nvPr/>
            </p:nvSpPr>
            <p:spPr bwMode="auto">
              <a:xfrm>
                <a:off x="5184" y="216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51"/>
            <p:cNvGrpSpPr>
              <a:grpSpLocks/>
            </p:cNvGrpSpPr>
            <p:nvPr/>
          </p:nvGrpSpPr>
          <p:grpSpPr bwMode="auto">
            <a:xfrm>
              <a:off x="4911" y="2627"/>
              <a:ext cx="194" cy="230"/>
              <a:chOff x="4863" y="2627"/>
              <a:chExt cx="194" cy="230"/>
            </a:xfrm>
          </p:grpSpPr>
          <p:graphicFrame>
            <p:nvGraphicFramePr>
              <p:cNvPr id="35909" name="Object 5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1343822"/>
                  </p:ext>
                </p:extLst>
              </p:nvPr>
            </p:nvGraphicFramePr>
            <p:xfrm>
              <a:off x="4863" y="2627"/>
              <a:ext cx="194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40" name="Equation" r:id="rId27" imgW="114120" imgH="139680" progId="Equation.DSMT4">
                      <p:embed/>
                    </p:oleObj>
                  </mc:Choice>
                  <mc:Fallback>
                    <p:oleObj name="Equation" r:id="rId27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63" y="2627"/>
                            <a:ext cx="194" cy="2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910" name="Line 53"/>
              <p:cNvSpPr>
                <a:spLocks noChangeShapeType="1"/>
              </p:cNvSpPr>
              <p:nvPr/>
            </p:nvSpPr>
            <p:spPr bwMode="auto">
              <a:xfrm>
                <a:off x="4896" y="264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5894" name="Group 54"/>
          <p:cNvGrpSpPr>
            <a:grpSpLocks/>
          </p:cNvGrpSpPr>
          <p:nvPr/>
        </p:nvGrpSpPr>
        <p:grpSpPr bwMode="auto">
          <a:xfrm>
            <a:off x="2133600" y="2895600"/>
            <a:ext cx="768350" cy="519113"/>
            <a:chOff x="336" y="2016"/>
            <a:chExt cx="484" cy="327"/>
          </a:xfrm>
        </p:grpSpPr>
        <p:sp>
          <p:nvSpPr>
            <p:cNvPr id="35898" name="Text Box 55"/>
            <p:cNvSpPr txBox="1">
              <a:spLocks noChangeArrowheads="1"/>
            </p:cNvSpPr>
            <p:nvPr/>
          </p:nvSpPr>
          <p:spPr bwMode="auto">
            <a:xfrm>
              <a:off x="336" y="201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称</a:t>
              </a:r>
            </a:p>
          </p:txBody>
        </p:sp>
        <p:grpSp>
          <p:nvGrpSpPr>
            <p:cNvPr id="11" name="Group 56"/>
            <p:cNvGrpSpPr>
              <a:grpSpLocks/>
            </p:cNvGrpSpPr>
            <p:nvPr/>
          </p:nvGrpSpPr>
          <p:grpSpPr bwMode="auto">
            <a:xfrm>
              <a:off x="629" y="2102"/>
              <a:ext cx="191" cy="227"/>
              <a:chOff x="581" y="2102"/>
              <a:chExt cx="191" cy="227"/>
            </a:xfrm>
          </p:grpSpPr>
          <p:graphicFrame>
            <p:nvGraphicFramePr>
              <p:cNvPr id="35900" name="Object 5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21628117"/>
                  </p:ext>
                </p:extLst>
              </p:nvPr>
            </p:nvGraphicFramePr>
            <p:xfrm>
              <a:off x="581" y="2102"/>
              <a:ext cx="191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41" name="Equation" r:id="rId29" imgW="114120" imgH="139680" progId="Equation.DSMT4">
                      <p:embed/>
                    </p:oleObj>
                  </mc:Choice>
                  <mc:Fallback>
                    <p:oleObj name="Equation" r:id="rId29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1" y="2102"/>
                            <a:ext cx="191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901" name="Line 58"/>
              <p:cNvSpPr>
                <a:spLocks noChangeShapeType="1"/>
              </p:cNvSpPr>
              <p:nvPr/>
            </p:nvSpPr>
            <p:spPr bwMode="auto">
              <a:xfrm>
                <a:off x="624" y="210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5899" name="Group 59"/>
          <p:cNvGrpSpPr>
            <a:grpSpLocks/>
          </p:cNvGrpSpPr>
          <p:nvPr/>
        </p:nvGrpSpPr>
        <p:grpSpPr bwMode="auto">
          <a:xfrm>
            <a:off x="3073401" y="2940047"/>
            <a:ext cx="2336800" cy="498475"/>
            <a:chOff x="928" y="2044"/>
            <a:chExt cx="1472" cy="314"/>
          </a:xfrm>
        </p:grpSpPr>
        <p:graphicFrame>
          <p:nvGraphicFramePr>
            <p:cNvPr id="35895" name="Object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929313"/>
                </p:ext>
              </p:extLst>
            </p:nvPr>
          </p:nvGraphicFramePr>
          <p:xfrm>
            <a:off x="928" y="2044"/>
            <a:ext cx="147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2" name="Equation" r:id="rId31" imgW="1066680" imgH="215640" progId="Equation.DSMT4">
                    <p:embed/>
                  </p:oleObj>
                </mc:Choice>
                <mc:Fallback>
                  <p:oleObj name="Equation" r:id="rId31" imgW="10666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" y="2044"/>
                          <a:ext cx="1472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96" name="Line 61"/>
            <p:cNvSpPr>
              <a:spLocks noChangeShapeType="1"/>
            </p:cNvSpPr>
            <p:nvPr/>
          </p:nvSpPr>
          <p:spPr bwMode="auto">
            <a:xfrm>
              <a:off x="1595" y="208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7" name="Line 62"/>
            <p:cNvSpPr>
              <a:spLocks noChangeShapeType="1"/>
            </p:cNvSpPr>
            <p:nvPr/>
          </p:nvSpPr>
          <p:spPr bwMode="auto">
            <a:xfrm>
              <a:off x="2016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903" name="Group 63"/>
          <p:cNvGrpSpPr>
            <a:grpSpLocks/>
          </p:cNvGrpSpPr>
          <p:nvPr/>
        </p:nvGrpSpPr>
        <p:grpSpPr bwMode="auto">
          <a:xfrm>
            <a:off x="3767139" y="3541709"/>
            <a:ext cx="1384300" cy="469900"/>
            <a:chOff x="1509" y="2400"/>
            <a:chExt cx="872" cy="296"/>
          </a:xfrm>
        </p:grpSpPr>
        <p:graphicFrame>
          <p:nvGraphicFramePr>
            <p:cNvPr id="35891" name="Object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9542094"/>
                </p:ext>
              </p:extLst>
            </p:nvPr>
          </p:nvGraphicFramePr>
          <p:xfrm>
            <a:off x="1509" y="2400"/>
            <a:ext cx="8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3" name="Equation" r:id="rId33" imgW="558720" imgH="177480" progId="Equation.DSMT4">
                    <p:embed/>
                  </p:oleObj>
                </mc:Choice>
                <mc:Fallback>
                  <p:oleObj name="Equation" r:id="rId33" imgW="558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9" y="2400"/>
                          <a:ext cx="87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92" name="Line 65"/>
            <p:cNvSpPr>
              <a:spLocks noChangeShapeType="1"/>
            </p:cNvSpPr>
            <p:nvPr/>
          </p:nvSpPr>
          <p:spPr bwMode="auto">
            <a:xfrm>
              <a:off x="1536" y="244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3" name="Line 66"/>
            <p:cNvSpPr>
              <a:spLocks noChangeShapeType="1"/>
            </p:cNvSpPr>
            <p:nvPr/>
          </p:nvSpPr>
          <p:spPr bwMode="auto">
            <a:xfrm>
              <a:off x="1908" y="244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67"/>
            <p:cNvSpPr>
              <a:spLocks noChangeShapeType="1"/>
            </p:cNvSpPr>
            <p:nvPr/>
          </p:nvSpPr>
          <p:spPr bwMode="auto">
            <a:xfrm>
              <a:off x="2198" y="2425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908" name="Group 68"/>
          <p:cNvGrpSpPr>
            <a:grpSpLocks/>
          </p:cNvGrpSpPr>
          <p:nvPr/>
        </p:nvGrpSpPr>
        <p:grpSpPr bwMode="auto">
          <a:xfrm>
            <a:off x="9193216" y="4343401"/>
            <a:ext cx="1001713" cy="420687"/>
            <a:chOff x="4447" y="3207"/>
            <a:chExt cx="631" cy="265"/>
          </a:xfrm>
        </p:grpSpPr>
        <p:graphicFrame>
          <p:nvGraphicFramePr>
            <p:cNvPr id="35888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1849431"/>
                </p:ext>
              </p:extLst>
            </p:nvPr>
          </p:nvGraphicFramePr>
          <p:xfrm>
            <a:off x="4447" y="3207"/>
            <a:ext cx="631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4" name="Equation" r:id="rId35" imgW="444240" imgH="177480" progId="Equation.DSMT4">
                    <p:embed/>
                  </p:oleObj>
                </mc:Choice>
                <mc:Fallback>
                  <p:oleObj name="Equation" r:id="rId35" imgW="4442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7" y="3207"/>
                          <a:ext cx="631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9" name="Line 70"/>
            <p:cNvSpPr>
              <a:spLocks noChangeShapeType="1"/>
            </p:cNvSpPr>
            <p:nvPr/>
          </p:nvSpPr>
          <p:spPr bwMode="auto">
            <a:xfrm>
              <a:off x="4644" y="3239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0" name="Line 71"/>
            <p:cNvSpPr>
              <a:spLocks noChangeShapeType="1"/>
            </p:cNvSpPr>
            <p:nvPr/>
          </p:nvSpPr>
          <p:spPr bwMode="auto">
            <a:xfrm>
              <a:off x="4934" y="321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912" name="Text Box 72"/>
          <p:cNvSpPr txBox="1">
            <a:spLocks noChangeArrowheads="1"/>
          </p:cNvSpPr>
          <p:nvPr/>
        </p:nvSpPr>
        <p:spPr bwMode="auto">
          <a:xfrm>
            <a:off x="2101850" y="4114801"/>
            <a:ext cx="2349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引例中的力矩</a:t>
            </a:r>
          </a:p>
        </p:txBody>
      </p:sp>
      <p:grpSp>
        <p:nvGrpSpPr>
          <p:cNvPr id="35913" name="Group 73"/>
          <p:cNvGrpSpPr>
            <a:grpSpLocks/>
          </p:cNvGrpSpPr>
          <p:nvPr/>
        </p:nvGrpSpPr>
        <p:grpSpPr bwMode="auto">
          <a:xfrm>
            <a:off x="4406901" y="4191010"/>
            <a:ext cx="1890713" cy="450851"/>
            <a:chOff x="1192" y="2976"/>
            <a:chExt cx="1191" cy="284"/>
          </a:xfrm>
        </p:grpSpPr>
        <p:graphicFrame>
          <p:nvGraphicFramePr>
            <p:cNvPr id="35884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9095849"/>
                </p:ext>
              </p:extLst>
            </p:nvPr>
          </p:nvGraphicFramePr>
          <p:xfrm>
            <a:off x="1192" y="2982"/>
            <a:ext cx="119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5" name="Equation" r:id="rId37" imgW="825480" imgH="177480" progId="Equation.DSMT4">
                    <p:embed/>
                  </p:oleObj>
                </mc:Choice>
                <mc:Fallback>
                  <p:oleObj name="Equation" r:id="rId37" imgW="8254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2" y="2982"/>
                          <a:ext cx="119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5" name="Line 75"/>
            <p:cNvSpPr>
              <a:spLocks noChangeShapeType="1"/>
            </p:cNvSpPr>
            <p:nvPr/>
          </p:nvSpPr>
          <p:spPr bwMode="auto">
            <a:xfrm>
              <a:off x="1680" y="297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6" name="Line 76"/>
            <p:cNvSpPr>
              <a:spLocks noChangeShapeType="1"/>
            </p:cNvSpPr>
            <p:nvPr/>
          </p:nvSpPr>
          <p:spPr bwMode="auto">
            <a:xfrm>
              <a:off x="1248" y="2976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7" name="Line 77"/>
            <p:cNvSpPr>
              <a:spLocks noChangeShapeType="1"/>
            </p:cNvSpPr>
            <p:nvPr/>
          </p:nvSpPr>
          <p:spPr bwMode="auto">
            <a:xfrm>
              <a:off x="2232" y="29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918" name="Text Box 78"/>
          <p:cNvSpPr txBox="1">
            <a:spLocks noChangeArrowheads="1"/>
          </p:cNvSpPr>
          <p:nvPr/>
        </p:nvSpPr>
        <p:spPr bwMode="auto">
          <a:xfrm>
            <a:off x="2133601" y="4791076"/>
            <a:ext cx="3902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思考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右图三角形面积</a:t>
            </a:r>
          </a:p>
        </p:txBody>
      </p:sp>
      <p:grpSp>
        <p:nvGrpSpPr>
          <p:cNvPr id="35919" name="Group 79"/>
          <p:cNvGrpSpPr>
            <a:grpSpLocks/>
          </p:cNvGrpSpPr>
          <p:nvPr/>
        </p:nvGrpSpPr>
        <p:grpSpPr bwMode="auto">
          <a:xfrm>
            <a:off x="6545265" y="4953001"/>
            <a:ext cx="1701801" cy="1338263"/>
            <a:chOff x="4285" y="1104"/>
            <a:chExt cx="1072" cy="843"/>
          </a:xfrm>
        </p:grpSpPr>
        <p:sp>
          <p:nvSpPr>
            <p:cNvPr id="13" name="Line 80"/>
            <p:cNvSpPr>
              <a:spLocks noChangeShapeType="1"/>
            </p:cNvSpPr>
            <p:nvPr/>
          </p:nvSpPr>
          <p:spPr bwMode="auto">
            <a:xfrm>
              <a:off x="4783" y="1104"/>
              <a:ext cx="574" cy="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4" name="Line 81"/>
            <p:cNvSpPr>
              <a:spLocks noChangeShapeType="1"/>
            </p:cNvSpPr>
            <p:nvPr/>
          </p:nvSpPr>
          <p:spPr bwMode="auto">
            <a:xfrm>
              <a:off x="4290" y="1665"/>
              <a:ext cx="1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5" name="Line 82"/>
            <p:cNvSpPr>
              <a:spLocks noChangeShapeType="1"/>
            </p:cNvSpPr>
            <p:nvPr/>
          </p:nvSpPr>
          <p:spPr bwMode="auto">
            <a:xfrm flipV="1">
              <a:off x="4290" y="1104"/>
              <a:ext cx="491" cy="5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6" name="Arc 83"/>
            <p:cNvSpPr>
              <a:spLocks/>
            </p:cNvSpPr>
            <p:nvPr/>
          </p:nvSpPr>
          <p:spPr bwMode="auto">
            <a:xfrm>
              <a:off x="4290" y="1521"/>
              <a:ext cx="177" cy="139"/>
            </a:xfrm>
            <a:custGeom>
              <a:avLst/>
              <a:gdLst>
                <a:gd name="T0" fmla="*/ 0 w 21600"/>
                <a:gd name="T1" fmla="*/ 0 h 16116"/>
                <a:gd name="T2" fmla="*/ 0 w 21600"/>
                <a:gd name="T3" fmla="*/ 0 h 16116"/>
                <a:gd name="T4" fmla="*/ 0 w 21600"/>
                <a:gd name="T5" fmla="*/ 0 h 161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6116" fill="none" extrusionOk="0">
                  <a:moveTo>
                    <a:pt x="14381" y="0"/>
                  </a:moveTo>
                  <a:cubicBezTo>
                    <a:pt x="18974" y="4098"/>
                    <a:pt x="21600" y="9960"/>
                    <a:pt x="21600" y="16116"/>
                  </a:cubicBezTo>
                </a:path>
                <a:path w="21600" h="16116" stroke="0" extrusionOk="0">
                  <a:moveTo>
                    <a:pt x="14381" y="0"/>
                  </a:moveTo>
                  <a:cubicBezTo>
                    <a:pt x="18974" y="4098"/>
                    <a:pt x="21600" y="9960"/>
                    <a:pt x="21600" y="16116"/>
                  </a:cubicBezTo>
                  <a:lnTo>
                    <a:pt x="0" y="16116"/>
                  </a:lnTo>
                  <a:lnTo>
                    <a:pt x="14381" y="0"/>
                  </a:lnTo>
                  <a:close/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77" name="Object 84"/>
            <p:cNvGraphicFramePr>
              <a:graphicFrameLocks noChangeAspect="1"/>
            </p:cNvGraphicFramePr>
            <p:nvPr/>
          </p:nvGraphicFramePr>
          <p:xfrm>
            <a:off x="4474" y="1419"/>
            <a:ext cx="16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6" name="Equation" r:id="rId39" imgW="95084" imgH="152567" progId="Equation.3">
                    <p:embed/>
                  </p:oleObj>
                </mc:Choice>
                <mc:Fallback>
                  <p:oleObj name="Equation" r:id="rId39" imgW="95084" imgH="1525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4" y="1419"/>
                          <a:ext cx="167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878" name="Group 85"/>
            <p:cNvGrpSpPr>
              <a:grpSpLocks/>
            </p:cNvGrpSpPr>
            <p:nvPr/>
          </p:nvGrpSpPr>
          <p:grpSpPr bwMode="auto">
            <a:xfrm>
              <a:off x="4285" y="1242"/>
              <a:ext cx="179" cy="198"/>
              <a:chOff x="4285" y="1242"/>
              <a:chExt cx="179" cy="198"/>
            </a:xfrm>
          </p:grpSpPr>
          <p:graphicFrame>
            <p:nvGraphicFramePr>
              <p:cNvPr id="35882" name="Object 8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8128438"/>
                  </p:ext>
                </p:extLst>
              </p:nvPr>
            </p:nvGraphicFramePr>
            <p:xfrm>
              <a:off x="4285" y="1242"/>
              <a:ext cx="179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47" name="Equation" r:id="rId41" imgW="126720" imgH="139680" progId="Equation.DSMT4">
                      <p:embed/>
                    </p:oleObj>
                  </mc:Choice>
                  <mc:Fallback>
                    <p:oleObj name="Equation" r:id="rId41" imgW="1267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5" y="1242"/>
                            <a:ext cx="179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83" name="Line 87"/>
              <p:cNvSpPr>
                <a:spLocks noChangeShapeType="1"/>
              </p:cNvSpPr>
              <p:nvPr/>
            </p:nvSpPr>
            <p:spPr bwMode="auto">
              <a:xfrm>
                <a:off x="4320" y="124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879" name="Group 88"/>
            <p:cNvGrpSpPr>
              <a:grpSpLocks/>
            </p:cNvGrpSpPr>
            <p:nvPr/>
          </p:nvGrpSpPr>
          <p:grpSpPr bwMode="auto">
            <a:xfrm>
              <a:off x="4635" y="1701"/>
              <a:ext cx="185" cy="246"/>
              <a:chOff x="4635" y="1701"/>
              <a:chExt cx="185" cy="246"/>
            </a:xfrm>
          </p:grpSpPr>
          <p:graphicFrame>
            <p:nvGraphicFramePr>
              <p:cNvPr id="14" name="Object 8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19329474"/>
                  </p:ext>
                </p:extLst>
              </p:nvPr>
            </p:nvGraphicFramePr>
            <p:xfrm>
              <a:off x="4635" y="1701"/>
              <a:ext cx="185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48" name="Equation" r:id="rId43" imgW="126720" imgH="177480" progId="Equation.DSMT4">
                      <p:embed/>
                    </p:oleObj>
                  </mc:Choice>
                  <mc:Fallback>
                    <p:oleObj name="Equation" r:id="rId43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35" y="1701"/>
                            <a:ext cx="185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81" name="Line 90"/>
              <p:cNvSpPr>
                <a:spLocks noChangeShapeType="1"/>
              </p:cNvSpPr>
              <p:nvPr/>
            </p:nvSpPr>
            <p:spPr bwMode="auto">
              <a:xfrm>
                <a:off x="4656" y="170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5931" name="Group 91"/>
          <p:cNvGrpSpPr>
            <a:grpSpLocks/>
          </p:cNvGrpSpPr>
          <p:nvPr/>
        </p:nvGrpSpPr>
        <p:grpSpPr bwMode="auto">
          <a:xfrm>
            <a:off x="3837015" y="5405110"/>
            <a:ext cx="1503363" cy="663576"/>
            <a:chOff x="4301" y="2302"/>
            <a:chExt cx="947" cy="418"/>
          </a:xfrm>
        </p:grpSpPr>
        <p:graphicFrame>
          <p:nvGraphicFramePr>
            <p:cNvPr id="35870" name="Object 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533899"/>
                </p:ext>
              </p:extLst>
            </p:nvPr>
          </p:nvGraphicFramePr>
          <p:xfrm>
            <a:off x="4301" y="2302"/>
            <a:ext cx="947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9" name="Equation" r:id="rId45" imgW="558720" imgH="241200" progId="Equation.DSMT4">
                    <p:embed/>
                  </p:oleObj>
                </mc:Choice>
                <mc:Fallback>
                  <p:oleObj name="Equation" r:id="rId45" imgW="5587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1" y="2302"/>
                          <a:ext cx="947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1" name="Line 93"/>
            <p:cNvSpPr>
              <a:spLocks noChangeShapeType="1"/>
            </p:cNvSpPr>
            <p:nvPr/>
          </p:nvSpPr>
          <p:spPr bwMode="auto">
            <a:xfrm>
              <a:off x="4597" y="24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2" name="Line 94"/>
            <p:cNvSpPr>
              <a:spLocks noChangeShapeType="1"/>
            </p:cNvSpPr>
            <p:nvPr/>
          </p:nvSpPr>
          <p:spPr bwMode="auto">
            <a:xfrm>
              <a:off x="4896" y="23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935" name="Text Box 95"/>
          <p:cNvSpPr txBox="1">
            <a:spLocks noChangeArrowheads="1"/>
          </p:cNvSpPr>
          <p:nvPr/>
        </p:nvSpPr>
        <p:spPr bwMode="auto">
          <a:xfrm>
            <a:off x="3260725" y="5486401"/>
            <a:ext cx="7457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</a:p>
        </p:txBody>
      </p:sp>
      <p:sp>
        <p:nvSpPr>
          <p:cNvPr id="35936" name="Line 96"/>
          <p:cNvSpPr>
            <a:spLocks noChangeShapeType="1"/>
          </p:cNvSpPr>
          <p:nvPr/>
        </p:nvSpPr>
        <p:spPr bwMode="auto">
          <a:xfrm>
            <a:off x="3886200" y="6096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9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5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5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  <p:bldP spid="35844" grpId="0" autoUpdateAnimBg="0"/>
      <p:bldP spid="35845" grpId="0" animBg="1" autoUpdateAnimBg="0"/>
      <p:bldP spid="35846" grpId="0" autoUpdateAnimBg="0"/>
      <p:bldP spid="35847" grpId="0" autoUpdateAnimBg="0"/>
      <p:bldP spid="35848" grpId="0" build="p" autoUpdateAnimBg="0"/>
      <p:bldP spid="35849" grpId="0" build="p" autoUpdateAnimBg="0"/>
      <p:bldP spid="35850" grpId="0" autoUpdateAnimBg="0"/>
      <p:bldP spid="35851" grpId="0" build="p" autoUpdateAnimBg="0" advAuto="0"/>
      <p:bldP spid="35912" grpId="0" build="p" autoUpdateAnimBg="0"/>
      <p:bldP spid="35918" grpId="0" build="p" autoUpdateAnimBg="0"/>
      <p:bldP spid="35935" grpId="0" build="p" autoUpdateAnimBg="0" advAuto="0"/>
      <p:bldP spid="3593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0490" y="329597"/>
            <a:ext cx="1600200" cy="5334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B.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性质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429000" y="16144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为非零向量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551571"/>
              </p:ext>
            </p:extLst>
          </p:nvPr>
        </p:nvGraphicFramePr>
        <p:xfrm>
          <a:off x="4966557" y="3316316"/>
          <a:ext cx="1417640" cy="48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0" name="Equation" r:id="rId3" imgW="622080" imgH="203040" progId="Equation.DSMT4">
                  <p:embed/>
                </p:oleObj>
              </mc:Choice>
              <mc:Fallback>
                <p:oleObj name="Equation" r:id="rId3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6557" y="3316316"/>
                        <a:ext cx="1417640" cy="48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511430"/>
              </p:ext>
            </p:extLst>
          </p:nvPr>
        </p:nvGraphicFramePr>
        <p:xfrm>
          <a:off x="6461127" y="3293230"/>
          <a:ext cx="1936751" cy="511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1" name="Equation" r:id="rId5" imgW="850680" imgH="215640" progId="Equation.DSMT4">
                  <p:embed/>
                </p:oleObj>
              </mc:Choice>
              <mc:Fallback>
                <p:oleObj name="Equation" r:id="rId5" imgW="850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7" y="3293230"/>
                        <a:ext cx="1936751" cy="511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7270750" y="1792288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7270750" y="1927225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4114800" y="3497263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4114800" y="3632200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8458200" y="3505200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8458200" y="3629025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876" name="Group 12"/>
          <p:cNvGrpSpPr>
            <a:grpSpLocks/>
          </p:cNvGrpSpPr>
          <p:nvPr/>
        </p:nvGrpSpPr>
        <p:grpSpPr bwMode="auto">
          <a:xfrm>
            <a:off x="2279650" y="1065212"/>
            <a:ext cx="1257300" cy="479425"/>
            <a:chOff x="376" y="671"/>
            <a:chExt cx="792" cy="302"/>
          </a:xfrm>
        </p:grpSpPr>
        <p:graphicFrame>
          <p:nvGraphicFramePr>
            <p:cNvPr id="3695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9636786"/>
                </p:ext>
              </p:extLst>
            </p:nvPr>
          </p:nvGraphicFramePr>
          <p:xfrm>
            <a:off x="376" y="671"/>
            <a:ext cx="792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2" name="Equation" r:id="rId7" imgW="558720" imgH="203040" progId="Equation.DSMT4">
                    <p:embed/>
                  </p:oleObj>
                </mc:Choice>
                <mc:Fallback>
                  <p:oleObj name="Equation" r:id="rId7" imgW="558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" y="671"/>
                          <a:ext cx="792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56" name="Line 14"/>
            <p:cNvSpPr>
              <a:spLocks noChangeShapeType="1"/>
            </p:cNvSpPr>
            <p:nvPr/>
          </p:nvSpPr>
          <p:spPr bwMode="auto">
            <a:xfrm>
              <a:off x="684" y="7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" name="Line 15"/>
            <p:cNvSpPr>
              <a:spLocks noChangeShapeType="1"/>
            </p:cNvSpPr>
            <p:nvPr/>
          </p:nvSpPr>
          <p:spPr bwMode="auto">
            <a:xfrm>
              <a:off x="1008" y="7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880" name="Group 16"/>
          <p:cNvGrpSpPr>
            <a:grpSpLocks/>
          </p:cNvGrpSpPr>
          <p:nvPr/>
        </p:nvGrpSpPr>
        <p:grpSpPr bwMode="auto">
          <a:xfrm>
            <a:off x="3602039" y="1054101"/>
            <a:ext cx="528638" cy="442913"/>
            <a:chOff x="1213" y="672"/>
            <a:chExt cx="333" cy="279"/>
          </a:xfrm>
        </p:grpSpPr>
        <p:graphicFrame>
          <p:nvGraphicFramePr>
            <p:cNvPr id="3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9769996"/>
                </p:ext>
              </p:extLst>
            </p:nvPr>
          </p:nvGraphicFramePr>
          <p:xfrm>
            <a:off x="1213" y="695"/>
            <a:ext cx="33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3" name="Equation" r:id="rId9" imgW="241200" imgH="177480" progId="Equation.DSMT4">
                    <p:embed/>
                  </p:oleObj>
                </mc:Choice>
                <mc:Fallback>
                  <p:oleObj name="Equation" r:id="rId9" imgW="2412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3" y="695"/>
                          <a:ext cx="33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54" name="Line 18"/>
            <p:cNvSpPr>
              <a:spLocks noChangeShapeType="1"/>
            </p:cNvSpPr>
            <p:nvPr/>
          </p:nvSpPr>
          <p:spPr bwMode="auto">
            <a:xfrm>
              <a:off x="1392" y="67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883" name="Group 19"/>
          <p:cNvGrpSpPr>
            <a:grpSpLocks/>
          </p:cNvGrpSpPr>
          <p:nvPr/>
        </p:nvGrpSpPr>
        <p:grpSpPr bwMode="auto">
          <a:xfrm>
            <a:off x="2233613" y="1651000"/>
            <a:ext cx="1277939" cy="511175"/>
            <a:chOff x="347" y="1152"/>
            <a:chExt cx="805" cy="322"/>
          </a:xfrm>
        </p:grpSpPr>
        <p:graphicFrame>
          <p:nvGraphicFramePr>
            <p:cNvPr id="3695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965468"/>
                </p:ext>
              </p:extLst>
            </p:nvPr>
          </p:nvGraphicFramePr>
          <p:xfrm>
            <a:off x="347" y="1163"/>
            <a:ext cx="802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4" name="Equation" r:id="rId11" imgW="545760" imgH="203040" progId="Equation.DSMT4">
                    <p:embed/>
                  </p:oleObj>
                </mc:Choice>
                <mc:Fallback>
                  <p:oleObj name="Equation" r:id="rId11" imgW="5457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" y="1163"/>
                          <a:ext cx="802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51" name="Line 21"/>
            <p:cNvSpPr>
              <a:spLocks noChangeShapeType="1"/>
            </p:cNvSpPr>
            <p:nvPr/>
          </p:nvSpPr>
          <p:spPr bwMode="auto">
            <a:xfrm>
              <a:off x="748" y="12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52" name="Line 22"/>
            <p:cNvSpPr>
              <a:spLocks noChangeShapeType="1"/>
            </p:cNvSpPr>
            <p:nvPr/>
          </p:nvSpPr>
          <p:spPr bwMode="auto">
            <a:xfrm>
              <a:off x="1008" y="11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887" name="Group 23"/>
          <p:cNvGrpSpPr>
            <a:grpSpLocks/>
          </p:cNvGrpSpPr>
          <p:nvPr/>
        </p:nvGrpSpPr>
        <p:grpSpPr bwMode="auto">
          <a:xfrm>
            <a:off x="5924550" y="1670055"/>
            <a:ext cx="1249363" cy="423863"/>
            <a:chOff x="804" y="1643"/>
            <a:chExt cx="787" cy="267"/>
          </a:xfrm>
        </p:grpSpPr>
        <p:graphicFrame>
          <p:nvGraphicFramePr>
            <p:cNvPr id="36946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363617"/>
                </p:ext>
              </p:extLst>
            </p:nvPr>
          </p:nvGraphicFramePr>
          <p:xfrm>
            <a:off x="804" y="1643"/>
            <a:ext cx="787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5" name="Equation" r:id="rId13" imgW="558720" imgH="177480" progId="Equation.DSMT4">
                    <p:embed/>
                  </p:oleObj>
                </mc:Choice>
                <mc:Fallback>
                  <p:oleObj name="Equation" r:id="rId13" imgW="558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" y="1643"/>
                          <a:ext cx="787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47" name="Line 25"/>
            <p:cNvSpPr>
              <a:spLocks noChangeShapeType="1"/>
            </p:cNvSpPr>
            <p:nvPr/>
          </p:nvSpPr>
          <p:spPr bwMode="auto">
            <a:xfrm>
              <a:off x="816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48" name="Line 26"/>
            <p:cNvSpPr>
              <a:spLocks noChangeShapeType="1"/>
            </p:cNvSpPr>
            <p:nvPr/>
          </p:nvSpPr>
          <p:spPr bwMode="auto">
            <a:xfrm>
              <a:off x="1104" y="165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Line 27"/>
            <p:cNvSpPr>
              <a:spLocks noChangeShapeType="1"/>
            </p:cNvSpPr>
            <p:nvPr/>
          </p:nvSpPr>
          <p:spPr bwMode="auto">
            <a:xfrm>
              <a:off x="1440" y="165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892" name="Group 28"/>
          <p:cNvGrpSpPr>
            <a:grpSpLocks/>
          </p:cNvGrpSpPr>
          <p:nvPr/>
        </p:nvGrpSpPr>
        <p:grpSpPr bwMode="auto">
          <a:xfrm>
            <a:off x="8085139" y="1600198"/>
            <a:ext cx="906462" cy="533400"/>
            <a:chOff x="2678" y="1593"/>
            <a:chExt cx="571" cy="336"/>
          </a:xfrm>
        </p:grpSpPr>
        <p:graphicFrame>
          <p:nvGraphicFramePr>
            <p:cNvPr id="36942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8818771"/>
                </p:ext>
              </p:extLst>
            </p:nvPr>
          </p:nvGraphicFramePr>
          <p:xfrm>
            <a:off x="2678" y="1639"/>
            <a:ext cx="563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6" name="Equation" r:id="rId15" imgW="406080" imgH="203040" progId="Equation.DSMT4">
                    <p:embed/>
                  </p:oleObj>
                </mc:Choice>
                <mc:Fallback>
                  <p:oleObj name="Equation" r:id="rId15" imgW="406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8" y="1639"/>
                          <a:ext cx="563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43" name="Text Box 30"/>
            <p:cNvSpPr txBox="1">
              <a:spLocks noChangeArrowheads="1"/>
            </p:cNvSpPr>
            <p:nvPr/>
          </p:nvSpPr>
          <p:spPr bwMode="auto">
            <a:xfrm>
              <a:off x="2784" y="1593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∥</a:t>
              </a:r>
            </a:p>
          </p:txBody>
        </p:sp>
        <p:sp>
          <p:nvSpPr>
            <p:cNvPr id="36944" name="Line 31"/>
            <p:cNvSpPr>
              <a:spLocks noChangeShapeType="1"/>
            </p:cNvSpPr>
            <p:nvPr/>
          </p:nvSpPr>
          <p:spPr bwMode="auto">
            <a:xfrm>
              <a:off x="268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32"/>
            <p:cNvSpPr>
              <a:spLocks noChangeShapeType="1"/>
            </p:cNvSpPr>
            <p:nvPr/>
          </p:nvSpPr>
          <p:spPr bwMode="auto">
            <a:xfrm>
              <a:off x="3105" y="165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897" name="Group 33"/>
          <p:cNvGrpSpPr>
            <a:grpSpLocks/>
          </p:cNvGrpSpPr>
          <p:nvPr/>
        </p:nvGrpSpPr>
        <p:grpSpPr bwMode="auto">
          <a:xfrm>
            <a:off x="3500438" y="2189955"/>
            <a:ext cx="2635250" cy="530226"/>
            <a:chOff x="1469" y="1967"/>
            <a:chExt cx="1660" cy="334"/>
          </a:xfrm>
        </p:grpSpPr>
        <p:graphicFrame>
          <p:nvGraphicFramePr>
            <p:cNvPr id="36937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070032"/>
                </p:ext>
              </p:extLst>
            </p:nvPr>
          </p:nvGraphicFramePr>
          <p:xfrm>
            <a:off x="1469" y="1967"/>
            <a:ext cx="1660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7" name="Equation" r:id="rId17" imgW="1130040" imgH="215640" progId="Equation.DSMT4">
                    <p:embed/>
                  </p:oleObj>
                </mc:Choice>
                <mc:Fallback>
                  <p:oleObj name="Equation" r:id="rId17" imgW="113004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9" y="1967"/>
                          <a:ext cx="1660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38" name="Line 35"/>
            <p:cNvSpPr>
              <a:spLocks noChangeShapeType="1"/>
            </p:cNvSpPr>
            <p:nvPr/>
          </p:nvSpPr>
          <p:spPr bwMode="auto">
            <a:xfrm>
              <a:off x="1743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9" name="Line 36"/>
            <p:cNvSpPr>
              <a:spLocks noChangeShapeType="1"/>
            </p:cNvSpPr>
            <p:nvPr/>
          </p:nvSpPr>
          <p:spPr bwMode="auto">
            <a:xfrm>
              <a:off x="209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40" name="Line 37"/>
            <p:cNvSpPr>
              <a:spLocks noChangeShapeType="1"/>
            </p:cNvSpPr>
            <p:nvPr/>
          </p:nvSpPr>
          <p:spPr bwMode="auto">
            <a:xfrm>
              <a:off x="2352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38"/>
            <p:cNvSpPr>
              <a:spLocks noChangeShapeType="1"/>
            </p:cNvSpPr>
            <p:nvPr/>
          </p:nvSpPr>
          <p:spPr bwMode="auto">
            <a:xfrm>
              <a:off x="2688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03" name="Group 39"/>
          <p:cNvGrpSpPr>
            <a:grpSpLocks/>
          </p:cNvGrpSpPr>
          <p:nvPr/>
        </p:nvGrpSpPr>
        <p:grpSpPr bwMode="auto">
          <a:xfrm>
            <a:off x="9321800" y="3265488"/>
            <a:ext cx="941388" cy="554037"/>
            <a:chOff x="2656" y="1593"/>
            <a:chExt cx="593" cy="349"/>
          </a:xfrm>
        </p:grpSpPr>
        <p:graphicFrame>
          <p:nvGraphicFramePr>
            <p:cNvPr id="36933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8523473"/>
                </p:ext>
              </p:extLst>
            </p:nvPr>
          </p:nvGraphicFramePr>
          <p:xfrm>
            <a:off x="2656" y="1635"/>
            <a:ext cx="59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8" name="Equation" r:id="rId19" imgW="406080" imgH="203040" progId="Equation.DSMT4">
                    <p:embed/>
                  </p:oleObj>
                </mc:Choice>
                <mc:Fallback>
                  <p:oleObj name="Equation" r:id="rId19" imgW="406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6" y="1635"/>
                          <a:ext cx="593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34" name="Text Box 41"/>
            <p:cNvSpPr txBox="1">
              <a:spLocks noChangeArrowheads="1"/>
            </p:cNvSpPr>
            <p:nvPr/>
          </p:nvSpPr>
          <p:spPr bwMode="auto">
            <a:xfrm>
              <a:off x="2784" y="1593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∥</a:t>
              </a: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268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6" name="Line 43"/>
            <p:cNvSpPr>
              <a:spLocks noChangeShapeType="1"/>
            </p:cNvSpPr>
            <p:nvPr/>
          </p:nvSpPr>
          <p:spPr bwMode="auto">
            <a:xfrm>
              <a:off x="3105" y="165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08" name="Group 44"/>
          <p:cNvGrpSpPr>
            <a:grpSpLocks/>
          </p:cNvGrpSpPr>
          <p:nvPr/>
        </p:nvGrpSpPr>
        <p:grpSpPr bwMode="auto">
          <a:xfrm>
            <a:off x="2652714" y="2809879"/>
            <a:ext cx="1423988" cy="481013"/>
            <a:chOff x="872" y="2330"/>
            <a:chExt cx="897" cy="303"/>
          </a:xfrm>
        </p:grpSpPr>
        <p:graphicFrame>
          <p:nvGraphicFramePr>
            <p:cNvPr id="36929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3512926"/>
                </p:ext>
              </p:extLst>
            </p:nvPr>
          </p:nvGraphicFramePr>
          <p:xfrm>
            <a:off x="872" y="2330"/>
            <a:ext cx="897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9" name="Equation" r:id="rId21" imgW="558720" imgH="177480" progId="Equation.DSMT4">
                    <p:embed/>
                  </p:oleObj>
                </mc:Choice>
                <mc:Fallback>
                  <p:oleObj name="Equation" r:id="rId21" imgW="558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2" y="2330"/>
                          <a:ext cx="897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46"/>
            <p:cNvSpPr>
              <a:spLocks noChangeShapeType="1"/>
            </p:cNvSpPr>
            <p:nvPr/>
          </p:nvSpPr>
          <p:spPr bwMode="auto">
            <a:xfrm>
              <a:off x="929" y="23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1" name="Line 47"/>
            <p:cNvSpPr>
              <a:spLocks noChangeShapeType="1"/>
            </p:cNvSpPr>
            <p:nvPr/>
          </p:nvSpPr>
          <p:spPr bwMode="auto">
            <a:xfrm>
              <a:off x="1248" y="23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2" name="Line 48"/>
            <p:cNvSpPr>
              <a:spLocks noChangeShapeType="1"/>
            </p:cNvSpPr>
            <p:nvPr/>
          </p:nvSpPr>
          <p:spPr bwMode="auto">
            <a:xfrm>
              <a:off x="1584" y="23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13" name="Group 49"/>
          <p:cNvGrpSpPr>
            <a:grpSpLocks/>
          </p:cNvGrpSpPr>
          <p:nvPr/>
        </p:nvGrpSpPr>
        <p:grpSpPr bwMode="auto">
          <a:xfrm>
            <a:off x="4902202" y="2736850"/>
            <a:ext cx="2473326" cy="577850"/>
            <a:chOff x="2625" y="2308"/>
            <a:chExt cx="1558" cy="364"/>
          </a:xfrm>
        </p:grpSpPr>
        <p:graphicFrame>
          <p:nvGraphicFramePr>
            <p:cNvPr id="9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6677297"/>
                </p:ext>
              </p:extLst>
            </p:nvPr>
          </p:nvGraphicFramePr>
          <p:xfrm>
            <a:off x="2625" y="2308"/>
            <a:ext cx="1181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0" name="Equation" r:id="rId23" imgW="825480" imgH="241200" progId="Equation.DSMT4">
                    <p:embed/>
                  </p:oleObj>
                </mc:Choice>
                <mc:Fallback>
                  <p:oleObj name="Equation" r:id="rId23" imgW="8254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5" y="2308"/>
                          <a:ext cx="1181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5392171"/>
                </p:ext>
              </p:extLst>
            </p:nvPr>
          </p:nvGraphicFramePr>
          <p:xfrm>
            <a:off x="2708" y="2414"/>
            <a:ext cx="199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1" name="Equation" r:id="rId25" imgW="126720" imgH="139680" progId="Equation.DSMT4">
                    <p:embed/>
                  </p:oleObj>
                </mc:Choice>
                <mc:Fallback>
                  <p:oleObj name="Equation" r:id="rId25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8" y="2414"/>
                          <a:ext cx="199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6402106"/>
                </p:ext>
              </p:extLst>
            </p:nvPr>
          </p:nvGraphicFramePr>
          <p:xfrm>
            <a:off x="3036" y="2383"/>
            <a:ext cx="210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2" name="Equation" r:id="rId27" imgW="126720" imgH="177480" progId="Equation.DSMT4">
                    <p:embed/>
                  </p:oleObj>
                </mc:Choice>
                <mc:Fallback>
                  <p:oleObj name="Equation" r:id="rId27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6" y="2383"/>
                          <a:ext cx="210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7705959"/>
                </p:ext>
              </p:extLst>
            </p:nvPr>
          </p:nvGraphicFramePr>
          <p:xfrm>
            <a:off x="3785" y="2340"/>
            <a:ext cx="39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3" name="Equation" r:id="rId29" imgW="241200" imgH="177480" progId="Equation.DSMT4">
                    <p:embed/>
                  </p:oleObj>
                </mc:Choice>
                <mc:Fallback>
                  <p:oleObj name="Equation" r:id="rId29" imgW="2412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5" y="2340"/>
                          <a:ext cx="39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27" name="Line 54"/>
            <p:cNvSpPr>
              <a:spLocks noChangeShapeType="1"/>
            </p:cNvSpPr>
            <p:nvPr/>
          </p:nvSpPr>
          <p:spPr bwMode="auto">
            <a:xfrm>
              <a:off x="2736" y="24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8" name="Line 55"/>
            <p:cNvSpPr>
              <a:spLocks noChangeShapeType="1"/>
            </p:cNvSpPr>
            <p:nvPr/>
          </p:nvSpPr>
          <p:spPr bwMode="auto">
            <a:xfrm>
              <a:off x="3072" y="237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920" name="Line 56"/>
          <p:cNvSpPr>
            <a:spLocks noChangeShapeType="1"/>
          </p:cNvSpPr>
          <p:nvPr/>
        </p:nvSpPr>
        <p:spPr bwMode="auto">
          <a:xfrm>
            <a:off x="4087813" y="2971800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21" name="Line 57"/>
          <p:cNvSpPr>
            <a:spLocks noChangeShapeType="1"/>
          </p:cNvSpPr>
          <p:nvPr/>
        </p:nvSpPr>
        <p:spPr bwMode="auto">
          <a:xfrm>
            <a:off x="4087813" y="3106738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22" name="Rectangle 58"/>
          <p:cNvSpPr>
            <a:spLocks noChangeArrowheads="1"/>
          </p:cNvSpPr>
          <p:nvPr/>
        </p:nvSpPr>
        <p:spPr bwMode="auto">
          <a:xfrm>
            <a:off x="2139950" y="3733801"/>
            <a:ext cx="18986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C. 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运算律</a:t>
            </a:r>
          </a:p>
        </p:txBody>
      </p:sp>
      <p:sp>
        <p:nvSpPr>
          <p:cNvPr id="36923" name="Text Box 59"/>
          <p:cNvSpPr txBox="1">
            <a:spLocks noChangeArrowheads="1"/>
          </p:cNvSpPr>
          <p:nvPr/>
        </p:nvSpPr>
        <p:spPr bwMode="auto">
          <a:xfrm>
            <a:off x="2292350" y="5105401"/>
            <a:ext cx="1974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分配律</a:t>
            </a:r>
          </a:p>
        </p:txBody>
      </p:sp>
      <p:sp>
        <p:nvSpPr>
          <p:cNvPr id="36924" name="Text Box 60"/>
          <p:cNvSpPr txBox="1">
            <a:spLocks noChangeArrowheads="1"/>
          </p:cNvSpPr>
          <p:nvPr/>
        </p:nvSpPr>
        <p:spPr bwMode="auto">
          <a:xfrm>
            <a:off x="2292350" y="5715001"/>
            <a:ext cx="1974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结合律</a:t>
            </a:r>
          </a:p>
        </p:txBody>
      </p:sp>
      <p:sp>
        <p:nvSpPr>
          <p:cNvPr id="36925" name="Text Box 61"/>
          <p:cNvSpPr txBox="1">
            <a:spLocks noChangeArrowheads="1"/>
          </p:cNvSpPr>
          <p:nvPr/>
        </p:nvSpPr>
        <p:spPr bwMode="auto">
          <a:xfrm>
            <a:off x="8967788" y="5105400"/>
            <a:ext cx="1395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证明略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grpSp>
        <p:nvGrpSpPr>
          <p:cNvPr id="36926" name="Group 62"/>
          <p:cNvGrpSpPr>
            <a:grpSpLocks/>
          </p:cNvGrpSpPr>
          <p:nvPr/>
        </p:nvGrpSpPr>
        <p:grpSpPr bwMode="auto">
          <a:xfrm>
            <a:off x="3617913" y="4495800"/>
            <a:ext cx="1362075" cy="533400"/>
            <a:chOff x="1319" y="2784"/>
            <a:chExt cx="858" cy="336"/>
          </a:xfrm>
        </p:grpSpPr>
        <p:graphicFrame>
          <p:nvGraphicFramePr>
            <p:cNvPr id="13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6946862"/>
                </p:ext>
              </p:extLst>
            </p:nvPr>
          </p:nvGraphicFramePr>
          <p:xfrm>
            <a:off x="1319" y="2793"/>
            <a:ext cx="858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4" name="Equation" r:id="rId31" imgW="558720" imgH="203040" progId="Equation.DSMT4">
                    <p:embed/>
                  </p:oleObj>
                </mc:Choice>
                <mc:Fallback>
                  <p:oleObj name="Equation" r:id="rId31" imgW="558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9" y="2793"/>
                          <a:ext cx="858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64"/>
            <p:cNvSpPr>
              <a:spLocks noChangeShapeType="1"/>
            </p:cNvSpPr>
            <p:nvPr/>
          </p:nvSpPr>
          <p:spPr bwMode="auto">
            <a:xfrm>
              <a:off x="1728" y="27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65"/>
            <p:cNvSpPr>
              <a:spLocks noChangeShapeType="1"/>
            </p:cNvSpPr>
            <p:nvPr/>
          </p:nvSpPr>
          <p:spPr bwMode="auto">
            <a:xfrm>
              <a:off x="201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30" name="Group 66"/>
          <p:cNvGrpSpPr>
            <a:grpSpLocks/>
          </p:cNvGrpSpPr>
          <p:nvPr/>
        </p:nvGrpSpPr>
        <p:grpSpPr bwMode="auto">
          <a:xfrm>
            <a:off x="4038601" y="5138738"/>
            <a:ext cx="1633538" cy="530225"/>
            <a:chOff x="1584" y="3120"/>
            <a:chExt cx="1029" cy="334"/>
          </a:xfrm>
        </p:grpSpPr>
        <p:graphicFrame>
          <p:nvGraphicFramePr>
            <p:cNvPr id="36916" name="Object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6541176"/>
                </p:ext>
              </p:extLst>
            </p:nvPr>
          </p:nvGraphicFramePr>
          <p:xfrm>
            <a:off x="1584" y="3128"/>
            <a:ext cx="1029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5" name="Equation" r:id="rId33" imgW="672840" imgH="203040" progId="Equation.DSMT4">
                    <p:embed/>
                  </p:oleObj>
                </mc:Choice>
                <mc:Fallback>
                  <p:oleObj name="Equation" r:id="rId33" imgW="6728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128"/>
                          <a:ext cx="1029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17" name="Line 68"/>
            <p:cNvSpPr>
              <a:spLocks noChangeShapeType="1"/>
            </p:cNvSpPr>
            <p:nvPr/>
          </p:nvSpPr>
          <p:spPr bwMode="auto">
            <a:xfrm>
              <a:off x="1728" y="31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8" name="Line 69"/>
            <p:cNvSpPr>
              <a:spLocks noChangeShapeType="1"/>
            </p:cNvSpPr>
            <p:nvPr/>
          </p:nvSpPr>
          <p:spPr bwMode="auto">
            <a:xfrm>
              <a:off x="2064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Line 70"/>
            <p:cNvSpPr>
              <a:spLocks noChangeShapeType="1"/>
            </p:cNvSpPr>
            <p:nvPr/>
          </p:nvSpPr>
          <p:spPr bwMode="auto">
            <a:xfrm>
              <a:off x="2448" y="31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35" name="Group 71"/>
          <p:cNvGrpSpPr>
            <a:grpSpLocks/>
          </p:cNvGrpSpPr>
          <p:nvPr/>
        </p:nvGrpSpPr>
        <p:grpSpPr bwMode="auto">
          <a:xfrm>
            <a:off x="5629275" y="5138738"/>
            <a:ext cx="2019300" cy="530225"/>
            <a:chOff x="2586" y="3120"/>
            <a:chExt cx="1272" cy="334"/>
          </a:xfrm>
        </p:grpSpPr>
        <p:graphicFrame>
          <p:nvGraphicFramePr>
            <p:cNvPr id="36911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0568515"/>
                </p:ext>
              </p:extLst>
            </p:nvPr>
          </p:nvGraphicFramePr>
          <p:xfrm>
            <a:off x="2586" y="3128"/>
            <a:ext cx="127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6" name="Equation" r:id="rId35" imgW="838080" imgH="203040" progId="Equation.DSMT4">
                    <p:embed/>
                  </p:oleObj>
                </mc:Choice>
                <mc:Fallback>
                  <p:oleObj name="Equation" r:id="rId35" imgW="838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6" y="3128"/>
                          <a:ext cx="1272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12" name="Line 73"/>
            <p:cNvSpPr>
              <a:spLocks noChangeShapeType="1"/>
            </p:cNvSpPr>
            <p:nvPr/>
          </p:nvSpPr>
          <p:spPr bwMode="auto">
            <a:xfrm>
              <a:off x="2784" y="31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74"/>
            <p:cNvSpPr>
              <a:spLocks noChangeShapeType="1"/>
            </p:cNvSpPr>
            <p:nvPr/>
          </p:nvSpPr>
          <p:spPr bwMode="auto">
            <a:xfrm>
              <a:off x="3120" y="31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4" name="Line 75"/>
            <p:cNvSpPr>
              <a:spLocks noChangeShapeType="1"/>
            </p:cNvSpPr>
            <p:nvPr/>
          </p:nvSpPr>
          <p:spPr bwMode="auto">
            <a:xfrm>
              <a:off x="3408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5" name="Line 76"/>
            <p:cNvSpPr>
              <a:spLocks noChangeShapeType="1"/>
            </p:cNvSpPr>
            <p:nvPr/>
          </p:nvSpPr>
          <p:spPr bwMode="auto">
            <a:xfrm>
              <a:off x="3696" y="31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41" name="Group 77"/>
          <p:cNvGrpSpPr>
            <a:grpSpLocks/>
          </p:cNvGrpSpPr>
          <p:nvPr/>
        </p:nvGrpSpPr>
        <p:grpSpPr bwMode="auto">
          <a:xfrm>
            <a:off x="4092577" y="5748338"/>
            <a:ext cx="1355726" cy="508000"/>
            <a:chOff x="1618" y="3504"/>
            <a:chExt cx="854" cy="320"/>
          </a:xfrm>
        </p:grpSpPr>
        <p:graphicFrame>
          <p:nvGraphicFramePr>
            <p:cNvPr id="17" name="Object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8528808"/>
                </p:ext>
              </p:extLst>
            </p:nvPr>
          </p:nvGraphicFramePr>
          <p:xfrm>
            <a:off x="1618" y="3514"/>
            <a:ext cx="854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7" name="Equation" r:id="rId37" imgW="583920" imgH="203040" progId="Equation.DSMT4">
                    <p:embed/>
                  </p:oleObj>
                </mc:Choice>
                <mc:Fallback>
                  <p:oleObj name="Equation" r:id="rId37" imgW="5839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8" y="3514"/>
                          <a:ext cx="854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9" name="Line 79"/>
            <p:cNvSpPr>
              <a:spLocks noChangeShapeType="1"/>
            </p:cNvSpPr>
            <p:nvPr/>
          </p:nvSpPr>
          <p:spPr bwMode="auto">
            <a:xfrm>
              <a:off x="1920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0" name="Line 80"/>
            <p:cNvSpPr>
              <a:spLocks noChangeShapeType="1"/>
            </p:cNvSpPr>
            <p:nvPr/>
          </p:nvSpPr>
          <p:spPr bwMode="auto">
            <a:xfrm>
              <a:off x="2304" y="35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45" name="Group 81"/>
          <p:cNvGrpSpPr>
            <a:grpSpLocks/>
          </p:cNvGrpSpPr>
          <p:nvPr/>
        </p:nvGrpSpPr>
        <p:grpSpPr bwMode="auto">
          <a:xfrm>
            <a:off x="5410201" y="5748339"/>
            <a:ext cx="1636713" cy="528637"/>
            <a:chOff x="2448" y="3504"/>
            <a:chExt cx="1031" cy="333"/>
          </a:xfrm>
        </p:grpSpPr>
        <p:graphicFrame>
          <p:nvGraphicFramePr>
            <p:cNvPr id="36905" name="Object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3328991"/>
                </p:ext>
              </p:extLst>
            </p:nvPr>
          </p:nvGraphicFramePr>
          <p:xfrm>
            <a:off x="2448" y="3509"/>
            <a:ext cx="1031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8" name="Equation" r:id="rId39" imgW="672840" imgH="203040" progId="Equation.DSMT4">
                    <p:embed/>
                  </p:oleObj>
                </mc:Choice>
                <mc:Fallback>
                  <p:oleObj name="Equation" r:id="rId39" imgW="6728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509"/>
                          <a:ext cx="1031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6" name="Line 83"/>
            <p:cNvSpPr>
              <a:spLocks noChangeShapeType="1"/>
            </p:cNvSpPr>
            <p:nvPr/>
          </p:nvSpPr>
          <p:spPr bwMode="auto">
            <a:xfrm>
              <a:off x="2640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7" name="Line 84"/>
            <p:cNvSpPr>
              <a:spLocks noChangeShapeType="1"/>
            </p:cNvSpPr>
            <p:nvPr/>
          </p:nvSpPr>
          <p:spPr bwMode="auto">
            <a:xfrm>
              <a:off x="3216" y="35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49" name="Group 85"/>
          <p:cNvGrpSpPr>
            <a:grpSpLocks/>
          </p:cNvGrpSpPr>
          <p:nvPr/>
        </p:nvGrpSpPr>
        <p:grpSpPr bwMode="auto">
          <a:xfrm>
            <a:off x="6958013" y="5748338"/>
            <a:ext cx="1628775" cy="508000"/>
            <a:chOff x="3423" y="3504"/>
            <a:chExt cx="1026" cy="320"/>
          </a:xfrm>
        </p:grpSpPr>
        <p:graphicFrame>
          <p:nvGraphicFramePr>
            <p:cNvPr id="36902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2497877"/>
                </p:ext>
              </p:extLst>
            </p:nvPr>
          </p:nvGraphicFramePr>
          <p:xfrm>
            <a:off x="3423" y="3509"/>
            <a:ext cx="1026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9" name="Equation" r:id="rId41" imgW="698400" imgH="203040" progId="Equation.DSMT4">
                    <p:embed/>
                  </p:oleObj>
                </mc:Choice>
                <mc:Fallback>
                  <p:oleObj name="Equation" r:id="rId41" imgW="698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3" y="3509"/>
                          <a:ext cx="1026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87"/>
            <p:cNvSpPr>
              <a:spLocks noChangeShapeType="1"/>
            </p:cNvSpPr>
            <p:nvPr/>
          </p:nvSpPr>
          <p:spPr bwMode="auto">
            <a:xfrm>
              <a:off x="3936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4" name="Line 88"/>
            <p:cNvSpPr>
              <a:spLocks noChangeShapeType="1"/>
            </p:cNvSpPr>
            <p:nvPr/>
          </p:nvSpPr>
          <p:spPr bwMode="auto">
            <a:xfrm>
              <a:off x="4224" y="35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53" name="Group 89"/>
          <p:cNvGrpSpPr>
            <a:grpSpLocks/>
          </p:cNvGrpSpPr>
          <p:nvPr/>
        </p:nvGrpSpPr>
        <p:grpSpPr bwMode="auto">
          <a:xfrm>
            <a:off x="2311400" y="4495812"/>
            <a:ext cx="1290638" cy="528639"/>
            <a:chOff x="544" y="2784"/>
            <a:chExt cx="813" cy="333"/>
          </a:xfrm>
        </p:grpSpPr>
        <p:graphicFrame>
          <p:nvGraphicFramePr>
            <p:cNvPr id="36899" name="Object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8657452"/>
                </p:ext>
              </p:extLst>
            </p:nvPr>
          </p:nvGraphicFramePr>
          <p:xfrm>
            <a:off x="544" y="2808"/>
            <a:ext cx="813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0" name="Equation" r:id="rId43" imgW="558720" imgH="203040" progId="Equation.DSMT4">
                    <p:embed/>
                  </p:oleObj>
                </mc:Choice>
                <mc:Fallback>
                  <p:oleObj name="Equation" r:id="rId43" imgW="558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2808"/>
                          <a:ext cx="813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0" name="Line 91"/>
            <p:cNvSpPr>
              <a:spLocks noChangeShapeType="1"/>
            </p:cNvSpPr>
            <p:nvPr/>
          </p:nvSpPr>
          <p:spPr bwMode="auto">
            <a:xfrm>
              <a:off x="864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1" name="Line 92"/>
            <p:cNvSpPr>
              <a:spLocks noChangeShapeType="1"/>
            </p:cNvSpPr>
            <p:nvPr/>
          </p:nvSpPr>
          <p:spPr bwMode="auto">
            <a:xfrm>
              <a:off x="1200" y="27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957" name="Rectangle 93"/>
          <p:cNvSpPr>
            <a:spLocks noChangeArrowheads="1"/>
          </p:cNvSpPr>
          <p:nvPr/>
        </p:nvSpPr>
        <p:spPr bwMode="auto">
          <a:xfrm>
            <a:off x="2438401" y="2179638"/>
            <a:ext cx="1020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证明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94" name="矩形 93"/>
          <p:cNvSpPr/>
          <p:nvPr/>
        </p:nvSpPr>
        <p:spPr>
          <a:xfrm>
            <a:off x="5888041" y="1600198"/>
            <a:ext cx="3160287" cy="552452"/>
          </a:xfrm>
          <a:prstGeom prst="rect">
            <a:avLst/>
          </a:prstGeom>
          <a:noFill/>
          <a:ln w="38100" cmpd="thickThin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58702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6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6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6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6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 autoUpdateAnimBg="0"/>
      <p:bldP spid="36867" grpId="0" build="p" autoUpdateAnimBg="0"/>
      <p:bldP spid="36870" grpId="0" animBg="1"/>
      <p:bldP spid="36871" grpId="0" animBg="1"/>
      <p:bldP spid="36872" grpId="0" animBg="1"/>
      <p:bldP spid="36873" grpId="0" animBg="1"/>
      <p:bldP spid="36874" grpId="0" animBg="1"/>
      <p:bldP spid="36875" grpId="0" animBg="1"/>
      <p:bldP spid="36920" grpId="0" animBg="1"/>
      <p:bldP spid="36921" grpId="0" animBg="1"/>
      <p:bldP spid="36922" grpId="0" build="p" autoUpdateAnimBg="0"/>
      <p:bldP spid="36923" grpId="0" build="p" autoUpdateAnimBg="0"/>
      <p:bldP spid="36924" grpId="0" build="p" autoUpdateAnimBg="0"/>
      <p:bldP spid="36925" grpId="0" autoUpdateAnimBg="0"/>
      <p:bldP spid="36957" grpId="0" build="p" autoUpdateAnimBg="0"/>
      <p:bldP spid="9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3260725" y="1852613"/>
            <a:ext cx="3198814" cy="620713"/>
            <a:chOff x="1222" y="1107"/>
            <a:chExt cx="2015" cy="391"/>
          </a:xfrm>
        </p:grpSpPr>
        <p:graphicFrame>
          <p:nvGraphicFramePr>
            <p:cNvPr id="3798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9335680"/>
                </p:ext>
              </p:extLst>
            </p:nvPr>
          </p:nvGraphicFramePr>
          <p:xfrm>
            <a:off x="1222" y="1107"/>
            <a:ext cx="2015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70" name="Equation" r:id="rId3" imgW="1307880" imgH="241200" progId="Equation.DSMT4">
                    <p:embed/>
                  </p:oleObj>
                </mc:Choice>
                <mc:Fallback>
                  <p:oleObj name="Equation" r:id="rId3" imgW="1307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2" y="1107"/>
                          <a:ext cx="2015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84" name="Line 4"/>
            <p:cNvSpPr>
              <a:spLocks noChangeShapeType="1"/>
            </p:cNvSpPr>
            <p:nvPr/>
          </p:nvSpPr>
          <p:spPr bwMode="auto">
            <a:xfrm>
              <a:off x="1616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85" name="Line 5"/>
            <p:cNvSpPr>
              <a:spLocks noChangeShapeType="1"/>
            </p:cNvSpPr>
            <p:nvPr/>
          </p:nvSpPr>
          <p:spPr bwMode="auto">
            <a:xfrm>
              <a:off x="2240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86" name="Line 6"/>
            <p:cNvSpPr>
              <a:spLocks noChangeShapeType="1"/>
            </p:cNvSpPr>
            <p:nvPr/>
          </p:nvSpPr>
          <p:spPr bwMode="auto">
            <a:xfrm>
              <a:off x="2816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895" name="Group 7"/>
          <p:cNvGrpSpPr>
            <a:grpSpLocks/>
          </p:cNvGrpSpPr>
          <p:nvPr/>
        </p:nvGrpSpPr>
        <p:grpSpPr bwMode="auto">
          <a:xfrm>
            <a:off x="6376374" y="1838269"/>
            <a:ext cx="2803526" cy="603251"/>
            <a:chOff x="3229" y="982"/>
            <a:chExt cx="1766" cy="380"/>
          </a:xfrm>
        </p:grpSpPr>
        <p:graphicFrame>
          <p:nvGraphicFramePr>
            <p:cNvPr id="3797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9331021"/>
                </p:ext>
              </p:extLst>
            </p:nvPr>
          </p:nvGraphicFramePr>
          <p:xfrm>
            <a:off x="3229" y="982"/>
            <a:ext cx="1766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71" name="Equation" r:id="rId5" imgW="1180800" imgH="241200" progId="Equation.DSMT4">
                    <p:embed/>
                  </p:oleObj>
                </mc:Choice>
                <mc:Fallback>
                  <p:oleObj name="Equation" r:id="rId5" imgW="11808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9" y="982"/>
                          <a:ext cx="1766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80" name="Line 9"/>
            <p:cNvSpPr>
              <a:spLocks noChangeShapeType="1"/>
            </p:cNvSpPr>
            <p:nvPr/>
          </p:nvSpPr>
          <p:spPr bwMode="auto">
            <a:xfrm>
              <a:off x="3600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81" name="Line 10"/>
            <p:cNvSpPr>
              <a:spLocks noChangeShapeType="1"/>
            </p:cNvSpPr>
            <p:nvPr/>
          </p:nvSpPr>
          <p:spPr bwMode="auto">
            <a:xfrm>
              <a:off x="4224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82" name="Line 11"/>
            <p:cNvSpPr>
              <a:spLocks noChangeShapeType="1"/>
            </p:cNvSpPr>
            <p:nvPr/>
          </p:nvSpPr>
          <p:spPr bwMode="auto">
            <a:xfrm>
              <a:off x="4752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892" name="Rectangle 12"/>
          <p:cNvSpPr>
            <a:spLocks noGrp="1" noChangeArrowheads="1"/>
          </p:cNvSpPr>
          <p:nvPr>
            <p:ph type="title"/>
          </p:nvPr>
        </p:nvSpPr>
        <p:spPr>
          <a:xfrm>
            <a:off x="2129177" y="319319"/>
            <a:ext cx="4343400" cy="6096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D.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向量积的坐标表示式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2438401" y="1162051"/>
            <a:ext cx="72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设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9448800" y="116205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pSp>
        <p:nvGrpSpPr>
          <p:cNvPr id="37903" name="Group 15"/>
          <p:cNvGrpSpPr>
            <a:grpSpLocks/>
          </p:cNvGrpSpPr>
          <p:nvPr/>
        </p:nvGrpSpPr>
        <p:grpSpPr bwMode="auto">
          <a:xfrm>
            <a:off x="2914650" y="1181099"/>
            <a:ext cx="3282951" cy="611188"/>
            <a:chOff x="588" y="597"/>
            <a:chExt cx="2068" cy="385"/>
          </a:xfrm>
        </p:grpSpPr>
        <p:grpSp>
          <p:nvGrpSpPr>
            <p:cNvPr id="37973" name="Group 16"/>
            <p:cNvGrpSpPr>
              <a:grpSpLocks/>
            </p:cNvGrpSpPr>
            <p:nvPr/>
          </p:nvGrpSpPr>
          <p:grpSpPr bwMode="auto">
            <a:xfrm>
              <a:off x="588" y="597"/>
              <a:ext cx="2068" cy="385"/>
              <a:chOff x="588" y="597"/>
              <a:chExt cx="2068" cy="385"/>
            </a:xfrm>
          </p:grpSpPr>
          <p:graphicFrame>
            <p:nvGraphicFramePr>
              <p:cNvPr id="2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02489484"/>
                  </p:ext>
                </p:extLst>
              </p:nvPr>
            </p:nvGraphicFramePr>
            <p:xfrm>
              <a:off x="588" y="597"/>
              <a:ext cx="2068" cy="3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72" name="Equation" r:id="rId7" imgW="1358640" imgH="241200" progId="Equation.DSMT4">
                      <p:embed/>
                    </p:oleObj>
                  </mc:Choice>
                  <mc:Fallback>
                    <p:oleObj name="Equation" r:id="rId7" imgW="135864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8" y="597"/>
                            <a:ext cx="2068" cy="3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76" name="Line 18"/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7" name="Line 19"/>
              <p:cNvSpPr>
                <a:spLocks noChangeShapeType="1"/>
              </p:cNvSpPr>
              <p:nvPr/>
            </p:nvSpPr>
            <p:spPr bwMode="auto">
              <a:xfrm>
                <a:off x="1224" y="624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8" name="Line 20"/>
              <p:cNvSpPr>
                <a:spLocks noChangeShapeType="1"/>
              </p:cNvSpPr>
              <p:nvPr/>
            </p:nvSpPr>
            <p:spPr bwMode="auto">
              <a:xfrm>
                <a:off x="1872" y="623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974" name="Line 21"/>
            <p:cNvSpPr>
              <a:spLocks noChangeShapeType="1"/>
            </p:cNvSpPr>
            <p:nvPr/>
          </p:nvSpPr>
          <p:spPr bwMode="auto">
            <a:xfrm>
              <a:off x="2416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10" name="Group 22"/>
          <p:cNvGrpSpPr>
            <a:grpSpLocks/>
          </p:cNvGrpSpPr>
          <p:nvPr/>
        </p:nvGrpSpPr>
        <p:grpSpPr bwMode="auto">
          <a:xfrm>
            <a:off x="6220687" y="1204854"/>
            <a:ext cx="3248026" cy="615951"/>
            <a:chOff x="2653" y="611"/>
            <a:chExt cx="2046" cy="388"/>
          </a:xfrm>
        </p:grpSpPr>
        <p:graphicFrame>
          <p:nvGraphicFramePr>
            <p:cNvPr id="37968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5138332"/>
                </p:ext>
              </p:extLst>
            </p:nvPr>
          </p:nvGraphicFramePr>
          <p:xfrm>
            <a:off x="2653" y="611"/>
            <a:ext cx="2046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73" name="Equation" r:id="rId9" imgW="1333440" imgH="241200" progId="Equation.DSMT4">
                    <p:embed/>
                  </p:oleObj>
                </mc:Choice>
                <mc:Fallback>
                  <p:oleObj name="Equation" r:id="rId9" imgW="13334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611"/>
                          <a:ext cx="2046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69" name="Line 24"/>
            <p:cNvSpPr>
              <a:spLocks noChangeShapeType="1"/>
            </p:cNvSpPr>
            <p:nvPr/>
          </p:nvSpPr>
          <p:spPr bwMode="auto">
            <a:xfrm>
              <a:off x="3264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0" name="Line 25"/>
            <p:cNvSpPr>
              <a:spLocks noChangeShapeType="1"/>
            </p:cNvSpPr>
            <p:nvPr/>
          </p:nvSpPr>
          <p:spPr bwMode="auto">
            <a:xfrm>
              <a:off x="2688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Line 26"/>
            <p:cNvSpPr>
              <a:spLocks noChangeShapeType="1"/>
            </p:cNvSpPr>
            <p:nvPr/>
          </p:nvSpPr>
          <p:spPr bwMode="auto">
            <a:xfrm>
              <a:off x="3888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2" name="Line 27"/>
            <p:cNvSpPr>
              <a:spLocks noChangeShapeType="1"/>
            </p:cNvSpPr>
            <p:nvPr/>
          </p:nvSpPr>
          <p:spPr bwMode="auto">
            <a:xfrm>
              <a:off x="4463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16" name="Group 28"/>
          <p:cNvGrpSpPr>
            <a:grpSpLocks/>
          </p:cNvGrpSpPr>
          <p:nvPr/>
        </p:nvGrpSpPr>
        <p:grpSpPr bwMode="auto">
          <a:xfrm>
            <a:off x="2268538" y="1879602"/>
            <a:ext cx="1025525" cy="455613"/>
            <a:chOff x="597" y="1124"/>
            <a:chExt cx="646" cy="287"/>
          </a:xfrm>
        </p:grpSpPr>
        <p:graphicFrame>
          <p:nvGraphicFramePr>
            <p:cNvPr id="37965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4513104"/>
                </p:ext>
              </p:extLst>
            </p:nvPr>
          </p:nvGraphicFramePr>
          <p:xfrm>
            <a:off x="597" y="1141"/>
            <a:ext cx="64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74" name="Equation" r:id="rId11" imgW="444240" imgH="177480" progId="Equation.DSMT4">
                    <p:embed/>
                  </p:oleObj>
                </mc:Choice>
                <mc:Fallback>
                  <p:oleObj name="Equation" r:id="rId11" imgW="4442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" y="1141"/>
                          <a:ext cx="646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Line 30"/>
            <p:cNvSpPr>
              <a:spLocks noChangeShapeType="1"/>
            </p:cNvSpPr>
            <p:nvPr/>
          </p:nvSpPr>
          <p:spPr bwMode="auto">
            <a:xfrm>
              <a:off x="624" y="117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7" name="Line 31"/>
            <p:cNvSpPr>
              <a:spLocks noChangeShapeType="1"/>
            </p:cNvSpPr>
            <p:nvPr/>
          </p:nvSpPr>
          <p:spPr bwMode="auto">
            <a:xfrm>
              <a:off x="911" y="112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920" name="Line 32"/>
          <p:cNvSpPr>
            <a:spLocks noChangeShapeType="1"/>
          </p:cNvSpPr>
          <p:nvPr/>
        </p:nvSpPr>
        <p:spPr bwMode="auto">
          <a:xfrm>
            <a:off x="3276600" y="2614613"/>
            <a:ext cx="1447800" cy="533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1" name="Line 33"/>
          <p:cNvSpPr>
            <a:spLocks noChangeShapeType="1"/>
          </p:cNvSpPr>
          <p:nvPr/>
        </p:nvSpPr>
        <p:spPr bwMode="auto">
          <a:xfrm>
            <a:off x="5910263" y="3452813"/>
            <a:ext cx="1447800" cy="533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2" name="Line 34"/>
          <p:cNvSpPr>
            <a:spLocks noChangeShapeType="1"/>
          </p:cNvSpPr>
          <p:nvPr/>
        </p:nvSpPr>
        <p:spPr bwMode="auto">
          <a:xfrm>
            <a:off x="8153400" y="4133850"/>
            <a:ext cx="1447800" cy="533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auto">
          <a:xfrm>
            <a:off x="3352800" y="23812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>
            <a:off x="3352800" y="2381250"/>
            <a:ext cx="76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5" name="Line 37"/>
          <p:cNvSpPr>
            <a:spLocks noChangeShapeType="1"/>
          </p:cNvSpPr>
          <p:nvPr/>
        </p:nvSpPr>
        <p:spPr bwMode="auto">
          <a:xfrm>
            <a:off x="4343400" y="23812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>
            <a:off x="4343400" y="2381250"/>
            <a:ext cx="76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7" name="Line 39"/>
          <p:cNvSpPr>
            <a:spLocks noChangeShapeType="1"/>
          </p:cNvSpPr>
          <p:nvPr/>
        </p:nvSpPr>
        <p:spPr bwMode="auto">
          <a:xfrm>
            <a:off x="5334000" y="23812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8" name="Line 40"/>
          <p:cNvSpPr>
            <a:spLocks noChangeShapeType="1"/>
          </p:cNvSpPr>
          <p:nvPr/>
        </p:nvSpPr>
        <p:spPr bwMode="auto">
          <a:xfrm>
            <a:off x="5334000" y="2381250"/>
            <a:ext cx="76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929" name="Group 41"/>
          <p:cNvGrpSpPr>
            <a:grpSpLocks/>
          </p:cNvGrpSpPr>
          <p:nvPr/>
        </p:nvGrpSpPr>
        <p:grpSpPr bwMode="auto">
          <a:xfrm>
            <a:off x="2914650" y="2590799"/>
            <a:ext cx="2089151" cy="587374"/>
            <a:chOff x="812" y="1572"/>
            <a:chExt cx="1316" cy="370"/>
          </a:xfrm>
        </p:grpSpPr>
        <p:graphicFrame>
          <p:nvGraphicFramePr>
            <p:cNvPr id="37962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156161"/>
                </p:ext>
              </p:extLst>
            </p:nvPr>
          </p:nvGraphicFramePr>
          <p:xfrm>
            <a:off x="812" y="1572"/>
            <a:ext cx="1316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75" name="Equation" r:id="rId13" imgW="850680" imgH="228600" progId="Equation.DSMT4">
                    <p:embed/>
                  </p:oleObj>
                </mc:Choice>
                <mc:Fallback>
                  <p:oleObj name="Equation" r:id="rId13" imgW="8506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" y="1572"/>
                          <a:ext cx="1316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Line 43"/>
            <p:cNvSpPr>
              <a:spLocks noChangeShapeType="1"/>
            </p:cNvSpPr>
            <p:nvPr/>
          </p:nvSpPr>
          <p:spPr bwMode="auto">
            <a:xfrm>
              <a:off x="1591" y="1605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4" name="Line 44"/>
            <p:cNvSpPr>
              <a:spLocks noChangeShapeType="1"/>
            </p:cNvSpPr>
            <p:nvPr/>
          </p:nvSpPr>
          <p:spPr bwMode="auto">
            <a:xfrm>
              <a:off x="1872" y="1605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33" name="Group 45"/>
          <p:cNvGrpSpPr>
            <a:grpSpLocks/>
          </p:cNvGrpSpPr>
          <p:nvPr/>
        </p:nvGrpSpPr>
        <p:grpSpPr bwMode="auto">
          <a:xfrm>
            <a:off x="4986338" y="2595563"/>
            <a:ext cx="1960563" cy="590550"/>
            <a:chOff x="2109" y="1575"/>
            <a:chExt cx="1235" cy="372"/>
          </a:xfrm>
        </p:grpSpPr>
        <p:graphicFrame>
          <p:nvGraphicFramePr>
            <p:cNvPr id="37959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3495137"/>
                </p:ext>
              </p:extLst>
            </p:nvPr>
          </p:nvGraphicFramePr>
          <p:xfrm>
            <a:off x="2109" y="1575"/>
            <a:ext cx="123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76" name="Equation" r:id="rId15" imgW="838080" imgH="241200" progId="Equation.DSMT4">
                    <p:embed/>
                  </p:oleObj>
                </mc:Choice>
                <mc:Fallback>
                  <p:oleObj name="Equation" r:id="rId15" imgW="8380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1575"/>
                          <a:ext cx="1235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ine 47"/>
            <p:cNvSpPr>
              <a:spLocks noChangeShapeType="1"/>
            </p:cNvSpPr>
            <p:nvPr/>
          </p:nvSpPr>
          <p:spPr bwMode="auto">
            <a:xfrm>
              <a:off x="2832" y="160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1" name="Line 48"/>
            <p:cNvSpPr>
              <a:spLocks noChangeShapeType="1"/>
            </p:cNvSpPr>
            <p:nvPr/>
          </p:nvSpPr>
          <p:spPr bwMode="auto">
            <a:xfrm>
              <a:off x="3120" y="160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37" name="Group 49"/>
          <p:cNvGrpSpPr>
            <a:grpSpLocks/>
          </p:cNvGrpSpPr>
          <p:nvPr/>
        </p:nvGrpSpPr>
        <p:grpSpPr bwMode="auto">
          <a:xfrm>
            <a:off x="7159625" y="2589213"/>
            <a:ext cx="1879600" cy="536575"/>
            <a:chOff x="3454" y="1571"/>
            <a:chExt cx="1184" cy="338"/>
          </a:xfrm>
        </p:grpSpPr>
        <p:graphicFrame>
          <p:nvGraphicFramePr>
            <p:cNvPr id="37956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7549956"/>
                </p:ext>
              </p:extLst>
            </p:nvPr>
          </p:nvGraphicFramePr>
          <p:xfrm>
            <a:off x="3454" y="1571"/>
            <a:ext cx="1184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77" name="Equation" r:id="rId17" imgW="838080" imgH="228600" progId="Equation.DSMT4">
                    <p:embed/>
                  </p:oleObj>
                </mc:Choice>
                <mc:Fallback>
                  <p:oleObj name="Equation" r:id="rId17" imgW="838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4" y="1571"/>
                          <a:ext cx="1184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51"/>
            <p:cNvSpPr>
              <a:spLocks noChangeShapeType="1"/>
            </p:cNvSpPr>
            <p:nvPr/>
          </p:nvSpPr>
          <p:spPr bwMode="auto">
            <a:xfrm>
              <a:off x="4089" y="160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8" name="Line 52"/>
            <p:cNvSpPr>
              <a:spLocks noChangeShapeType="1"/>
            </p:cNvSpPr>
            <p:nvPr/>
          </p:nvSpPr>
          <p:spPr bwMode="auto">
            <a:xfrm>
              <a:off x="4368" y="160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41" name="Group 53"/>
          <p:cNvGrpSpPr>
            <a:grpSpLocks/>
          </p:cNvGrpSpPr>
          <p:nvPr/>
        </p:nvGrpSpPr>
        <p:grpSpPr bwMode="auto">
          <a:xfrm>
            <a:off x="3571875" y="3294069"/>
            <a:ext cx="2028826" cy="615951"/>
            <a:chOff x="1242" y="2015"/>
            <a:chExt cx="1278" cy="388"/>
          </a:xfrm>
        </p:grpSpPr>
        <p:graphicFrame>
          <p:nvGraphicFramePr>
            <p:cNvPr id="8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7603851"/>
                </p:ext>
              </p:extLst>
            </p:nvPr>
          </p:nvGraphicFramePr>
          <p:xfrm>
            <a:off x="1242" y="2015"/>
            <a:ext cx="1278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78" name="Equation" r:id="rId19" imgW="838080" imgH="241200" progId="Equation.DSMT4">
                    <p:embed/>
                  </p:oleObj>
                </mc:Choice>
                <mc:Fallback>
                  <p:oleObj name="Equation" r:id="rId19" imgW="8380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2" y="2015"/>
                          <a:ext cx="1278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54" name="Line 55"/>
            <p:cNvSpPr>
              <a:spLocks noChangeShapeType="1"/>
            </p:cNvSpPr>
            <p:nvPr/>
          </p:nvSpPr>
          <p:spPr bwMode="auto">
            <a:xfrm>
              <a:off x="1968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5" name="Line 56"/>
            <p:cNvSpPr>
              <a:spLocks noChangeShapeType="1"/>
            </p:cNvSpPr>
            <p:nvPr/>
          </p:nvSpPr>
          <p:spPr bwMode="auto">
            <a:xfrm>
              <a:off x="2256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45" name="Group 57"/>
          <p:cNvGrpSpPr>
            <a:grpSpLocks/>
          </p:cNvGrpSpPr>
          <p:nvPr/>
        </p:nvGrpSpPr>
        <p:grpSpPr bwMode="auto">
          <a:xfrm>
            <a:off x="7854950" y="3317880"/>
            <a:ext cx="1905000" cy="557214"/>
            <a:chOff x="3940" y="2030"/>
            <a:chExt cx="1200" cy="351"/>
          </a:xfrm>
        </p:grpSpPr>
        <p:graphicFrame>
          <p:nvGraphicFramePr>
            <p:cNvPr id="37950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848181"/>
                </p:ext>
              </p:extLst>
            </p:nvPr>
          </p:nvGraphicFramePr>
          <p:xfrm>
            <a:off x="3940" y="2030"/>
            <a:ext cx="1200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79" name="Equation" r:id="rId21" imgW="863280" imgH="241200" progId="Equation.DSMT4">
                    <p:embed/>
                  </p:oleObj>
                </mc:Choice>
                <mc:Fallback>
                  <p:oleObj name="Equation" r:id="rId21" imgW="8632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0" y="2030"/>
                          <a:ext cx="1200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51" name="Line 59"/>
            <p:cNvSpPr>
              <a:spLocks noChangeShapeType="1"/>
            </p:cNvSpPr>
            <p:nvPr/>
          </p:nvSpPr>
          <p:spPr bwMode="auto">
            <a:xfrm>
              <a:off x="4631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2" name="Line 60"/>
            <p:cNvSpPr>
              <a:spLocks noChangeShapeType="1"/>
            </p:cNvSpPr>
            <p:nvPr/>
          </p:nvSpPr>
          <p:spPr bwMode="auto">
            <a:xfrm>
              <a:off x="4896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49" name="Group 61"/>
          <p:cNvGrpSpPr>
            <a:grpSpLocks/>
          </p:cNvGrpSpPr>
          <p:nvPr/>
        </p:nvGrpSpPr>
        <p:grpSpPr bwMode="auto">
          <a:xfrm>
            <a:off x="3629025" y="4083045"/>
            <a:ext cx="1995488" cy="565150"/>
            <a:chOff x="1268" y="2512"/>
            <a:chExt cx="1257" cy="356"/>
          </a:xfrm>
        </p:grpSpPr>
        <p:graphicFrame>
          <p:nvGraphicFramePr>
            <p:cNvPr id="37947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0823357"/>
                </p:ext>
              </p:extLst>
            </p:nvPr>
          </p:nvGraphicFramePr>
          <p:xfrm>
            <a:off x="1268" y="2512"/>
            <a:ext cx="1257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0" name="Equation" r:id="rId23" imgW="838080" imgH="228600" progId="Equation.DSMT4">
                    <p:embed/>
                  </p:oleObj>
                </mc:Choice>
                <mc:Fallback>
                  <p:oleObj name="Equation" r:id="rId23" imgW="838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8" y="2512"/>
                          <a:ext cx="1257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48" name="Line 63"/>
            <p:cNvSpPr>
              <a:spLocks noChangeShapeType="1"/>
            </p:cNvSpPr>
            <p:nvPr/>
          </p:nvSpPr>
          <p:spPr bwMode="auto">
            <a:xfrm>
              <a:off x="1968" y="25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64"/>
            <p:cNvSpPr>
              <a:spLocks noChangeShapeType="1"/>
            </p:cNvSpPr>
            <p:nvPr/>
          </p:nvSpPr>
          <p:spPr bwMode="auto">
            <a:xfrm>
              <a:off x="2256" y="25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53" name="Group 65"/>
          <p:cNvGrpSpPr>
            <a:grpSpLocks/>
          </p:cNvGrpSpPr>
          <p:nvPr/>
        </p:nvGrpSpPr>
        <p:grpSpPr bwMode="auto">
          <a:xfrm>
            <a:off x="5635626" y="4083056"/>
            <a:ext cx="2084388" cy="608014"/>
            <a:chOff x="2542" y="2512"/>
            <a:chExt cx="1313" cy="383"/>
          </a:xfrm>
        </p:grpSpPr>
        <p:graphicFrame>
          <p:nvGraphicFramePr>
            <p:cNvPr id="37944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5087018"/>
                </p:ext>
              </p:extLst>
            </p:nvPr>
          </p:nvGraphicFramePr>
          <p:xfrm>
            <a:off x="2542" y="2512"/>
            <a:ext cx="1313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1" name="Equation" r:id="rId25" imgW="863280" imgH="241200" progId="Equation.DSMT4">
                    <p:embed/>
                  </p:oleObj>
                </mc:Choice>
                <mc:Fallback>
                  <p:oleObj name="Equation" r:id="rId25" imgW="8632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2" y="2512"/>
                          <a:ext cx="1313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67"/>
            <p:cNvSpPr>
              <a:spLocks noChangeShapeType="1"/>
            </p:cNvSpPr>
            <p:nvPr/>
          </p:nvSpPr>
          <p:spPr bwMode="auto">
            <a:xfrm>
              <a:off x="3264" y="25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6" name="Line 68"/>
            <p:cNvSpPr>
              <a:spLocks noChangeShapeType="1"/>
            </p:cNvSpPr>
            <p:nvPr/>
          </p:nvSpPr>
          <p:spPr bwMode="auto">
            <a:xfrm>
              <a:off x="3600" y="25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57" name="Group 69"/>
          <p:cNvGrpSpPr>
            <a:grpSpLocks/>
          </p:cNvGrpSpPr>
          <p:nvPr/>
        </p:nvGrpSpPr>
        <p:grpSpPr bwMode="auto">
          <a:xfrm>
            <a:off x="3024188" y="4856166"/>
            <a:ext cx="2530476" cy="617538"/>
            <a:chOff x="1046" y="3095"/>
            <a:chExt cx="1594" cy="389"/>
          </a:xfrm>
        </p:grpSpPr>
        <p:graphicFrame>
          <p:nvGraphicFramePr>
            <p:cNvPr id="37942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8089944"/>
                </p:ext>
              </p:extLst>
            </p:nvPr>
          </p:nvGraphicFramePr>
          <p:xfrm>
            <a:off x="1046" y="3095"/>
            <a:ext cx="1582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2" name="Equation" r:id="rId27" imgW="1028520" imgH="241200" progId="Equation.DSMT4">
                    <p:embed/>
                  </p:oleObj>
                </mc:Choice>
                <mc:Fallback>
                  <p:oleObj name="Equation" r:id="rId27" imgW="10285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6" y="3095"/>
                          <a:ext cx="1582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43" name="Line 71"/>
            <p:cNvSpPr>
              <a:spLocks noChangeShapeType="1"/>
            </p:cNvSpPr>
            <p:nvPr/>
          </p:nvSpPr>
          <p:spPr bwMode="auto">
            <a:xfrm>
              <a:off x="2496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60" name="Group 72"/>
          <p:cNvGrpSpPr>
            <a:grpSpLocks/>
          </p:cNvGrpSpPr>
          <p:nvPr/>
        </p:nvGrpSpPr>
        <p:grpSpPr bwMode="auto">
          <a:xfrm>
            <a:off x="5578475" y="4841879"/>
            <a:ext cx="2517775" cy="579438"/>
            <a:chOff x="2734" y="3098"/>
            <a:chExt cx="1586" cy="365"/>
          </a:xfrm>
        </p:grpSpPr>
        <p:graphicFrame>
          <p:nvGraphicFramePr>
            <p:cNvPr id="37940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9601277"/>
                </p:ext>
              </p:extLst>
            </p:nvPr>
          </p:nvGraphicFramePr>
          <p:xfrm>
            <a:off x="2734" y="3098"/>
            <a:ext cx="1572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3" name="Equation" r:id="rId29" imgW="1028520" imgH="228600" progId="Equation.DSMT4">
                    <p:embed/>
                  </p:oleObj>
                </mc:Choice>
                <mc:Fallback>
                  <p:oleObj name="Equation" r:id="rId29" imgW="10285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4" y="3098"/>
                          <a:ext cx="1572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74"/>
            <p:cNvSpPr>
              <a:spLocks noChangeShapeType="1"/>
            </p:cNvSpPr>
            <p:nvPr/>
          </p:nvSpPr>
          <p:spPr bwMode="auto">
            <a:xfrm>
              <a:off x="4176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63" name="Group 75"/>
          <p:cNvGrpSpPr>
            <a:grpSpLocks/>
          </p:cNvGrpSpPr>
          <p:nvPr/>
        </p:nvGrpSpPr>
        <p:grpSpPr bwMode="auto">
          <a:xfrm>
            <a:off x="3602039" y="5584830"/>
            <a:ext cx="2547938" cy="601663"/>
            <a:chOff x="2797" y="3518"/>
            <a:chExt cx="1605" cy="379"/>
          </a:xfrm>
        </p:grpSpPr>
        <p:graphicFrame>
          <p:nvGraphicFramePr>
            <p:cNvPr id="37938" name="Object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3056978"/>
                </p:ext>
              </p:extLst>
            </p:nvPr>
          </p:nvGraphicFramePr>
          <p:xfrm>
            <a:off x="2797" y="3518"/>
            <a:ext cx="1605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4" name="Equation" r:id="rId31" imgW="1066680" imgH="241200" progId="Equation.DSMT4">
                    <p:embed/>
                  </p:oleObj>
                </mc:Choice>
                <mc:Fallback>
                  <p:oleObj name="Equation" r:id="rId31" imgW="10666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7" y="3518"/>
                          <a:ext cx="1605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39" name="Line 77"/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66" name="Group 78"/>
          <p:cNvGrpSpPr>
            <a:grpSpLocks/>
          </p:cNvGrpSpPr>
          <p:nvPr/>
        </p:nvGrpSpPr>
        <p:grpSpPr bwMode="auto">
          <a:xfrm>
            <a:off x="5645152" y="3308350"/>
            <a:ext cx="1952626" cy="571500"/>
            <a:chOff x="2548" y="2024"/>
            <a:chExt cx="1230" cy="360"/>
          </a:xfrm>
        </p:grpSpPr>
        <p:sp>
          <p:nvSpPr>
            <p:cNvPr id="37934" name="Line 79"/>
            <p:cNvSpPr>
              <a:spLocks noChangeShapeType="1"/>
            </p:cNvSpPr>
            <p:nvPr/>
          </p:nvSpPr>
          <p:spPr bwMode="auto">
            <a:xfrm>
              <a:off x="3264" y="2064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935" name="Group 80"/>
            <p:cNvGrpSpPr>
              <a:grpSpLocks/>
            </p:cNvGrpSpPr>
            <p:nvPr/>
          </p:nvGrpSpPr>
          <p:grpSpPr bwMode="auto">
            <a:xfrm>
              <a:off x="2548" y="2024"/>
              <a:ext cx="1230" cy="360"/>
              <a:chOff x="2548" y="2024"/>
              <a:chExt cx="1230" cy="360"/>
            </a:xfrm>
          </p:grpSpPr>
          <p:graphicFrame>
            <p:nvGraphicFramePr>
              <p:cNvPr id="37936" name="Object 8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9939603"/>
                  </p:ext>
                </p:extLst>
              </p:nvPr>
            </p:nvGraphicFramePr>
            <p:xfrm>
              <a:off x="2548" y="2024"/>
              <a:ext cx="1230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85" name="Equation" r:id="rId33" imgW="863280" imgH="241200" progId="Equation.DSMT4">
                      <p:embed/>
                    </p:oleObj>
                  </mc:Choice>
                  <mc:Fallback>
                    <p:oleObj name="Equation" r:id="rId33" imgW="86328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8" y="2024"/>
                            <a:ext cx="1230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Line 82"/>
              <p:cNvSpPr>
                <a:spLocks noChangeShapeType="1"/>
              </p:cNvSpPr>
              <p:nvPr/>
            </p:nvSpPr>
            <p:spPr bwMode="auto">
              <a:xfrm>
                <a:off x="3552" y="206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7971" name="Group 83"/>
          <p:cNvGrpSpPr>
            <a:grpSpLocks/>
          </p:cNvGrpSpPr>
          <p:nvPr/>
        </p:nvGrpSpPr>
        <p:grpSpPr bwMode="auto">
          <a:xfrm>
            <a:off x="7797801" y="4052889"/>
            <a:ext cx="2141538" cy="587375"/>
            <a:chOff x="3904" y="2493"/>
            <a:chExt cx="1349" cy="370"/>
          </a:xfrm>
        </p:grpSpPr>
        <p:graphicFrame>
          <p:nvGraphicFramePr>
            <p:cNvPr id="37931" name="Object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6837870"/>
                </p:ext>
              </p:extLst>
            </p:nvPr>
          </p:nvGraphicFramePr>
          <p:xfrm>
            <a:off x="3904" y="2493"/>
            <a:ext cx="1349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6" name="Equation" r:id="rId35" imgW="863280" imgH="228600" progId="Equation.DSMT4">
                    <p:embed/>
                  </p:oleObj>
                </mc:Choice>
                <mc:Fallback>
                  <p:oleObj name="Equation" r:id="rId35" imgW="863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4" y="2493"/>
                          <a:ext cx="1349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32" name="Line 85"/>
            <p:cNvSpPr>
              <a:spLocks noChangeShapeType="1"/>
            </p:cNvSpPr>
            <p:nvPr/>
          </p:nvSpPr>
          <p:spPr bwMode="auto">
            <a:xfrm>
              <a:off x="4608" y="2544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86"/>
            <p:cNvSpPr>
              <a:spLocks noChangeShapeType="1"/>
            </p:cNvSpPr>
            <p:nvPr/>
          </p:nvSpPr>
          <p:spPr bwMode="auto">
            <a:xfrm>
              <a:off x="4944" y="2544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75" name="Group 87"/>
          <p:cNvGrpSpPr>
            <a:grpSpLocks/>
          </p:cNvGrpSpPr>
          <p:nvPr/>
        </p:nvGrpSpPr>
        <p:grpSpPr bwMode="auto">
          <a:xfrm>
            <a:off x="9067800" y="4876802"/>
            <a:ext cx="1219200" cy="1366838"/>
            <a:chOff x="4752" y="3072"/>
            <a:chExt cx="768" cy="861"/>
          </a:xfrm>
        </p:grpSpPr>
        <p:grpSp>
          <p:nvGrpSpPr>
            <p:cNvPr id="14" name="Group 88"/>
            <p:cNvGrpSpPr>
              <a:grpSpLocks/>
            </p:cNvGrpSpPr>
            <p:nvPr/>
          </p:nvGrpSpPr>
          <p:grpSpPr bwMode="auto">
            <a:xfrm>
              <a:off x="4752" y="3072"/>
              <a:ext cx="720" cy="672"/>
              <a:chOff x="4464" y="3024"/>
              <a:chExt cx="720" cy="672"/>
            </a:xfrm>
          </p:grpSpPr>
          <p:sp>
            <p:nvSpPr>
              <p:cNvPr id="15" name="Line 89"/>
              <p:cNvSpPr>
                <a:spLocks noChangeShapeType="1"/>
              </p:cNvSpPr>
              <p:nvPr/>
            </p:nvSpPr>
            <p:spPr bwMode="auto">
              <a:xfrm flipH="1">
                <a:off x="4464" y="3408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90"/>
              <p:cNvSpPr>
                <a:spLocks noChangeShapeType="1"/>
              </p:cNvSpPr>
              <p:nvPr/>
            </p:nvSpPr>
            <p:spPr bwMode="auto">
              <a:xfrm>
                <a:off x="4752" y="3408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0" name="Line 91"/>
              <p:cNvSpPr>
                <a:spLocks noChangeShapeType="1"/>
              </p:cNvSpPr>
              <p:nvPr/>
            </p:nvSpPr>
            <p:spPr bwMode="auto">
              <a:xfrm flipV="1">
                <a:off x="4752" y="302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7" name="Object 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3192180"/>
                </p:ext>
              </p:extLst>
            </p:nvPr>
          </p:nvGraphicFramePr>
          <p:xfrm>
            <a:off x="4854" y="3642"/>
            <a:ext cx="18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7" name="Equation" r:id="rId37" imgW="101520" imgH="177480" progId="Equation.DSMT4">
                    <p:embed/>
                  </p:oleObj>
                </mc:Choice>
                <mc:Fallback>
                  <p:oleObj name="Equation" r:id="rId37" imgW="1015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4" y="3642"/>
                          <a:ext cx="186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9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7944983"/>
                </p:ext>
              </p:extLst>
            </p:nvPr>
          </p:nvGraphicFramePr>
          <p:xfrm>
            <a:off x="5331" y="3552"/>
            <a:ext cx="189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8" name="Equation" r:id="rId39" imgW="126720" imgH="203040" progId="Equation.DSMT4">
                    <p:embed/>
                  </p:oleObj>
                </mc:Choice>
                <mc:Fallback>
                  <p:oleObj name="Equation" r:id="rId39" imgW="126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1" y="3552"/>
                          <a:ext cx="189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94"/>
            <p:cNvSpPr>
              <a:spLocks noChangeShapeType="1"/>
            </p:cNvSpPr>
            <p:nvPr/>
          </p:nvSpPr>
          <p:spPr bwMode="auto">
            <a:xfrm>
              <a:off x="4896" y="364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95"/>
            <p:cNvSpPr>
              <a:spLocks noChangeShapeType="1"/>
            </p:cNvSpPr>
            <p:nvPr/>
          </p:nvSpPr>
          <p:spPr bwMode="auto">
            <a:xfrm>
              <a:off x="5376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" name="Group 96"/>
            <p:cNvGrpSpPr>
              <a:grpSpLocks/>
            </p:cNvGrpSpPr>
            <p:nvPr/>
          </p:nvGrpSpPr>
          <p:grpSpPr bwMode="auto">
            <a:xfrm>
              <a:off x="4823" y="3072"/>
              <a:ext cx="206" cy="256"/>
              <a:chOff x="4823" y="3072"/>
              <a:chExt cx="206" cy="256"/>
            </a:xfrm>
          </p:grpSpPr>
          <p:graphicFrame>
            <p:nvGraphicFramePr>
              <p:cNvPr id="22" name="Object 9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6216715"/>
                  </p:ext>
                </p:extLst>
              </p:nvPr>
            </p:nvGraphicFramePr>
            <p:xfrm>
              <a:off x="4823" y="3081"/>
              <a:ext cx="206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89" name="Equation" r:id="rId41" imgW="139680" imgH="177480" progId="Equation.DSMT4">
                      <p:embed/>
                    </p:oleObj>
                  </mc:Choice>
                  <mc:Fallback>
                    <p:oleObj name="Equation" r:id="rId41" imgW="13968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3" y="3081"/>
                            <a:ext cx="206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Line 98"/>
              <p:cNvSpPr>
                <a:spLocks noChangeShapeType="1"/>
              </p:cNvSpPr>
              <p:nvPr/>
            </p:nvSpPr>
            <p:spPr bwMode="auto">
              <a:xfrm>
                <a:off x="4848" y="307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2234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1" grpId="0" autoUpdateAnimBg="0"/>
      <p:bldP spid="37902" grpId="0" build="p" autoUpdateAnimBg="0"/>
      <p:bldP spid="37920" grpId="0" animBg="1"/>
      <p:bldP spid="37921" grpId="0" animBg="1"/>
      <p:bldP spid="37922" grpId="0" animBg="1"/>
      <p:bldP spid="37923" grpId="0" animBg="1"/>
      <p:bldP spid="37924" grpId="0" animBg="1"/>
      <p:bldP spid="37925" grpId="0" animBg="1"/>
      <p:bldP spid="37926" grpId="0" animBg="1"/>
      <p:bldP spid="37927" grpId="0" animBg="1"/>
      <p:bldP spid="379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30200"/>
            <a:ext cx="3886200" cy="6096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向量积的行列式计算法</a:t>
            </a: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3368675" y="2424114"/>
            <a:ext cx="2643188" cy="1743074"/>
            <a:chOff x="450" y="1110"/>
            <a:chExt cx="1665" cy="1098"/>
          </a:xfrm>
        </p:grpSpPr>
        <p:graphicFrame>
          <p:nvGraphicFramePr>
            <p:cNvPr id="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8585805"/>
                </p:ext>
              </p:extLst>
            </p:nvPr>
          </p:nvGraphicFramePr>
          <p:xfrm>
            <a:off x="450" y="1110"/>
            <a:ext cx="1665" cy="1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62" name="Equation" r:id="rId3" imgW="1066680" imgH="698400" progId="Equation.DSMT4">
                    <p:embed/>
                  </p:oleObj>
                </mc:Choice>
                <mc:Fallback>
                  <p:oleObj name="Equation" r:id="rId3" imgW="1066680" imgH="69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" y="1110"/>
                          <a:ext cx="1665" cy="10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Line 5"/>
            <p:cNvSpPr>
              <a:spLocks noChangeShapeType="1"/>
            </p:cNvSpPr>
            <p:nvPr/>
          </p:nvSpPr>
          <p:spPr bwMode="auto">
            <a:xfrm>
              <a:off x="864" y="11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Line 6"/>
            <p:cNvSpPr>
              <a:spLocks noChangeShapeType="1"/>
            </p:cNvSpPr>
            <p:nvPr/>
          </p:nvSpPr>
          <p:spPr bwMode="auto">
            <a:xfrm>
              <a:off x="1802" y="11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1344" y="11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20" name="Group 8"/>
          <p:cNvGrpSpPr>
            <a:grpSpLocks/>
          </p:cNvGrpSpPr>
          <p:nvPr/>
        </p:nvGrpSpPr>
        <p:grpSpPr bwMode="auto">
          <a:xfrm>
            <a:off x="3897312" y="2965452"/>
            <a:ext cx="1952625" cy="671513"/>
            <a:chOff x="1447" y="1811"/>
            <a:chExt cx="1230" cy="423"/>
          </a:xfrm>
        </p:grpSpPr>
        <p:graphicFrame>
          <p:nvGraphicFramePr>
            <p:cNvPr id="3895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0649195"/>
                </p:ext>
              </p:extLst>
            </p:nvPr>
          </p:nvGraphicFramePr>
          <p:xfrm>
            <a:off x="1447" y="1811"/>
            <a:ext cx="310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63" name="Equation" r:id="rId5" imgW="177480" imgH="228600" progId="Equation.DSMT4">
                    <p:embed/>
                  </p:oleObj>
                </mc:Choice>
                <mc:Fallback>
                  <p:oleObj name="Equation" r:id="rId5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" y="1811"/>
                          <a:ext cx="310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6038785"/>
                </p:ext>
              </p:extLst>
            </p:nvPr>
          </p:nvGraphicFramePr>
          <p:xfrm>
            <a:off x="1927" y="1829"/>
            <a:ext cx="303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64" name="Equation" r:id="rId7" imgW="177480" imgH="241200" progId="Equation.DSMT4">
                    <p:embed/>
                  </p:oleObj>
                </mc:Choice>
                <mc:Fallback>
                  <p:oleObj name="Equation" r:id="rId7" imgW="1774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1829"/>
                          <a:ext cx="303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257806"/>
                </p:ext>
              </p:extLst>
            </p:nvPr>
          </p:nvGraphicFramePr>
          <p:xfrm>
            <a:off x="2379" y="1838"/>
            <a:ext cx="298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65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9" y="1838"/>
                          <a:ext cx="298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24" name="Group 12"/>
          <p:cNvGrpSpPr>
            <a:grpSpLocks/>
          </p:cNvGrpSpPr>
          <p:nvPr/>
        </p:nvGrpSpPr>
        <p:grpSpPr bwMode="auto">
          <a:xfrm>
            <a:off x="3921128" y="3586168"/>
            <a:ext cx="1874838" cy="673101"/>
            <a:chOff x="1462" y="2202"/>
            <a:chExt cx="1181" cy="424"/>
          </a:xfrm>
        </p:grpSpPr>
        <p:graphicFrame>
          <p:nvGraphicFramePr>
            <p:cNvPr id="3895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5504440"/>
                </p:ext>
              </p:extLst>
            </p:nvPr>
          </p:nvGraphicFramePr>
          <p:xfrm>
            <a:off x="1462" y="2202"/>
            <a:ext cx="322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66" name="Equation" r:id="rId11" imgW="177480" imgH="228600" progId="Equation.DSMT4">
                    <p:embed/>
                  </p:oleObj>
                </mc:Choice>
                <mc:Fallback>
                  <p:oleObj name="Equation" r:id="rId11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2" y="2202"/>
                          <a:ext cx="322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6763226"/>
                </p:ext>
              </p:extLst>
            </p:nvPr>
          </p:nvGraphicFramePr>
          <p:xfrm>
            <a:off x="1922" y="2217"/>
            <a:ext cx="308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67" name="Equation" r:id="rId13" imgW="177480" imgH="241200" progId="Equation.DSMT4">
                    <p:embed/>
                  </p:oleObj>
                </mc:Choice>
                <mc:Fallback>
                  <p:oleObj name="Equation" r:id="rId13" imgW="1774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2" y="2217"/>
                          <a:ext cx="308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1613841"/>
                </p:ext>
              </p:extLst>
            </p:nvPr>
          </p:nvGraphicFramePr>
          <p:xfrm>
            <a:off x="2368" y="2226"/>
            <a:ext cx="275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68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8" y="2226"/>
                          <a:ext cx="275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6781800" y="2365376"/>
            <a:ext cx="3429000" cy="14589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892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411516"/>
              </p:ext>
            </p:extLst>
          </p:nvPr>
        </p:nvGraphicFramePr>
        <p:xfrm>
          <a:off x="3320257" y="4310929"/>
          <a:ext cx="2247588" cy="1312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9" name="Equation" r:id="rId17" imgW="901440" imgH="520560" progId="Equation.DSMT4">
                  <p:embed/>
                </p:oleObj>
              </mc:Choice>
              <mc:Fallback>
                <p:oleObj name="Equation" r:id="rId17" imgW="90144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0257" y="4310929"/>
                        <a:ext cx="2247588" cy="1312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005857"/>
              </p:ext>
            </p:extLst>
          </p:nvPr>
        </p:nvGraphicFramePr>
        <p:xfrm>
          <a:off x="5714523" y="4316619"/>
          <a:ext cx="2050901" cy="1307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0" name="Equation" r:id="rId19" imgW="761760" imgH="482400" progId="Equation.DSMT4">
                  <p:embed/>
                </p:oleObj>
              </mc:Choice>
              <mc:Fallback>
                <p:oleObj name="Equation" r:id="rId19" imgW="761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523" y="4316619"/>
                        <a:ext cx="2050901" cy="1307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529029"/>
              </p:ext>
            </p:extLst>
          </p:nvPr>
        </p:nvGraphicFramePr>
        <p:xfrm>
          <a:off x="7912102" y="4317858"/>
          <a:ext cx="1790702" cy="132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1" name="Equation" r:id="rId21" imgW="711000" imgH="520560" progId="Equation.DSMT4">
                  <p:embed/>
                </p:oleObj>
              </mc:Choice>
              <mc:Fallback>
                <p:oleObj name="Equation" r:id="rId21" imgW="7110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2102" y="4317858"/>
                        <a:ext cx="1790702" cy="132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32" name="Group 20"/>
          <p:cNvGrpSpPr>
            <a:grpSpLocks/>
          </p:cNvGrpSpPr>
          <p:nvPr/>
        </p:nvGrpSpPr>
        <p:grpSpPr bwMode="auto">
          <a:xfrm>
            <a:off x="2690813" y="1176342"/>
            <a:ext cx="1023938" cy="457201"/>
            <a:chOff x="587" y="1124"/>
            <a:chExt cx="645" cy="288"/>
          </a:xfrm>
        </p:grpSpPr>
        <p:graphicFrame>
          <p:nvGraphicFramePr>
            <p:cNvPr id="38950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6735554"/>
                </p:ext>
              </p:extLst>
            </p:nvPr>
          </p:nvGraphicFramePr>
          <p:xfrm>
            <a:off x="587" y="1139"/>
            <a:ext cx="64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72" name="Equation" r:id="rId23" imgW="444240" imgH="177480" progId="Equation.DSMT4">
                    <p:embed/>
                  </p:oleObj>
                </mc:Choice>
                <mc:Fallback>
                  <p:oleObj name="Equation" r:id="rId23" imgW="4442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" y="1139"/>
                          <a:ext cx="645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22"/>
            <p:cNvSpPr>
              <a:spLocks noChangeShapeType="1"/>
            </p:cNvSpPr>
            <p:nvPr/>
          </p:nvSpPr>
          <p:spPr bwMode="auto">
            <a:xfrm>
              <a:off x="624" y="117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2" name="Line 23"/>
            <p:cNvSpPr>
              <a:spLocks noChangeShapeType="1"/>
            </p:cNvSpPr>
            <p:nvPr/>
          </p:nvSpPr>
          <p:spPr bwMode="auto">
            <a:xfrm>
              <a:off x="911" y="112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36" name="Group 24"/>
          <p:cNvGrpSpPr>
            <a:grpSpLocks/>
          </p:cNvGrpSpPr>
          <p:nvPr/>
        </p:nvGrpSpPr>
        <p:grpSpPr bwMode="auto">
          <a:xfrm>
            <a:off x="3786188" y="1176337"/>
            <a:ext cx="2233611" cy="625475"/>
            <a:chOff x="1377" y="624"/>
            <a:chExt cx="1407" cy="394"/>
          </a:xfrm>
        </p:grpSpPr>
        <p:graphicFrame>
          <p:nvGraphicFramePr>
            <p:cNvPr id="38948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7642686"/>
                </p:ext>
              </p:extLst>
            </p:nvPr>
          </p:nvGraphicFramePr>
          <p:xfrm>
            <a:off x="1377" y="624"/>
            <a:ext cx="1402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73" name="Equation" r:id="rId25" imgW="901440" imgH="241200" progId="Equation.DSMT4">
                    <p:embed/>
                  </p:oleObj>
                </mc:Choice>
                <mc:Fallback>
                  <p:oleObj name="Equation" r:id="rId25" imgW="9014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" y="624"/>
                          <a:ext cx="1402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9" name="Line 26"/>
            <p:cNvSpPr>
              <a:spLocks noChangeShapeType="1"/>
            </p:cNvSpPr>
            <p:nvPr/>
          </p:nvSpPr>
          <p:spPr bwMode="auto">
            <a:xfrm>
              <a:off x="2640" y="6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39" name="Group 27"/>
          <p:cNvGrpSpPr>
            <a:grpSpLocks/>
          </p:cNvGrpSpPr>
          <p:nvPr/>
        </p:nvGrpSpPr>
        <p:grpSpPr bwMode="auto">
          <a:xfrm>
            <a:off x="6083302" y="1150942"/>
            <a:ext cx="2527301" cy="598488"/>
            <a:chOff x="2728" y="3120"/>
            <a:chExt cx="1592" cy="377"/>
          </a:xfrm>
        </p:grpSpPr>
        <p:graphicFrame>
          <p:nvGraphicFramePr>
            <p:cNvPr id="38946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6323904"/>
                </p:ext>
              </p:extLst>
            </p:nvPr>
          </p:nvGraphicFramePr>
          <p:xfrm>
            <a:off x="2728" y="3128"/>
            <a:ext cx="1589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74" name="Equation" r:id="rId27" imgW="1028520" imgH="228600" progId="Equation.DSMT4">
                    <p:embed/>
                  </p:oleObj>
                </mc:Choice>
                <mc:Fallback>
                  <p:oleObj name="Equation" r:id="rId27" imgW="10285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8" y="3128"/>
                          <a:ext cx="1589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7" name="Line 29"/>
            <p:cNvSpPr>
              <a:spLocks noChangeShapeType="1"/>
            </p:cNvSpPr>
            <p:nvPr/>
          </p:nvSpPr>
          <p:spPr bwMode="auto">
            <a:xfrm>
              <a:off x="4176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42" name="Group 30"/>
          <p:cNvGrpSpPr>
            <a:grpSpLocks/>
          </p:cNvGrpSpPr>
          <p:nvPr/>
        </p:nvGrpSpPr>
        <p:grpSpPr bwMode="auto">
          <a:xfrm>
            <a:off x="3806826" y="1717681"/>
            <a:ext cx="2598738" cy="614363"/>
            <a:chOff x="2750" y="3521"/>
            <a:chExt cx="1637" cy="387"/>
          </a:xfrm>
        </p:grpSpPr>
        <p:graphicFrame>
          <p:nvGraphicFramePr>
            <p:cNvPr id="38944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1083593"/>
                </p:ext>
              </p:extLst>
            </p:nvPr>
          </p:nvGraphicFramePr>
          <p:xfrm>
            <a:off x="2750" y="3521"/>
            <a:ext cx="1637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75" name="Equation" r:id="rId29" imgW="1066680" imgH="241200" progId="Equation.DSMT4">
                    <p:embed/>
                  </p:oleObj>
                </mc:Choice>
                <mc:Fallback>
                  <p:oleObj name="Equation" r:id="rId29" imgW="10666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0" y="3521"/>
                          <a:ext cx="1637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32"/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45" name="Group 33"/>
          <p:cNvGrpSpPr>
            <a:grpSpLocks/>
          </p:cNvGrpSpPr>
          <p:nvPr/>
        </p:nvGrpSpPr>
        <p:grpSpPr bwMode="auto">
          <a:xfrm>
            <a:off x="6908801" y="2528890"/>
            <a:ext cx="3136901" cy="630238"/>
            <a:chOff x="3392" y="1593"/>
            <a:chExt cx="1976" cy="397"/>
          </a:xfrm>
        </p:grpSpPr>
        <p:graphicFrame>
          <p:nvGraphicFramePr>
            <p:cNvPr id="10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8669904"/>
                </p:ext>
              </p:extLst>
            </p:nvPr>
          </p:nvGraphicFramePr>
          <p:xfrm>
            <a:off x="3392" y="1603"/>
            <a:ext cx="1976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76" name="Equation" r:id="rId31" imgW="1295280" imgH="241200" progId="Equation.DSMT4">
                    <p:embed/>
                  </p:oleObj>
                </mc:Choice>
                <mc:Fallback>
                  <p:oleObj name="Equation" r:id="rId31" imgW="12952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2" y="1603"/>
                          <a:ext cx="1976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0" name="Line 35"/>
            <p:cNvSpPr>
              <a:spLocks noChangeShapeType="1"/>
            </p:cNvSpPr>
            <p:nvPr/>
          </p:nvSpPr>
          <p:spPr bwMode="auto">
            <a:xfrm>
              <a:off x="3408" y="164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1" name="Line 36"/>
            <p:cNvSpPr>
              <a:spLocks noChangeShapeType="1"/>
            </p:cNvSpPr>
            <p:nvPr/>
          </p:nvSpPr>
          <p:spPr bwMode="auto">
            <a:xfrm>
              <a:off x="4008" y="159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4656" y="159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3" name="Line 38"/>
            <p:cNvSpPr>
              <a:spLocks noChangeShapeType="1"/>
            </p:cNvSpPr>
            <p:nvPr/>
          </p:nvSpPr>
          <p:spPr bwMode="auto">
            <a:xfrm>
              <a:off x="5200" y="159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51" name="Group 39"/>
          <p:cNvGrpSpPr>
            <a:grpSpLocks/>
          </p:cNvGrpSpPr>
          <p:nvPr/>
        </p:nvGrpSpPr>
        <p:grpSpPr bwMode="auto">
          <a:xfrm>
            <a:off x="6992939" y="3214689"/>
            <a:ext cx="3052763" cy="608012"/>
            <a:chOff x="3445" y="2025"/>
            <a:chExt cx="1923" cy="383"/>
          </a:xfrm>
        </p:grpSpPr>
        <p:graphicFrame>
          <p:nvGraphicFramePr>
            <p:cNvPr id="38934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7915300"/>
                </p:ext>
              </p:extLst>
            </p:nvPr>
          </p:nvGraphicFramePr>
          <p:xfrm>
            <a:off x="3445" y="2029"/>
            <a:ext cx="1923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77" name="Equation" r:id="rId33" imgW="1282680" imgH="241200" progId="Equation.DSMT4">
                    <p:embed/>
                  </p:oleObj>
                </mc:Choice>
                <mc:Fallback>
                  <p:oleObj name="Equation" r:id="rId33" imgW="12826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5" y="2029"/>
                          <a:ext cx="1923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5" name="Line 41"/>
            <p:cNvSpPr>
              <a:spLocks noChangeShapeType="1"/>
            </p:cNvSpPr>
            <p:nvPr/>
          </p:nvSpPr>
          <p:spPr bwMode="auto">
            <a:xfrm>
              <a:off x="4024" y="202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42"/>
            <p:cNvSpPr>
              <a:spLocks noChangeShapeType="1"/>
            </p:cNvSpPr>
            <p:nvPr/>
          </p:nvSpPr>
          <p:spPr bwMode="auto">
            <a:xfrm>
              <a:off x="3448" y="202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7" name="Line 43"/>
            <p:cNvSpPr>
              <a:spLocks noChangeShapeType="1"/>
            </p:cNvSpPr>
            <p:nvPr/>
          </p:nvSpPr>
          <p:spPr bwMode="auto">
            <a:xfrm>
              <a:off x="4648" y="202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8" name="Line 44"/>
            <p:cNvSpPr>
              <a:spLocks noChangeShapeType="1"/>
            </p:cNvSpPr>
            <p:nvPr/>
          </p:nvSpPr>
          <p:spPr bwMode="auto">
            <a:xfrm>
              <a:off x="5223" y="202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957" name="Oval 45"/>
          <p:cNvSpPr>
            <a:spLocks noChangeArrowheads="1"/>
          </p:cNvSpPr>
          <p:nvPr/>
        </p:nvSpPr>
        <p:spPr bwMode="auto">
          <a:xfrm>
            <a:off x="3886200" y="2300288"/>
            <a:ext cx="457200" cy="6096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958" name="Oval 46"/>
          <p:cNvSpPr>
            <a:spLocks noChangeArrowheads="1"/>
          </p:cNvSpPr>
          <p:nvPr/>
        </p:nvSpPr>
        <p:spPr bwMode="auto">
          <a:xfrm>
            <a:off x="3886200" y="2300288"/>
            <a:ext cx="457200" cy="6096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959" name="Oval 47"/>
          <p:cNvSpPr>
            <a:spLocks noChangeArrowheads="1"/>
          </p:cNvSpPr>
          <p:nvPr/>
        </p:nvSpPr>
        <p:spPr bwMode="auto">
          <a:xfrm>
            <a:off x="4648200" y="2376488"/>
            <a:ext cx="457200" cy="6096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960" name="Oval 48"/>
          <p:cNvSpPr>
            <a:spLocks noChangeArrowheads="1"/>
          </p:cNvSpPr>
          <p:nvPr/>
        </p:nvSpPr>
        <p:spPr bwMode="auto">
          <a:xfrm>
            <a:off x="4648200" y="2376488"/>
            <a:ext cx="457200" cy="6096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961" name="Oval 49"/>
          <p:cNvSpPr>
            <a:spLocks noChangeArrowheads="1"/>
          </p:cNvSpPr>
          <p:nvPr/>
        </p:nvSpPr>
        <p:spPr bwMode="auto">
          <a:xfrm>
            <a:off x="5349875" y="2357438"/>
            <a:ext cx="457200" cy="6096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962" name="Oval 50"/>
          <p:cNvSpPr>
            <a:spLocks noChangeArrowheads="1"/>
          </p:cNvSpPr>
          <p:nvPr/>
        </p:nvSpPr>
        <p:spPr bwMode="auto">
          <a:xfrm>
            <a:off x="5349875" y="2357438"/>
            <a:ext cx="457200" cy="6096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" name="矩形 50"/>
          <p:cNvSpPr/>
          <p:nvPr/>
        </p:nvSpPr>
        <p:spPr>
          <a:xfrm>
            <a:off x="3368675" y="2384304"/>
            <a:ext cx="2906714" cy="1816427"/>
          </a:xfrm>
          <a:prstGeom prst="rect">
            <a:avLst/>
          </a:prstGeom>
          <a:noFill/>
          <a:ln w="38100" cmpd="thickThin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82876" y="1107062"/>
            <a:ext cx="781050" cy="527967"/>
          </a:xfrm>
          <a:prstGeom prst="rect">
            <a:avLst/>
          </a:prstGeom>
          <a:noFill/>
          <a:ln w="38100" cmpd="thickThin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85192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8" grpId="0" animBg="1"/>
      <p:bldP spid="38957" grpId="0" animBg="1"/>
      <p:bldP spid="38958" grpId="0" animBg="1"/>
      <p:bldP spid="38959" grpId="0" animBg="1"/>
      <p:bldP spid="38960" grpId="0" animBg="1"/>
      <p:bldP spid="38961" grpId="0" animBg="1"/>
      <p:bldP spid="38962" grpId="0" animBg="1"/>
      <p:bldP spid="51" grpId="0" animBg="1"/>
      <p:bldP spid="5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04561" y="369890"/>
            <a:ext cx="2713038" cy="5334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4.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已知三点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128470"/>
              </p:ext>
            </p:extLst>
          </p:nvPr>
        </p:nvGraphicFramePr>
        <p:xfrm>
          <a:off x="4294187" y="419183"/>
          <a:ext cx="4871786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0" name="Equation" r:id="rId3" imgW="2120760" imgH="203040" progId="Equation.DSMT4">
                  <p:embed/>
                </p:oleObj>
              </mc:Choice>
              <mc:Fallback>
                <p:oleObj name="Equation" r:id="rId3" imgW="2120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7" y="419183"/>
                        <a:ext cx="4871786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752600" y="958478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角形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ABC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的面积  </a:t>
            </a:r>
            <a:endParaRPr kumimoji="1"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2133600" y="16113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如图所示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291986"/>
              </p:ext>
            </p:extLst>
          </p:nvPr>
        </p:nvGraphicFramePr>
        <p:xfrm>
          <a:off x="2676714" y="2183072"/>
          <a:ext cx="1549023" cy="699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1" name="Equation" r:id="rId5" imgW="558720" imgH="241200" progId="Equation.DSMT4">
                  <p:embed/>
                </p:oleObj>
              </mc:Choice>
              <mc:Fallback>
                <p:oleObj name="Equation" r:id="rId5" imgW="558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714" y="2183072"/>
                        <a:ext cx="1549023" cy="699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3" name="Group 7"/>
          <p:cNvGrpSpPr>
            <a:grpSpLocks/>
          </p:cNvGrpSpPr>
          <p:nvPr/>
        </p:nvGrpSpPr>
        <p:grpSpPr bwMode="auto">
          <a:xfrm>
            <a:off x="8434388" y="1241425"/>
            <a:ext cx="1878012" cy="1976438"/>
            <a:chOff x="4128" y="480"/>
            <a:chExt cx="1314" cy="1383"/>
          </a:xfrm>
        </p:grpSpPr>
        <p:sp>
          <p:nvSpPr>
            <p:cNvPr id="2" name="Line 8"/>
            <p:cNvSpPr>
              <a:spLocks noChangeShapeType="1"/>
            </p:cNvSpPr>
            <p:nvPr/>
          </p:nvSpPr>
          <p:spPr bwMode="auto">
            <a:xfrm flipH="1">
              <a:off x="4128" y="624"/>
              <a:ext cx="62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2" name="Line 9"/>
            <p:cNvSpPr>
              <a:spLocks noChangeShapeType="1"/>
            </p:cNvSpPr>
            <p:nvPr/>
          </p:nvSpPr>
          <p:spPr bwMode="auto">
            <a:xfrm flipV="1">
              <a:off x="4128" y="1536"/>
              <a:ext cx="105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3" name="Line 10"/>
            <p:cNvSpPr>
              <a:spLocks noChangeShapeType="1"/>
            </p:cNvSpPr>
            <p:nvPr/>
          </p:nvSpPr>
          <p:spPr bwMode="auto">
            <a:xfrm>
              <a:off x="4752" y="624"/>
              <a:ext cx="43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94" name="Object 11"/>
            <p:cNvGraphicFramePr>
              <a:graphicFrameLocks noChangeAspect="1"/>
            </p:cNvGraphicFramePr>
            <p:nvPr/>
          </p:nvGraphicFramePr>
          <p:xfrm>
            <a:off x="4128" y="1584"/>
            <a:ext cx="25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92" name="Equation" r:id="rId7" imgW="123886" imgH="133453" progId="Equation.3">
                    <p:embed/>
                  </p:oleObj>
                </mc:Choice>
                <mc:Fallback>
                  <p:oleObj name="Equation" r:id="rId7" imgW="123886" imgH="1334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584"/>
                          <a:ext cx="25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95" name="Object 12"/>
            <p:cNvGraphicFramePr>
              <a:graphicFrameLocks noChangeAspect="1"/>
            </p:cNvGraphicFramePr>
            <p:nvPr/>
          </p:nvGraphicFramePr>
          <p:xfrm>
            <a:off x="4446" y="480"/>
            <a:ext cx="25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93" name="Equation" r:id="rId9" imgW="123886" imgH="133453" progId="Equation.3">
                    <p:embed/>
                  </p:oleObj>
                </mc:Choice>
                <mc:Fallback>
                  <p:oleObj name="Equation" r:id="rId9" imgW="123886" imgH="1334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6" y="480"/>
                          <a:ext cx="25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96" name="Object 13"/>
            <p:cNvGraphicFramePr>
              <a:graphicFrameLocks noChangeAspect="1"/>
            </p:cNvGraphicFramePr>
            <p:nvPr/>
          </p:nvGraphicFramePr>
          <p:xfrm>
            <a:off x="5184" y="1479"/>
            <a:ext cx="25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94" name="Equation" r:id="rId11" imgW="123886" imgH="152567" progId="Equation.3">
                    <p:embed/>
                  </p:oleObj>
                </mc:Choice>
                <mc:Fallback>
                  <p:oleObj name="Equation" r:id="rId11" imgW="123886" imgH="1525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479"/>
                          <a:ext cx="258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50" name="Group 14"/>
          <p:cNvGrpSpPr>
            <a:grpSpLocks/>
          </p:cNvGrpSpPr>
          <p:nvPr/>
        </p:nvGrpSpPr>
        <p:grpSpPr bwMode="auto">
          <a:xfrm>
            <a:off x="8434389" y="2408239"/>
            <a:ext cx="549275" cy="479425"/>
            <a:chOff x="4128" y="1296"/>
            <a:chExt cx="384" cy="336"/>
          </a:xfrm>
        </p:grpSpPr>
        <p:sp>
          <p:nvSpPr>
            <p:cNvPr id="39989" name="Arc 15"/>
            <p:cNvSpPr>
              <a:spLocks/>
            </p:cNvSpPr>
            <p:nvPr/>
          </p:nvSpPr>
          <p:spPr bwMode="auto">
            <a:xfrm>
              <a:off x="4128" y="1462"/>
              <a:ext cx="202" cy="170"/>
            </a:xfrm>
            <a:custGeom>
              <a:avLst/>
              <a:gdLst>
                <a:gd name="T0" fmla="*/ 0 w 21534"/>
                <a:gd name="T1" fmla="*/ 0 h 18305"/>
                <a:gd name="T2" fmla="*/ 0 w 21534"/>
                <a:gd name="T3" fmla="*/ 0 h 18305"/>
                <a:gd name="T4" fmla="*/ 0 w 21534"/>
                <a:gd name="T5" fmla="*/ 0 h 183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34" h="18305" fill="none" extrusionOk="0">
                  <a:moveTo>
                    <a:pt x="11466" y="-1"/>
                  </a:moveTo>
                  <a:cubicBezTo>
                    <a:pt x="17266" y="3632"/>
                    <a:pt x="21001" y="9799"/>
                    <a:pt x="21534" y="16622"/>
                  </a:cubicBezTo>
                </a:path>
                <a:path w="21534" h="18305" stroke="0" extrusionOk="0">
                  <a:moveTo>
                    <a:pt x="11466" y="-1"/>
                  </a:moveTo>
                  <a:cubicBezTo>
                    <a:pt x="17266" y="3632"/>
                    <a:pt x="21001" y="9799"/>
                    <a:pt x="21534" y="16622"/>
                  </a:cubicBezTo>
                  <a:lnTo>
                    <a:pt x="0" y="18305"/>
                  </a:lnTo>
                  <a:lnTo>
                    <a:pt x="11466" y="-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90" name="Object 16"/>
            <p:cNvGraphicFramePr>
              <a:graphicFrameLocks noChangeAspect="1"/>
            </p:cNvGraphicFramePr>
            <p:nvPr/>
          </p:nvGraphicFramePr>
          <p:xfrm>
            <a:off x="4298" y="1296"/>
            <a:ext cx="21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95" name="Equation" r:id="rId13" imgW="95084" imgH="152567" progId="Equation.3">
                    <p:embed/>
                  </p:oleObj>
                </mc:Choice>
                <mc:Fallback>
                  <p:oleObj name="Equation" r:id="rId13" imgW="95084" imgH="1525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8" y="1296"/>
                          <a:ext cx="214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53" name="Line 17"/>
          <p:cNvSpPr>
            <a:spLocks noChangeShapeType="1"/>
          </p:cNvSpPr>
          <p:nvPr/>
        </p:nvSpPr>
        <p:spPr bwMode="auto">
          <a:xfrm flipH="1" flipV="1">
            <a:off x="8915400" y="2133600"/>
            <a:ext cx="1028700" cy="6175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flipV="1">
            <a:off x="8434388" y="2751139"/>
            <a:ext cx="1509712" cy="1365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 flipH="1">
            <a:off x="8434388" y="1447801"/>
            <a:ext cx="874712" cy="14398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956" name="Group 20"/>
          <p:cNvGrpSpPr>
            <a:grpSpLocks/>
          </p:cNvGrpSpPr>
          <p:nvPr/>
        </p:nvGrpSpPr>
        <p:grpSpPr bwMode="auto">
          <a:xfrm>
            <a:off x="8845551" y="2193926"/>
            <a:ext cx="187325" cy="131763"/>
            <a:chOff x="4416" y="1146"/>
            <a:chExt cx="144" cy="102"/>
          </a:xfrm>
        </p:grpSpPr>
        <p:sp>
          <p:nvSpPr>
            <p:cNvPr id="39987" name="Line 21"/>
            <p:cNvSpPr>
              <a:spLocks noChangeShapeType="1"/>
            </p:cNvSpPr>
            <p:nvPr/>
          </p:nvSpPr>
          <p:spPr bwMode="auto">
            <a:xfrm flipH="1">
              <a:off x="4499" y="1146"/>
              <a:ext cx="61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8" name="Line 22"/>
            <p:cNvSpPr>
              <a:spLocks noChangeShapeType="1"/>
            </p:cNvSpPr>
            <p:nvPr/>
          </p:nvSpPr>
          <p:spPr bwMode="auto">
            <a:xfrm flipH="1" flipV="1">
              <a:off x="4416" y="1200"/>
              <a:ext cx="73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995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140973"/>
              </p:ext>
            </p:extLst>
          </p:nvPr>
        </p:nvGraphicFramePr>
        <p:xfrm>
          <a:off x="3830637" y="4044693"/>
          <a:ext cx="927101" cy="120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6" name="Equation" r:id="rId15" imgW="355320" imgH="469800" progId="Equation.DSMT4">
                  <p:embed/>
                </p:oleObj>
              </mc:Choice>
              <mc:Fallback>
                <p:oleObj name="Equation" r:id="rId15" imgW="3553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637" y="4044693"/>
                        <a:ext cx="927101" cy="120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4543425" y="3792538"/>
            <a:ext cx="2343150" cy="1781175"/>
            <a:chOff x="1422" y="2293"/>
            <a:chExt cx="1476" cy="1122"/>
          </a:xfrm>
        </p:grpSpPr>
        <p:graphicFrame>
          <p:nvGraphicFramePr>
            <p:cNvPr id="3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9324740"/>
                </p:ext>
              </p:extLst>
            </p:nvPr>
          </p:nvGraphicFramePr>
          <p:xfrm>
            <a:off x="1422" y="2293"/>
            <a:ext cx="1476" cy="1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97" name="Equation" r:id="rId17" imgW="927000" imgH="698400" progId="Equation.DSMT4">
                    <p:embed/>
                  </p:oleObj>
                </mc:Choice>
                <mc:Fallback>
                  <p:oleObj name="Equation" r:id="rId17" imgW="927000" imgH="69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2" y="2293"/>
                          <a:ext cx="1476" cy="1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Line 26"/>
            <p:cNvSpPr>
              <a:spLocks noChangeShapeType="1"/>
            </p:cNvSpPr>
            <p:nvPr/>
          </p:nvSpPr>
          <p:spPr bwMode="auto">
            <a:xfrm>
              <a:off x="1632" y="2352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27"/>
            <p:cNvSpPr>
              <a:spLocks noChangeShapeType="1"/>
            </p:cNvSpPr>
            <p:nvPr/>
          </p:nvSpPr>
          <p:spPr bwMode="auto">
            <a:xfrm>
              <a:off x="2112" y="2352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6" name="Line 28"/>
            <p:cNvSpPr>
              <a:spLocks noChangeShapeType="1"/>
            </p:cNvSpPr>
            <p:nvPr/>
          </p:nvSpPr>
          <p:spPr bwMode="auto">
            <a:xfrm>
              <a:off x="2544" y="2352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996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774205"/>
              </p:ext>
            </p:extLst>
          </p:nvPr>
        </p:nvGraphicFramePr>
        <p:xfrm>
          <a:off x="4817599" y="4446484"/>
          <a:ext cx="333839" cy="418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8" name="Equation" r:id="rId19" imgW="126720" imgH="164880" progId="Equation.DSMT4">
                  <p:embed/>
                </p:oleObj>
              </mc:Choice>
              <mc:Fallback>
                <p:oleObj name="Equation" r:id="rId19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7599" y="4446484"/>
                        <a:ext cx="333839" cy="418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247713"/>
              </p:ext>
            </p:extLst>
          </p:nvPr>
        </p:nvGraphicFramePr>
        <p:xfrm>
          <a:off x="5549752" y="4443835"/>
          <a:ext cx="330200" cy="413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9" name="Equation" r:id="rId21" imgW="126720" imgH="164880" progId="Equation.DSMT4">
                  <p:embed/>
                </p:oleObj>
              </mc:Choice>
              <mc:Fallback>
                <p:oleObj name="Equation" r:id="rId21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752" y="4443835"/>
                        <a:ext cx="330200" cy="413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584221"/>
              </p:ext>
            </p:extLst>
          </p:nvPr>
        </p:nvGraphicFramePr>
        <p:xfrm>
          <a:off x="6269641" y="4433381"/>
          <a:ext cx="326007" cy="408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0" name="Equation" r:id="rId23" imgW="126720" imgH="164880" progId="Equation.DSMT4">
                  <p:embed/>
                </p:oleObj>
              </mc:Choice>
              <mc:Fallback>
                <p:oleObj name="Equation" r:id="rId23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641" y="4433381"/>
                        <a:ext cx="326007" cy="408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699731"/>
              </p:ext>
            </p:extLst>
          </p:nvPr>
        </p:nvGraphicFramePr>
        <p:xfrm>
          <a:off x="4902063" y="4970764"/>
          <a:ext cx="295845" cy="38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1" name="Equation" r:id="rId25" imgW="114120" imgH="164880" progId="Equation.DSMT4">
                  <p:embed/>
                </p:oleObj>
              </mc:Choice>
              <mc:Fallback>
                <p:oleObj name="Equation" r:id="rId25" imgW="114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063" y="4970764"/>
                        <a:ext cx="295845" cy="386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691170"/>
              </p:ext>
            </p:extLst>
          </p:nvPr>
        </p:nvGraphicFramePr>
        <p:xfrm>
          <a:off x="5589075" y="4952131"/>
          <a:ext cx="320676" cy="4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2" name="Equation" r:id="rId27" imgW="126720" imgH="164880" progId="Equation.DSMT4">
                  <p:embed/>
                </p:oleObj>
              </mc:Choice>
              <mc:Fallback>
                <p:oleObj name="Equation" r:id="rId27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075" y="4952131"/>
                        <a:ext cx="320676" cy="40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009960"/>
              </p:ext>
            </p:extLst>
          </p:nvPr>
        </p:nvGraphicFramePr>
        <p:xfrm>
          <a:off x="6291133" y="4947305"/>
          <a:ext cx="326007" cy="41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3" name="Equation" r:id="rId29" imgW="126720" imgH="164880" progId="Equation.DSMT4">
                  <p:embed/>
                </p:oleObj>
              </mc:Choice>
              <mc:Fallback>
                <p:oleObj name="Equation" r:id="rId29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133" y="4947305"/>
                        <a:ext cx="326007" cy="41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1" name="Object 35"/>
          <p:cNvGraphicFramePr>
            <a:graphicFrameLocks noChangeAspect="1"/>
          </p:cNvGraphicFramePr>
          <p:nvPr/>
        </p:nvGraphicFramePr>
        <p:xfrm>
          <a:off x="6781801" y="4038600"/>
          <a:ext cx="37941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4" name="Equation" r:id="rId31" imgW="114170" imgH="400011" progId="Equation.3">
                  <p:embed/>
                </p:oleObj>
              </mc:Choice>
              <mc:Fallback>
                <p:oleObj name="Equation" r:id="rId31" imgW="114170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1" y="4038600"/>
                        <a:ext cx="379413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19827"/>
              </p:ext>
            </p:extLst>
          </p:nvPr>
        </p:nvGraphicFramePr>
        <p:xfrm>
          <a:off x="6837933" y="4064535"/>
          <a:ext cx="2834133" cy="1081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5" name="Equation" r:id="rId33" imgW="1091880" imgH="406080" progId="Equation.DSMT4">
                  <p:embed/>
                </p:oleObj>
              </mc:Choice>
              <mc:Fallback>
                <p:oleObj name="Equation" r:id="rId33" imgW="1091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933" y="4064535"/>
                        <a:ext cx="2834133" cy="1081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525491"/>
              </p:ext>
            </p:extLst>
          </p:nvPr>
        </p:nvGraphicFramePr>
        <p:xfrm>
          <a:off x="7794338" y="4405884"/>
          <a:ext cx="485775" cy="553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6" name="Equation" r:id="rId35" imgW="177480" imgH="203040" progId="Equation.DSMT4">
                  <p:embed/>
                </p:oleObj>
              </mc:Choice>
              <mc:Fallback>
                <p:oleObj name="Equation" r:id="rId35" imgW="177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338" y="4405884"/>
                        <a:ext cx="485775" cy="553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4724400" y="4419600"/>
            <a:ext cx="457200" cy="990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997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514917"/>
              </p:ext>
            </p:extLst>
          </p:nvPr>
        </p:nvGraphicFramePr>
        <p:xfrm>
          <a:off x="8283428" y="4394656"/>
          <a:ext cx="700236" cy="553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7" name="Equation" r:id="rId37" imgW="266400" imgH="203040" progId="Equation.DSMT4">
                  <p:embed/>
                </p:oleObj>
              </mc:Choice>
              <mc:Fallback>
                <p:oleObj name="Equation" r:id="rId37" imgW="266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3428" y="4394656"/>
                        <a:ext cx="700236" cy="553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843113"/>
              </p:ext>
            </p:extLst>
          </p:nvPr>
        </p:nvGraphicFramePr>
        <p:xfrm>
          <a:off x="9014616" y="4408076"/>
          <a:ext cx="348814" cy="441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8" name="Equation" r:id="rId39" imgW="126720" imgH="164880" progId="Equation.DSMT4">
                  <p:embed/>
                </p:oleObj>
              </mc:Choice>
              <mc:Fallback>
                <p:oleObj name="Equation" r:id="rId39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4616" y="4408076"/>
                        <a:ext cx="348814" cy="441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7" name="Rectangle 41"/>
          <p:cNvSpPr>
            <a:spLocks noChangeArrowheads="1"/>
          </p:cNvSpPr>
          <p:nvPr/>
        </p:nvSpPr>
        <p:spPr bwMode="auto">
          <a:xfrm>
            <a:off x="6172200" y="4419600"/>
            <a:ext cx="457200" cy="990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997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414124"/>
              </p:ext>
            </p:extLst>
          </p:nvPr>
        </p:nvGraphicFramePr>
        <p:xfrm>
          <a:off x="3975126" y="5363321"/>
          <a:ext cx="3128986" cy="1010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9" name="Equation" r:id="rId41" imgW="1295280" imgH="406080" progId="Equation.DSMT4">
                  <p:embed/>
                </p:oleObj>
              </mc:Choice>
              <mc:Fallback>
                <p:oleObj name="Equation" r:id="rId41" imgW="1295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26" y="5363321"/>
                        <a:ext cx="3128986" cy="1010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794564"/>
              </p:ext>
            </p:extLst>
          </p:nvPr>
        </p:nvGraphicFramePr>
        <p:xfrm>
          <a:off x="7104112" y="5548349"/>
          <a:ext cx="1038225" cy="543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10" name="Equation" r:id="rId43" imgW="431640" imgH="215640" progId="Equation.DSMT4">
                  <p:embed/>
                </p:oleObj>
              </mc:Choice>
              <mc:Fallback>
                <p:oleObj name="Equation" r:id="rId43" imgW="431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112" y="5548349"/>
                        <a:ext cx="1038225" cy="543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0" name="Rectangle 44"/>
          <p:cNvSpPr>
            <a:spLocks noChangeArrowheads="1"/>
          </p:cNvSpPr>
          <p:nvPr/>
        </p:nvSpPr>
        <p:spPr bwMode="auto">
          <a:xfrm>
            <a:off x="6172200" y="4419600"/>
            <a:ext cx="457200" cy="9906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9981" name="Rectangle 45"/>
          <p:cNvSpPr>
            <a:spLocks noChangeArrowheads="1"/>
          </p:cNvSpPr>
          <p:nvPr/>
        </p:nvSpPr>
        <p:spPr bwMode="auto">
          <a:xfrm>
            <a:off x="4724400" y="4419600"/>
            <a:ext cx="457200" cy="9906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9982" name="Oval 46"/>
          <p:cNvSpPr>
            <a:spLocks noChangeArrowheads="1"/>
          </p:cNvSpPr>
          <p:nvPr/>
        </p:nvSpPr>
        <p:spPr bwMode="auto">
          <a:xfrm>
            <a:off x="4724400" y="3771900"/>
            <a:ext cx="457200" cy="5715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9983" name="Oval 47"/>
          <p:cNvSpPr>
            <a:spLocks noChangeArrowheads="1"/>
          </p:cNvSpPr>
          <p:nvPr/>
        </p:nvSpPr>
        <p:spPr bwMode="auto">
          <a:xfrm>
            <a:off x="5486400" y="3770314"/>
            <a:ext cx="457200" cy="573087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9984" name="Oval 48"/>
          <p:cNvSpPr>
            <a:spLocks noChangeArrowheads="1"/>
          </p:cNvSpPr>
          <p:nvPr/>
        </p:nvSpPr>
        <p:spPr bwMode="auto">
          <a:xfrm>
            <a:off x="6172200" y="3792538"/>
            <a:ext cx="457200" cy="5715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9985" name="Group 49"/>
          <p:cNvGrpSpPr>
            <a:grpSpLocks/>
          </p:cNvGrpSpPr>
          <p:nvPr/>
        </p:nvGrpSpPr>
        <p:grpSpPr bwMode="auto">
          <a:xfrm>
            <a:off x="4148138" y="1949452"/>
            <a:ext cx="2846388" cy="1062039"/>
            <a:chOff x="1157" y="1084"/>
            <a:chExt cx="1793" cy="669"/>
          </a:xfrm>
        </p:grpSpPr>
        <p:graphicFrame>
          <p:nvGraphicFramePr>
            <p:cNvPr id="6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0051346"/>
                </p:ext>
              </p:extLst>
            </p:nvPr>
          </p:nvGraphicFramePr>
          <p:xfrm>
            <a:off x="1157" y="1084"/>
            <a:ext cx="1793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11" name="Equation" r:id="rId45" imgW="1117440" imgH="406080" progId="Equation.DSMT4">
                    <p:embed/>
                  </p:oleObj>
                </mc:Choice>
                <mc:Fallback>
                  <p:oleObj name="Equation" r:id="rId45" imgW="111744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" y="1084"/>
                          <a:ext cx="1793" cy="6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4644621"/>
                </p:ext>
              </p:extLst>
            </p:nvPr>
          </p:nvGraphicFramePr>
          <p:xfrm>
            <a:off x="1412" y="1314"/>
            <a:ext cx="40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12" name="Equation" r:id="rId47" imgW="266400" imgH="164880" progId="Equation.DSMT4">
                    <p:embed/>
                  </p:oleObj>
                </mc:Choice>
                <mc:Fallback>
                  <p:oleObj name="Equation" r:id="rId47" imgW="26640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2" y="1314"/>
                          <a:ext cx="40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1129434"/>
                </p:ext>
              </p:extLst>
            </p:nvPr>
          </p:nvGraphicFramePr>
          <p:xfrm>
            <a:off x="1856" y="1324"/>
            <a:ext cx="42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13" name="Equation" r:id="rId49" imgW="279360" imgH="177480" progId="Equation.DSMT4">
                    <p:embed/>
                  </p:oleObj>
                </mc:Choice>
                <mc:Fallback>
                  <p:oleObj name="Equation" r:id="rId49" imgW="2793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6" y="1324"/>
                          <a:ext cx="42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53"/>
            <p:cNvSpPr>
              <a:spLocks noChangeShapeType="1"/>
            </p:cNvSpPr>
            <p:nvPr/>
          </p:nvSpPr>
          <p:spPr bwMode="auto">
            <a:xfrm>
              <a:off x="1488" y="129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54"/>
            <p:cNvSpPr>
              <a:spLocks noChangeShapeType="1"/>
            </p:cNvSpPr>
            <p:nvPr/>
          </p:nvSpPr>
          <p:spPr bwMode="auto">
            <a:xfrm>
              <a:off x="1939" y="129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991" name="Group 55"/>
          <p:cNvGrpSpPr>
            <a:grpSpLocks/>
          </p:cNvGrpSpPr>
          <p:nvPr/>
        </p:nvGrpSpPr>
        <p:grpSpPr bwMode="auto">
          <a:xfrm>
            <a:off x="3810000" y="2863852"/>
            <a:ext cx="2362200" cy="1046163"/>
            <a:chOff x="944" y="1660"/>
            <a:chExt cx="1488" cy="659"/>
          </a:xfrm>
        </p:grpSpPr>
        <p:graphicFrame>
          <p:nvGraphicFramePr>
            <p:cNvPr id="11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3195354"/>
                </p:ext>
              </p:extLst>
            </p:nvPr>
          </p:nvGraphicFramePr>
          <p:xfrm>
            <a:off x="944" y="1660"/>
            <a:ext cx="1488" cy="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14" name="Equation" r:id="rId51" imgW="939600" imgH="406080" progId="Equation.DSMT4">
                    <p:embed/>
                  </p:oleObj>
                </mc:Choice>
                <mc:Fallback>
                  <p:oleObj name="Equation" r:id="rId51" imgW="93960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" y="1660"/>
                          <a:ext cx="1488" cy="6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1661106"/>
                </p:ext>
              </p:extLst>
            </p:nvPr>
          </p:nvGraphicFramePr>
          <p:xfrm>
            <a:off x="1417" y="1877"/>
            <a:ext cx="90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15" name="Equation" r:id="rId53" imgW="622080" imgH="177480" progId="Equation.DSMT4">
                    <p:embed/>
                  </p:oleObj>
                </mc:Choice>
                <mc:Fallback>
                  <p:oleObj name="Equation" r:id="rId53" imgW="6220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7" y="1877"/>
                          <a:ext cx="90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58"/>
            <p:cNvSpPr>
              <a:spLocks noChangeShapeType="1"/>
            </p:cNvSpPr>
            <p:nvPr/>
          </p:nvSpPr>
          <p:spPr bwMode="auto">
            <a:xfrm>
              <a:off x="1488" y="187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59"/>
            <p:cNvSpPr>
              <a:spLocks noChangeShapeType="1"/>
            </p:cNvSpPr>
            <p:nvPr/>
          </p:nvSpPr>
          <p:spPr bwMode="auto">
            <a:xfrm>
              <a:off x="1968" y="187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" name="Text Box 60"/>
          <p:cNvSpPr txBox="1">
            <a:spLocks noChangeArrowheads="1"/>
          </p:cNvSpPr>
          <p:nvPr/>
        </p:nvSpPr>
        <p:spPr bwMode="auto">
          <a:xfrm>
            <a:off x="9270057" y="390032"/>
            <a:ext cx="906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求三</a:t>
            </a:r>
          </a:p>
        </p:txBody>
      </p:sp>
    </p:spTree>
    <p:extLst>
      <p:ext uri="{BB962C8B-B14F-4D97-AF65-F5344CB8AC3E}">
        <p14:creationId xmlns:p14="http://schemas.microsoft.com/office/powerpoint/2010/main" val="253921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99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99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99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 autoUpdateAnimBg="0"/>
      <p:bldP spid="39941" grpId="0" autoUpdateAnimBg="0"/>
      <p:bldP spid="39953" grpId="0" animBg="1"/>
      <p:bldP spid="39954" grpId="0" animBg="1"/>
      <p:bldP spid="39955" grpId="0" animBg="1"/>
      <p:bldP spid="39974" grpId="0" animBg="1"/>
      <p:bldP spid="39977" grpId="0" animBg="1"/>
      <p:bldP spid="39980" grpId="0" animBg="1"/>
      <p:bldP spid="39981" grpId="0" animBg="1"/>
      <p:bldP spid="39982" grpId="0" animBg="1"/>
      <p:bldP spid="39983" grpId="0" animBg="1"/>
      <p:bldP spid="3998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Line 2"/>
          <p:cNvSpPr>
            <a:spLocks noChangeShapeType="1"/>
          </p:cNvSpPr>
          <p:nvPr/>
        </p:nvSpPr>
        <p:spPr bwMode="auto">
          <a:xfrm flipV="1">
            <a:off x="7954963" y="1697039"/>
            <a:ext cx="0" cy="1709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7954964" y="2417764"/>
            <a:ext cx="2408237" cy="1544637"/>
            <a:chOff x="3829" y="1680"/>
            <a:chExt cx="1872" cy="1200"/>
          </a:xfrm>
        </p:grpSpPr>
        <p:sp>
          <p:nvSpPr>
            <p:cNvPr id="41057" name="Line 4"/>
            <p:cNvSpPr>
              <a:spLocks noChangeShapeType="1"/>
            </p:cNvSpPr>
            <p:nvPr/>
          </p:nvSpPr>
          <p:spPr bwMode="auto">
            <a:xfrm>
              <a:off x="4261" y="1680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8" name="Line 5"/>
            <p:cNvSpPr>
              <a:spLocks noChangeShapeType="1"/>
            </p:cNvSpPr>
            <p:nvPr/>
          </p:nvSpPr>
          <p:spPr bwMode="auto">
            <a:xfrm>
              <a:off x="4981" y="2448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059" name="Group 6"/>
            <p:cNvGrpSpPr>
              <a:grpSpLocks/>
            </p:cNvGrpSpPr>
            <p:nvPr/>
          </p:nvGrpSpPr>
          <p:grpSpPr bwMode="auto">
            <a:xfrm>
              <a:off x="3829" y="1680"/>
              <a:ext cx="1872" cy="1200"/>
              <a:chOff x="3829" y="1680"/>
              <a:chExt cx="1872" cy="1200"/>
            </a:xfrm>
          </p:grpSpPr>
          <p:grpSp>
            <p:nvGrpSpPr>
              <p:cNvPr id="41060" name="Group 7"/>
              <p:cNvGrpSpPr>
                <a:grpSpLocks/>
              </p:cNvGrpSpPr>
              <p:nvPr/>
            </p:nvGrpSpPr>
            <p:grpSpPr bwMode="auto">
              <a:xfrm>
                <a:off x="3829" y="1680"/>
                <a:ext cx="1872" cy="1200"/>
                <a:chOff x="3829" y="1680"/>
                <a:chExt cx="1872" cy="1200"/>
              </a:xfrm>
            </p:grpSpPr>
            <p:sp>
              <p:nvSpPr>
                <p:cNvPr id="41062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829" y="1680"/>
                  <a:ext cx="432" cy="768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63" name="Line 9"/>
                <p:cNvSpPr>
                  <a:spLocks noChangeShapeType="1"/>
                </p:cNvSpPr>
                <p:nvPr/>
              </p:nvSpPr>
              <p:spPr bwMode="auto">
                <a:xfrm>
                  <a:off x="3829" y="2448"/>
                  <a:ext cx="1152" cy="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64" name="Line 10"/>
                <p:cNvSpPr>
                  <a:spLocks noChangeShapeType="1"/>
                </p:cNvSpPr>
                <p:nvPr/>
              </p:nvSpPr>
              <p:spPr bwMode="auto">
                <a:xfrm>
                  <a:off x="4261" y="168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65" name="Line 11"/>
                <p:cNvSpPr>
                  <a:spLocks noChangeShapeType="1"/>
                </p:cNvSpPr>
                <p:nvPr/>
              </p:nvSpPr>
              <p:spPr bwMode="auto">
                <a:xfrm>
                  <a:off x="4117" y="288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66" name="Line 12"/>
                <p:cNvSpPr>
                  <a:spLocks noChangeShapeType="1"/>
                </p:cNvSpPr>
                <p:nvPr/>
              </p:nvSpPr>
              <p:spPr bwMode="auto">
                <a:xfrm>
                  <a:off x="4549" y="2112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67" name="Line 13"/>
                <p:cNvSpPr>
                  <a:spLocks noChangeShapeType="1"/>
                </p:cNvSpPr>
                <p:nvPr/>
              </p:nvSpPr>
              <p:spPr bwMode="auto">
                <a:xfrm>
                  <a:off x="3829" y="2448"/>
                  <a:ext cx="288" cy="432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6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4117" y="2112"/>
                  <a:ext cx="432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6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5269" y="2112"/>
                  <a:ext cx="432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70" name="Line 16"/>
                <p:cNvSpPr>
                  <a:spLocks noChangeShapeType="1"/>
                </p:cNvSpPr>
                <p:nvPr/>
              </p:nvSpPr>
              <p:spPr bwMode="auto">
                <a:xfrm>
                  <a:off x="5413" y="1680"/>
                  <a:ext cx="288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1061" name="Line 17"/>
              <p:cNvSpPr>
                <a:spLocks noChangeShapeType="1"/>
              </p:cNvSpPr>
              <p:nvPr/>
            </p:nvSpPr>
            <p:spPr bwMode="auto">
              <a:xfrm flipV="1">
                <a:off x="4981" y="1680"/>
                <a:ext cx="432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0964" name="Rectangle 18"/>
          <p:cNvSpPr>
            <a:spLocks noGrp="1" noChangeArrowheads="1"/>
          </p:cNvSpPr>
          <p:nvPr>
            <p:ph type="title"/>
          </p:nvPr>
        </p:nvSpPr>
        <p:spPr>
          <a:xfrm>
            <a:off x="2144611" y="302419"/>
            <a:ext cx="3810000" cy="6096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向量的混合积</a:t>
            </a: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2209800" y="106045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A.  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3581400" y="106045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已知三向量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6705600" y="106045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称数量</a:t>
            </a: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3657600" y="227965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混合积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42007" name="Group 23"/>
          <p:cNvGrpSpPr>
            <a:grpSpLocks/>
          </p:cNvGrpSpPr>
          <p:nvPr/>
        </p:nvGrpSpPr>
        <p:grpSpPr bwMode="auto">
          <a:xfrm>
            <a:off x="4775200" y="1579564"/>
            <a:ext cx="939800" cy="492125"/>
            <a:chOff x="2048" y="864"/>
            <a:chExt cx="592" cy="310"/>
          </a:xfrm>
        </p:grpSpPr>
        <p:sp>
          <p:nvSpPr>
            <p:cNvPr id="41053" name="Text Box 24"/>
            <p:cNvSpPr txBox="1">
              <a:spLocks noChangeArrowheads="1"/>
            </p:cNvSpPr>
            <p:nvPr/>
          </p:nvSpPr>
          <p:spPr bwMode="auto">
            <a:xfrm>
              <a:off x="2048" y="864"/>
              <a:ext cx="5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记作</a:t>
              </a:r>
            </a:p>
          </p:txBody>
        </p:sp>
        <p:grpSp>
          <p:nvGrpSpPr>
            <p:cNvPr id="41054" name="Group 25"/>
            <p:cNvGrpSpPr>
              <a:grpSpLocks/>
            </p:cNvGrpSpPr>
            <p:nvPr/>
          </p:nvGrpSpPr>
          <p:grpSpPr bwMode="auto">
            <a:xfrm>
              <a:off x="2091" y="1129"/>
              <a:ext cx="453" cy="45"/>
              <a:chOff x="2612" y="994"/>
              <a:chExt cx="624" cy="71"/>
            </a:xfrm>
          </p:grpSpPr>
          <p:sp>
            <p:nvSpPr>
              <p:cNvPr id="41055" name="Line 26"/>
              <p:cNvSpPr>
                <a:spLocks noChangeShapeType="1"/>
              </p:cNvSpPr>
              <p:nvPr/>
            </p:nvSpPr>
            <p:spPr bwMode="auto">
              <a:xfrm>
                <a:off x="2612" y="99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56" name="Line 27"/>
              <p:cNvSpPr>
                <a:spLocks noChangeShapeType="1"/>
              </p:cNvSpPr>
              <p:nvPr/>
            </p:nvSpPr>
            <p:spPr bwMode="auto">
              <a:xfrm>
                <a:off x="2612" y="106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2133600" y="2813051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几何意义 </a:t>
            </a: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3352800" y="3422651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为棱作平行六面体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2540000" y="403701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底面积</a:t>
            </a:r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5473697" y="4036781"/>
            <a:ext cx="654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高</a:t>
            </a:r>
          </a:p>
        </p:txBody>
      </p:sp>
      <p:graphicFrame>
        <p:nvGraphicFramePr>
          <p:cNvPr id="4201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739400"/>
              </p:ext>
            </p:extLst>
          </p:nvPr>
        </p:nvGraphicFramePr>
        <p:xfrm>
          <a:off x="7944828" y="2724463"/>
          <a:ext cx="300038" cy="286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0" name="Equation" r:id="rId3" imgW="152280" imgH="139680" progId="Equation.DSMT4">
                  <p:embed/>
                </p:oleObj>
              </mc:Choice>
              <mc:Fallback>
                <p:oleObj name="Equation" r:id="rId3" imgW="152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4828" y="2724463"/>
                        <a:ext cx="300038" cy="286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7" name="Freeform 33"/>
          <p:cNvSpPr>
            <a:spLocks/>
          </p:cNvSpPr>
          <p:nvPr/>
        </p:nvSpPr>
        <p:spPr bwMode="auto">
          <a:xfrm>
            <a:off x="7954963" y="3406776"/>
            <a:ext cx="1852612" cy="555625"/>
          </a:xfrm>
          <a:custGeom>
            <a:avLst/>
            <a:gdLst>
              <a:gd name="T0" fmla="*/ 0 w 1440"/>
              <a:gd name="T1" fmla="*/ 0 h 432"/>
              <a:gd name="T2" fmla="*/ 2147483647 w 1440"/>
              <a:gd name="T3" fmla="*/ 0 h 432"/>
              <a:gd name="T4" fmla="*/ 2147483647 w 1440"/>
              <a:gd name="T5" fmla="*/ 2147483647 h 432"/>
              <a:gd name="T6" fmla="*/ 2147483647 w 1440"/>
              <a:gd name="T7" fmla="*/ 2147483647 h 432"/>
              <a:gd name="T8" fmla="*/ 0 w 1440"/>
              <a:gd name="T9" fmla="*/ 0 h 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0" h="432">
                <a:moveTo>
                  <a:pt x="0" y="0"/>
                </a:moveTo>
                <a:lnTo>
                  <a:pt x="1152" y="0"/>
                </a:lnTo>
                <a:lnTo>
                  <a:pt x="1440" y="432"/>
                </a:lnTo>
                <a:lnTo>
                  <a:pt x="288" y="432"/>
                </a:lnTo>
                <a:lnTo>
                  <a:pt x="0" y="0"/>
                </a:lnTo>
                <a:close/>
              </a:path>
            </a:pathLst>
          </a:cu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 flipH="1" flipV="1">
            <a:off x="8001000" y="2154239"/>
            <a:ext cx="509588" cy="263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7954963" y="2154239"/>
            <a:ext cx="0" cy="1252537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0" name="Arc 36"/>
          <p:cNvSpPr>
            <a:spLocks/>
          </p:cNvSpPr>
          <p:nvPr/>
        </p:nvSpPr>
        <p:spPr bwMode="auto">
          <a:xfrm>
            <a:off x="7954964" y="3108325"/>
            <a:ext cx="142875" cy="298450"/>
          </a:xfrm>
          <a:custGeom>
            <a:avLst/>
            <a:gdLst>
              <a:gd name="T0" fmla="*/ 0 w 10468"/>
              <a:gd name="T1" fmla="*/ 0 h 21600"/>
              <a:gd name="T2" fmla="*/ 26615915 w 10468"/>
              <a:gd name="T3" fmla="*/ 7138054 h 21600"/>
              <a:gd name="T4" fmla="*/ 0 w 10468"/>
              <a:gd name="T5" fmla="*/ 56978001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68" h="21600" fill="none" extrusionOk="0">
                <a:moveTo>
                  <a:pt x="0" y="0"/>
                </a:moveTo>
                <a:cubicBezTo>
                  <a:pt x="3662" y="0"/>
                  <a:pt x="7264" y="931"/>
                  <a:pt x="10467" y="2706"/>
                </a:cubicBezTo>
              </a:path>
              <a:path w="10468" h="21600" stroke="0" extrusionOk="0">
                <a:moveTo>
                  <a:pt x="0" y="0"/>
                </a:moveTo>
                <a:cubicBezTo>
                  <a:pt x="3662" y="0"/>
                  <a:pt x="7264" y="931"/>
                  <a:pt x="10467" y="2706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02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207591"/>
              </p:ext>
            </p:extLst>
          </p:nvPr>
        </p:nvGraphicFramePr>
        <p:xfrm>
          <a:off x="5970590" y="4049693"/>
          <a:ext cx="1112839" cy="59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1" name="Equation" r:id="rId5" imgW="469800" imgH="241200" progId="Equation.DSMT4">
                  <p:embed/>
                </p:oleObj>
              </mc:Choice>
              <mc:Fallback>
                <p:oleObj name="Equation" r:id="rId5" imgW="469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90" y="4049693"/>
                        <a:ext cx="1112839" cy="59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2" name="Text Box 38"/>
          <p:cNvSpPr txBox="1">
            <a:spLocks noChangeArrowheads="1"/>
          </p:cNvSpPr>
          <p:nvPr/>
        </p:nvSpPr>
        <p:spPr bwMode="auto">
          <a:xfrm>
            <a:off x="1752600" y="4627563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故平行六面体体积为</a:t>
            </a:r>
          </a:p>
        </p:txBody>
      </p:sp>
      <p:graphicFrame>
        <p:nvGraphicFramePr>
          <p:cNvPr id="4202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126769"/>
              </p:ext>
            </p:extLst>
          </p:nvPr>
        </p:nvGraphicFramePr>
        <p:xfrm>
          <a:off x="3262007" y="5246915"/>
          <a:ext cx="1362075" cy="524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2" name="Equation" r:id="rId7" imgW="545760" imgH="203040" progId="Equation.DSMT4">
                  <p:embed/>
                </p:oleObj>
              </mc:Choice>
              <mc:Fallback>
                <p:oleObj name="Equation" r:id="rId7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007" y="5246915"/>
                        <a:ext cx="1362075" cy="524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191161"/>
              </p:ext>
            </p:extLst>
          </p:nvPr>
        </p:nvGraphicFramePr>
        <p:xfrm>
          <a:off x="7367589" y="5186406"/>
          <a:ext cx="2122077" cy="58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3" name="Equation" r:id="rId9" imgW="927000" imgH="241200" progId="Equation.DSMT4">
                  <p:embed/>
                </p:oleObj>
              </mc:Choice>
              <mc:Fallback>
                <p:oleObj name="Equation" r:id="rId9" imgW="927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7589" y="5186406"/>
                        <a:ext cx="2122077" cy="58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78380"/>
              </p:ext>
            </p:extLst>
          </p:nvPr>
        </p:nvGraphicFramePr>
        <p:xfrm>
          <a:off x="3398378" y="5749739"/>
          <a:ext cx="1943410" cy="627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4" name="Equation" r:id="rId11" imgW="787320" imgH="241200" progId="Equation.DSMT4">
                  <p:embed/>
                </p:oleObj>
              </mc:Choice>
              <mc:Fallback>
                <p:oleObj name="Equation" r:id="rId11" imgW="787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378" y="5749739"/>
                        <a:ext cx="1943410" cy="627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965062"/>
              </p:ext>
            </p:extLst>
          </p:nvPr>
        </p:nvGraphicFramePr>
        <p:xfrm>
          <a:off x="7083429" y="4059976"/>
          <a:ext cx="1043767" cy="559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5" name="Equation" r:id="rId13" imgW="469800" imgH="241200" progId="Equation.DSMT4">
                  <p:embed/>
                </p:oleObj>
              </mc:Choice>
              <mc:Fallback>
                <p:oleObj name="Equation" r:id="rId13" imgW="469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3429" y="4059976"/>
                        <a:ext cx="1043767" cy="559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27" name="Group 43"/>
          <p:cNvGrpSpPr>
            <a:grpSpLocks/>
          </p:cNvGrpSpPr>
          <p:nvPr/>
        </p:nvGrpSpPr>
        <p:grpSpPr bwMode="auto">
          <a:xfrm>
            <a:off x="3090863" y="1801815"/>
            <a:ext cx="1646238" cy="527050"/>
            <a:chOff x="1035" y="1004"/>
            <a:chExt cx="1037" cy="332"/>
          </a:xfrm>
        </p:grpSpPr>
        <p:graphicFrame>
          <p:nvGraphicFramePr>
            <p:cNvPr id="41049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0900024"/>
                </p:ext>
              </p:extLst>
            </p:nvPr>
          </p:nvGraphicFramePr>
          <p:xfrm>
            <a:off x="1035" y="1004"/>
            <a:ext cx="1037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76" name="Equation" r:id="rId15" imgW="660240" imgH="203040" progId="Equation.DSMT4">
                    <p:embed/>
                  </p:oleObj>
                </mc:Choice>
                <mc:Fallback>
                  <p:oleObj name="Equation" r:id="rId15" imgW="660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5" y="1004"/>
                          <a:ext cx="1037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50" name="Line 45"/>
            <p:cNvSpPr>
              <a:spLocks noChangeShapeType="1"/>
            </p:cNvSpPr>
            <p:nvPr/>
          </p:nvSpPr>
          <p:spPr bwMode="auto">
            <a:xfrm>
              <a:off x="1248" y="10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1" name="Line 46"/>
            <p:cNvSpPr>
              <a:spLocks noChangeShapeType="1"/>
            </p:cNvSpPr>
            <p:nvPr/>
          </p:nvSpPr>
          <p:spPr bwMode="auto">
            <a:xfrm>
              <a:off x="1536" y="10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2" name="Line 47"/>
            <p:cNvSpPr>
              <a:spLocks noChangeShapeType="1"/>
            </p:cNvSpPr>
            <p:nvPr/>
          </p:nvSpPr>
          <p:spPr bwMode="auto">
            <a:xfrm>
              <a:off x="1920" y="10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032" name="Group 48"/>
          <p:cNvGrpSpPr>
            <a:grpSpLocks/>
          </p:cNvGrpSpPr>
          <p:nvPr/>
        </p:nvGrpSpPr>
        <p:grpSpPr bwMode="auto">
          <a:xfrm>
            <a:off x="5545141" y="1757363"/>
            <a:ext cx="1538288" cy="644524"/>
            <a:chOff x="2533" y="976"/>
            <a:chExt cx="969" cy="406"/>
          </a:xfrm>
        </p:grpSpPr>
        <p:graphicFrame>
          <p:nvGraphicFramePr>
            <p:cNvPr id="41045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1580895"/>
                </p:ext>
              </p:extLst>
            </p:nvPr>
          </p:nvGraphicFramePr>
          <p:xfrm>
            <a:off x="2533" y="976"/>
            <a:ext cx="969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77" name="Equation" r:id="rId17" imgW="634680" imgH="253800" progId="Equation.DSMT4">
                    <p:embed/>
                  </p:oleObj>
                </mc:Choice>
                <mc:Fallback>
                  <p:oleObj name="Equation" r:id="rId17" imgW="6346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3" y="976"/>
                          <a:ext cx="969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46" name="Line 50"/>
            <p:cNvSpPr>
              <a:spLocks noChangeShapeType="1"/>
            </p:cNvSpPr>
            <p:nvPr/>
          </p:nvSpPr>
          <p:spPr bwMode="auto">
            <a:xfrm>
              <a:off x="2712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7" name="Line 51"/>
            <p:cNvSpPr>
              <a:spLocks noChangeShapeType="1"/>
            </p:cNvSpPr>
            <p:nvPr/>
          </p:nvSpPr>
          <p:spPr bwMode="auto">
            <a:xfrm>
              <a:off x="2959" y="100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8" name="Line 52"/>
            <p:cNvSpPr>
              <a:spLocks noChangeShapeType="1"/>
            </p:cNvSpPr>
            <p:nvPr/>
          </p:nvSpPr>
          <p:spPr bwMode="auto">
            <a:xfrm>
              <a:off x="3192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037" name="Group 53"/>
          <p:cNvGrpSpPr>
            <a:grpSpLocks/>
          </p:cNvGrpSpPr>
          <p:nvPr/>
        </p:nvGrpSpPr>
        <p:grpSpPr bwMode="auto">
          <a:xfrm>
            <a:off x="5427664" y="1098551"/>
            <a:ext cx="1328738" cy="528638"/>
            <a:chOff x="2459" y="657"/>
            <a:chExt cx="837" cy="333"/>
          </a:xfrm>
        </p:grpSpPr>
        <p:graphicFrame>
          <p:nvGraphicFramePr>
            <p:cNvPr id="41041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7649118"/>
                </p:ext>
              </p:extLst>
            </p:nvPr>
          </p:nvGraphicFramePr>
          <p:xfrm>
            <a:off x="2459" y="657"/>
            <a:ext cx="837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78" name="Equation" r:id="rId19" imgW="533160" imgH="203040" progId="Equation.DSMT4">
                    <p:embed/>
                  </p:oleObj>
                </mc:Choice>
                <mc:Fallback>
                  <p:oleObj name="Equation" r:id="rId19" imgW="533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9" y="657"/>
                          <a:ext cx="837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42" name="Line 55"/>
            <p:cNvSpPr>
              <a:spLocks noChangeShapeType="1"/>
            </p:cNvSpPr>
            <p:nvPr/>
          </p:nvSpPr>
          <p:spPr bwMode="auto">
            <a:xfrm>
              <a:off x="2784" y="67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3" name="Line 56"/>
            <p:cNvSpPr>
              <a:spLocks noChangeShapeType="1"/>
            </p:cNvSpPr>
            <p:nvPr/>
          </p:nvSpPr>
          <p:spPr bwMode="auto">
            <a:xfrm>
              <a:off x="3060" y="7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4" name="Line 57"/>
            <p:cNvSpPr>
              <a:spLocks noChangeShapeType="1"/>
            </p:cNvSpPr>
            <p:nvPr/>
          </p:nvSpPr>
          <p:spPr bwMode="auto">
            <a:xfrm>
              <a:off x="2520" y="7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042" name="Group 58"/>
          <p:cNvGrpSpPr>
            <a:grpSpLocks/>
          </p:cNvGrpSpPr>
          <p:nvPr/>
        </p:nvGrpSpPr>
        <p:grpSpPr bwMode="auto">
          <a:xfrm>
            <a:off x="1816100" y="2314576"/>
            <a:ext cx="1947863" cy="530225"/>
            <a:chOff x="184" y="1327"/>
            <a:chExt cx="1227" cy="334"/>
          </a:xfrm>
        </p:grpSpPr>
        <p:graphicFrame>
          <p:nvGraphicFramePr>
            <p:cNvPr id="41037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264535"/>
                </p:ext>
              </p:extLst>
            </p:nvPr>
          </p:nvGraphicFramePr>
          <p:xfrm>
            <a:off x="184" y="1327"/>
            <a:ext cx="1227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79" name="Equation" r:id="rId21" imgW="825480" imgH="215640" progId="Equation.DSMT4">
                    <p:embed/>
                  </p:oleObj>
                </mc:Choice>
                <mc:Fallback>
                  <p:oleObj name="Equation" r:id="rId21" imgW="8254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" y="1327"/>
                          <a:ext cx="1227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38" name="Line 60"/>
            <p:cNvSpPr>
              <a:spLocks noChangeShapeType="1"/>
            </p:cNvSpPr>
            <p:nvPr/>
          </p:nvSpPr>
          <p:spPr bwMode="auto">
            <a:xfrm>
              <a:off x="462" y="139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39" name="Line 61"/>
            <p:cNvSpPr>
              <a:spLocks noChangeShapeType="1"/>
            </p:cNvSpPr>
            <p:nvPr/>
          </p:nvSpPr>
          <p:spPr bwMode="auto">
            <a:xfrm>
              <a:off x="748" y="13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0" name="Line 62"/>
            <p:cNvSpPr>
              <a:spLocks noChangeShapeType="1"/>
            </p:cNvSpPr>
            <p:nvPr/>
          </p:nvSpPr>
          <p:spPr bwMode="auto">
            <a:xfrm>
              <a:off x="1008" y="139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047" name="Group 63"/>
          <p:cNvGrpSpPr>
            <a:grpSpLocks/>
          </p:cNvGrpSpPr>
          <p:nvPr/>
        </p:nvGrpSpPr>
        <p:grpSpPr bwMode="auto">
          <a:xfrm>
            <a:off x="3711575" y="4017966"/>
            <a:ext cx="1739900" cy="601663"/>
            <a:chOff x="1346" y="2340"/>
            <a:chExt cx="1096" cy="379"/>
          </a:xfrm>
        </p:grpSpPr>
        <p:graphicFrame>
          <p:nvGraphicFramePr>
            <p:cNvPr id="41032" name="Object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5496614"/>
                </p:ext>
              </p:extLst>
            </p:nvPr>
          </p:nvGraphicFramePr>
          <p:xfrm>
            <a:off x="1346" y="2340"/>
            <a:ext cx="1096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80" name="Equation" r:id="rId23" imgW="736560" imgH="241200" progId="Equation.DSMT4">
                    <p:embed/>
                  </p:oleObj>
                </mc:Choice>
                <mc:Fallback>
                  <p:oleObj name="Equation" r:id="rId23" imgW="7365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6" y="2340"/>
                          <a:ext cx="1096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033" name="Group 65"/>
            <p:cNvGrpSpPr>
              <a:grpSpLocks/>
            </p:cNvGrpSpPr>
            <p:nvPr/>
          </p:nvGrpSpPr>
          <p:grpSpPr bwMode="auto">
            <a:xfrm>
              <a:off x="1788" y="2388"/>
              <a:ext cx="524" cy="294"/>
              <a:chOff x="1788" y="2388"/>
              <a:chExt cx="524" cy="294"/>
            </a:xfrm>
          </p:grpSpPr>
          <p:graphicFrame>
            <p:nvGraphicFramePr>
              <p:cNvPr id="41034" name="Object 6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36151002"/>
                  </p:ext>
                </p:extLst>
              </p:nvPr>
            </p:nvGraphicFramePr>
            <p:xfrm>
              <a:off x="1788" y="2388"/>
              <a:ext cx="524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81" name="Equation" r:id="rId25" imgW="330120" imgH="177480" progId="Equation.DSMT4">
                      <p:embed/>
                    </p:oleObj>
                  </mc:Choice>
                  <mc:Fallback>
                    <p:oleObj name="Equation" r:id="rId25" imgW="3301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88" y="2388"/>
                            <a:ext cx="524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35" name="Line 67"/>
              <p:cNvSpPr>
                <a:spLocks noChangeShapeType="1"/>
              </p:cNvSpPr>
              <p:nvPr/>
            </p:nvSpPr>
            <p:spPr bwMode="auto">
              <a:xfrm>
                <a:off x="1824" y="244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36" name="Line 68"/>
              <p:cNvSpPr>
                <a:spLocks noChangeShapeType="1"/>
              </p:cNvSpPr>
              <p:nvPr/>
            </p:nvSpPr>
            <p:spPr bwMode="auto">
              <a:xfrm>
                <a:off x="2112" y="240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2053" name="Group 69"/>
          <p:cNvGrpSpPr>
            <a:grpSpLocks/>
          </p:cNvGrpSpPr>
          <p:nvPr/>
        </p:nvGrpSpPr>
        <p:grpSpPr bwMode="auto">
          <a:xfrm>
            <a:off x="6689734" y="4170363"/>
            <a:ext cx="293688" cy="381000"/>
            <a:chOff x="3446" y="2496"/>
            <a:chExt cx="185" cy="240"/>
          </a:xfrm>
        </p:grpSpPr>
        <p:graphicFrame>
          <p:nvGraphicFramePr>
            <p:cNvPr id="41030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6091366"/>
                </p:ext>
              </p:extLst>
            </p:nvPr>
          </p:nvGraphicFramePr>
          <p:xfrm>
            <a:off x="3446" y="2516"/>
            <a:ext cx="185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82" name="Equation" r:id="rId27" imgW="114120" imgH="139680" progId="Equation.DSMT4">
                    <p:embed/>
                  </p:oleObj>
                </mc:Choice>
                <mc:Fallback>
                  <p:oleObj name="Equation" r:id="rId27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6" y="2516"/>
                          <a:ext cx="185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31" name="Line 71"/>
            <p:cNvSpPr>
              <a:spLocks noChangeShapeType="1"/>
            </p:cNvSpPr>
            <p:nvPr/>
          </p:nvSpPr>
          <p:spPr bwMode="auto">
            <a:xfrm>
              <a:off x="3456" y="249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056" name="Group 72"/>
          <p:cNvGrpSpPr>
            <a:grpSpLocks/>
          </p:cNvGrpSpPr>
          <p:nvPr/>
        </p:nvGrpSpPr>
        <p:grpSpPr bwMode="auto">
          <a:xfrm>
            <a:off x="1804990" y="3465516"/>
            <a:ext cx="1557338" cy="554038"/>
            <a:chOff x="165" y="2004"/>
            <a:chExt cx="981" cy="349"/>
          </a:xfrm>
        </p:grpSpPr>
        <p:graphicFrame>
          <p:nvGraphicFramePr>
            <p:cNvPr id="41026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9097402"/>
                </p:ext>
              </p:extLst>
            </p:nvPr>
          </p:nvGraphicFramePr>
          <p:xfrm>
            <a:off x="165" y="2004"/>
            <a:ext cx="981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83" name="Equation" r:id="rId29" imgW="634680" imgH="215640" progId="Equation.DSMT4">
                    <p:embed/>
                  </p:oleObj>
                </mc:Choice>
                <mc:Fallback>
                  <p:oleObj name="Equation" r:id="rId29" imgW="6346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" y="2004"/>
                          <a:ext cx="981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27" name="Line 74"/>
            <p:cNvSpPr>
              <a:spLocks noChangeShapeType="1"/>
            </p:cNvSpPr>
            <p:nvPr/>
          </p:nvSpPr>
          <p:spPr bwMode="auto">
            <a:xfrm>
              <a:off x="72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8" name="Line 75"/>
            <p:cNvSpPr>
              <a:spLocks noChangeShapeType="1"/>
            </p:cNvSpPr>
            <p:nvPr/>
          </p:nvSpPr>
          <p:spPr bwMode="auto">
            <a:xfrm>
              <a:off x="996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9" name="Line 76"/>
            <p:cNvSpPr>
              <a:spLocks noChangeShapeType="1"/>
            </p:cNvSpPr>
            <p:nvPr/>
          </p:nvSpPr>
          <p:spPr bwMode="auto">
            <a:xfrm>
              <a:off x="456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61" name="Text Box 77"/>
          <p:cNvSpPr txBox="1">
            <a:spLocks noChangeArrowheads="1"/>
          </p:cNvSpPr>
          <p:nvPr/>
        </p:nvSpPr>
        <p:spPr bwMode="auto">
          <a:xfrm>
            <a:off x="6461126" y="3422651"/>
            <a:ext cx="906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则其</a:t>
            </a:r>
          </a:p>
        </p:txBody>
      </p:sp>
      <p:grpSp>
        <p:nvGrpSpPr>
          <p:cNvPr id="42062" name="Group 78"/>
          <p:cNvGrpSpPr>
            <a:grpSpLocks/>
          </p:cNvGrpSpPr>
          <p:nvPr/>
        </p:nvGrpSpPr>
        <p:grpSpPr bwMode="auto">
          <a:xfrm>
            <a:off x="4576457" y="5203826"/>
            <a:ext cx="2822576" cy="593725"/>
            <a:chOff x="1302" y="3153"/>
            <a:chExt cx="1778" cy="374"/>
          </a:xfrm>
        </p:grpSpPr>
        <p:graphicFrame>
          <p:nvGraphicFramePr>
            <p:cNvPr id="41017" name="Object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1436943"/>
                </p:ext>
              </p:extLst>
            </p:nvPr>
          </p:nvGraphicFramePr>
          <p:xfrm>
            <a:off x="1302" y="3153"/>
            <a:ext cx="1194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84" name="Equation" r:id="rId31" imgW="812520" imgH="241200" progId="Equation.DSMT4">
                    <p:embed/>
                  </p:oleObj>
                </mc:Choice>
                <mc:Fallback>
                  <p:oleObj name="Equation" r:id="rId31" imgW="8125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2" y="3153"/>
                          <a:ext cx="1194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8" name="Object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8129224"/>
                </p:ext>
              </p:extLst>
            </p:nvPr>
          </p:nvGraphicFramePr>
          <p:xfrm>
            <a:off x="2404" y="3156"/>
            <a:ext cx="676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85" name="Equation" r:id="rId33" imgW="469800" imgH="241200" progId="Equation.DSMT4">
                    <p:embed/>
                  </p:oleObj>
                </mc:Choice>
                <mc:Fallback>
                  <p:oleObj name="Equation" r:id="rId33" imgW="4698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4" y="3156"/>
                          <a:ext cx="676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019" name="Group 81"/>
            <p:cNvGrpSpPr>
              <a:grpSpLocks/>
            </p:cNvGrpSpPr>
            <p:nvPr/>
          </p:nvGrpSpPr>
          <p:grpSpPr bwMode="auto">
            <a:xfrm>
              <a:off x="1551" y="3168"/>
              <a:ext cx="554" cy="310"/>
              <a:chOff x="1766" y="2393"/>
              <a:chExt cx="554" cy="310"/>
            </a:xfrm>
          </p:grpSpPr>
          <p:graphicFrame>
            <p:nvGraphicFramePr>
              <p:cNvPr id="41023" name="Object 8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23656755"/>
                  </p:ext>
                </p:extLst>
              </p:nvPr>
            </p:nvGraphicFramePr>
            <p:xfrm>
              <a:off x="1766" y="2393"/>
              <a:ext cx="554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86" name="Equation" r:id="rId35" imgW="330120" imgH="177480" progId="Equation.DSMT4">
                      <p:embed/>
                    </p:oleObj>
                  </mc:Choice>
                  <mc:Fallback>
                    <p:oleObj name="Equation" r:id="rId35" imgW="3301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grayscl/>
                            <a:biLevel thresh="50000"/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66" y="2393"/>
                            <a:ext cx="554" cy="3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24" name="Line 83"/>
              <p:cNvSpPr>
                <a:spLocks noChangeShapeType="1"/>
              </p:cNvSpPr>
              <p:nvPr/>
            </p:nvSpPr>
            <p:spPr bwMode="auto">
              <a:xfrm>
                <a:off x="1824" y="244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25" name="Line 84"/>
              <p:cNvSpPr>
                <a:spLocks noChangeShapeType="1"/>
              </p:cNvSpPr>
              <p:nvPr/>
            </p:nvSpPr>
            <p:spPr bwMode="auto">
              <a:xfrm>
                <a:off x="2112" y="240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020" name="Group 85"/>
            <p:cNvGrpSpPr>
              <a:grpSpLocks/>
            </p:cNvGrpSpPr>
            <p:nvPr/>
          </p:nvGrpSpPr>
          <p:grpSpPr bwMode="auto">
            <a:xfrm>
              <a:off x="2210" y="3216"/>
              <a:ext cx="220" cy="262"/>
              <a:chOff x="3436" y="2496"/>
              <a:chExt cx="220" cy="262"/>
            </a:xfrm>
          </p:grpSpPr>
          <p:graphicFrame>
            <p:nvGraphicFramePr>
              <p:cNvPr id="41021" name="Object 8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9373044"/>
                  </p:ext>
                </p:extLst>
              </p:nvPr>
            </p:nvGraphicFramePr>
            <p:xfrm>
              <a:off x="3436" y="2496"/>
              <a:ext cx="220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87" name="Equation" r:id="rId37" imgW="114120" imgH="139680" progId="Equation.DSMT4">
                      <p:embed/>
                    </p:oleObj>
                  </mc:Choice>
                  <mc:Fallback>
                    <p:oleObj name="Equation" r:id="rId37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grayscl/>
                            <a:biLevel thresh="50000"/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6" y="2496"/>
                            <a:ext cx="220" cy="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22" name="Line 87"/>
              <p:cNvSpPr>
                <a:spLocks noChangeShapeType="1"/>
              </p:cNvSpPr>
              <p:nvPr/>
            </p:nvSpPr>
            <p:spPr bwMode="auto">
              <a:xfrm>
                <a:off x="3456" y="249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2072" name="Group 88"/>
          <p:cNvGrpSpPr>
            <a:grpSpLocks/>
          </p:cNvGrpSpPr>
          <p:nvPr/>
        </p:nvGrpSpPr>
        <p:grpSpPr bwMode="auto">
          <a:xfrm>
            <a:off x="7685089" y="5269623"/>
            <a:ext cx="1647825" cy="528638"/>
            <a:chOff x="1047" y="1004"/>
            <a:chExt cx="1038" cy="333"/>
          </a:xfrm>
        </p:grpSpPr>
        <p:graphicFrame>
          <p:nvGraphicFramePr>
            <p:cNvPr id="41013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1614193"/>
                </p:ext>
              </p:extLst>
            </p:nvPr>
          </p:nvGraphicFramePr>
          <p:xfrm>
            <a:off x="1047" y="1004"/>
            <a:ext cx="103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88" name="Equation" r:id="rId39" imgW="660240" imgH="203040" progId="Equation.DSMT4">
                    <p:embed/>
                  </p:oleObj>
                </mc:Choice>
                <mc:Fallback>
                  <p:oleObj name="Equation" r:id="rId39" imgW="660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7" y="1004"/>
                          <a:ext cx="103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14" name="Line 90"/>
            <p:cNvSpPr>
              <a:spLocks noChangeShapeType="1"/>
            </p:cNvSpPr>
            <p:nvPr/>
          </p:nvSpPr>
          <p:spPr bwMode="auto">
            <a:xfrm>
              <a:off x="1248" y="10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5" name="Line 91"/>
            <p:cNvSpPr>
              <a:spLocks noChangeShapeType="1"/>
            </p:cNvSpPr>
            <p:nvPr/>
          </p:nvSpPr>
          <p:spPr bwMode="auto">
            <a:xfrm>
              <a:off x="1536" y="10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6" name="Line 92"/>
            <p:cNvSpPr>
              <a:spLocks noChangeShapeType="1"/>
            </p:cNvSpPr>
            <p:nvPr/>
          </p:nvSpPr>
          <p:spPr bwMode="auto">
            <a:xfrm>
              <a:off x="1920" y="10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077" name="Group 93"/>
          <p:cNvGrpSpPr>
            <a:grpSpLocks/>
          </p:cNvGrpSpPr>
          <p:nvPr/>
        </p:nvGrpSpPr>
        <p:grpSpPr bwMode="auto">
          <a:xfrm>
            <a:off x="3778252" y="5738813"/>
            <a:ext cx="1477963" cy="706436"/>
            <a:chOff x="2569" y="940"/>
            <a:chExt cx="931" cy="445"/>
          </a:xfrm>
        </p:grpSpPr>
        <p:graphicFrame>
          <p:nvGraphicFramePr>
            <p:cNvPr id="41009" name="Object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2572248"/>
                </p:ext>
              </p:extLst>
            </p:nvPr>
          </p:nvGraphicFramePr>
          <p:xfrm>
            <a:off x="2569" y="940"/>
            <a:ext cx="931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89" name="Equation" r:id="rId41" imgW="558720" imgH="253800" progId="Equation.DSMT4">
                    <p:embed/>
                  </p:oleObj>
                </mc:Choice>
                <mc:Fallback>
                  <p:oleObj name="Equation" r:id="rId41" imgW="55872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9" y="940"/>
                          <a:ext cx="931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10" name="Line 95"/>
            <p:cNvSpPr>
              <a:spLocks noChangeShapeType="1"/>
            </p:cNvSpPr>
            <p:nvPr/>
          </p:nvSpPr>
          <p:spPr bwMode="auto">
            <a:xfrm>
              <a:off x="2736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1" name="Line 96"/>
            <p:cNvSpPr>
              <a:spLocks noChangeShapeType="1"/>
            </p:cNvSpPr>
            <p:nvPr/>
          </p:nvSpPr>
          <p:spPr bwMode="auto">
            <a:xfrm>
              <a:off x="2928" y="100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2" name="Line 97"/>
            <p:cNvSpPr>
              <a:spLocks noChangeShapeType="1"/>
            </p:cNvSpPr>
            <p:nvPr/>
          </p:nvSpPr>
          <p:spPr bwMode="auto">
            <a:xfrm>
              <a:off x="3120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082" name="Group 98"/>
          <p:cNvGrpSpPr>
            <a:grpSpLocks/>
          </p:cNvGrpSpPr>
          <p:nvPr/>
        </p:nvGrpSpPr>
        <p:grpSpPr bwMode="auto">
          <a:xfrm>
            <a:off x="8051805" y="1611313"/>
            <a:ext cx="798513" cy="449262"/>
            <a:chOff x="4109" y="1002"/>
            <a:chExt cx="503" cy="283"/>
          </a:xfrm>
        </p:grpSpPr>
        <p:graphicFrame>
          <p:nvGraphicFramePr>
            <p:cNvPr id="41006" name="Object 9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0230800"/>
                </p:ext>
              </p:extLst>
            </p:nvPr>
          </p:nvGraphicFramePr>
          <p:xfrm>
            <a:off x="4109" y="1002"/>
            <a:ext cx="50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90" name="Equation" r:id="rId43" imgW="330120" imgH="177480" progId="Equation.DSMT4">
                    <p:embed/>
                  </p:oleObj>
                </mc:Choice>
                <mc:Fallback>
                  <p:oleObj name="Equation" r:id="rId43" imgW="3301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9" y="1002"/>
                          <a:ext cx="503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07" name="Line 100"/>
            <p:cNvSpPr>
              <a:spLocks noChangeShapeType="1"/>
            </p:cNvSpPr>
            <p:nvPr/>
          </p:nvSpPr>
          <p:spPr bwMode="auto">
            <a:xfrm>
              <a:off x="4128" y="10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8" name="Line 101"/>
            <p:cNvSpPr>
              <a:spLocks noChangeShapeType="1"/>
            </p:cNvSpPr>
            <p:nvPr/>
          </p:nvSpPr>
          <p:spPr bwMode="auto">
            <a:xfrm>
              <a:off x="4416" y="10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086" name="Group 102"/>
          <p:cNvGrpSpPr>
            <a:grpSpLocks/>
          </p:cNvGrpSpPr>
          <p:nvPr/>
        </p:nvGrpSpPr>
        <p:grpSpPr bwMode="auto">
          <a:xfrm>
            <a:off x="8270876" y="2862264"/>
            <a:ext cx="314325" cy="400050"/>
            <a:chOff x="4292" y="1536"/>
            <a:chExt cx="198" cy="252"/>
          </a:xfrm>
        </p:grpSpPr>
        <p:graphicFrame>
          <p:nvGraphicFramePr>
            <p:cNvPr id="41004" name="Object 10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9929088"/>
                </p:ext>
              </p:extLst>
            </p:nvPr>
          </p:nvGraphicFramePr>
          <p:xfrm>
            <a:off x="4292" y="1550"/>
            <a:ext cx="19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91" name="Equation" r:id="rId45" imgW="114120" imgH="139680" progId="Equation.DSMT4">
                    <p:embed/>
                  </p:oleObj>
                </mc:Choice>
                <mc:Fallback>
                  <p:oleObj name="Equation" r:id="rId45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2" y="1550"/>
                          <a:ext cx="19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05" name="Line 104"/>
            <p:cNvSpPr>
              <a:spLocks noChangeShapeType="1"/>
            </p:cNvSpPr>
            <p:nvPr/>
          </p:nvSpPr>
          <p:spPr bwMode="auto">
            <a:xfrm>
              <a:off x="4320" y="153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089" name="Group 105"/>
          <p:cNvGrpSpPr>
            <a:grpSpLocks/>
          </p:cNvGrpSpPr>
          <p:nvPr/>
        </p:nvGrpSpPr>
        <p:grpSpPr bwMode="auto">
          <a:xfrm>
            <a:off x="8915411" y="3068638"/>
            <a:ext cx="334963" cy="465137"/>
            <a:chOff x="4752" y="1728"/>
            <a:chExt cx="211" cy="293"/>
          </a:xfrm>
        </p:grpSpPr>
        <p:graphicFrame>
          <p:nvGraphicFramePr>
            <p:cNvPr id="41002" name="Object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274972"/>
                </p:ext>
              </p:extLst>
            </p:nvPr>
          </p:nvGraphicFramePr>
          <p:xfrm>
            <a:off x="4752" y="1740"/>
            <a:ext cx="21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92" name="Equation" r:id="rId47" imgW="126720" imgH="177480" progId="Equation.DSMT4">
                    <p:embed/>
                  </p:oleObj>
                </mc:Choice>
                <mc:Fallback>
                  <p:oleObj name="Equation" r:id="rId47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740"/>
                          <a:ext cx="21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03" name="Line 107"/>
            <p:cNvSpPr>
              <a:spLocks noChangeShapeType="1"/>
            </p:cNvSpPr>
            <p:nvPr/>
          </p:nvSpPr>
          <p:spPr bwMode="auto">
            <a:xfrm>
              <a:off x="4752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092" name="Group 108"/>
          <p:cNvGrpSpPr>
            <a:grpSpLocks/>
          </p:cNvGrpSpPr>
          <p:nvPr/>
        </p:nvGrpSpPr>
        <p:grpSpPr bwMode="auto">
          <a:xfrm>
            <a:off x="7799397" y="3589344"/>
            <a:ext cx="334963" cy="371475"/>
            <a:chOff x="3953" y="2056"/>
            <a:chExt cx="211" cy="234"/>
          </a:xfrm>
        </p:grpSpPr>
        <p:graphicFrame>
          <p:nvGraphicFramePr>
            <p:cNvPr id="41000" name="Object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8100308"/>
                </p:ext>
              </p:extLst>
            </p:nvPr>
          </p:nvGraphicFramePr>
          <p:xfrm>
            <a:off x="3953" y="2056"/>
            <a:ext cx="211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93" name="Equation" r:id="rId49" imgW="126720" imgH="139680" progId="Equation.DSMT4">
                    <p:embed/>
                  </p:oleObj>
                </mc:Choice>
                <mc:Fallback>
                  <p:oleObj name="Equation" r:id="rId49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3" y="2056"/>
                          <a:ext cx="211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01" name="Line 110"/>
            <p:cNvSpPr>
              <a:spLocks noChangeShapeType="1"/>
            </p:cNvSpPr>
            <p:nvPr/>
          </p:nvSpPr>
          <p:spPr bwMode="auto">
            <a:xfrm>
              <a:off x="3984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4955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2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  <p:bldP spid="42003" grpId="0" autoUpdateAnimBg="0"/>
      <p:bldP spid="42004" grpId="0" autoUpdateAnimBg="0"/>
      <p:bldP spid="42005" grpId="0" autoUpdateAnimBg="0"/>
      <p:bldP spid="42006" grpId="0" autoUpdateAnimBg="0"/>
      <p:bldP spid="42012" grpId="0" autoUpdateAnimBg="0"/>
      <p:bldP spid="42013" grpId="0" autoUpdateAnimBg="0"/>
      <p:bldP spid="42014" grpId="0" autoUpdateAnimBg="0"/>
      <p:bldP spid="42015" grpId="0" autoUpdateAnimBg="0"/>
      <p:bldP spid="42017" grpId="0" animBg="1"/>
      <p:bldP spid="42018" grpId="0" animBg="1"/>
      <p:bldP spid="42019" grpId="0" animBg="1"/>
      <p:bldP spid="42020" grpId="0" animBg="1"/>
      <p:bldP spid="42022" grpId="0" autoUpdateAnimBg="0"/>
      <p:bldP spid="4206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4891088" y="3482976"/>
            <a:ext cx="4224338" cy="2711450"/>
            <a:chOff x="2121" y="2194"/>
            <a:chExt cx="2661" cy="1708"/>
          </a:xfrm>
        </p:grpSpPr>
        <p:sp>
          <p:nvSpPr>
            <p:cNvPr id="5174" name="Line 3"/>
            <p:cNvSpPr>
              <a:spLocks noChangeShapeType="1"/>
            </p:cNvSpPr>
            <p:nvPr/>
          </p:nvSpPr>
          <p:spPr bwMode="auto">
            <a:xfrm rot="721836" flipH="1">
              <a:off x="2449" y="3262"/>
              <a:ext cx="531" cy="53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" name="Line 4"/>
            <p:cNvSpPr>
              <a:spLocks noChangeShapeType="1"/>
            </p:cNvSpPr>
            <p:nvPr/>
          </p:nvSpPr>
          <p:spPr bwMode="auto">
            <a:xfrm flipV="1">
              <a:off x="3038" y="2324"/>
              <a:ext cx="0" cy="9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6" name="Line 5"/>
            <p:cNvSpPr>
              <a:spLocks noChangeShapeType="1"/>
            </p:cNvSpPr>
            <p:nvPr/>
          </p:nvSpPr>
          <p:spPr bwMode="auto">
            <a:xfrm flipH="1">
              <a:off x="3038" y="3320"/>
              <a:ext cx="1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7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513000"/>
                </p:ext>
              </p:extLst>
            </p:nvPr>
          </p:nvGraphicFramePr>
          <p:xfrm>
            <a:off x="2121" y="3690"/>
            <a:ext cx="22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0" name="Equation" r:id="rId3" imgW="139680" imgH="139680" progId="Equation.DSMT4">
                    <p:embed/>
                  </p:oleObj>
                </mc:Choice>
                <mc:Fallback>
                  <p:oleObj name="Equation" r:id="rId3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1" y="3690"/>
                          <a:ext cx="22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6266052"/>
                </p:ext>
              </p:extLst>
            </p:nvPr>
          </p:nvGraphicFramePr>
          <p:xfrm>
            <a:off x="4587" y="3173"/>
            <a:ext cx="195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1" name="Equation" r:id="rId5" imgW="139680" imgH="164880" progId="Equation.DSMT4">
                    <p:embed/>
                  </p:oleObj>
                </mc:Choice>
                <mc:Fallback>
                  <p:oleObj name="Equation" r:id="rId5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7" y="3173"/>
                          <a:ext cx="195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090138"/>
                </p:ext>
              </p:extLst>
            </p:nvPr>
          </p:nvGraphicFramePr>
          <p:xfrm>
            <a:off x="3055" y="2194"/>
            <a:ext cx="181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2" name="Equation" r:id="rId7" imgW="114120" imgH="139680" progId="Equation.DSMT4">
                    <p:embed/>
                  </p:oleObj>
                </mc:Choice>
                <mc:Fallback>
                  <p:oleObj name="Equation" r:id="rId7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5" y="2194"/>
                          <a:ext cx="181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0" name="Object 9"/>
            <p:cNvGraphicFramePr>
              <a:graphicFrameLocks noChangeAspect="1"/>
            </p:cNvGraphicFramePr>
            <p:nvPr/>
          </p:nvGraphicFramePr>
          <p:xfrm>
            <a:off x="2839" y="3201"/>
            <a:ext cx="185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3" name="Equation" r:id="rId9" imgW="95084" imgH="114339" progId="Equation.3">
                    <p:embed/>
                  </p:oleObj>
                </mc:Choice>
                <mc:Fallback>
                  <p:oleObj name="Equation" r:id="rId9" imgW="95084" imgH="1143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9" y="3201"/>
                          <a:ext cx="185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0" name="Group 10"/>
          <p:cNvGrpSpPr>
            <a:grpSpLocks/>
          </p:cNvGrpSpPr>
          <p:nvPr/>
        </p:nvGrpSpPr>
        <p:grpSpPr bwMode="auto">
          <a:xfrm>
            <a:off x="5634038" y="4267200"/>
            <a:ext cx="2851150" cy="522288"/>
            <a:chOff x="2589" y="2688"/>
            <a:chExt cx="1796" cy="329"/>
          </a:xfrm>
        </p:grpSpPr>
        <p:sp>
          <p:nvSpPr>
            <p:cNvPr id="3" name="AutoShape 11"/>
            <p:cNvSpPr>
              <a:spLocks noChangeArrowheads="1"/>
            </p:cNvSpPr>
            <p:nvPr/>
          </p:nvSpPr>
          <p:spPr bwMode="auto">
            <a:xfrm>
              <a:off x="2589" y="2732"/>
              <a:ext cx="1796" cy="285"/>
            </a:xfrm>
            <a:prstGeom prst="parallelogram">
              <a:avLst>
                <a:gd name="adj" fmla="val 158361"/>
              </a:avLst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73" name="Line 12"/>
            <p:cNvSpPr>
              <a:spLocks noChangeShapeType="1"/>
            </p:cNvSpPr>
            <p:nvPr/>
          </p:nvSpPr>
          <p:spPr bwMode="auto">
            <a:xfrm flipH="1" flipV="1">
              <a:off x="3042" y="2688"/>
              <a:ext cx="0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33" name="Group 13"/>
          <p:cNvGrpSpPr>
            <a:grpSpLocks/>
          </p:cNvGrpSpPr>
          <p:nvPr/>
        </p:nvGrpSpPr>
        <p:grpSpPr bwMode="auto">
          <a:xfrm>
            <a:off x="5640388" y="4789489"/>
            <a:ext cx="2138362" cy="1011237"/>
            <a:chOff x="2593" y="3017"/>
            <a:chExt cx="1347" cy="637"/>
          </a:xfrm>
        </p:grpSpPr>
        <p:sp>
          <p:nvSpPr>
            <p:cNvPr id="5168" name="Rectangle 14"/>
            <p:cNvSpPr>
              <a:spLocks noChangeArrowheads="1"/>
            </p:cNvSpPr>
            <p:nvPr/>
          </p:nvSpPr>
          <p:spPr bwMode="auto">
            <a:xfrm>
              <a:off x="2593" y="3017"/>
              <a:ext cx="1347" cy="603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" name="Line 15"/>
            <p:cNvSpPr>
              <a:spLocks noChangeShapeType="1"/>
            </p:cNvSpPr>
            <p:nvPr/>
          </p:nvSpPr>
          <p:spPr bwMode="auto">
            <a:xfrm flipH="1">
              <a:off x="3038" y="3320"/>
              <a:ext cx="8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16"/>
            <p:cNvSpPr>
              <a:spLocks noChangeShapeType="1"/>
            </p:cNvSpPr>
            <p:nvPr/>
          </p:nvSpPr>
          <p:spPr bwMode="auto">
            <a:xfrm rot="721836" flipH="1">
              <a:off x="2625" y="3273"/>
              <a:ext cx="381" cy="3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17"/>
            <p:cNvSpPr>
              <a:spLocks noChangeShapeType="1"/>
            </p:cNvSpPr>
            <p:nvPr/>
          </p:nvSpPr>
          <p:spPr bwMode="auto">
            <a:xfrm flipH="1" flipV="1">
              <a:off x="3042" y="3024"/>
              <a:ext cx="0" cy="2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38" name="Group 18"/>
          <p:cNvGrpSpPr>
            <a:grpSpLocks/>
          </p:cNvGrpSpPr>
          <p:nvPr/>
        </p:nvGrpSpPr>
        <p:grpSpPr bwMode="auto">
          <a:xfrm>
            <a:off x="7434264" y="4641851"/>
            <a:ext cx="1360487" cy="771525"/>
            <a:chOff x="3723" y="2924"/>
            <a:chExt cx="857" cy="486"/>
          </a:xfrm>
        </p:grpSpPr>
        <p:sp>
          <p:nvSpPr>
            <p:cNvPr id="7" name="AutoShape 19"/>
            <p:cNvSpPr>
              <a:spLocks noChangeArrowheads="1"/>
            </p:cNvSpPr>
            <p:nvPr/>
          </p:nvSpPr>
          <p:spPr bwMode="auto">
            <a:xfrm rot="-2055135">
              <a:off x="3723" y="2924"/>
              <a:ext cx="857" cy="486"/>
            </a:xfrm>
            <a:prstGeom prst="parallelogram">
              <a:avLst>
                <a:gd name="adj" fmla="val 68984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67" name="Line 20"/>
            <p:cNvSpPr>
              <a:spLocks noChangeShapeType="1"/>
            </p:cNvSpPr>
            <p:nvPr/>
          </p:nvSpPr>
          <p:spPr bwMode="auto">
            <a:xfrm flipH="1">
              <a:off x="3944" y="3320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8705057" y="1228322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向径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title"/>
          </p:nvPr>
        </p:nvSpPr>
        <p:spPr>
          <a:xfrm>
            <a:off x="3130551" y="547120"/>
            <a:ext cx="319405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在直角坐标系下</a:t>
            </a:r>
          </a:p>
        </p:txBody>
      </p:sp>
      <p:graphicFrame>
        <p:nvGraphicFramePr>
          <p:cNvPr id="514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466916"/>
              </p:ext>
            </p:extLst>
          </p:nvPr>
        </p:nvGraphicFramePr>
        <p:xfrm>
          <a:off x="3409950" y="1257996"/>
          <a:ext cx="127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" name="Equation" r:id="rId11" imgW="1238170" imgH="390628" progId="Equation.3">
                  <p:embed/>
                </p:oleObj>
              </mc:Choice>
              <mc:Fallback>
                <p:oleObj name="Equation" r:id="rId11" imgW="1238170" imgH="3906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1257996"/>
                        <a:ext cx="1270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5211559" y="2696759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坐标轴上的点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Q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R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2176495" y="3317147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坐标面上的点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endParaRPr kumimoji="1" lang="en-US" altLang="zh-CN" sz="2800" b="1" i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2390379" y="1241517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点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2117725" y="2158058"/>
            <a:ext cx="2584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特殊点的坐标 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48" name="Text Box 28"/>
          <p:cNvSpPr txBox="1">
            <a:spLocks noChangeArrowheads="1"/>
          </p:cNvSpPr>
          <p:nvPr/>
        </p:nvSpPr>
        <p:spPr bwMode="auto">
          <a:xfrm>
            <a:off x="4648201" y="1230214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有序数组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14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528125"/>
              </p:ext>
            </p:extLst>
          </p:nvPr>
        </p:nvGraphicFramePr>
        <p:xfrm>
          <a:off x="6228556" y="1240953"/>
          <a:ext cx="1149351" cy="494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" name="Equation" r:id="rId13" imgW="520560" imgH="203040" progId="Equation.DSMT4">
                  <p:embed/>
                </p:oleObj>
              </mc:Choice>
              <mc:Fallback>
                <p:oleObj name="Equation" r:id="rId13" imgW="520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556" y="1240953"/>
                        <a:ext cx="1149351" cy="494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361526"/>
              </p:ext>
            </p:extLst>
          </p:nvPr>
        </p:nvGraphicFramePr>
        <p:xfrm>
          <a:off x="7403927" y="1180440"/>
          <a:ext cx="1420447" cy="55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" name="Equation" r:id="rId15" imgW="545760" imgH="203040" progId="Equation.DSMT4">
                  <p:embed/>
                </p:oleObj>
              </mc:Choice>
              <mc:Fallback>
                <p:oleObj name="Equation" r:id="rId15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3927" y="1180440"/>
                        <a:ext cx="1420447" cy="556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51" name="Group 31"/>
          <p:cNvGrpSpPr>
            <a:grpSpLocks/>
          </p:cNvGrpSpPr>
          <p:nvPr/>
        </p:nvGrpSpPr>
        <p:grpSpPr bwMode="auto">
          <a:xfrm>
            <a:off x="5400618" y="5711439"/>
            <a:ext cx="1180003" cy="430179"/>
            <a:chOff x="1648" y="3424"/>
            <a:chExt cx="874" cy="319"/>
          </a:xfrm>
        </p:grpSpPr>
        <p:graphicFrame>
          <p:nvGraphicFramePr>
            <p:cNvPr id="5164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7853323"/>
                </p:ext>
              </p:extLst>
            </p:nvPr>
          </p:nvGraphicFramePr>
          <p:xfrm>
            <a:off x="1648" y="3424"/>
            <a:ext cx="874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7" name="Equation" r:id="rId17" imgW="622080" imgH="203040" progId="Equation.DSMT4">
                    <p:embed/>
                  </p:oleObj>
                </mc:Choice>
                <mc:Fallback>
                  <p:oleObj name="Equation" r:id="rId17" imgW="622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8" y="3424"/>
                          <a:ext cx="874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5" name="Oval 33"/>
            <p:cNvSpPr>
              <a:spLocks noChangeArrowheads="1"/>
            </p:cNvSpPr>
            <p:nvPr/>
          </p:nvSpPr>
          <p:spPr bwMode="auto">
            <a:xfrm>
              <a:off x="1776" y="3429"/>
              <a:ext cx="57" cy="5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5154" name="Group 34"/>
          <p:cNvGrpSpPr>
            <a:grpSpLocks/>
          </p:cNvGrpSpPr>
          <p:nvPr/>
        </p:nvGrpSpPr>
        <p:grpSpPr bwMode="auto">
          <a:xfrm>
            <a:off x="8244922" y="5237168"/>
            <a:ext cx="1158904" cy="578052"/>
            <a:chOff x="3733" y="3094"/>
            <a:chExt cx="859" cy="429"/>
          </a:xfrm>
        </p:grpSpPr>
        <p:graphicFrame>
          <p:nvGraphicFramePr>
            <p:cNvPr id="5162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0193503"/>
                </p:ext>
              </p:extLst>
            </p:nvPr>
          </p:nvGraphicFramePr>
          <p:xfrm>
            <a:off x="3733" y="3209"/>
            <a:ext cx="85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8" name="Equation" r:id="rId19" imgW="622080" imgH="203040" progId="Equation.DSMT4">
                    <p:embed/>
                  </p:oleObj>
                </mc:Choice>
                <mc:Fallback>
                  <p:oleObj name="Equation" r:id="rId19" imgW="622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" y="3209"/>
                          <a:ext cx="859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Oval 36"/>
            <p:cNvSpPr>
              <a:spLocks noChangeArrowheads="1"/>
            </p:cNvSpPr>
            <p:nvPr/>
          </p:nvSpPr>
          <p:spPr bwMode="auto">
            <a:xfrm>
              <a:off x="3840" y="3094"/>
              <a:ext cx="57" cy="5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5157" name="Group 37"/>
          <p:cNvGrpSpPr>
            <a:grpSpLocks/>
          </p:cNvGrpSpPr>
          <p:nvPr/>
        </p:nvGrpSpPr>
        <p:grpSpPr bwMode="auto">
          <a:xfrm>
            <a:off x="4956239" y="3987279"/>
            <a:ext cx="1423923" cy="455766"/>
            <a:chOff x="1297" y="2168"/>
            <a:chExt cx="1055" cy="338"/>
          </a:xfrm>
        </p:grpSpPr>
        <p:graphicFrame>
          <p:nvGraphicFramePr>
            <p:cNvPr id="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0777867"/>
                </p:ext>
              </p:extLst>
            </p:nvPr>
          </p:nvGraphicFramePr>
          <p:xfrm>
            <a:off x="1297" y="2168"/>
            <a:ext cx="95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9" name="Equation" r:id="rId21" imgW="596880" imgH="203040" progId="Equation.DSMT4">
                    <p:embed/>
                  </p:oleObj>
                </mc:Choice>
                <mc:Fallback>
                  <p:oleObj name="Equation" r:id="rId21" imgW="596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7" y="2168"/>
                          <a:ext cx="956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1" name="Oval 39"/>
            <p:cNvSpPr>
              <a:spLocks noChangeArrowheads="1"/>
            </p:cNvSpPr>
            <p:nvPr/>
          </p:nvSpPr>
          <p:spPr bwMode="auto">
            <a:xfrm>
              <a:off x="2295" y="2400"/>
              <a:ext cx="57" cy="5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5160" name="Group 40"/>
          <p:cNvGrpSpPr>
            <a:grpSpLocks/>
          </p:cNvGrpSpPr>
          <p:nvPr/>
        </p:nvGrpSpPr>
        <p:grpSpPr bwMode="auto">
          <a:xfrm>
            <a:off x="7262616" y="5688014"/>
            <a:ext cx="1301388" cy="505823"/>
            <a:chOff x="3006" y="3429"/>
            <a:chExt cx="964" cy="374"/>
          </a:xfrm>
        </p:grpSpPr>
        <p:graphicFrame>
          <p:nvGraphicFramePr>
            <p:cNvPr id="5158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9390141"/>
                </p:ext>
              </p:extLst>
            </p:nvPr>
          </p:nvGraphicFramePr>
          <p:xfrm>
            <a:off x="3006" y="3467"/>
            <a:ext cx="96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0" name="Equation" r:id="rId23" imgW="647640" imgH="203040" progId="Equation.DSMT4">
                    <p:embed/>
                  </p:oleObj>
                </mc:Choice>
                <mc:Fallback>
                  <p:oleObj name="Equation" r:id="rId23" imgW="6476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6" y="3467"/>
                          <a:ext cx="96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9" name="Oval 42"/>
            <p:cNvSpPr>
              <a:spLocks noChangeArrowheads="1"/>
            </p:cNvSpPr>
            <p:nvPr/>
          </p:nvSpPr>
          <p:spPr bwMode="auto">
            <a:xfrm>
              <a:off x="3351" y="3429"/>
              <a:ext cx="57" cy="5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5163" name="Group 43"/>
          <p:cNvGrpSpPr>
            <a:grpSpLocks/>
          </p:cNvGrpSpPr>
          <p:nvPr/>
        </p:nvGrpSpPr>
        <p:grpSpPr bwMode="auto">
          <a:xfrm>
            <a:off x="8344986" y="3939874"/>
            <a:ext cx="1235357" cy="454291"/>
            <a:chOff x="3793" y="2126"/>
            <a:chExt cx="915" cy="337"/>
          </a:xfrm>
        </p:grpSpPr>
        <p:graphicFrame>
          <p:nvGraphicFramePr>
            <p:cNvPr id="5156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1907768"/>
                </p:ext>
              </p:extLst>
            </p:nvPr>
          </p:nvGraphicFramePr>
          <p:xfrm>
            <a:off x="3793" y="2126"/>
            <a:ext cx="915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1" name="Equation" r:id="rId25" imgW="622080" imgH="203040" progId="Equation.DSMT4">
                    <p:embed/>
                  </p:oleObj>
                </mc:Choice>
                <mc:Fallback>
                  <p:oleObj name="Equation" r:id="rId25" imgW="622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3" y="2126"/>
                          <a:ext cx="915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45"/>
            <p:cNvSpPr>
              <a:spLocks noChangeArrowheads="1"/>
            </p:cNvSpPr>
            <p:nvPr/>
          </p:nvSpPr>
          <p:spPr bwMode="auto">
            <a:xfrm>
              <a:off x="3831" y="2400"/>
              <a:ext cx="57" cy="5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5166" name="Group 46"/>
          <p:cNvGrpSpPr>
            <a:grpSpLocks/>
          </p:cNvGrpSpPr>
          <p:nvPr/>
        </p:nvGrpSpPr>
        <p:grpSpPr bwMode="auto">
          <a:xfrm>
            <a:off x="4285768" y="4593382"/>
            <a:ext cx="1381607" cy="451655"/>
            <a:chOff x="800" y="2617"/>
            <a:chExt cx="1024" cy="335"/>
          </a:xfrm>
        </p:grpSpPr>
        <p:graphicFrame>
          <p:nvGraphicFramePr>
            <p:cNvPr id="11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8314640"/>
                </p:ext>
              </p:extLst>
            </p:nvPr>
          </p:nvGraphicFramePr>
          <p:xfrm>
            <a:off x="800" y="2617"/>
            <a:ext cx="90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2" name="Equation" r:id="rId27" imgW="622080" imgH="203040" progId="Equation.DSMT4">
                    <p:embed/>
                  </p:oleObj>
                </mc:Choice>
                <mc:Fallback>
                  <p:oleObj name="Equation" r:id="rId27" imgW="622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" y="2617"/>
                          <a:ext cx="90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5" name="Oval 48"/>
            <p:cNvSpPr>
              <a:spLocks noChangeArrowheads="1"/>
            </p:cNvSpPr>
            <p:nvPr/>
          </p:nvSpPr>
          <p:spPr bwMode="auto">
            <a:xfrm>
              <a:off x="1767" y="2736"/>
              <a:ext cx="57" cy="5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5169" name="Line 49"/>
          <p:cNvSpPr>
            <a:spLocks noChangeShapeType="1"/>
          </p:cNvSpPr>
          <p:nvPr/>
        </p:nvSpPr>
        <p:spPr bwMode="auto">
          <a:xfrm flipV="1">
            <a:off x="6334126" y="4783139"/>
            <a:ext cx="1425575" cy="49053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70" name="Text Box 50"/>
          <p:cNvSpPr txBox="1">
            <a:spLocks noChangeArrowheads="1"/>
          </p:cNvSpPr>
          <p:nvPr/>
        </p:nvSpPr>
        <p:spPr bwMode="auto">
          <a:xfrm>
            <a:off x="4741497" y="1830191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称为点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u="sng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坐标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71" name="Text Box 51"/>
          <p:cNvSpPr txBox="1">
            <a:spLocks noChangeArrowheads="1"/>
          </p:cNvSpPr>
          <p:nvPr/>
        </p:nvSpPr>
        <p:spPr bwMode="auto">
          <a:xfrm>
            <a:off x="2504954" y="267062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原点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(0,0,0) ;</a:t>
            </a:r>
          </a:p>
        </p:txBody>
      </p:sp>
      <p:grpSp>
        <p:nvGrpSpPr>
          <p:cNvPr id="5172" name="Group 52"/>
          <p:cNvGrpSpPr>
            <a:grpSpLocks/>
          </p:cNvGrpSpPr>
          <p:nvPr/>
        </p:nvGrpSpPr>
        <p:grpSpPr bwMode="auto">
          <a:xfrm>
            <a:off x="9656763" y="1368203"/>
            <a:ext cx="230187" cy="279400"/>
            <a:chOff x="5123" y="793"/>
            <a:chExt cx="145" cy="176"/>
          </a:xfrm>
        </p:grpSpPr>
        <p:graphicFrame>
          <p:nvGraphicFramePr>
            <p:cNvPr id="5152" name="Object 53"/>
            <p:cNvGraphicFramePr>
              <a:graphicFrameLocks noChangeAspect="1"/>
            </p:cNvGraphicFramePr>
            <p:nvPr/>
          </p:nvGraphicFramePr>
          <p:xfrm>
            <a:off x="5136" y="823"/>
            <a:ext cx="129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3" name="Equation" r:id="rId29" imgW="171428" imgH="200179" progId="Equation.3">
                    <p:embed/>
                  </p:oleObj>
                </mc:Choice>
                <mc:Fallback>
                  <p:oleObj name="Equation" r:id="rId29" imgW="171428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823"/>
                          <a:ext cx="129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3" name="Line 54"/>
            <p:cNvSpPr>
              <a:spLocks noChangeShapeType="1"/>
            </p:cNvSpPr>
            <p:nvPr/>
          </p:nvSpPr>
          <p:spPr bwMode="auto">
            <a:xfrm>
              <a:off x="5123" y="793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75" name="Group 55"/>
          <p:cNvGrpSpPr>
            <a:grpSpLocks/>
          </p:cNvGrpSpPr>
          <p:nvPr/>
        </p:nvGrpSpPr>
        <p:grpSpPr bwMode="auto">
          <a:xfrm>
            <a:off x="6858000" y="4749800"/>
            <a:ext cx="230188" cy="279400"/>
            <a:chOff x="5123" y="793"/>
            <a:chExt cx="145" cy="176"/>
          </a:xfrm>
        </p:grpSpPr>
        <p:graphicFrame>
          <p:nvGraphicFramePr>
            <p:cNvPr id="12" name="Object 56"/>
            <p:cNvGraphicFramePr>
              <a:graphicFrameLocks noChangeAspect="1"/>
            </p:cNvGraphicFramePr>
            <p:nvPr/>
          </p:nvGraphicFramePr>
          <p:xfrm>
            <a:off x="5136" y="823"/>
            <a:ext cx="129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4" name="Equation" r:id="rId31" imgW="171428" imgH="200179" progId="Equation.3">
                    <p:embed/>
                  </p:oleObj>
                </mc:Choice>
                <mc:Fallback>
                  <p:oleObj name="Equation" r:id="rId31" imgW="171428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823"/>
                          <a:ext cx="129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57"/>
            <p:cNvSpPr>
              <a:spLocks noChangeShapeType="1"/>
            </p:cNvSpPr>
            <p:nvPr/>
          </p:nvSpPr>
          <p:spPr bwMode="auto">
            <a:xfrm>
              <a:off x="5123" y="793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58"/>
          <p:cNvGrpSpPr>
            <a:grpSpLocks/>
          </p:cNvGrpSpPr>
          <p:nvPr/>
        </p:nvGrpSpPr>
        <p:grpSpPr bwMode="auto">
          <a:xfrm>
            <a:off x="7727950" y="4605338"/>
            <a:ext cx="635000" cy="387350"/>
            <a:chOff x="3360" y="2832"/>
            <a:chExt cx="470" cy="288"/>
          </a:xfrm>
        </p:grpSpPr>
        <p:graphicFrame>
          <p:nvGraphicFramePr>
            <p:cNvPr id="15" name="Object 59"/>
            <p:cNvGraphicFramePr>
              <a:graphicFrameLocks noChangeAspect="1"/>
            </p:cNvGraphicFramePr>
            <p:nvPr/>
          </p:nvGraphicFramePr>
          <p:xfrm>
            <a:off x="3456" y="2832"/>
            <a:ext cx="37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5" name="Equation" r:id="rId33" imgW="171428" imgH="133453" progId="Equation.3">
                    <p:embed/>
                  </p:oleObj>
                </mc:Choice>
                <mc:Fallback>
                  <p:oleObj name="Equation" r:id="rId33" imgW="171428" imgH="1334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832"/>
                          <a:ext cx="37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Oval 60"/>
            <p:cNvSpPr>
              <a:spLocks noChangeArrowheads="1"/>
            </p:cNvSpPr>
            <p:nvPr/>
          </p:nvSpPr>
          <p:spPr bwMode="auto">
            <a:xfrm>
              <a:off x="3360" y="2928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2881765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1" grpId="0" autoUpdateAnimBg="0"/>
      <p:bldP spid="5142" grpId="0" build="p" autoUpdateAnimBg="0" advAuto="0"/>
      <p:bldP spid="5144" grpId="0" build="p" autoUpdateAnimBg="0"/>
      <p:bldP spid="5145" grpId="0" build="p" autoUpdateAnimBg="0"/>
      <p:bldP spid="5146" grpId="0" build="p" autoUpdateAnimBg="0"/>
      <p:bldP spid="5147" grpId="0" autoUpdateAnimBg="0"/>
      <p:bldP spid="5148" grpId="0" build="p" autoUpdateAnimBg="0" advAuto="0"/>
      <p:bldP spid="5169" grpId="0" animBg="1"/>
      <p:bldP spid="5170" grpId="0" autoUpdateAnimBg="0"/>
      <p:bldP spid="5171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968068"/>
              </p:ext>
            </p:extLst>
          </p:nvPr>
        </p:nvGraphicFramePr>
        <p:xfrm>
          <a:off x="2995768" y="4531110"/>
          <a:ext cx="2263463" cy="17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66" name="Equation" r:id="rId3" imgW="990360" imgH="761760" progId="Equation.DSMT4">
                  <p:embed/>
                </p:oleObj>
              </mc:Choice>
              <mc:Fallback>
                <p:oleObj name="Equation" r:id="rId3" imgW="99036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768" y="4531110"/>
                        <a:ext cx="2263463" cy="175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697497"/>
              </p:ext>
            </p:extLst>
          </p:nvPr>
        </p:nvGraphicFramePr>
        <p:xfrm>
          <a:off x="6322961" y="3668091"/>
          <a:ext cx="454129" cy="574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67"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2961" y="3668091"/>
                        <a:ext cx="454129" cy="574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673089"/>
              </p:ext>
            </p:extLst>
          </p:nvPr>
        </p:nvGraphicFramePr>
        <p:xfrm>
          <a:off x="8101683" y="3668091"/>
          <a:ext cx="432083" cy="610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68" name="Equation" r:id="rId7" imgW="164880" imgH="241200" progId="Equation.DSMT4">
                  <p:embed/>
                </p:oleObj>
              </mc:Choice>
              <mc:Fallback>
                <p:oleObj name="Equation" r:id="rId7" imgW="164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683" y="3668091"/>
                        <a:ext cx="432083" cy="610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396519"/>
              </p:ext>
            </p:extLst>
          </p:nvPr>
        </p:nvGraphicFramePr>
        <p:xfrm>
          <a:off x="9949254" y="3748096"/>
          <a:ext cx="409450" cy="60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69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9254" y="3748096"/>
                        <a:ext cx="409450" cy="60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4" name="Group 6"/>
          <p:cNvGrpSpPr>
            <a:grpSpLocks/>
          </p:cNvGrpSpPr>
          <p:nvPr/>
        </p:nvGrpSpPr>
        <p:grpSpPr bwMode="auto">
          <a:xfrm>
            <a:off x="3343277" y="1747839"/>
            <a:ext cx="1697038" cy="1611313"/>
            <a:chOff x="1170" y="1101"/>
            <a:chExt cx="1069" cy="1015"/>
          </a:xfrm>
        </p:grpSpPr>
        <p:graphicFrame>
          <p:nvGraphicFramePr>
            <p:cNvPr id="4203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7317037"/>
                </p:ext>
              </p:extLst>
            </p:nvPr>
          </p:nvGraphicFramePr>
          <p:xfrm>
            <a:off x="1170" y="1101"/>
            <a:ext cx="1069" cy="1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70" name="Equation" r:id="rId11" imgW="736560" imgH="698400" progId="Equation.DSMT4">
                    <p:embed/>
                  </p:oleObj>
                </mc:Choice>
                <mc:Fallback>
                  <p:oleObj name="Equation" r:id="rId11" imgW="736560" imgH="69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0" y="1101"/>
                          <a:ext cx="1069" cy="10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34" name="Line 8"/>
            <p:cNvSpPr>
              <a:spLocks noChangeShapeType="1"/>
            </p:cNvSpPr>
            <p:nvPr/>
          </p:nvSpPr>
          <p:spPr bwMode="auto">
            <a:xfrm>
              <a:off x="1269" y="11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5" name="Line 9"/>
            <p:cNvSpPr>
              <a:spLocks noChangeShapeType="1"/>
            </p:cNvSpPr>
            <p:nvPr/>
          </p:nvSpPr>
          <p:spPr bwMode="auto">
            <a:xfrm>
              <a:off x="1623" y="11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6" name="Line 10"/>
            <p:cNvSpPr>
              <a:spLocks noChangeShapeType="1"/>
            </p:cNvSpPr>
            <p:nvPr/>
          </p:nvSpPr>
          <p:spPr bwMode="auto">
            <a:xfrm>
              <a:off x="1931" y="11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30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867058"/>
              </p:ext>
            </p:extLst>
          </p:nvPr>
        </p:nvGraphicFramePr>
        <p:xfrm>
          <a:off x="10605741" y="1973504"/>
          <a:ext cx="317500" cy="1101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71" name="Equation" r:id="rId13" imgW="285598" imgH="952590" progId="Equation.DSMT4">
                  <p:embed/>
                </p:oleObj>
              </mc:Choice>
              <mc:Fallback>
                <p:oleObj name="Equation" r:id="rId13" imgW="285598" imgH="9525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5741" y="1973504"/>
                        <a:ext cx="317500" cy="11012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Rectangle 12"/>
          <p:cNvSpPr>
            <a:spLocks noGrp="1" noChangeArrowheads="1"/>
          </p:cNvSpPr>
          <p:nvPr>
            <p:ph type="title"/>
          </p:nvPr>
        </p:nvSpPr>
        <p:spPr>
          <a:xfrm>
            <a:off x="2095500" y="312591"/>
            <a:ext cx="4038600" cy="6858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混合积的坐标表示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133600" y="1020764"/>
            <a:ext cx="990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430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324641"/>
              </p:ext>
            </p:extLst>
          </p:nvPr>
        </p:nvGraphicFramePr>
        <p:xfrm>
          <a:off x="3489776" y="2253702"/>
          <a:ext cx="465281" cy="57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72" name="Equation" r:id="rId15" imgW="177480" imgH="228600" progId="Equation.DSMT4">
                  <p:embed/>
                </p:oleObj>
              </mc:Choice>
              <mc:Fallback>
                <p:oleObj name="Equation" r:id="rId15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776" y="2253702"/>
                        <a:ext cx="465281" cy="57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555390"/>
              </p:ext>
            </p:extLst>
          </p:nvPr>
        </p:nvGraphicFramePr>
        <p:xfrm>
          <a:off x="4001647" y="2266256"/>
          <a:ext cx="446351" cy="597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73" name="Equation" r:id="rId17" imgW="177480" imgH="241200" progId="Equation.DSMT4">
                  <p:embed/>
                </p:oleObj>
              </mc:Choice>
              <mc:Fallback>
                <p:oleObj name="Equation" r:id="rId17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1647" y="2266256"/>
                        <a:ext cx="446351" cy="597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936940"/>
              </p:ext>
            </p:extLst>
          </p:nvPr>
        </p:nvGraphicFramePr>
        <p:xfrm>
          <a:off x="4449486" y="2248820"/>
          <a:ext cx="433387" cy="58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74" name="Equation" r:id="rId19" imgW="164880" imgH="228600" progId="Equation.DSMT4">
                  <p:embed/>
                </p:oleObj>
              </mc:Choice>
              <mc:Fallback>
                <p:oleObj name="Equation" r:id="rId19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486" y="2248820"/>
                        <a:ext cx="433387" cy="58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634495"/>
              </p:ext>
            </p:extLst>
          </p:nvPr>
        </p:nvGraphicFramePr>
        <p:xfrm>
          <a:off x="3500440" y="2811802"/>
          <a:ext cx="431802" cy="545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75" name="Equation" r:id="rId21" imgW="177480" imgH="228600" progId="Equation.DSMT4">
                  <p:embed/>
                </p:oleObj>
              </mc:Choice>
              <mc:Fallback>
                <p:oleObj name="Equation" r:id="rId21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40" y="2811802"/>
                        <a:ext cx="431802" cy="545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070850"/>
              </p:ext>
            </p:extLst>
          </p:nvPr>
        </p:nvGraphicFramePr>
        <p:xfrm>
          <a:off x="3979013" y="2842446"/>
          <a:ext cx="430036" cy="567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76" name="Equation" r:id="rId23" imgW="177480" imgH="241200" progId="Equation.DSMT4">
                  <p:embed/>
                </p:oleObj>
              </mc:Choice>
              <mc:Fallback>
                <p:oleObj name="Equation" r:id="rId23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013" y="2842446"/>
                        <a:ext cx="430036" cy="567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673290"/>
              </p:ext>
            </p:extLst>
          </p:nvPr>
        </p:nvGraphicFramePr>
        <p:xfrm>
          <a:off x="4454219" y="2842325"/>
          <a:ext cx="419227" cy="567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77" name="Equation" r:id="rId25" imgW="164880" imgH="228600" progId="Equation.DSMT4">
                  <p:embed/>
                </p:oleObj>
              </mc:Choice>
              <mc:Fallback>
                <p:oleObj name="Equation" r:id="rId25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219" y="2842325"/>
                        <a:ext cx="419227" cy="567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062882"/>
              </p:ext>
            </p:extLst>
          </p:nvPr>
        </p:nvGraphicFramePr>
        <p:xfrm>
          <a:off x="5086953" y="1898008"/>
          <a:ext cx="663065" cy="1268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78" name="Equation" r:id="rId27" imgW="279360" imgH="469800" progId="Equation.DSMT4">
                  <p:embed/>
                </p:oleObj>
              </mc:Choice>
              <mc:Fallback>
                <p:oleObj name="Equation" r:id="rId27" imgW="2793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953" y="1898008"/>
                        <a:ext cx="663065" cy="1268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845223"/>
              </p:ext>
            </p:extLst>
          </p:nvPr>
        </p:nvGraphicFramePr>
        <p:xfrm>
          <a:off x="6572972" y="3390635"/>
          <a:ext cx="1643135" cy="1165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79" name="Equation" r:id="rId29" imgW="685800" imgH="482400" progId="Equation.DSMT4">
                  <p:embed/>
                </p:oleObj>
              </mc:Choice>
              <mc:Fallback>
                <p:oleObj name="Equation" r:id="rId29" imgW="685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972" y="3390635"/>
                        <a:ext cx="1643135" cy="1165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005831"/>
              </p:ext>
            </p:extLst>
          </p:nvPr>
        </p:nvGraphicFramePr>
        <p:xfrm>
          <a:off x="8472518" y="3383783"/>
          <a:ext cx="1545530" cy="1162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0" name="Equation" r:id="rId31" imgW="698400" imgH="520560" progId="Equation.DSMT4">
                  <p:embed/>
                </p:oleObj>
              </mc:Choice>
              <mc:Fallback>
                <p:oleObj name="Equation" r:id="rId31" imgW="6984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518" y="3383783"/>
                        <a:ext cx="1545530" cy="1162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31" name="Group 23"/>
          <p:cNvGrpSpPr>
            <a:grpSpLocks/>
          </p:cNvGrpSpPr>
          <p:nvPr/>
        </p:nvGrpSpPr>
        <p:grpSpPr bwMode="auto">
          <a:xfrm>
            <a:off x="3048000" y="3733808"/>
            <a:ext cx="1752600" cy="504826"/>
            <a:chOff x="960" y="2352"/>
            <a:chExt cx="1104" cy="318"/>
          </a:xfrm>
        </p:grpSpPr>
        <p:graphicFrame>
          <p:nvGraphicFramePr>
            <p:cNvPr id="42029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3245301"/>
                </p:ext>
              </p:extLst>
            </p:nvPr>
          </p:nvGraphicFramePr>
          <p:xfrm>
            <a:off x="960" y="2361"/>
            <a:ext cx="1100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81" name="Equation" r:id="rId33" imgW="761760" imgH="203040" progId="Equation.DSMT4">
                    <p:embed/>
                  </p:oleObj>
                </mc:Choice>
                <mc:Fallback>
                  <p:oleObj name="Equation" r:id="rId33" imgW="7617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361"/>
                          <a:ext cx="1100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30" name="Line 25"/>
            <p:cNvSpPr>
              <a:spLocks noChangeShapeType="1"/>
            </p:cNvSpPr>
            <p:nvPr/>
          </p:nvSpPr>
          <p:spPr bwMode="auto">
            <a:xfrm>
              <a:off x="1260" y="24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1" name="Line 26"/>
            <p:cNvSpPr>
              <a:spLocks noChangeShapeType="1"/>
            </p:cNvSpPr>
            <p:nvPr/>
          </p:nvSpPr>
          <p:spPr bwMode="auto">
            <a:xfrm>
              <a:off x="1568" y="23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2" name="Line 27"/>
            <p:cNvSpPr>
              <a:spLocks noChangeShapeType="1"/>
            </p:cNvSpPr>
            <p:nvPr/>
          </p:nvSpPr>
          <p:spPr bwMode="auto">
            <a:xfrm>
              <a:off x="1920" y="24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036" name="Group 28"/>
          <p:cNvGrpSpPr>
            <a:grpSpLocks/>
          </p:cNvGrpSpPr>
          <p:nvPr/>
        </p:nvGrpSpPr>
        <p:grpSpPr bwMode="auto">
          <a:xfrm>
            <a:off x="2236789" y="2286001"/>
            <a:ext cx="1050925" cy="460375"/>
            <a:chOff x="449" y="1440"/>
            <a:chExt cx="662" cy="290"/>
          </a:xfrm>
        </p:grpSpPr>
        <p:graphicFrame>
          <p:nvGraphicFramePr>
            <p:cNvPr id="42026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8909326"/>
                </p:ext>
              </p:extLst>
            </p:nvPr>
          </p:nvGraphicFramePr>
          <p:xfrm>
            <a:off x="449" y="1450"/>
            <a:ext cx="66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82" name="Equation" r:id="rId35" imgW="444240" imgH="177480" progId="Equation.DSMT4">
                    <p:embed/>
                  </p:oleObj>
                </mc:Choice>
                <mc:Fallback>
                  <p:oleObj name="Equation" r:id="rId35" imgW="4442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" y="1450"/>
                          <a:ext cx="66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27" name="Line 30"/>
            <p:cNvSpPr>
              <a:spLocks noChangeShapeType="1"/>
            </p:cNvSpPr>
            <p:nvPr/>
          </p:nvSpPr>
          <p:spPr bwMode="auto">
            <a:xfrm>
              <a:off x="480" y="148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8" name="Line 31"/>
            <p:cNvSpPr>
              <a:spLocks noChangeShapeType="1"/>
            </p:cNvSpPr>
            <p:nvPr/>
          </p:nvSpPr>
          <p:spPr bwMode="auto">
            <a:xfrm>
              <a:off x="768" y="144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040" name="Group 32"/>
          <p:cNvGrpSpPr>
            <a:grpSpLocks/>
          </p:cNvGrpSpPr>
          <p:nvPr/>
        </p:nvGrpSpPr>
        <p:grpSpPr bwMode="auto">
          <a:xfrm>
            <a:off x="2743201" y="1066804"/>
            <a:ext cx="2427288" cy="600076"/>
            <a:chOff x="768" y="672"/>
            <a:chExt cx="1529" cy="378"/>
          </a:xfrm>
        </p:grpSpPr>
        <p:graphicFrame>
          <p:nvGraphicFramePr>
            <p:cNvPr id="4202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6208934"/>
                </p:ext>
              </p:extLst>
            </p:nvPr>
          </p:nvGraphicFramePr>
          <p:xfrm>
            <a:off x="768" y="672"/>
            <a:ext cx="1529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83" name="Equation" r:id="rId37" imgW="1028520" imgH="241200" progId="Equation.DSMT4">
                    <p:embed/>
                  </p:oleObj>
                </mc:Choice>
                <mc:Fallback>
                  <p:oleObj name="Equation" r:id="rId37" imgW="10285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672"/>
                          <a:ext cx="1529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25" name="Line 34"/>
            <p:cNvSpPr>
              <a:spLocks noChangeShapeType="1"/>
            </p:cNvSpPr>
            <p:nvPr/>
          </p:nvSpPr>
          <p:spPr bwMode="auto">
            <a:xfrm>
              <a:off x="775" y="761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043" name="Group 35"/>
          <p:cNvGrpSpPr>
            <a:grpSpLocks/>
          </p:cNvGrpSpPr>
          <p:nvPr/>
        </p:nvGrpSpPr>
        <p:grpSpPr bwMode="auto">
          <a:xfrm>
            <a:off x="1824040" y="3659189"/>
            <a:ext cx="1290638" cy="619124"/>
            <a:chOff x="2580" y="974"/>
            <a:chExt cx="813" cy="390"/>
          </a:xfrm>
        </p:grpSpPr>
        <p:graphicFrame>
          <p:nvGraphicFramePr>
            <p:cNvPr id="42020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1540983"/>
                </p:ext>
              </p:extLst>
            </p:nvPr>
          </p:nvGraphicFramePr>
          <p:xfrm>
            <a:off x="2580" y="974"/>
            <a:ext cx="813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84" name="Equation" r:id="rId39" imgW="558720" imgH="253800" progId="Equation.DSMT4">
                    <p:embed/>
                  </p:oleObj>
                </mc:Choice>
                <mc:Fallback>
                  <p:oleObj name="Equation" r:id="rId39" imgW="55872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0" y="974"/>
                          <a:ext cx="813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21" name="Line 37"/>
            <p:cNvSpPr>
              <a:spLocks noChangeShapeType="1"/>
            </p:cNvSpPr>
            <p:nvPr/>
          </p:nvSpPr>
          <p:spPr bwMode="auto">
            <a:xfrm>
              <a:off x="2736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2" name="Line 38"/>
            <p:cNvSpPr>
              <a:spLocks noChangeShapeType="1"/>
            </p:cNvSpPr>
            <p:nvPr/>
          </p:nvSpPr>
          <p:spPr bwMode="auto">
            <a:xfrm>
              <a:off x="2928" y="100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3" name="Line 39"/>
            <p:cNvSpPr>
              <a:spLocks noChangeShapeType="1"/>
            </p:cNvSpPr>
            <p:nvPr/>
          </p:nvSpPr>
          <p:spPr bwMode="auto">
            <a:xfrm>
              <a:off x="3120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304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509084"/>
              </p:ext>
            </p:extLst>
          </p:nvPr>
        </p:nvGraphicFramePr>
        <p:xfrm>
          <a:off x="4758662" y="3346937"/>
          <a:ext cx="1643495" cy="123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5" name="Equation" r:id="rId41" imgW="698400" imgH="520560" progId="Equation.DSMT4">
                  <p:embed/>
                </p:oleObj>
              </mc:Choice>
              <mc:Fallback>
                <p:oleObj name="Equation" r:id="rId41" imgW="6984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8662" y="3346937"/>
                        <a:ext cx="1643495" cy="123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49" name="Group 41"/>
          <p:cNvGrpSpPr>
            <a:grpSpLocks/>
          </p:cNvGrpSpPr>
          <p:nvPr/>
        </p:nvGrpSpPr>
        <p:grpSpPr bwMode="auto">
          <a:xfrm>
            <a:off x="5283203" y="1150940"/>
            <a:ext cx="2284413" cy="585788"/>
            <a:chOff x="2368" y="725"/>
            <a:chExt cx="1439" cy="369"/>
          </a:xfrm>
        </p:grpSpPr>
        <p:graphicFrame>
          <p:nvGraphicFramePr>
            <p:cNvPr id="42018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5710581"/>
                </p:ext>
              </p:extLst>
            </p:nvPr>
          </p:nvGraphicFramePr>
          <p:xfrm>
            <a:off x="2368" y="725"/>
            <a:ext cx="1439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86" name="Equation" r:id="rId43" imgW="990360" imgH="241200" progId="Equation.DSMT4">
                    <p:embed/>
                  </p:oleObj>
                </mc:Choice>
                <mc:Fallback>
                  <p:oleObj name="Equation" r:id="rId43" imgW="9903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8" y="725"/>
                          <a:ext cx="1439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9" name="Line 43"/>
            <p:cNvSpPr>
              <a:spLocks noChangeShapeType="1"/>
            </p:cNvSpPr>
            <p:nvPr/>
          </p:nvSpPr>
          <p:spPr bwMode="auto">
            <a:xfrm>
              <a:off x="2391" y="743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052" name="Group 44"/>
          <p:cNvGrpSpPr>
            <a:grpSpLocks/>
          </p:cNvGrpSpPr>
          <p:nvPr/>
        </p:nvGrpSpPr>
        <p:grpSpPr bwMode="auto">
          <a:xfrm>
            <a:off x="7696201" y="1100140"/>
            <a:ext cx="2300288" cy="627063"/>
            <a:chOff x="3888" y="693"/>
            <a:chExt cx="1449" cy="395"/>
          </a:xfrm>
        </p:grpSpPr>
        <p:graphicFrame>
          <p:nvGraphicFramePr>
            <p:cNvPr id="4201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9360342"/>
                </p:ext>
              </p:extLst>
            </p:nvPr>
          </p:nvGraphicFramePr>
          <p:xfrm>
            <a:off x="3895" y="693"/>
            <a:ext cx="1442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87" name="Equation" r:id="rId45" imgW="927000" imgH="241200" progId="Equation.DSMT4">
                    <p:embed/>
                  </p:oleObj>
                </mc:Choice>
                <mc:Fallback>
                  <p:oleObj name="Equation" r:id="rId45" imgW="9270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5" y="693"/>
                          <a:ext cx="1442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7" name="Line 46"/>
            <p:cNvSpPr>
              <a:spLocks noChangeShapeType="1"/>
            </p:cNvSpPr>
            <p:nvPr/>
          </p:nvSpPr>
          <p:spPr bwMode="auto">
            <a:xfrm>
              <a:off x="3888" y="7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305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969832"/>
              </p:ext>
            </p:extLst>
          </p:nvPr>
        </p:nvGraphicFramePr>
        <p:xfrm>
          <a:off x="5657850" y="1844677"/>
          <a:ext cx="1609368" cy="1322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8" name="Equation" r:id="rId47" imgW="634680" imgH="520560" progId="Equation.DSMT4">
                  <p:embed/>
                </p:oleObj>
              </mc:Choice>
              <mc:Fallback>
                <p:oleObj name="Equation" r:id="rId47" imgW="6346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0" y="1844677"/>
                        <a:ext cx="1609368" cy="132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252092"/>
              </p:ext>
            </p:extLst>
          </p:nvPr>
        </p:nvGraphicFramePr>
        <p:xfrm>
          <a:off x="7267218" y="1920774"/>
          <a:ext cx="1887905" cy="122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9" name="Equation" r:id="rId49" imgW="749160" imgH="482400" progId="Equation.DSMT4">
                  <p:embed/>
                </p:oleObj>
              </mc:Choice>
              <mc:Fallback>
                <p:oleObj name="Equation" r:id="rId49" imgW="749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218" y="1920774"/>
                        <a:ext cx="1887905" cy="122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7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384270"/>
              </p:ext>
            </p:extLst>
          </p:nvPr>
        </p:nvGraphicFramePr>
        <p:xfrm>
          <a:off x="9155123" y="1844677"/>
          <a:ext cx="1493863" cy="130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90" name="Equation" r:id="rId51" imgW="596880" imgH="520560" progId="Equation.DSMT4">
                  <p:embed/>
                </p:oleObj>
              </mc:Choice>
              <mc:Fallback>
                <p:oleObj name="Equation" r:id="rId51" imgW="5968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5123" y="1844677"/>
                        <a:ext cx="1493863" cy="130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29556"/>
              </p:ext>
            </p:extLst>
          </p:nvPr>
        </p:nvGraphicFramePr>
        <p:xfrm>
          <a:off x="3386934" y="5651500"/>
          <a:ext cx="455612" cy="571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91" name="Equation" r:id="rId53" imgW="177480" imgH="228600" progId="Equation.DSMT4">
                  <p:embed/>
                </p:oleObj>
              </mc:Choice>
              <mc:Fallback>
                <p:oleObj name="Equation" r:id="rId53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934" y="5651500"/>
                        <a:ext cx="455612" cy="571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9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885259"/>
              </p:ext>
            </p:extLst>
          </p:nvPr>
        </p:nvGraphicFramePr>
        <p:xfrm>
          <a:off x="4056726" y="5651500"/>
          <a:ext cx="420687" cy="599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92" name="Equation" r:id="rId55" imgW="164880" imgH="241200" progId="Equation.DSMT4">
                  <p:embed/>
                </p:oleObj>
              </mc:Choice>
              <mc:Fallback>
                <p:oleObj name="Equation" r:id="rId55" imgW="164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726" y="5651500"/>
                        <a:ext cx="420687" cy="599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6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11214"/>
              </p:ext>
            </p:extLst>
          </p:nvPr>
        </p:nvGraphicFramePr>
        <p:xfrm>
          <a:off x="4716540" y="5669779"/>
          <a:ext cx="363539" cy="534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93" name="Equation" r:id="rId57" imgW="152280" imgH="228600" progId="Equation.DSMT4">
                  <p:embed/>
                </p:oleObj>
              </mc:Choice>
              <mc:Fallback>
                <p:oleObj name="Equation" r:id="rId57" imgW="15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540" y="5669779"/>
                        <a:ext cx="363539" cy="534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0102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4102" y="731135"/>
            <a:ext cx="1600200" cy="6096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C.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性质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057400" y="1377247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三个非零向量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997973" y="1346932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共面的充要条件是</a:t>
            </a:r>
          </a:p>
        </p:txBody>
      </p:sp>
      <p:graphicFrame>
        <p:nvGraphicFramePr>
          <p:cNvPr id="44037" name="Object 5">
            <a:hlinkClick r:id="rId3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33876"/>
              </p:ext>
            </p:extLst>
          </p:nvPr>
        </p:nvGraphicFramePr>
        <p:xfrm>
          <a:off x="5334149" y="2047930"/>
          <a:ext cx="574677" cy="446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4" name="Equation" r:id="rId4" imgW="241200" imgH="177480" progId="Equation.DSMT4">
                  <p:embed/>
                </p:oleObj>
              </mc:Choice>
              <mc:Fallback>
                <p:oleObj name="Equation" r:id="rId4" imgW="241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149" y="2047930"/>
                        <a:ext cx="574677" cy="446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2088226" y="2642066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轮换对称性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937123"/>
              </p:ext>
            </p:extLst>
          </p:nvPr>
        </p:nvGraphicFramePr>
        <p:xfrm>
          <a:off x="3225861" y="3337109"/>
          <a:ext cx="1433497" cy="518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5" name="Equation" r:id="rId6" imgW="596880" imgH="203040" progId="Equation.DSMT4">
                  <p:embed/>
                </p:oleObj>
              </mc:Choice>
              <mc:Fallback>
                <p:oleObj name="Equation" r:id="rId6" imgW="596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61" y="3337109"/>
                        <a:ext cx="1433497" cy="518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3159940" y="4367213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可用三阶行列式推出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grpSp>
        <p:nvGrpSpPr>
          <p:cNvPr id="44041" name="Group 9"/>
          <p:cNvGrpSpPr>
            <a:grpSpLocks/>
          </p:cNvGrpSpPr>
          <p:nvPr/>
        </p:nvGrpSpPr>
        <p:grpSpPr bwMode="auto">
          <a:xfrm>
            <a:off x="4050655" y="1995542"/>
            <a:ext cx="1335088" cy="639764"/>
            <a:chOff x="2554" y="975"/>
            <a:chExt cx="841" cy="403"/>
          </a:xfrm>
        </p:grpSpPr>
        <p:graphicFrame>
          <p:nvGraphicFramePr>
            <p:cNvPr id="4306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6873677"/>
                </p:ext>
              </p:extLst>
            </p:nvPr>
          </p:nvGraphicFramePr>
          <p:xfrm>
            <a:off x="2554" y="975"/>
            <a:ext cx="841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06" name="Equation" r:id="rId8" imgW="558720" imgH="253800" progId="Equation.DSMT4">
                    <p:embed/>
                  </p:oleObj>
                </mc:Choice>
                <mc:Fallback>
                  <p:oleObj name="Equation" r:id="rId8" imgW="55872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4" y="975"/>
                          <a:ext cx="841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67" name="Line 11"/>
            <p:cNvSpPr>
              <a:spLocks noChangeShapeType="1"/>
            </p:cNvSpPr>
            <p:nvPr/>
          </p:nvSpPr>
          <p:spPr bwMode="auto">
            <a:xfrm>
              <a:off x="2736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68" name="Line 12"/>
            <p:cNvSpPr>
              <a:spLocks noChangeShapeType="1"/>
            </p:cNvSpPr>
            <p:nvPr/>
          </p:nvSpPr>
          <p:spPr bwMode="auto">
            <a:xfrm>
              <a:off x="2928" y="100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69" name="Line 13"/>
            <p:cNvSpPr>
              <a:spLocks noChangeShapeType="1"/>
            </p:cNvSpPr>
            <p:nvPr/>
          </p:nvSpPr>
          <p:spPr bwMode="auto">
            <a:xfrm>
              <a:off x="3120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046" name="Group 14"/>
          <p:cNvGrpSpPr>
            <a:grpSpLocks/>
          </p:cNvGrpSpPr>
          <p:nvPr/>
        </p:nvGrpSpPr>
        <p:grpSpPr bwMode="auto">
          <a:xfrm>
            <a:off x="4846733" y="1402557"/>
            <a:ext cx="1139825" cy="496888"/>
            <a:chOff x="2569" y="809"/>
            <a:chExt cx="718" cy="313"/>
          </a:xfrm>
        </p:grpSpPr>
        <p:graphicFrame>
          <p:nvGraphicFramePr>
            <p:cNvPr id="43062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3014040"/>
                </p:ext>
              </p:extLst>
            </p:nvPr>
          </p:nvGraphicFramePr>
          <p:xfrm>
            <a:off x="2569" y="809"/>
            <a:ext cx="718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07" name="Equation" r:id="rId10" imgW="482400" imgH="203040" progId="Equation.DSMT4">
                    <p:embed/>
                  </p:oleObj>
                </mc:Choice>
                <mc:Fallback>
                  <p:oleObj name="Equation" r:id="rId10" imgW="482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9" y="809"/>
                          <a:ext cx="718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63" name="Line 16"/>
            <p:cNvSpPr>
              <a:spLocks noChangeShapeType="1"/>
            </p:cNvSpPr>
            <p:nvPr/>
          </p:nvSpPr>
          <p:spPr bwMode="auto">
            <a:xfrm>
              <a:off x="2582" y="8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64" name="Line 17"/>
            <p:cNvSpPr>
              <a:spLocks noChangeShapeType="1"/>
            </p:cNvSpPr>
            <p:nvPr/>
          </p:nvSpPr>
          <p:spPr bwMode="auto">
            <a:xfrm>
              <a:off x="2868" y="8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65" name="Line 18"/>
            <p:cNvSpPr>
              <a:spLocks noChangeShapeType="1"/>
            </p:cNvSpPr>
            <p:nvPr/>
          </p:nvSpPr>
          <p:spPr bwMode="auto">
            <a:xfrm>
              <a:off x="3128" y="8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051" name="Group 19"/>
          <p:cNvGrpSpPr>
            <a:grpSpLocks/>
          </p:cNvGrpSpPr>
          <p:nvPr/>
        </p:nvGrpSpPr>
        <p:grpSpPr bwMode="auto">
          <a:xfrm>
            <a:off x="3385343" y="3414586"/>
            <a:ext cx="315913" cy="354013"/>
            <a:chOff x="1214" y="2008"/>
            <a:chExt cx="199" cy="223"/>
          </a:xfrm>
        </p:grpSpPr>
        <p:graphicFrame>
          <p:nvGraphicFramePr>
            <p:cNvPr id="4306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5713955"/>
                </p:ext>
              </p:extLst>
            </p:nvPr>
          </p:nvGraphicFramePr>
          <p:xfrm>
            <a:off x="1214" y="2008"/>
            <a:ext cx="199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08" name="Equation" r:id="rId12" imgW="126720" imgH="139680" progId="Equation.DSMT4">
                    <p:embed/>
                  </p:oleObj>
                </mc:Choice>
                <mc:Fallback>
                  <p:oleObj name="Equation" r:id="rId12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" y="2008"/>
                          <a:ext cx="199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61" name="Line 21"/>
            <p:cNvSpPr>
              <a:spLocks noChangeShapeType="1"/>
            </p:cNvSpPr>
            <p:nvPr/>
          </p:nvSpPr>
          <p:spPr bwMode="auto">
            <a:xfrm>
              <a:off x="1248" y="201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3815352" y="3359542"/>
            <a:ext cx="328613" cy="452438"/>
            <a:chOff x="1452" y="1972"/>
            <a:chExt cx="207" cy="285"/>
          </a:xfrm>
        </p:grpSpPr>
        <p:graphicFrame>
          <p:nvGraphicFramePr>
            <p:cNvPr id="43058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1207987"/>
                </p:ext>
              </p:extLst>
            </p:nvPr>
          </p:nvGraphicFramePr>
          <p:xfrm>
            <a:off x="1452" y="1982"/>
            <a:ext cx="207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09" name="Equation" r:id="rId14" imgW="126720" imgH="177480" progId="Equation.DSMT4">
                    <p:embed/>
                  </p:oleObj>
                </mc:Choice>
                <mc:Fallback>
                  <p:oleObj name="Equation" r:id="rId14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" y="1982"/>
                          <a:ext cx="207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59" name="Line 24"/>
            <p:cNvSpPr>
              <a:spLocks noChangeShapeType="1"/>
            </p:cNvSpPr>
            <p:nvPr/>
          </p:nvSpPr>
          <p:spPr bwMode="auto">
            <a:xfrm>
              <a:off x="1473" y="1972"/>
              <a:ext cx="144" cy="0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057" name="Group 25"/>
          <p:cNvGrpSpPr>
            <a:grpSpLocks/>
          </p:cNvGrpSpPr>
          <p:nvPr/>
        </p:nvGrpSpPr>
        <p:grpSpPr bwMode="auto">
          <a:xfrm>
            <a:off x="4194320" y="3438794"/>
            <a:ext cx="307975" cy="338138"/>
            <a:chOff x="1680" y="2016"/>
            <a:chExt cx="194" cy="213"/>
          </a:xfrm>
        </p:grpSpPr>
        <p:graphicFrame>
          <p:nvGraphicFramePr>
            <p:cNvPr id="43056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8443687"/>
                </p:ext>
              </p:extLst>
            </p:nvPr>
          </p:nvGraphicFramePr>
          <p:xfrm>
            <a:off x="1695" y="2016"/>
            <a:ext cx="179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10" name="Equation" r:id="rId16" imgW="114120" imgH="139680" progId="Equation.DSMT4">
                    <p:embed/>
                  </p:oleObj>
                </mc:Choice>
                <mc:Fallback>
                  <p:oleObj name="Equation" r:id="rId16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5" y="2016"/>
                          <a:ext cx="179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57" name="Line 27"/>
            <p:cNvSpPr>
              <a:spLocks noChangeShapeType="1"/>
            </p:cNvSpPr>
            <p:nvPr/>
          </p:nvSpPr>
          <p:spPr bwMode="auto">
            <a:xfrm>
              <a:off x="168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060" name="Group 28"/>
          <p:cNvGrpSpPr>
            <a:grpSpLocks/>
          </p:cNvGrpSpPr>
          <p:nvPr/>
        </p:nvGrpSpPr>
        <p:grpSpPr bwMode="auto">
          <a:xfrm>
            <a:off x="4683276" y="3318937"/>
            <a:ext cx="1790701" cy="538163"/>
            <a:chOff x="2209" y="1948"/>
            <a:chExt cx="1128" cy="339"/>
          </a:xfrm>
        </p:grpSpPr>
        <p:graphicFrame>
          <p:nvGraphicFramePr>
            <p:cNvPr id="43046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4073577"/>
                </p:ext>
              </p:extLst>
            </p:nvPr>
          </p:nvGraphicFramePr>
          <p:xfrm>
            <a:off x="2209" y="1948"/>
            <a:ext cx="1128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11" name="Equation" r:id="rId18" imgW="723600" imgH="203040" progId="Equation.DSMT4">
                    <p:embed/>
                  </p:oleObj>
                </mc:Choice>
                <mc:Fallback>
                  <p:oleObj name="Equation" r:id="rId18" imgW="7236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" y="1948"/>
                          <a:ext cx="1128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047" name="Group 30"/>
            <p:cNvGrpSpPr>
              <a:grpSpLocks/>
            </p:cNvGrpSpPr>
            <p:nvPr/>
          </p:nvGrpSpPr>
          <p:grpSpPr bwMode="auto">
            <a:xfrm>
              <a:off x="3013" y="2017"/>
              <a:ext cx="194" cy="230"/>
              <a:chOff x="1237" y="2016"/>
              <a:chExt cx="194" cy="230"/>
            </a:xfrm>
          </p:grpSpPr>
          <p:graphicFrame>
            <p:nvGraphicFramePr>
              <p:cNvPr id="43054" name="Object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3389392"/>
                  </p:ext>
                </p:extLst>
              </p:nvPr>
            </p:nvGraphicFramePr>
            <p:xfrm>
              <a:off x="1237" y="2033"/>
              <a:ext cx="194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312" name="Equation" r:id="rId20" imgW="126720" imgH="139680" progId="Equation.DSMT4">
                      <p:embed/>
                    </p:oleObj>
                  </mc:Choice>
                  <mc:Fallback>
                    <p:oleObj name="Equation" r:id="rId20" imgW="1267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7" y="2033"/>
                            <a:ext cx="194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55" name="Line 32"/>
              <p:cNvSpPr>
                <a:spLocks noChangeShapeType="1"/>
              </p:cNvSpPr>
              <p:nvPr/>
            </p:nvSpPr>
            <p:spPr bwMode="auto">
              <a:xfrm>
                <a:off x="1248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3048" name="Group 33"/>
            <p:cNvGrpSpPr>
              <a:grpSpLocks/>
            </p:cNvGrpSpPr>
            <p:nvPr/>
          </p:nvGrpSpPr>
          <p:grpSpPr bwMode="auto">
            <a:xfrm>
              <a:off x="2552" y="1968"/>
              <a:ext cx="199" cy="281"/>
              <a:chOff x="1459" y="1972"/>
              <a:chExt cx="199" cy="281"/>
            </a:xfrm>
          </p:grpSpPr>
          <p:graphicFrame>
            <p:nvGraphicFramePr>
              <p:cNvPr id="43052" name="Object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37623003"/>
                  </p:ext>
                </p:extLst>
              </p:nvPr>
            </p:nvGraphicFramePr>
            <p:xfrm>
              <a:off x="1459" y="1985"/>
              <a:ext cx="199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313" name="Equation" r:id="rId22" imgW="126720" imgH="177480" progId="Equation.DSMT4">
                      <p:embed/>
                    </p:oleObj>
                  </mc:Choice>
                  <mc:Fallback>
                    <p:oleObj name="Equation" r:id="rId22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9" y="1985"/>
                            <a:ext cx="199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53" name="Line 35"/>
              <p:cNvSpPr>
                <a:spLocks noChangeShapeType="1"/>
              </p:cNvSpPr>
              <p:nvPr/>
            </p:nvSpPr>
            <p:spPr bwMode="auto">
              <a:xfrm>
                <a:off x="1473" y="1972"/>
                <a:ext cx="144" cy="0"/>
              </a:xfrm>
              <a:prstGeom prst="line">
                <a:avLst/>
              </a:prstGeom>
              <a:noFill/>
              <a:ln w="12700">
                <a:solidFill>
                  <a:srgbClr val="00FF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3049" name="Group 36"/>
            <p:cNvGrpSpPr>
              <a:grpSpLocks/>
            </p:cNvGrpSpPr>
            <p:nvPr/>
          </p:nvGrpSpPr>
          <p:grpSpPr bwMode="auto">
            <a:xfrm>
              <a:off x="2765" y="2017"/>
              <a:ext cx="194" cy="230"/>
              <a:chOff x="1645" y="2016"/>
              <a:chExt cx="194" cy="230"/>
            </a:xfrm>
          </p:grpSpPr>
          <p:graphicFrame>
            <p:nvGraphicFramePr>
              <p:cNvPr id="43050" name="Object 3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7202230"/>
                  </p:ext>
                </p:extLst>
              </p:nvPr>
            </p:nvGraphicFramePr>
            <p:xfrm>
              <a:off x="1645" y="2016"/>
              <a:ext cx="194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314" name="Equation" r:id="rId24" imgW="114120" imgH="139680" progId="Equation.DSMT4">
                      <p:embed/>
                    </p:oleObj>
                  </mc:Choice>
                  <mc:Fallback>
                    <p:oleObj name="Equation" r:id="rId24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5" y="2016"/>
                            <a:ext cx="194" cy="2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51" name="Line 38"/>
              <p:cNvSpPr>
                <a:spLocks noChangeShapeType="1"/>
              </p:cNvSpPr>
              <p:nvPr/>
            </p:nvSpPr>
            <p:spPr bwMode="auto">
              <a:xfrm>
                <a:off x="1680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4071" name="Group 39"/>
          <p:cNvGrpSpPr>
            <a:grpSpLocks/>
          </p:cNvGrpSpPr>
          <p:nvPr/>
        </p:nvGrpSpPr>
        <p:grpSpPr bwMode="auto">
          <a:xfrm>
            <a:off x="6456515" y="3315769"/>
            <a:ext cx="1651001" cy="495301"/>
            <a:chOff x="3582" y="1945"/>
            <a:chExt cx="1040" cy="312"/>
          </a:xfrm>
        </p:grpSpPr>
        <p:graphicFrame>
          <p:nvGraphicFramePr>
            <p:cNvPr id="43036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6635070"/>
                </p:ext>
              </p:extLst>
            </p:nvPr>
          </p:nvGraphicFramePr>
          <p:xfrm>
            <a:off x="3582" y="1945"/>
            <a:ext cx="104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15" name="Equation" r:id="rId26" imgW="723600" imgH="203040" progId="Equation.DSMT4">
                    <p:embed/>
                  </p:oleObj>
                </mc:Choice>
                <mc:Fallback>
                  <p:oleObj name="Equation" r:id="rId26" imgW="7236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2" y="1945"/>
                          <a:ext cx="104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037" name="Group 41"/>
            <p:cNvGrpSpPr>
              <a:grpSpLocks/>
            </p:cNvGrpSpPr>
            <p:nvPr/>
          </p:nvGrpSpPr>
          <p:grpSpPr bwMode="auto">
            <a:xfrm>
              <a:off x="4143" y="2017"/>
              <a:ext cx="184" cy="215"/>
              <a:chOff x="1238" y="2016"/>
              <a:chExt cx="184" cy="215"/>
            </a:xfrm>
          </p:grpSpPr>
          <p:graphicFrame>
            <p:nvGraphicFramePr>
              <p:cNvPr id="43044" name="Object 4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2126705"/>
                  </p:ext>
                </p:extLst>
              </p:nvPr>
            </p:nvGraphicFramePr>
            <p:xfrm>
              <a:off x="1238" y="2025"/>
              <a:ext cx="184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316" name="Equation" r:id="rId28" imgW="126720" imgH="139680" progId="Equation.DSMT4">
                      <p:embed/>
                    </p:oleObj>
                  </mc:Choice>
                  <mc:Fallback>
                    <p:oleObj name="Equation" r:id="rId28" imgW="1267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8" y="2025"/>
                            <a:ext cx="184" cy="2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45" name="Line 43"/>
              <p:cNvSpPr>
                <a:spLocks noChangeShapeType="1"/>
              </p:cNvSpPr>
              <p:nvPr/>
            </p:nvSpPr>
            <p:spPr bwMode="auto">
              <a:xfrm>
                <a:off x="1248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3038" name="Group 44"/>
            <p:cNvGrpSpPr>
              <a:grpSpLocks/>
            </p:cNvGrpSpPr>
            <p:nvPr/>
          </p:nvGrpSpPr>
          <p:grpSpPr bwMode="auto">
            <a:xfrm>
              <a:off x="4363" y="1967"/>
              <a:ext cx="197" cy="268"/>
              <a:chOff x="1443" y="1972"/>
              <a:chExt cx="197" cy="268"/>
            </a:xfrm>
          </p:grpSpPr>
          <p:graphicFrame>
            <p:nvGraphicFramePr>
              <p:cNvPr id="43042" name="Object 4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16056484"/>
                  </p:ext>
                </p:extLst>
              </p:nvPr>
            </p:nvGraphicFramePr>
            <p:xfrm>
              <a:off x="1443" y="1979"/>
              <a:ext cx="197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317" name="Equation" r:id="rId30" imgW="126720" imgH="177480" progId="Equation.DSMT4">
                      <p:embed/>
                    </p:oleObj>
                  </mc:Choice>
                  <mc:Fallback>
                    <p:oleObj name="Equation" r:id="rId30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3" y="1979"/>
                            <a:ext cx="197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43" name="Line 46"/>
              <p:cNvSpPr>
                <a:spLocks noChangeShapeType="1"/>
              </p:cNvSpPr>
              <p:nvPr/>
            </p:nvSpPr>
            <p:spPr bwMode="auto">
              <a:xfrm>
                <a:off x="1473" y="1972"/>
                <a:ext cx="144" cy="0"/>
              </a:xfrm>
              <a:prstGeom prst="line">
                <a:avLst/>
              </a:prstGeom>
              <a:noFill/>
              <a:ln w="12700">
                <a:solidFill>
                  <a:srgbClr val="00FF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3039" name="Group 47"/>
            <p:cNvGrpSpPr>
              <a:grpSpLocks/>
            </p:cNvGrpSpPr>
            <p:nvPr/>
          </p:nvGrpSpPr>
          <p:grpSpPr bwMode="auto">
            <a:xfrm>
              <a:off x="3894" y="2010"/>
              <a:ext cx="198" cy="233"/>
              <a:chOff x="1671" y="2009"/>
              <a:chExt cx="198" cy="233"/>
            </a:xfrm>
          </p:grpSpPr>
          <p:graphicFrame>
            <p:nvGraphicFramePr>
              <p:cNvPr id="43040" name="Object 4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0259445"/>
                  </p:ext>
                </p:extLst>
              </p:nvPr>
            </p:nvGraphicFramePr>
            <p:xfrm>
              <a:off x="1671" y="2009"/>
              <a:ext cx="198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318" name="Equation" r:id="rId32" imgW="114120" imgH="139680" progId="Equation.DSMT4">
                      <p:embed/>
                    </p:oleObj>
                  </mc:Choice>
                  <mc:Fallback>
                    <p:oleObj name="Equation" r:id="rId32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1" y="2009"/>
                            <a:ext cx="198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41" name="Line 49"/>
              <p:cNvSpPr>
                <a:spLocks noChangeShapeType="1"/>
              </p:cNvSpPr>
              <p:nvPr/>
            </p:nvSpPr>
            <p:spPr bwMode="auto">
              <a:xfrm>
                <a:off x="1680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4082" name="Group 50"/>
          <p:cNvGrpSpPr>
            <a:grpSpLocks/>
          </p:cNvGrpSpPr>
          <p:nvPr/>
        </p:nvGrpSpPr>
        <p:grpSpPr bwMode="auto">
          <a:xfrm>
            <a:off x="8107347" y="3810012"/>
            <a:ext cx="288925" cy="339726"/>
            <a:chOff x="4783" y="2400"/>
            <a:chExt cx="182" cy="214"/>
          </a:xfrm>
        </p:grpSpPr>
        <p:graphicFrame>
          <p:nvGraphicFramePr>
            <p:cNvPr id="43034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1535252"/>
                </p:ext>
              </p:extLst>
            </p:nvPr>
          </p:nvGraphicFramePr>
          <p:xfrm>
            <a:off x="4783" y="2409"/>
            <a:ext cx="182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19" name="Equation" r:id="rId34" imgW="126720" imgH="139680" progId="Equation.DSMT4">
                    <p:embed/>
                  </p:oleObj>
                </mc:Choice>
                <mc:Fallback>
                  <p:oleObj name="Equation" r:id="rId34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3" y="2409"/>
                          <a:ext cx="182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5" name="Line 52"/>
            <p:cNvSpPr>
              <a:spLocks noChangeShapeType="1"/>
            </p:cNvSpPr>
            <p:nvPr/>
          </p:nvSpPr>
          <p:spPr bwMode="auto">
            <a:xfrm>
              <a:off x="4821" y="2400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085" name="Group 53"/>
          <p:cNvGrpSpPr>
            <a:grpSpLocks/>
          </p:cNvGrpSpPr>
          <p:nvPr/>
        </p:nvGrpSpPr>
        <p:grpSpPr bwMode="auto">
          <a:xfrm>
            <a:off x="7421584" y="4691068"/>
            <a:ext cx="314326" cy="417513"/>
            <a:chOff x="4339" y="2955"/>
            <a:chExt cx="198" cy="263"/>
          </a:xfrm>
        </p:grpSpPr>
        <p:graphicFrame>
          <p:nvGraphicFramePr>
            <p:cNvPr id="43032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5776890"/>
                </p:ext>
              </p:extLst>
            </p:nvPr>
          </p:nvGraphicFramePr>
          <p:xfrm>
            <a:off x="4339" y="2955"/>
            <a:ext cx="198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20" name="Equation" r:id="rId36" imgW="126720" imgH="177480" progId="Equation.DSMT4">
                    <p:embed/>
                  </p:oleObj>
                </mc:Choice>
                <mc:Fallback>
                  <p:oleObj name="Equation" r:id="rId36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9" y="2955"/>
                          <a:ext cx="198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3" name="Line 55"/>
            <p:cNvSpPr>
              <a:spLocks noChangeShapeType="1"/>
            </p:cNvSpPr>
            <p:nvPr/>
          </p:nvSpPr>
          <p:spPr bwMode="auto">
            <a:xfrm>
              <a:off x="4368" y="2976"/>
              <a:ext cx="144" cy="0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088" name="Group 56"/>
          <p:cNvGrpSpPr>
            <a:grpSpLocks/>
          </p:cNvGrpSpPr>
          <p:nvPr/>
        </p:nvGrpSpPr>
        <p:grpSpPr bwMode="auto">
          <a:xfrm>
            <a:off x="8793176" y="4953007"/>
            <a:ext cx="293688" cy="347663"/>
            <a:chOff x="5155" y="3072"/>
            <a:chExt cx="185" cy="219"/>
          </a:xfrm>
        </p:grpSpPr>
        <p:graphicFrame>
          <p:nvGraphicFramePr>
            <p:cNvPr id="43030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5984797"/>
                </p:ext>
              </p:extLst>
            </p:nvPr>
          </p:nvGraphicFramePr>
          <p:xfrm>
            <a:off x="5155" y="3072"/>
            <a:ext cx="185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21" name="Equation" r:id="rId38" imgW="114120" imgH="139680" progId="Equation.DSMT4">
                    <p:embed/>
                  </p:oleObj>
                </mc:Choice>
                <mc:Fallback>
                  <p:oleObj name="Equation" r:id="rId38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5" y="3072"/>
                          <a:ext cx="185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1" name="Line 58"/>
            <p:cNvSpPr>
              <a:spLocks noChangeShapeType="1"/>
            </p:cNvSpPr>
            <p:nvPr/>
          </p:nvSpPr>
          <p:spPr bwMode="auto">
            <a:xfrm>
              <a:off x="5184" y="307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91" name="Arc 59"/>
          <p:cNvSpPr>
            <a:spLocks/>
          </p:cNvSpPr>
          <p:nvPr/>
        </p:nvSpPr>
        <p:spPr bwMode="auto">
          <a:xfrm>
            <a:off x="8289926" y="3960813"/>
            <a:ext cx="777875" cy="812800"/>
          </a:xfrm>
          <a:custGeom>
            <a:avLst/>
            <a:gdLst>
              <a:gd name="T0" fmla="*/ 259262748 w 21600"/>
              <a:gd name="T1" fmla="*/ 0 h 22591"/>
              <a:gd name="T2" fmla="*/ 1005663017 w 21600"/>
              <a:gd name="T3" fmla="*/ 1052156090 h 22591"/>
              <a:gd name="T4" fmla="*/ 0 w 21600"/>
              <a:gd name="T5" fmla="*/ 972234690 h 225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2591" fill="none" extrusionOk="0">
                <a:moveTo>
                  <a:pt x="5550" y="0"/>
                </a:moveTo>
                <a:cubicBezTo>
                  <a:pt x="15013" y="2516"/>
                  <a:pt x="21600" y="11083"/>
                  <a:pt x="21600" y="20875"/>
                </a:cubicBezTo>
                <a:cubicBezTo>
                  <a:pt x="21600" y="21447"/>
                  <a:pt x="21577" y="22020"/>
                  <a:pt x="21531" y="22590"/>
                </a:cubicBezTo>
              </a:path>
              <a:path w="21600" h="22591" stroke="0" extrusionOk="0">
                <a:moveTo>
                  <a:pt x="5550" y="0"/>
                </a:moveTo>
                <a:cubicBezTo>
                  <a:pt x="15013" y="2516"/>
                  <a:pt x="21600" y="11083"/>
                  <a:pt x="21600" y="20875"/>
                </a:cubicBezTo>
                <a:cubicBezTo>
                  <a:pt x="21600" y="21447"/>
                  <a:pt x="21577" y="22020"/>
                  <a:pt x="21531" y="22590"/>
                </a:cubicBezTo>
                <a:lnTo>
                  <a:pt x="0" y="20875"/>
                </a:lnTo>
                <a:lnTo>
                  <a:pt x="555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92" name="Arc 60"/>
          <p:cNvSpPr>
            <a:spLocks/>
          </p:cNvSpPr>
          <p:nvPr/>
        </p:nvSpPr>
        <p:spPr bwMode="auto">
          <a:xfrm>
            <a:off x="7539038" y="3962401"/>
            <a:ext cx="760412" cy="752475"/>
          </a:xfrm>
          <a:custGeom>
            <a:avLst/>
            <a:gdLst>
              <a:gd name="T0" fmla="*/ 0 w 21118"/>
              <a:gd name="T1" fmla="*/ 763283415 h 20906"/>
              <a:gd name="T2" fmla="*/ 732319965 w 21118"/>
              <a:gd name="T3" fmla="*/ 0 h 20906"/>
              <a:gd name="T4" fmla="*/ 985919168 w 21118"/>
              <a:gd name="T5" fmla="*/ 974842232 h 2090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118" h="20906" fill="none" extrusionOk="0">
                <a:moveTo>
                  <a:pt x="-1" y="16368"/>
                </a:moveTo>
                <a:cubicBezTo>
                  <a:pt x="1714" y="8386"/>
                  <a:pt x="7783" y="2053"/>
                  <a:pt x="15686" y="0"/>
                </a:cubicBezTo>
              </a:path>
              <a:path w="21118" h="20906" stroke="0" extrusionOk="0">
                <a:moveTo>
                  <a:pt x="-1" y="16368"/>
                </a:moveTo>
                <a:cubicBezTo>
                  <a:pt x="1714" y="8386"/>
                  <a:pt x="7783" y="2053"/>
                  <a:pt x="15686" y="0"/>
                </a:cubicBezTo>
                <a:lnTo>
                  <a:pt x="21118" y="20906"/>
                </a:lnTo>
                <a:lnTo>
                  <a:pt x="-1" y="16368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93" name="Arc 61"/>
          <p:cNvSpPr>
            <a:spLocks/>
          </p:cNvSpPr>
          <p:nvPr/>
        </p:nvSpPr>
        <p:spPr bwMode="auto">
          <a:xfrm>
            <a:off x="7678738" y="4710114"/>
            <a:ext cx="1149350" cy="776287"/>
          </a:xfrm>
          <a:custGeom>
            <a:avLst/>
            <a:gdLst>
              <a:gd name="T0" fmla="*/ 1487263756 w 31951"/>
              <a:gd name="T1" fmla="*/ 737243933 h 21600"/>
              <a:gd name="T2" fmla="*/ 0 w 31951"/>
              <a:gd name="T3" fmla="*/ 599608140 h 21600"/>
              <a:gd name="T4" fmla="*/ 805843707 w 31951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951" h="21600" fill="none" extrusionOk="0">
                <a:moveTo>
                  <a:pt x="31951" y="15882"/>
                </a:moveTo>
                <a:cubicBezTo>
                  <a:pt x="27962" y="19558"/>
                  <a:pt x="22736" y="21599"/>
                  <a:pt x="17312" y="21600"/>
                </a:cubicBezTo>
                <a:cubicBezTo>
                  <a:pt x="10494" y="21600"/>
                  <a:pt x="4076" y="18381"/>
                  <a:pt x="-1" y="12917"/>
                </a:cubicBezTo>
              </a:path>
              <a:path w="31951" h="21600" stroke="0" extrusionOk="0">
                <a:moveTo>
                  <a:pt x="31951" y="15882"/>
                </a:moveTo>
                <a:cubicBezTo>
                  <a:pt x="27962" y="19558"/>
                  <a:pt x="22736" y="21599"/>
                  <a:pt x="17312" y="21600"/>
                </a:cubicBezTo>
                <a:cubicBezTo>
                  <a:pt x="10494" y="21600"/>
                  <a:pt x="4076" y="18381"/>
                  <a:pt x="-1" y="12917"/>
                </a:cubicBezTo>
                <a:lnTo>
                  <a:pt x="17312" y="0"/>
                </a:lnTo>
                <a:lnTo>
                  <a:pt x="31951" y="1588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285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utoUpdateAnimBg="0"/>
      <p:bldP spid="44036" grpId="0" autoUpdateAnimBg="0"/>
      <p:bldP spid="44038" grpId="0" autoUpdateAnimBg="0"/>
      <p:bldP spid="44040" grpId="0" build="p" autoUpdateAnimBg="0"/>
      <p:bldP spid="44091" grpId="0" animBg="1"/>
      <p:bldP spid="44092" grpId="0" animBg="1"/>
      <p:bldP spid="4409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18408" y="290565"/>
            <a:ext cx="4191000" cy="69323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已知一四面体的顶点</a:t>
            </a: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786060"/>
              </p:ext>
            </p:extLst>
          </p:nvPr>
        </p:nvGraphicFramePr>
        <p:xfrm>
          <a:off x="6209642" y="403629"/>
          <a:ext cx="2124758" cy="548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0" name="Equation" r:id="rId3" imgW="927000" imgH="228600" progId="Equation.DSMT4">
                  <p:embed/>
                </p:oleObj>
              </mc:Choice>
              <mc:Fallback>
                <p:oleObj name="Equation" r:id="rId3" imgW="92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9642" y="403629"/>
                        <a:ext cx="2124758" cy="548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400560"/>
              </p:ext>
            </p:extLst>
          </p:nvPr>
        </p:nvGraphicFramePr>
        <p:xfrm>
          <a:off x="8335401" y="457872"/>
          <a:ext cx="21891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1" name="Equation" r:id="rId5" imgW="952200" imgH="203040" progId="Equation.DSMT4">
                  <p:embed/>
                </p:oleObj>
              </mc:Choice>
              <mc:Fallback>
                <p:oleObj name="Equation" r:id="rId5" imgW="952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5401" y="457872"/>
                        <a:ext cx="21891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930399" y="1031037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该四面体体积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     </a:t>
            </a:r>
            <a:endParaRPr kumimoji="1"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7721600" y="4051300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2" name="Equation" r:id="rId7" imgW="323770" imgH="419126" progId="Equation.3">
                  <p:embed/>
                </p:oleObj>
              </mc:Choice>
              <mc:Fallback>
                <p:oleObj name="Equation" r:id="rId7" imgW="323770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1600" y="4051300"/>
                        <a:ext cx="35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8686800" y="4413250"/>
          <a:ext cx="39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3" name="Equation" r:id="rId9" imgW="361943" imgH="419126" progId="Equation.3">
                  <p:embed/>
                </p:oleObj>
              </mc:Choice>
              <mc:Fallback>
                <p:oleObj name="Equation" r:id="rId9" imgW="361943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413250"/>
                        <a:ext cx="39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9296400" y="351790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4" name="Equation" r:id="rId11" imgW="352573" imgH="419126" progId="Equation.3">
                  <p:embed/>
                </p:oleObj>
              </mc:Choice>
              <mc:Fallback>
                <p:oleObj name="Equation" r:id="rId11" imgW="352573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351790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7835900" y="2667000"/>
          <a:ext cx="39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5" name="Equation" r:id="rId13" imgW="361943" imgH="419126" progId="Equation.3">
                  <p:embed/>
                </p:oleObj>
              </mc:Choice>
              <mc:Fallback>
                <p:oleObj name="Equation" r:id="rId13" imgW="361943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2667000"/>
                        <a:ext cx="39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2209801" y="1828801"/>
            <a:ext cx="5527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已知四面体的体积等于以向量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1752600" y="2514601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为棱的平行六面体体积的</a:t>
            </a:r>
          </a:p>
        </p:txBody>
      </p:sp>
      <p:graphicFrame>
        <p:nvGraphicFramePr>
          <p:cNvPr id="45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136839"/>
              </p:ext>
            </p:extLst>
          </p:nvPr>
        </p:nvGraphicFramePr>
        <p:xfrm>
          <a:off x="5802442" y="2291553"/>
          <a:ext cx="486084" cy="91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6" name="Equation" r:id="rId15" imgW="203040" imgH="406080" progId="Equation.DSMT4">
                  <p:embed/>
                </p:oleObj>
              </mc:Choice>
              <mc:Fallback>
                <p:oleObj name="Equation" r:id="rId15" imgW="203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442" y="2291553"/>
                        <a:ext cx="486084" cy="91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6172200" y="251460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450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981607"/>
              </p:ext>
            </p:extLst>
          </p:nvPr>
        </p:nvGraphicFramePr>
        <p:xfrm>
          <a:off x="2467924" y="3152447"/>
          <a:ext cx="4002805" cy="1114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7" name="Equation" r:id="rId17" imgW="1714320" imgH="469800" progId="Equation.DSMT4">
                  <p:embed/>
                </p:oleObj>
              </mc:Choice>
              <mc:Fallback>
                <p:oleObj name="Equation" r:id="rId17" imgW="17143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7924" y="3152447"/>
                        <a:ext cx="4002805" cy="1114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71" name="Group 15"/>
          <p:cNvGrpSpPr>
            <a:grpSpLocks/>
          </p:cNvGrpSpPr>
          <p:nvPr/>
        </p:nvGrpSpPr>
        <p:grpSpPr bwMode="auto">
          <a:xfrm>
            <a:off x="7926388" y="3033714"/>
            <a:ext cx="1244600" cy="1419225"/>
            <a:chOff x="3648" y="1831"/>
            <a:chExt cx="1152" cy="1315"/>
          </a:xfrm>
        </p:grpSpPr>
        <p:sp>
          <p:nvSpPr>
            <p:cNvPr id="44086" name="Freeform 16"/>
            <p:cNvSpPr>
              <a:spLocks/>
            </p:cNvSpPr>
            <p:nvPr/>
          </p:nvSpPr>
          <p:spPr bwMode="auto">
            <a:xfrm>
              <a:off x="3648" y="1831"/>
              <a:ext cx="850" cy="1315"/>
            </a:xfrm>
            <a:custGeom>
              <a:avLst/>
              <a:gdLst>
                <a:gd name="T0" fmla="*/ 273 w 864"/>
                <a:gd name="T1" fmla="*/ 0 h 1344"/>
                <a:gd name="T2" fmla="*/ 0 w 864"/>
                <a:gd name="T3" fmla="*/ 854 h 1344"/>
                <a:gd name="T4" fmla="*/ 822 w 864"/>
                <a:gd name="T5" fmla="*/ 1259 h 1344"/>
                <a:gd name="T6" fmla="*/ 273 w 864"/>
                <a:gd name="T7" fmla="*/ 0 h 13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4" h="1344">
                  <a:moveTo>
                    <a:pt x="288" y="0"/>
                  </a:moveTo>
                  <a:lnTo>
                    <a:pt x="0" y="912"/>
                  </a:lnTo>
                  <a:lnTo>
                    <a:pt x="864" y="134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0099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7" name="Freeform 17"/>
            <p:cNvSpPr>
              <a:spLocks/>
            </p:cNvSpPr>
            <p:nvPr/>
          </p:nvSpPr>
          <p:spPr bwMode="auto">
            <a:xfrm>
              <a:off x="3936" y="1831"/>
              <a:ext cx="864" cy="1296"/>
            </a:xfrm>
            <a:custGeom>
              <a:avLst/>
              <a:gdLst>
                <a:gd name="T0" fmla="*/ 0 w 864"/>
                <a:gd name="T1" fmla="*/ 0 h 1296"/>
                <a:gd name="T2" fmla="*/ 864 w 864"/>
                <a:gd name="T3" fmla="*/ 720 h 1296"/>
                <a:gd name="T4" fmla="*/ 528 w 864"/>
                <a:gd name="T5" fmla="*/ 1296 h 1296"/>
                <a:gd name="T6" fmla="*/ 0 w 864"/>
                <a:gd name="T7" fmla="*/ 0 h 12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4" h="1296">
                  <a:moveTo>
                    <a:pt x="0" y="0"/>
                  </a:moveTo>
                  <a:lnTo>
                    <a:pt x="864" y="720"/>
                  </a:lnTo>
                  <a:lnTo>
                    <a:pt x="528" y="1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8" name="Line 18"/>
            <p:cNvSpPr>
              <a:spLocks noChangeShapeType="1"/>
            </p:cNvSpPr>
            <p:nvPr/>
          </p:nvSpPr>
          <p:spPr bwMode="auto">
            <a:xfrm flipH="1">
              <a:off x="3648" y="1831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9" name="Line 19"/>
            <p:cNvSpPr>
              <a:spLocks noChangeShapeType="1"/>
            </p:cNvSpPr>
            <p:nvPr/>
          </p:nvSpPr>
          <p:spPr bwMode="auto">
            <a:xfrm>
              <a:off x="3936" y="1831"/>
              <a:ext cx="528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0" name="Line 20"/>
            <p:cNvSpPr>
              <a:spLocks noChangeShapeType="1"/>
            </p:cNvSpPr>
            <p:nvPr/>
          </p:nvSpPr>
          <p:spPr bwMode="auto">
            <a:xfrm>
              <a:off x="3936" y="1831"/>
              <a:ext cx="86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1" name="Line 21"/>
            <p:cNvSpPr>
              <a:spLocks noChangeShapeType="1"/>
            </p:cNvSpPr>
            <p:nvPr/>
          </p:nvSpPr>
          <p:spPr bwMode="auto">
            <a:xfrm flipV="1">
              <a:off x="3648" y="2551"/>
              <a:ext cx="115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2" name="Line 22"/>
            <p:cNvSpPr>
              <a:spLocks noChangeShapeType="1"/>
            </p:cNvSpPr>
            <p:nvPr/>
          </p:nvSpPr>
          <p:spPr bwMode="auto">
            <a:xfrm>
              <a:off x="3648" y="2743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3" name="Line 23"/>
            <p:cNvSpPr>
              <a:spLocks noChangeShapeType="1"/>
            </p:cNvSpPr>
            <p:nvPr/>
          </p:nvSpPr>
          <p:spPr bwMode="auto">
            <a:xfrm flipV="1">
              <a:off x="4464" y="2551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080" name="Group 24"/>
          <p:cNvGrpSpPr>
            <a:grpSpLocks/>
          </p:cNvGrpSpPr>
          <p:nvPr/>
        </p:nvGrpSpPr>
        <p:grpSpPr bwMode="auto">
          <a:xfrm>
            <a:off x="8237538" y="2819401"/>
            <a:ext cx="2125662" cy="1604963"/>
            <a:chOff x="3936" y="1632"/>
            <a:chExt cx="1968" cy="1488"/>
          </a:xfrm>
        </p:grpSpPr>
        <p:sp>
          <p:nvSpPr>
            <p:cNvPr id="44077" name="Line 25"/>
            <p:cNvSpPr>
              <a:spLocks noChangeShapeType="1"/>
            </p:cNvSpPr>
            <p:nvPr/>
          </p:nvSpPr>
          <p:spPr bwMode="auto">
            <a:xfrm flipV="1">
              <a:off x="4464" y="2928"/>
              <a:ext cx="115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8" name="Line 26"/>
            <p:cNvSpPr>
              <a:spLocks noChangeShapeType="1"/>
            </p:cNvSpPr>
            <p:nvPr/>
          </p:nvSpPr>
          <p:spPr bwMode="auto">
            <a:xfrm>
              <a:off x="3936" y="1824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9" name="Line 27"/>
            <p:cNvSpPr>
              <a:spLocks noChangeShapeType="1"/>
            </p:cNvSpPr>
            <p:nvPr/>
          </p:nvSpPr>
          <p:spPr bwMode="auto">
            <a:xfrm>
              <a:off x="4800" y="2544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0" name="Line 28"/>
            <p:cNvSpPr>
              <a:spLocks noChangeShapeType="1"/>
            </p:cNvSpPr>
            <p:nvPr/>
          </p:nvSpPr>
          <p:spPr bwMode="auto">
            <a:xfrm flipH="1">
              <a:off x="4464" y="2208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1" name="Line 29"/>
            <p:cNvSpPr>
              <a:spLocks noChangeShapeType="1"/>
            </p:cNvSpPr>
            <p:nvPr/>
          </p:nvSpPr>
          <p:spPr bwMode="auto">
            <a:xfrm flipH="1">
              <a:off x="5616" y="2016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2" name="Line 30"/>
            <p:cNvSpPr>
              <a:spLocks noChangeShapeType="1"/>
            </p:cNvSpPr>
            <p:nvPr/>
          </p:nvSpPr>
          <p:spPr bwMode="auto">
            <a:xfrm flipV="1">
              <a:off x="3936" y="1632"/>
              <a:ext cx="115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3" name="Line 31"/>
            <p:cNvSpPr>
              <a:spLocks noChangeShapeType="1"/>
            </p:cNvSpPr>
            <p:nvPr/>
          </p:nvSpPr>
          <p:spPr bwMode="auto">
            <a:xfrm flipV="1">
              <a:off x="4752" y="2016"/>
              <a:ext cx="115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4" name="Line 32"/>
            <p:cNvSpPr>
              <a:spLocks noChangeShapeType="1"/>
            </p:cNvSpPr>
            <p:nvPr/>
          </p:nvSpPr>
          <p:spPr bwMode="auto">
            <a:xfrm>
              <a:off x="5088" y="1632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5" name="Line 33"/>
            <p:cNvSpPr>
              <a:spLocks noChangeShapeType="1"/>
            </p:cNvSpPr>
            <p:nvPr/>
          </p:nvSpPr>
          <p:spPr bwMode="auto">
            <a:xfrm flipH="1">
              <a:off x="4800" y="1632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090" name="Group 34"/>
          <p:cNvGrpSpPr>
            <a:grpSpLocks/>
          </p:cNvGrpSpPr>
          <p:nvPr/>
        </p:nvGrpSpPr>
        <p:grpSpPr bwMode="auto">
          <a:xfrm>
            <a:off x="7926388" y="3027363"/>
            <a:ext cx="1244600" cy="1397000"/>
            <a:chOff x="3648" y="1824"/>
            <a:chExt cx="1152" cy="1296"/>
          </a:xfrm>
        </p:grpSpPr>
        <p:sp>
          <p:nvSpPr>
            <p:cNvPr id="44074" name="Line 35"/>
            <p:cNvSpPr>
              <a:spLocks noChangeShapeType="1"/>
            </p:cNvSpPr>
            <p:nvPr/>
          </p:nvSpPr>
          <p:spPr bwMode="auto">
            <a:xfrm flipV="1">
              <a:off x="3648" y="2544"/>
              <a:ext cx="1152" cy="19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5" name="Line 36"/>
            <p:cNvSpPr>
              <a:spLocks noChangeShapeType="1"/>
            </p:cNvSpPr>
            <p:nvPr/>
          </p:nvSpPr>
          <p:spPr bwMode="auto">
            <a:xfrm>
              <a:off x="3648" y="2736"/>
              <a:ext cx="816" cy="38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6" name="Line 37"/>
            <p:cNvSpPr>
              <a:spLocks noChangeShapeType="1"/>
            </p:cNvSpPr>
            <p:nvPr/>
          </p:nvSpPr>
          <p:spPr bwMode="auto">
            <a:xfrm flipH="1">
              <a:off x="3648" y="1824"/>
              <a:ext cx="288" cy="91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509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355614"/>
              </p:ext>
            </p:extLst>
          </p:nvPr>
        </p:nvGraphicFramePr>
        <p:xfrm>
          <a:off x="2722188" y="4396585"/>
          <a:ext cx="4858500" cy="158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8" name="Equation" r:id="rId19" imgW="2171520" imgH="698400" progId="Equation.DSMT4">
                  <p:embed/>
                </p:oleObj>
              </mc:Choice>
              <mc:Fallback>
                <p:oleObj name="Equation" r:id="rId19" imgW="21715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188" y="4396585"/>
                        <a:ext cx="4858500" cy="1584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867365"/>
              </p:ext>
            </p:extLst>
          </p:nvPr>
        </p:nvGraphicFramePr>
        <p:xfrm>
          <a:off x="3658872" y="4331892"/>
          <a:ext cx="1090927" cy="549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9" name="Equation" r:id="rId21" imgW="469800" imgH="228600" progId="Equation.DSMT4">
                  <p:embed/>
                </p:oleObj>
              </mc:Choice>
              <mc:Fallback>
                <p:oleObj name="Equation" r:id="rId21" imgW="46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8872" y="4331892"/>
                        <a:ext cx="1090927" cy="549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648901"/>
              </p:ext>
            </p:extLst>
          </p:nvPr>
        </p:nvGraphicFramePr>
        <p:xfrm>
          <a:off x="4939309" y="4308460"/>
          <a:ext cx="1102163" cy="567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0" name="Equation" r:id="rId23" imgW="457200" imgH="228600" progId="Equation.DSMT4">
                  <p:embed/>
                </p:oleObj>
              </mc:Choice>
              <mc:Fallback>
                <p:oleObj name="Equation" r:id="rId23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309" y="4308460"/>
                        <a:ext cx="1102163" cy="567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987706"/>
              </p:ext>
            </p:extLst>
          </p:nvPr>
        </p:nvGraphicFramePr>
        <p:xfrm>
          <a:off x="6230982" y="4314446"/>
          <a:ext cx="1003417" cy="562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1" name="Equation" r:id="rId25" imgW="419040" imgH="228600" progId="Equation.DSMT4">
                  <p:embed/>
                </p:oleObj>
              </mc:Choice>
              <mc:Fallback>
                <p:oleObj name="Equation" r:id="rId25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0982" y="4314446"/>
                        <a:ext cx="1003417" cy="562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89247"/>
              </p:ext>
            </p:extLst>
          </p:nvPr>
        </p:nvGraphicFramePr>
        <p:xfrm>
          <a:off x="3642083" y="4926085"/>
          <a:ext cx="1144588" cy="576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2" name="Equation" r:id="rId27" imgW="469800" imgH="228600" progId="Equation.DSMT4">
                  <p:embed/>
                </p:oleObj>
              </mc:Choice>
              <mc:Fallback>
                <p:oleObj name="Equation" r:id="rId27" imgW="46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2083" y="4926085"/>
                        <a:ext cx="1144588" cy="576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646027"/>
              </p:ext>
            </p:extLst>
          </p:nvPr>
        </p:nvGraphicFramePr>
        <p:xfrm>
          <a:off x="4952143" y="4938092"/>
          <a:ext cx="1116451" cy="577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3" name="Equation" r:id="rId29" imgW="457200" imgH="228600" progId="Equation.DSMT4">
                  <p:embed/>
                </p:oleObj>
              </mc:Choice>
              <mc:Fallback>
                <p:oleObj name="Equation" r:id="rId29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2143" y="4938092"/>
                        <a:ext cx="1116451" cy="577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962683"/>
              </p:ext>
            </p:extLst>
          </p:nvPr>
        </p:nvGraphicFramePr>
        <p:xfrm>
          <a:off x="6281788" y="4953889"/>
          <a:ext cx="1005077" cy="565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4" name="Equation" r:id="rId31" imgW="419040" imgH="228600" progId="Equation.DSMT4">
                  <p:embed/>
                </p:oleObj>
              </mc:Choice>
              <mc:Fallback>
                <p:oleObj name="Equation" r:id="rId31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1788" y="4953889"/>
                        <a:ext cx="1005077" cy="565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030604"/>
              </p:ext>
            </p:extLst>
          </p:nvPr>
        </p:nvGraphicFramePr>
        <p:xfrm>
          <a:off x="3648433" y="5473700"/>
          <a:ext cx="1138238" cy="57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5" name="Equation" r:id="rId33" imgW="469800" imgH="228600" progId="Equation.DSMT4">
                  <p:embed/>
                </p:oleObj>
              </mc:Choice>
              <mc:Fallback>
                <p:oleObj name="Equation" r:id="rId33" imgW="46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433" y="5473700"/>
                        <a:ext cx="1138238" cy="57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880976"/>
              </p:ext>
            </p:extLst>
          </p:nvPr>
        </p:nvGraphicFramePr>
        <p:xfrm>
          <a:off x="4991636" y="5467112"/>
          <a:ext cx="1102163" cy="567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6" name="Equation" r:id="rId35" imgW="457200" imgH="228600" progId="Equation.DSMT4">
                  <p:embed/>
                </p:oleObj>
              </mc:Choice>
              <mc:Fallback>
                <p:oleObj name="Equation" r:id="rId35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636" y="5467112"/>
                        <a:ext cx="1102163" cy="567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591814"/>
              </p:ext>
            </p:extLst>
          </p:nvPr>
        </p:nvGraphicFramePr>
        <p:xfrm>
          <a:off x="6291578" y="5466523"/>
          <a:ext cx="980443" cy="54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7" name="Equation" r:id="rId37" imgW="419040" imgH="228600" progId="Equation.DSMT4">
                  <p:embed/>
                </p:oleObj>
              </mc:Choice>
              <mc:Fallback>
                <p:oleObj name="Equation" r:id="rId37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578" y="5466523"/>
                        <a:ext cx="980443" cy="54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104" name="Group 48"/>
          <p:cNvGrpSpPr>
            <a:grpSpLocks/>
          </p:cNvGrpSpPr>
          <p:nvPr/>
        </p:nvGrpSpPr>
        <p:grpSpPr bwMode="auto">
          <a:xfrm>
            <a:off x="7640641" y="1901827"/>
            <a:ext cx="931863" cy="519113"/>
            <a:chOff x="3853" y="1198"/>
            <a:chExt cx="587" cy="327"/>
          </a:xfrm>
        </p:grpSpPr>
        <p:graphicFrame>
          <p:nvGraphicFramePr>
            <p:cNvPr id="44072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9832388"/>
                </p:ext>
              </p:extLst>
            </p:nvPr>
          </p:nvGraphicFramePr>
          <p:xfrm>
            <a:off x="3853" y="1198"/>
            <a:ext cx="587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38" name="Equation" r:id="rId39" imgW="419040" imgH="228600" progId="Equation.DSMT4">
                    <p:embed/>
                  </p:oleObj>
                </mc:Choice>
                <mc:Fallback>
                  <p:oleObj name="Equation" r:id="rId39" imgW="419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1198"/>
                          <a:ext cx="587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73" name="Line 50"/>
            <p:cNvSpPr>
              <a:spLocks noChangeShapeType="1"/>
            </p:cNvSpPr>
            <p:nvPr/>
          </p:nvSpPr>
          <p:spPr bwMode="auto">
            <a:xfrm>
              <a:off x="3910" y="1200"/>
              <a:ext cx="31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107" name="Group 51"/>
          <p:cNvGrpSpPr>
            <a:grpSpLocks/>
          </p:cNvGrpSpPr>
          <p:nvPr/>
        </p:nvGrpSpPr>
        <p:grpSpPr bwMode="auto">
          <a:xfrm>
            <a:off x="8572504" y="1905002"/>
            <a:ext cx="909638" cy="509588"/>
            <a:chOff x="4440" y="1200"/>
            <a:chExt cx="573" cy="321"/>
          </a:xfrm>
        </p:grpSpPr>
        <p:graphicFrame>
          <p:nvGraphicFramePr>
            <p:cNvPr id="44070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8828289"/>
                </p:ext>
              </p:extLst>
            </p:nvPr>
          </p:nvGraphicFramePr>
          <p:xfrm>
            <a:off x="4440" y="1201"/>
            <a:ext cx="57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39" name="Equation" r:id="rId41" imgW="419040" imgH="228600" progId="Equation.DSMT4">
                    <p:embed/>
                  </p:oleObj>
                </mc:Choice>
                <mc:Fallback>
                  <p:oleObj name="Equation" r:id="rId41" imgW="419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" y="1201"/>
                          <a:ext cx="573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71" name="Line 53"/>
            <p:cNvSpPr>
              <a:spLocks noChangeShapeType="1"/>
            </p:cNvSpPr>
            <p:nvPr/>
          </p:nvSpPr>
          <p:spPr bwMode="auto">
            <a:xfrm>
              <a:off x="4534" y="1200"/>
              <a:ext cx="31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110" name="Group 54"/>
          <p:cNvGrpSpPr>
            <a:grpSpLocks/>
          </p:cNvGrpSpPr>
          <p:nvPr/>
        </p:nvGrpSpPr>
        <p:grpSpPr bwMode="auto">
          <a:xfrm>
            <a:off x="9502786" y="1901827"/>
            <a:ext cx="768351" cy="519113"/>
            <a:chOff x="5026" y="1198"/>
            <a:chExt cx="484" cy="327"/>
          </a:xfrm>
        </p:grpSpPr>
        <p:graphicFrame>
          <p:nvGraphicFramePr>
            <p:cNvPr id="44068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1828657"/>
                </p:ext>
              </p:extLst>
            </p:nvPr>
          </p:nvGraphicFramePr>
          <p:xfrm>
            <a:off x="5026" y="1198"/>
            <a:ext cx="484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40" name="Equation" r:id="rId43" imgW="342720" imgH="228600" progId="Equation.DSMT4">
                    <p:embed/>
                  </p:oleObj>
                </mc:Choice>
                <mc:Fallback>
                  <p:oleObj name="Equation" r:id="rId43" imgW="342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6" y="1198"/>
                          <a:ext cx="484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9" name="Line 56"/>
            <p:cNvSpPr>
              <a:spLocks noChangeShapeType="1"/>
            </p:cNvSpPr>
            <p:nvPr/>
          </p:nvSpPr>
          <p:spPr bwMode="auto">
            <a:xfrm>
              <a:off x="5109" y="1200"/>
              <a:ext cx="31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113" name="Group 57"/>
          <p:cNvGrpSpPr>
            <a:grpSpLocks/>
          </p:cNvGrpSpPr>
          <p:nvPr/>
        </p:nvGrpSpPr>
        <p:grpSpPr bwMode="auto">
          <a:xfrm>
            <a:off x="3541712" y="3463933"/>
            <a:ext cx="2630489" cy="522288"/>
            <a:chOff x="1271" y="2182"/>
            <a:chExt cx="1657" cy="329"/>
          </a:xfrm>
        </p:grpSpPr>
        <p:graphicFrame>
          <p:nvGraphicFramePr>
            <p:cNvPr id="44064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0429481"/>
                </p:ext>
              </p:extLst>
            </p:nvPr>
          </p:nvGraphicFramePr>
          <p:xfrm>
            <a:off x="1271" y="2182"/>
            <a:ext cx="1657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41" name="Equation" r:id="rId45" imgW="1206360" imgH="228600" progId="Equation.DSMT4">
                    <p:embed/>
                  </p:oleObj>
                </mc:Choice>
                <mc:Fallback>
                  <p:oleObj name="Equation" r:id="rId45" imgW="12063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1" y="2182"/>
                          <a:ext cx="1657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5" name="Line 59"/>
            <p:cNvSpPr>
              <a:spLocks noChangeShapeType="1"/>
            </p:cNvSpPr>
            <p:nvPr/>
          </p:nvSpPr>
          <p:spPr bwMode="auto">
            <a:xfrm>
              <a:off x="1405" y="2185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6" name="Line 60"/>
            <p:cNvSpPr>
              <a:spLocks noChangeShapeType="1"/>
            </p:cNvSpPr>
            <p:nvPr/>
          </p:nvSpPr>
          <p:spPr bwMode="auto">
            <a:xfrm>
              <a:off x="1968" y="2185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7" name="Line 61"/>
            <p:cNvSpPr>
              <a:spLocks noChangeShapeType="1"/>
            </p:cNvSpPr>
            <p:nvPr/>
          </p:nvSpPr>
          <p:spPr bwMode="auto">
            <a:xfrm>
              <a:off x="2496" y="2185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1058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6" grpId="0" autoUpdateAnimBg="0"/>
      <p:bldP spid="45067" grpId="0" autoUpdateAnimBg="0"/>
      <p:bldP spid="4506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080515"/>
              </p:ext>
            </p:extLst>
          </p:nvPr>
        </p:nvGraphicFramePr>
        <p:xfrm>
          <a:off x="3184700" y="2873478"/>
          <a:ext cx="2804467" cy="1602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6" name="Equation" r:id="rId3" imgW="1231560" imgH="698400" progId="Equation.DSMT4">
                  <p:embed/>
                </p:oleObj>
              </mc:Choice>
              <mc:Fallback>
                <p:oleObj name="Equation" r:id="rId3" imgW="12315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700" y="2873478"/>
                        <a:ext cx="2804467" cy="1602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9713" y="959056"/>
            <a:ext cx="31242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证明四点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540734"/>
              </p:ext>
            </p:extLst>
          </p:nvPr>
        </p:nvGraphicFramePr>
        <p:xfrm>
          <a:off x="3962400" y="1000126"/>
          <a:ext cx="5030386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7" name="Equation" r:id="rId5" imgW="2095200" imgH="203040" progId="Equation.DSMT4">
                  <p:embed/>
                </p:oleObj>
              </mc:Choice>
              <mc:Fallback>
                <p:oleObj name="Equation" r:id="rId5" imgW="2095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000126"/>
                        <a:ext cx="5030386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784318" y="1600968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共面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066413" y="2238273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因</a:t>
            </a:r>
          </a:p>
        </p:txBody>
      </p:sp>
      <p:graphicFrame>
        <p:nvGraphicFramePr>
          <p:cNvPr id="46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225975"/>
              </p:ext>
            </p:extLst>
          </p:nvPr>
        </p:nvGraphicFramePr>
        <p:xfrm>
          <a:off x="5896891" y="3363861"/>
          <a:ext cx="571301" cy="440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8" name="Equation" r:id="rId7" imgW="241200" imgH="177480" progId="Equation.DSMT4">
                  <p:embed/>
                </p:oleObj>
              </mc:Choice>
              <mc:Fallback>
                <p:oleObj name="Equation" r:id="rId7" imgW="241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6891" y="3363861"/>
                        <a:ext cx="571301" cy="440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082787"/>
              </p:ext>
            </p:extLst>
          </p:nvPr>
        </p:nvGraphicFramePr>
        <p:xfrm>
          <a:off x="1819216" y="1633917"/>
          <a:ext cx="1987891" cy="475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9" name="Equation" r:id="rId9" imgW="888840" imgH="203040" progId="Equation.DSMT4">
                  <p:embed/>
                </p:oleObj>
              </mc:Choice>
              <mc:Fallback>
                <p:oleObj name="Equation" r:id="rId9" imgW="888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16" y="1633917"/>
                        <a:ext cx="1987891" cy="475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9" name="Group 9"/>
          <p:cNvGrpSpPr>
            <a:grpSpLocks/>
          </p:cNvGrpSpPr>
          <p:nvPr/>
        </p:nvGrpSpPr>
        <p:grpSpPr bwMode="auto">
          <a:xfrm>
            <a:off x="7742237" y="1431925"/>
            <a:ext cx="2530475" cy="2111376"/>
            <a:chOff x="3917" y="902"/>
            <a:chExt cx="1594" cy="1330"/>
          </a:xfrm>
        </p:grpSpPr>
        <p:sp>
          <p:nvSpPr>
            <p:cNvPr id="45081" name="Line 10"/>
            <p:cNvSpPr>
              <a:spLocks noChangeShapeType="1"/>
            </p:cNvSpPr>
            <p:nvPr/>
          </p:nvSpPr>
          <p:spPr bwMode="auto">
            <a:xfrm flipV="1">
              <a:off x="4109" y="1805"/>
              <a:ext cx="979" cy="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2" name="Line 11"/>
            <p:cNvSpPr>
              <a:spLocks noChangeShapeType="1"/>
            </p:cNvSpPr>
            <p:nvPr/>
          </p:nvSpPr>
          <p:spPr bwMode="auto">
            <a:xfrm flipH="1">
              <a:off x="4080" y="979"/>
              <a:ext cx="62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8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4171764"/>
                </p:ext>
              </p:extLst>
            </p:nvPr>
          </p:nvGraphicFramePr>
          <p:xfrm>
            <a:off x="3917" y="1959"/>
            <a:ext cx="280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20" name="Equation" r:id="rId11" imgW="164880" imgH="164880" progId="Equation.DSMT4">
                    <p:embed/>
                  </p:oleObj>
                </mc:Choice>
                <mc:Fallback>
                  <p:oleObj name="Equation" r:id="rId11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7" y="1959"/>
                          <a:ext cx="280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7643982"/>
                </p:ext>
              </p:extLst>
            </p:nvPr>
          </p:nvGraphicFramePr>
          <p:xfrm>
            <a:off x="4733" y="902"/>
            <a:ext cx="234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21" name="Equation" r:id="rId13" imgW="164880" imgH="164880" progId="Equation.DSMT4">
                    <p:embed/>
                  </p:oleObj>
                </mc:Choice>
                <mc:Fallback>
                  <p:oleObj name="Equation" r:id="rId13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902"/>
                          <a:ext cx="234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5854528"/>
                </p:ext>
              </p:extLst>
            </p:nvPr>
          </p:nvGraphicFramePr>
          <p:xfrm>
            <a:off x="5275" y="1230"/>
            <a:ext cx="23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22" name="Equation" r:id="rId15" imgW="164880" imgH="177480" progId="Equation.DSMT4">
                    <p:embed/>
                  </p:oleObj>
                </mc:Choice>
                <mc:Fallback>
                  <p:oleObj name="Equation" r:id="rId15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5" y="1230"/>
                          <a:ext cx="23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6" name="Line 15"/>
            <p:cNvSpPr>
              <a:spLocks noChangeShapeType="1"/>
            </p:cNvSpPr>
            <p:nvPr/>
          </p:nvSpPr>
          <p:spPr bwMode="auto">
            <a:xfrm flipV="1">
              <a:off x="4080" y="1306"/>
              <a:ext cx="1152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8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9549197"/>
                </p:ext>
              </p:extLst>
            </p:nvPr>
          </p:nvGraphicFramePr>
          <p:xfrm>
            <a:off x="5130" y="1766"/>
            <a:ext cx="245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23" name="Equation" r:id="rId17" imgW="164880" imgH="164880" progId="Equation.DSMT4">
                    <p:embed/>
                  </p:oleObj>
                </mc:Choice>
                <mc:Fallback>
                  <p:oleObj name="Equation" r:id="rId17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0" y="1766"/>
                          <a:ext cx="245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09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710297"/>
              </p:ext>
            </p:extLst>
          </p:nvPr>
        </p:nvGraphicFramePr>
        <p:xfrm>
          <a:off x="3854460" y="2937643"/>
          <a:ext cx="323840" cy="427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4" name="Equation" r:id="rId19" imgW="126720" imgH="177480" progId="Equation.DSMT4">
                  <p:embed/>
                </p:oleObj>
              </mc:Choice>
              <mc:Fallback>
                <p:oleObj name="Equation" r:id="rId19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60" y="2937643"/>
                        <a:ext cx="323840" cy="427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05517"/>
              </p:ext>
            </p:extLst>
          </p:nvPr>
        </p:nvGraphicFramePr>
        <p:xfrm>
          <a:off x="4602864" y="2895599"/>
          <a:ext cx="366411" cy="463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5" name="Equation" r:id="rId21" imgW="126720" imgH="164880" progId="Equation.DSMT4">
                  <p:embed/>
                </p:oleObj>
              </mc:Choice>
              <mc:Fallback>
                <p:oleObj name="Equation" r:id="rId21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864" y="2895599"/>
                        <a:ext cx="366411" cy="463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044273"/>
              </p:ext>
            </p:extLst>
          </p:nvPr>
        </p:nvGraphicFramePr>
        <p:xfrm>
          <a:off x="5383944" y="2927525"/>
          <a:ext cx="334291" cy="436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6" name="Equation" r:id="rId23" imgW="126720" imgH="177480" progId="Equation.DSMT4">
                  <p:embed/>
                </p:oleObj>
              </mc:Choice>
              <mc:Fallback>
                <p:oleObj name="Equation" r:id="rId23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944" y="2927525"/>
                        <a:ext cx="334291" cy="436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726025"/>
              </p:ext>
            </p:extLst>
          </p:nvPr>
        </p:nvGraphicFramePr>
        <p:xfrm>
          <a:off x="3854460" y="3412029"/>
          <a:ext cx="323840" cy="418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7" name="Equation" r:id="rId25" imgW="114120" imgH="164880" progId="Equation.DSMT4">
                  <p:embed/>
                </p:oleObj>
              </mc:Choice>
              <mc:Fallback>
                <p:oleObj name="Equation" r:id="rId25" imgW="114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60" y="3412029"/>
                        <a:ext cx="323840" cy="418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070542"/>
              </p:ext>
            </p:extLst>
          </p:nvPr>
        </p:nvGraphicFramePr>
        <p:xfrm>
          <a:off x="4632392" y="3420382"/>
          <a:ext cx="336883" cy="425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8" name="Equation" r:id="rId27" imgW="126720" imgH="164880" progId="Equation.DSMT4">
                  <p:embed/>
                </p:oleObj>
              </mc:Choice>
              <mc:Fallback>
                <p:oleObj name="Equation" r:id="rId27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392" y="3420382"/>
                        <a:ext cx="336883" cy="425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219552"/>
              </p:ext>
            </p:extLst>
          </p:nvPr>
        </p:nvGraphicFramePr>
        <p:xfrm>
          <a:off x="5411216" y="3410988"/>
          <a:ext cx="324743" cy="410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9" name="Equation" r:id="rId29" imgW="126720" imgH="164880" progId="Equation.DSMT4">
                  <p:embed/>
                </p:oleObj>
              </mc:Choice>
              <mc:Fallback>
                <p:oleObj name="Equation" r:id="rId29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216" y="3410988"/>
                        <a:ext cx="324743" cy="410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779537"/>
              </p:ext>
            </p:extLst>
          </p:nvPr>
        </p:nvGraphicFramePr>
        <p:xfrm>
          <a:off x="3857915" y="3946569"/>
          <a:ext cx="320385" cy="421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30" name="Equation" r:id="rId31" imgW="126720" imgH="177480" progId="Equation.DSMT4">
                  <p:embed/>
                </p:oleObj>
              </mc:Choice>
              <mc:Fallback>
                <p:oleObj name="Equation" r:id="rId31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915" y="3946569"/>
                        <a:ext cx="320385" cy="421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55097"/>
              </p:ext>
            </p:extLst>
          </p:nvPr>
        </p:nvGraphicFramePr>
        <p:xfrm>
          <a:off x="4468301" y="3928644"/>
          <a:ext cx="455612" cy="396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31" name="Equation" r:id="rId33" imgW="190440" imgH="164880" progId="Equation.DSMT4">
                  <p:embed/>
                </p:oleObj>
              </mc:Choice>
              <mc:Fallback>
                <p:oleObj name="Equation" r:id="rId33" imgW="1904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301" y="3928644"/>
                        <a:ext cx="455612" cy="396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482993"/>
              </p:ext>
            </p:extLst>
          </p:nvPr>
        </p:nvGraphicFramePr>
        <p:xfrm>
          <a:off x="5292266" y="3946569"/>
          <a:ext cx="443693" cy="42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32" name="Equation" r:id="rId35" imgW="190440" imgH="177480" progId="Equation.DSMT4">
                  <p:embed/>
                </p:oleObj>
              </mc:Choice>
              <mc:Fallback>
                <p:oleObj name="Equation" r:id="rId35" imgW="1904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266" y="3946569"/>
                        <a:ext cx="443693" cy="42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2697163" y="50673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故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四点共面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46107" name="Group 27"/>
          <p:cNvGrpSpPr>
            <a:grpSpLocks/>
          </p:cNvGrpSpPr>
          <p:nvPr/>
        </p:nvGrpSpPr>
        <p:grpSpPr bwMode="auto">
          <a:xfrm>
            <a:off x="3570287" y="2279650"/>
            <a:ext cx="2411413" cy="514350"/>
            <a:chOff x="1289" y="1436"/>
            <a:chExt cx="1519" cy="324"/>
          </a:xfrm>
        </p:grpSpPr>
        <p:graphicFrame>
          <p:nvGraphicFramePr>
            <p:cNvPr id="45077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7305696"/>
                </p:ext>
              </p:extLst>
            </p:nvPr>
          </p:nvGraphicFramePr>
          <p:xfrm>
            <a:off x="1289" y="1436"/>
            <a:ext cx="1519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33" name="Equation" r:id="rId37" imgW="1028520" imgH="203040" progId="Equation.DSMT4">
                    <p:embed/>
                  </p:oleObj>
                </mc:Choice>
                <mc:Fallback>
                  <p:oleObj name="Equation" r:id="rId37" imgW="10285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9" y="1436"/>
                          <a:ext cx="1519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8" name="Line 29"/>
            <p:cNvSpPr>
              <a:spLocks noChangeShapeType="1"/>
            </p:cNvSpPr>
            <p:nvPr/>
          </p:nvSpPr>
          <p:spPr bwMode="auto">
            <a:xfrm>
              <a:off x="1536" y="1440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9" name="Line 30"/>
            <p:cNvSpPr>
              <a:spLocks noChangeShapeType="1"/>
            </p:cNvSpPr>
            <p:nvPr/>
          </p:nvSpPr>
          <p:spPr bwMode="auto">
            <a:xfrm>
              <a:off x="1968" y="1440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0" name="Line 31"/>
            <p:cNvSpPr>
              <a:spLocks noChangeShapeType="1"/>
            </p:cNvSpPr>
            <p:nvPr/>
          </p:nvSpPr>
          <p:spPr bwMode="auto">
            <a:xfrm>
              <a:off x="2352" y="1440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6629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autoUpdateAnimBg="0"/>
      <p:bldP spid="4610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54251" y="345149"/>
            <a:ext cx="1860550" cy="694005"/>
          </a:xfrm>
          <a:solidFill>
            <a:schemeClr val="bg1"/>
          </a:solidFill>
          <a:ln w="22225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内容小结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286000" y="1371601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设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981200" y="1981201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向量运算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771775" y="25288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加减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2771775" y="310038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数乘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2771775" y="3657601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点积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4100513" y="2535237"/>
            <a:ext cx="5108575" cy="647700"/>
            <a:chOff x="1317" y="2893"/>
            <a:chExt cx="3218" cy="408"/>
          </a:xfrm>
        </p:grpSpPr>
        <p:graphicFrame>
          <p:nvGraphicFramePr>
            <p:cNvPr id="4611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0326224"/>
                </p:ext>
              </p:extLst>
            </p:nvPr>
          </p:nvGraphicFramePr>
          <p:xfrm>
            <a:off x="1317" y="2893"/>
            <a:ext cx="321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02" name="Equation" r:id="rId4" imgW="2006280" imgH="241200" progId="Equation.DSMT4">
                    <p:embed/>
                  </p:oleObj>
                </mc:Choice>
                <mc:Fallback>
                  <p:oleObj name="Equation" r:id="rId4" imgW="20062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7" y="2893"/>
                          <a:ext cx="3218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19" name="Line 10"/>
            <p:cNvSpPr>
              <a:spLocks noChangeShapeType="1"/>
            </p:cNvSpPr>
            <p:nvPr/>
          </p:nvSpPr>
          <p:spPr bwMode="auto">
            <a:xfrm>
              <a:off x="1344" y="29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0" name="Line 11"/>
            <p:cNvSpPr>
              <a:spLocks noChangeShapeType="1"/>
            </p:cNvSpPr>
            <p:nvPr/>
          </p:nvSpPr>
          <p:spPr bwMode="auto">
            <a:xfrm>
              <a:off x="1680" y="29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116" name="Group 12"/>
          <p:cNvGrpSpPr>
            <a:grpSpLocks/>
          </p:cNvGrpSpPr>
          <p:nvPr/>
        </p:nvGrpSpPr>
        <p:grpSpPr bwMode="auto">
          <a:xfrm>
            <a:off x="4322763" y="3074992"/>
            <a:ext cx="3417888" cy="642938"/>
            <a:chOff x="1457" y="3248"/>
            <a:chExt cx="2153" cy="405"/>
          </a:xfrm>
        </p:grpSpPr>
        <p:graphicFrame>
          <p:nvGraphicFramePr>
            <p:cNvPr id="4611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3900283"/>
                </p:ext>
              </p:extLst>
            </p:nvPr>
          </p:nvGraphicFramePr>
          <p:xfrm>
            <a:off x="1457" y="3248"/>
            <a:ext cx="2153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03" name="Equation" r:id="rId6" imgW="1346040" imgH="241200" progId="Equation.DSMT4">
                    <p:embed/>
                  </p:oleObj>
                </mc:Choice>
                <mc:Fallback>
                  <p:oleObj name="Equation" r:id="rId6" imgW="13460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7" y="3248"/>
                          <a:ext cx="2153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17" name="Line 14"/>
            <p:cNvSpPr>
              <a:spLocks noChangeShapeType="1"/>
            </p:cNvSpPr>
            <p:nvPr/>
          </p:nvSpPr>
          <p:spPr bwMode="auto">
            <a:xfrm>
              <a:off x="1680" y="3337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119" name="Group 15"/>
          <p:cNvGrpSpPr>
            <a:grpSpLocks/>
          </p:cNvGrpSpPr>
          <p:nvPr/>
        </p:nvGrpSpPr>
        <p:grpSpPr bwMode="auto">
          <a:xfrm>
            <a:off x="4276725" y="3678238"/>
            <a:ext cx="3613151" cy="606425"/>
            <a:chOff x="1428" y="3661"/>
            <a:chExt cx="2276" cy="382"/>
          </a:xfrm>
        </p:grpSpPr>
        <p:graphicFrame>
          <p:nvGraphicFramePr>
            <p:cNvPr id="46113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5594386"/>
                </p:ext>
              </p:extLst>
            </p:nvPr>
          </p:nvGraphicFramePr>
          <p:xfrm>
            <a:off x="1428" y="3661"/>
            <a:ext cx="227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04" name="Equation" r:id="rId8" imgW="1511280" imgH="241200" progId="Equation.DSMT4">
                    <p:embed/>
                  </p:oleObj>
                </mc:Choice>
                <mc:Fallback>
                  <p:oleObj name="Equation" r:id="rId8" imgW="15112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3661"/>
                          <a:ext cx="2276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14" name="Line 17"/>
            <p:cNvSpPr>
              <a:spLocks noChangeShapeType="1"/>
            </p:cNvSpPr>
            <p:nvPr/>
          </p:nvSpPr>
          <p:spPr bwMode="auto">
            <a:xfrm>
              <a:off x="1440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5" name="Line 18"/>
            <p:cNvSpPr>
              <a:spLocks noChangeShapeType="1"/>
            </p:cNvSpPr>
            <p:nvPr/>
          </p:nvSpPr>
          <p:spPr bwMode="auto">
            <a:xfrm>
              <a:off x="1680" y="369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123" name="Group 19"/>
          <p:cNvGrpSpPr>
            <a:grpSpLocks/>
          </p:cNvGrpSpPr>
          <p:nvPr/>
        </p:nvGrpSpPr>
        <p:grpSpPr bwMode="auto">
          <a:xfrm>
            <a:off x="2752727" y="1381128"/>
            <a:ext cx="7135813" cy="619126"/>
            <a:chOff x="774" y="870"/>
            <a:chExt cx="4495" cy="390"/>
          </a:xfrm>
        </p:grpSpPr>
        <p:graphicFrame>
          <p:nvGraphicFramePr>
            <p:cNvPr id="46109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0604988"/>
                </p:ext>
              </p:extLst>
            </p:nvPr>
          </p:nvGraphicFramePr>
          <p:xfrm>
            <a:off x="774" y="870"/>
            <a:ext cx="4495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05" name="Equation" r:id="rId10" imgW="2933640" imgH="241200" progId="Equation.DSMT4">
                    <p:embed/>
                  </p:oleObj>
                </mc:Choice>
                <mc:Fallback>
                  <p:oleObj name="Equation" r:id="rId10" imgW="29336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4" y="870"/>
                          <a:ext cx="4495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10" name="Line 21"/>
            <p:cNvSpPr>
              <a:spLocks noChangeShapeType="1"/>
            </p:cNvSpPr>
            <p:nvPr/>
          </p:nvSpPr>
          <p:spPr bwMode="auto">
            <a:xfrm>
              <a:off x="802" y="93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1" name="Line 22"/>
            <p:cNvSpPr>
              <a:spLocks noChangeShapeType="1"/>
            </p:cNvSpPr>
            <p:nvPr/>
          </p:nvSpPr>
          <p:spPr bwMode="auto">
            <a:xfrm>
              <a:off x="2386" y="9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2" name="Line 23"/>
            <p:cNvSpPr>
              <a:spLocks noChangeShapeType="1"/>
            </p:cNvSpPr>
            <p:nvPr/>
          </p:nvSpPr>
          <p:spPr bwMode="auto">
            <a:xfrm>
              <a:off x="3858" y="95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2667000" y="4800600"/>
            <a:ext cx="1295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叉积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pSp>
        <p:nvGrpSpPr>
          <p:cNvPr id="47129" name="Group 25"/>
          <p:cNvGrpSpPr>
            <a:grpSpLocks/>
          </p:cNvGrpSpPr>
          <p:nvPr/>
        </p:nvGrpSpPr>
        <p:grpSpPr bwMode="auto">
          <a:xfrm>
            <a:off x="4114800" y="4413251"/>
            <a:ext cx="2830513" cy="1760538"/>
            <a:chOff x="472" y="1124"/>
            <a:chExt cx="1783" cy="1109"/>
          </a:xfrm>
        </p:grpSpPr>
        <p:grpSp>
          <p:nvGrpSpPr>
            <p:cNvPr id="46094" name="Group 26"/>
            <p:cNvGrpSpPr>
              <a:grpSpLocks/>
            </p:cNvGrpSpPr>
            <p:nvPr/>
          </p:nvGrpSpPr>
          <p:grpSpPr bwMode="auto">
            <a:xfrm>
              <a:off x="1105" y="1124"/>
              <a:ext cx="1150" cy="1096"/>
              <a:chOff x="1129" y="1124"/>
              <a:chExt cx="1150" cy="1096"/>
            </a:xfrm>
          </p:grpSpPr>
          <p:graphicFrame>
            <p:nvGraphicFramePr>
              <p:cNvPr id="46105" name="Object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4997569"/>
                  </p:ext>
                </p:extLst>
              </p:nvPr>
            </p:nvGraphicFramePr>
            <p:xfrm>
              <a:off x="1129" y="1124"/>
              <a:ext cx="1150" cy="10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06" name="Equation" r:id="rId12" imgW="736560" imgH="698400" progId="Equation.DSMT4">
                      <p:embed/>
                    </p:oleObj>
                  </mc:Choice>
                  <mc:Fallback>
                    <p:oleObj name="Equation" r:id="rId12" imgW="736560" imgH="698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29" y="1124"/>
                            <a:ext cx="1150" cy="10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106" name="Line 28"/>
              <p:cNvSpPr>
                <a:spLocks noChangeShapeType="1"/>
              </p:cNvSpPr>
              <p:nvPr/>
            </p:nvSpPr>
            <p:spPr bwMode="auto">
              <a:xfrm>
                <a:off x="1269" y="11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7" name="Line 29"/>
              <p:cNvSpPr>
                <a:spLocks noChangeShapeType="1"/>
              </p:cNvSpPr>
              <p:nvPr/>
            </p:nvSpPr>
            <p:spPr bwMode="auto">
              <a:xfrm>
                <a:off x="1623" y="11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8" name="Line 30"/>
              <p:cNvSpPr>
                <a:spLocks noChangeShapeType="1"/>
              </p:cNvSpPr>
              <p:nvPr/>
            </p:nvSpPr>
            <p:spPr bwMode="auto">
              <a:xfrm>
                <a:off x="1931" y="11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6095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9936176"/>
                </p:ext>
              </p:extLst>
            </p:nvPr>
          </p:nvGraphicFramePr>
          <p:xfrm>
            <a:off x="1234" y="1454"/>
            <a:ext cx="304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07" name="Equation" r:id="rId14" imgW="177480" imgH="228600" progId="Equation.DSMT4">
                    <p:embed/>
                  </p:oleObj>
                </mc:Choice>
                <mc:Fallback>
                  <p:oleObj name="Equation" r:id="rId14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4" y="1454"/>
                          <a:ext cx="304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6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4013980"/>
                </p:ext>
              </p:extLst>
            </p:nvPr>
          </p:nvGraphicFramePr>
          <p:xfrm>
            <a:off x="1561" y="1433"/>
            <a:ext cx="320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08" name="Equation" r:id="rId16" imgW="177480" imgH="241200" progId="Equation.DSMT4">
                    <p:embed/>
                  </p:oleObj>
                </mc:Choice>
                <mc:Fallback>
                  <p:oleObj name="Equation" r:id="rId16" imgW="1774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1" y="1433"/>
                          <a:ext cx="320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7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7413041"/>
                </p:ext>
              </p:extLst>
            </p:nvPr>
          </p:nvGraphicFramePr>
          <p:xfrm>
            <a:off x="1889" y="1433"/>
            <a:ext cx="290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09" name="Equation" r:id="rId18" imgW="164880" imgH="228600" progId="Equation.DSMT4">
                    <p:embed/>
                  </p:oleObj>
                </mc:Choice>
                <mc:Fallback>
                  <p:oleObj name="Equation" r:id="rId18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9" y="1433"/>
                          <a:ext cx="290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8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4365428"/>
                </p:ext>
              </p:extLst>
            </p:nvPr>
          </p:nvGraphicFramePr>
          <p:xfrm>
            <a:off x="1233" y="1816"/>
            <a:ext cx="312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0" name="Equation" r:id="rId20" imgW="177480" imgH="228600" progId="Equation.DSMT4">
                    <p:embed/>
                  </p:oleObj>
                </mc:Choice>
                <mc:Fallback>
                  <p:oleObj name="Equation" r:id="rId20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3" y="1816"/>
                          <a:ext cx="312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9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6204796"/>
                </p:ext>
              </p:extLst>
            </p:nvPr>
          </p:nvGraphicFramePr>
          <p:xfrm>
            <a:off x="1572" y="1813"/>
            <a:ext cx="321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1" name="Equation" r:id="rId22" imgW="177480" imgH="241200" progId="Equation.DSMT4">
                    <p:embed/>
                  </p:oleObj>
                </mc:Choice>
                <mc:Fallback>
                  <p:oleObj name="Equation" r:id="rId22" imgW="1774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2" y="1813"/>
                          <a:ext cx="321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00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47407"/>
                </p:ext>
              </p:extLst>
            </p:nvPr>
          </p:nvGraphicFramePr>
          <p:xfrm>
            <a:off x="1896" y="1831"/>
            <a:ext cx="283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2" name="Equation" r:id="rId24" imgW="164880" imgH="228600" progId="Equation.DSMT4">
                    <p:embed/>
                  </p:oleObj>
                </mc:Choice>
                <mc:Fallback>
                  <p:oleObj name="Equation" r:id="rId24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6" y="1831"/>
                          <a:ext cx="283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6101" name="Group 37"/>
            <p:cNvGrpSpPr>
              <a:grpSpLocks/>
            </p:cNvGrpSpPr>
            <p:nvPr/>
          </p:nvGrpSpPr>
          <p:grpSpPr bwMode="auto">
            <a:xfrm>
              <a:off x="472" y="1440"/>
              <a:ext cx="644" cy="273"/>
              <a:chOff x="472" y="1440"/>
              <a:chExt cx="644" cy="273"/>
            </a:xfrm>
          </p:grpSpPr>
          <p:graphicFrame>
            <p:nvGraphicFramePr>
              <p:cNvPr id="46102" name="Object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4049529"/>
                  </p:ext>
                </p:extLst>
              </p:nvPr>
            </p:nvGraphicFramePr>
            <p:xfrm>
              <a:off x="472" y="1440"/>
              <a:ext cx="644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13" name="Equation" r:id="rId26" imgW="444240" imgH="177480" progId="Equation.DSMT4">
                      <p:embed/>
                    </p:oleObj>
                  </mc:Choice>
                  <mc:Fallback>
                    <p:oleObj name="Equation" r:id="rId26" imgW="44424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2" y="1440"/>
                            <a:ext cx="644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103" name="Line 39"/>
              <p:cNvSpPr>
                <a:spLocks noChangeShapeType="1"/>
              </p:cNvSpPr>
              <p:nvPr/>
            </p:nvSpPr>
            <p:spPr bwMode="auto">
              <a:xfrm>
                <a:off x="480" y="148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4" name="Line 40"/>
              <p:cNvSpPr>
                <a:spLocks noChangeShapeType="1"/>
              </p:cNvSpPr>
              <p:nvPr/>
            </p:nvSpPr>
            <p:spPr bwMode="auto">
              <a:xfrm>
                <a:off x="768" y="144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6398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  <p:bldP spid="47108" grpId="0" autoUpdateAnimBg="0"/>
      <p:bldP spid="47109" grpId="0" autoUpdateAnimBg="0"/>
      <p:bldP spid="47110" grpId="0" autoUpdateAnimBg="0"/>
      <p:bldP spid="47111" grpId="0" autoUpdateAnimBg="0"/>
      <p:bldP spid="47128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990600"/>
            <a:ext cx="1524000" cy="6096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chemeClr val="tx1"/>
                </a:solidFill>
                <a:ea typeface="楷体_GB2312" pitchFamily="49" charset="-122"/>
              </a:rPr>
              <a:t>混合积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905000" y="1905001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向量关系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3683000" y="2787651"/>
            <a:ext cx="838200" cy="130175"/>
            <a:chOff x="1392" y="1756"/>
            <a:chExt cx="528" cy="96"/>
          </a:xfrm>
        </p:grpSpPr>
        <p:sp>
          <p:nvSpPr>
            <p:cNvPr id="47167" name="Line 5"/>
            <p:cNvSpPr>
              <a:spLocks noChangeShapeType="1"/>
            </p:cNvSpPr>
            <p:nvPr/>
          </p:nvSpPr>
          <p:spPr bwMode="auto">
            <a:xfrm>
              <a:off x="1392" y="175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8" name="Line 6"/>
            <p:cNvSpPr>
              <a:spLocks noChangeShapeType="1"/>
            </p:cNvSpPr>
            <p:nvPr/>
          </p:nvSpPr>
          <p:spPr bwMode="auto">
            <a:xfrm flipH="1">
              <a:off x="1392" y="185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183" name="Group 7"/>
          <p:cNvGrpSpPr>
            <a:grpSpLocks/>
          </p:cNvGrpSpPr>
          <p:nvPr/>
        </p:nvGrpSpPr>
        <p:grpSpPr bwMode="auto">
          <a:xfrm>
            <a:off x="6019800" y="2808289"/>
            <a:ext cx="838200" cy="130175"/>
            <a:chOff x="3024" y="1769"/>
            <a:chExt cx="528" cy="96"/>
          </a:xfrm>
        </p:grpSpPr>
        <p:sp>
          <p:nvSpPr>
            <p:cNvPr id="47165" name="Line 8"/>
            <p:cNvSpPr>
              <a:spLocks noChangeShapeType="1"/>
            </p:cNvSpPr>
            <p:nvPr/>
          </p:nvSpPr>
          <p:spPr bwMode="auto">
            <a:xfrm>
              <a:off x="3024" y="1769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6" name="Line 9"/>
            <p:cNvSpPr>
              <a:spLocks noChangeShapeType="1"/>
            </p:cNvSpPr>
            <p:nvPr/>
          </p:nvSpPr>
          <p:spPr bwMode="auto">
            <a:xfrm flipH="1">
              <a:off x="3024" y="1865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01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104042"/>
              </p:ext>
            </p:extLst>
          </p:nvPr>
        </p:nvGraphicFramePr>
        <p:xfrm>
          <a:off x="6899160" y="2334239"/>
          <a:ext cx="868362" cy="1120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6" name="Equation" r:id="rId3" imgW="342720" imgH="444240" progId="Equation.DSMT4">
                  <p:embed/>
                </p:oleObj>
              </mc:Choice>
              <mc:Fallback>
                <p:oleObj name="Equation" r:id="rId3" imgW="3427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9160" y="2334239"/>
                        <a:ext cx="868362" cy="1120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894462"/>
              </p:ext>
            </p:extLst>
          </p:nvPr>
        </p:nvGraphicFramePr>
        <p:xfrm>
          <a:off x="7689229" y="2323507"/>
          <a:ext cx="857019" cy="1154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7" name="Equation" r:id="rId5" imgW="342720" imgH="469800" progId="Equation.DSMT4">
                  <p:embed/>
                </p:oleObj>
              </mc:Choice>
              <mc:Fallback>
                <p:oleObj name="Equation" r:id="rId5" imgW="3427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9229" y="2323507"/>
                        <a:ext cx="857019" cy="1154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895923"/>
              </p:ext>
            </p:extLst>
          </p:nvPr>
        </p:nvGraphicFramePr>
        <p:xfrm>
          <a:off x="8484451" y="2356507"/>
          <a:ext cx="515822" cy="1088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8" name="Equation" r:id="rId7" imgW="203040" imgH="444240" progId="Equation.DSMT4">
                  <p:embed/>
                </p:oleObj>
              </mc:Choice>
              <mc:Fallback>
                <p:oleObj name="Equation" r:id="rId7" imgW="203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4451" y="2356507"/>
                        <a:ext cx="515822" cy="1088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9" name="Group 13"/>
          <p:cNvGrpSpPr>
            <a:grpSpLocks/>
          </p:cNvGrpSpPr>
          <p:nvPr/>
        </p:nvGrpSpPr>
        <p:grpSpPr bwMode="auto">
          <a:xfrm>
            <a:off x="3697288" y="3581401"/>
            <a:ext cx="838200" cy="130175"/>
            <a:chOff x="1177" y="2447"/>
            <a:chExt cx="528" cy="96"/>
          </a:xfrm>
        </p:grpSpPr>
        <p:sp>
          <p:nvSpPr>
            <p:cNvPr id="47163" name="Line 14"/>
            <p:cNvSpPr>
              <a:spLocks noChangeShapeType="1"/>
            </p:cNvSpPr>
            <p:nvPr/>
          </p:nvSpPr>
          <p:spPr bwMode="auto">
            <a:xfrm>
              <a:off x="1177" y="2447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4" name="Line 15"/>
            <p:cNvSpPr>
              <a:spLocks noChangeShapeType="1"/>
            </p:cNvSpPr>
            <p:nvPr/>
          </p:nvSpPr>
          <p:spPr bwMode="auto">
            <a:xfrm flipH="1">
              <a:off x="1177" y="2543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192" name="Group 16"/>
          <p:cNvGrpSpPr>
            <a:grpSpLocks/>
          </p:cNvGrpSpPr>
          <p:nvPr/>
        </p:nvGrpSpPr>
        <p:grpSpPr bwMode="auto">
          <a:xfrm>
            <a:off x="6019800" y="3581401"/>
            <a:ext cx="838200" cy="130175"/>
            <a:chOff x="2704" y="2448"/>
            <a:chExt cx="528" cy="96"/>
          </a:xfrm>
        </p:grpSpPr>
        <p:sp>
          <p:nvSpPr>
            <p:cNvPr id="47161" name="Line 17"/>
            <p:cNvSpPr>
              <a:spLocks noChangeShapeType="1"/>
            </p:cNvSpPr>
            <p:nvPr/>
          </p:nvSpPr>
          <p:spPr bwMode="auto">
            <a:xfrm>
              <a:off x="2704" y="244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2" name="Line 18"/>
            <p:cNvSpPr>
              <a:spLocks noChangeShapeType="1"/>
            </p:cNvSpPr>
            <p:nvPr/>
          </p:nvSpPr>
          <p:spPr bwMode="auto">
            <a:xfrm flipH="1">
              <a:off x="2704" y="254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019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340040"/>
              </p:ext>
            </p:extLst>
          </p:nvPr>
        </p:nvGraphicFramePr>
        <p:xfrm>
          <a:off x="7074426" y="3336340"/>
          <a:ext cx="3335872" cy="625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9" name="Equation" r:id="rId9" imgW="1358640" imgH="241200" progId="Equation.DSMT4">
                  <p:embed/>
                </p:oleObj>
              </mc:Choice>
              <mc:Fallback>
                <p:oleObj name="Equation" r:id="rId9" imgW="1358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4426" y="3336340"/>
                        <a:ext cx="3335872" cy="625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96" name="Group 20"/>
          <p:cNvGrpSpPr>
            <a:grpSpLocks/>
          </p:cNvGrpSpPr>
          <p:nvPr/>
        </p:nvGrpSpPr>
        <p:grpSpPr bwMode="auto">
          <a:xfrm>
            <a:off x="2682875" y="2667000"/>
            <a:ext cx="857250" cy="438150"/>
            <a:chOff x="453" y="1680"/>
            <a:chExt cx="540" cy="276"/>
          </a:xfrm>
        </p:grpSpPr>
        <p:graphicFrame>
          <p:nvGraphicFramePr>
            <p:cNvPr id="47158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2986623"/>
                </p:ext>
              </p:extLst>
            </p:nvPr>
          </p:nvGraphicFramePr>
          <p:xfrm>
            <a:off x="453" y="1685"/>
            <a:ext cx="54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70" name="Equation" r:id="rId11" imgW="368280" imgH="177480" progId="Equation.DSMT4">
                    <p:embed/>
                  </p:oleObj>
                </mc:Choice>
                <mc:Fallback>
                  <p:oleObj name="Equation" r:id="rId11" imgW="368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" y="1685"/>
                          <a:ext cx="54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59" name="Line 22"/>
            <p:cNvSpPr>
              <a:spLocks noChangeShapeType="1"/>
            </p:cNvSpPr>
            <p:nvPr/>
          </p:nvSpPr>
          <p:spPr bwMode="auto">
            <a:xfrm>
              <a:off x="507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0" name="Line 23"/>
            <p:cNvSpPr>
              <a:spLocks noChangeShapeType="1"/>
            </p:cNvSpPr>
            <p:nvPr/>
          </p:nvSpPr>
          <p:spPr bwMode="auto">
            <a:xfrm>
              <a:off x="816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200" name="Group 24"/>
          <p:cNvGrpSpPr>
            <a:grpSpLocks/>
          </p:cNvGrpSpPr>
          <p:nvPr/>
        </p:nvGrpSpPr>
        <p:grpSpPr bwMode="auto">
          <a:xfrm>
            <a:off x="2689226" y="3476625"/>
            <a:ext cx="935038" cy="519113"/>
            <a:chOff x="457" y="2238"/>
            <a:chExt cx="589" cy="327"/>
          </a:xfrm>
        </p:grpSpPr>
        <p:graphicFrame>
          <p:nvGraphicFramePr>
            <p:cNvPr id="4715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0442462"/>
                </p:ext>
              </p:extLst>
            </p:nvPr>
          </p:nvGraphicFramePr>
          <p:xfrm>
            <a:off x="457" y="2238"/>
            <a:ext cx="589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71" name="Equation" r:id="rId13" imgW="380880" imgH="203040" progId="Equation.DSMT4">
                    <p:embed/>
                  </p:oleObj>
                </mc:Choice>
                <mc:Fallback>
                  <p:oleObj name="Equation" r:id="rId13" imgW="380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" y="2238"/>
                          <a:ext cx="589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56" name="Line 26"/>
            <p:cNvSpPr>
              <a:spLocks noChangeShapeType="1"/>
            </p:cNvSpPr>
            <p:nvPr/>
          </p:nvSpPr>
          <p:spPr bwMode="auto">
            <a:xfrm>
              <a:off x="507" y="23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7" name="Line 27"/>
            <p:cNvSpPr>
              <a:spLocks noChangeShapeType="1"/>
            </p:cNvSpPr>
            <p:nvPr/>
          </p:nvSpPr>
          <p:spPr bwMode="auto">
            <a:xfrm>
              <a:off x="864" y="22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204" name="Group 28"/>
          <p:cNvGrpSpPr>
            <a:grpSpLocks/>
          </p:cNvGrpSpPr>
          <p:nvPr/>
        </p:nvGrpSpPr>
        <p:grpSpPr bwMode="auto">
          <a:xfrm>
            <a:off x="4767264" y="3433768"/>
            <a:ext cx="1163638" cy="517525"/>
            <a:chOff x="1851" y="2256"/>
            <a:chExt cx="733" cy="326"/>
          </a:xfrm>
        </p:grpSpPr>
        <p:graphicFrame>
          <p:nvGraphicFramePr>
            <p:cNvPr id="47152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1818689"/>
                </p:ext>
              </p:extLst>
            </p:nvPr>
          </p:nvGraphicFramePr>
          <p:xfrm>
            <a:off x="1851" y="2275"/>
            <a:ext cx="73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72" name="Equation" r:id="rId15" imgW="507960" imgH="203040" progId="Equation.DSMT4">
                    <p:embed/>
                  </p:oleObj>
                </mc:Choice>
                <mc:Fallback>
                  <p:oleObj name="Equation" r:id="rId15" imgW="507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1" y="2275"/>
                          <a:ext cx="733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53" name="Line 30"/>
            <p:cNvSpPr>
              <a:spLocks noChangeShapeType="1"/>
            </p:cNvSpPr>
            <p:nvPr/>
          </p:nvSpPr>
          <p:spPr bwMode="auto">
            <a:xfrm>
              <a:off x="1851" y="23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4" name="Line 31"/>
            <p:cNvSpPr>
              <a:spLocks noChangeShapeType="1"/>
            </p:cNvSpPr>
            <p:nvPr/>
          </p:nvSpPr>
          <p:spPr bwMode="auto">
            <a:xfrm>
              <a:off x="2085" y="22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020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725989"/>
              </p:ext>
            </p:extLst>
          </p:nvPr>
        </p:nvGraphicFramePr>
        <p:xfrm>
          <a:off x="6603231" y="382351"/>
          <a:ext cx="2382044" cy="1924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3" name="Equation" r:id="rId17" imgW="990360" imgH="799920" progId="Equation.DSMT4">
                  <p:embed/>
                </p:oleObj>
              </mc:Choice>
              <mc:Fallback>
                <p:oleObj name="Equation" r:id="rId17" imgW="99036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3231" y="382351"/>
                        <a:ext cx="2382044" cy="1924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09" name="Group 33"/>
          <p:cNvGrpSpPr>
            <a:grpSpLocks/>
          </p:cNvGrpSpPr>
          <p:nvPr/>
        </p:nvGrpSpPr>
        <p:grpSpPr bwMode="auto">
          <a:xfrm>
            <a:off x="4783137" y="1083467"/>
            <a:ext cx="1814513" cy="509588"/>
            <a:chOff x="924" y="2331"/>
            <a:chExt cx="1143" cy="321"/>
          </a:xfrm>
        </p:grpSpPr>
        <p:graphicFrame>
          <p:nvGraphicFramePr>
            <p:cNvPr id="47148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725604"/>
                </p:ext>
              </p:extLst>
            </p:nvPr>
          </p:nvGraphicFramePr>
          <p:xfrm>
            <a:off x="924" y="2331"/>
            <a:ext cx="1143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74" name="Equation" r:id="rId19" imgW="761760" imgH="203040" progId="Equation.DSMT4">
                    <p:embed/>
                  </p:oleObj>
                </mc:Choice>
                <mc:Fallback>
                  <p:oleObj name="Equation" r:id="rId19" imgW="7617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4" y="2331"/>
                          <a:ext cx="1143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9" name="Line 35"/>
            <p:cNvSpPr>
              <a:spLocks noChangeShapeType="1"/>
            </p:cNvSpPr>
            <p:nvPr/>
          </p:nvSpPr>
          <p:spPr bwMode="auto">
            <a:xfrm>
              <a:off x="1260" y="24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0" name="Line 36"/>
            <p:cNvSpPr>
              <a:spLocks noChangeShapeType="1"/>
            </p:cNvSpPr>
            <p:nvPr/>
          </p:nvSpPr>
          <p:spPr bwMode="auto">
            <a:xfrm>
              <a:off x="1568" y="23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1" name="Line 37"/>
            <p:cNvSpPr>
              <a:spLocks noChangeShapeType="1"/>
            </p:cNvSpPr>
            <p:nvPr/>
          </p:nvSpPr>
          <p:spPr bwMode="auto">
            <a:xfrm>
              <a:off x="1920" y="24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214" name="Group 38"/>
          <p:cNvGrpSpPr>
            <a:grpSpLocks/>
          </p:cNvGrpSpPr>
          <p:nvPr/>
        </p:nvGrpSpPr>
        <p:grpSpPr bwMode="auto">
          <a:xfrm>
            <a:off x="3522664" y="1012824"/>
            <a:ext cx="1354138" cy="649288"/>
            <a:chOff x="2546" y="974"/>
            <a:chExt cx="853" cy="409"/>
          </a:xfrm>
        </p:grpSpPr>
        <p:graphicFrame>
          <p:nvGraphicFramePr>
            <p:cNvPr id="47144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3151782"/>
                </p:ext>
              </p:extLst>
            </p:nvPr>
          </p:nvGraphicFramePr>
          <p:xfrm>
            <a:off x="2546" y="974"/>
            <a:ext cx="853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75" name="Equation" r:id="rId21" imgW="558720" imgH="253800" progId="Equation.DSMT4">
                    <p:embed/>
                  </p:oleObj>
                </mc:Choice>
                <mc:Fallback>
                  <p:oleObj name="Equation" r:id="rId21" imgW="55872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6" y="974"/>
                          <a:ext cx="853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5" name="Line 40"/>
            <p:cNvSpPr>
              <a:spLocks noChangeShapeType="1"/>
            </p:cNvSpPr>
            <p:nvPr/>
          </p:nvSpPr>
          <p:spPr bwMode="auto">
            <a:xfrm>
              <a:off x="2736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6" name="Line 41"/>
            <p:cNvSpPr>
              <a:spLocks noChangeShapeType="1"/>
            </p:cNvSpPr>
            <p:nvPr/>
          </p:nvSpPr>
          <p:spPr bwMode="auto">
            <a:xfrm>
              <a:off x="2928" y="100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7" name="Line 42"/>
            <p:cNvSpPr>
              <a:spLocks noChangeShapeType="1"/>
            </p:cNvSpPr>
            <p:nvPr/>
          </p:nvSpPr>
          <p:spPr bwMode="auto">
            <a:xfrm>
              <a:off x="3120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219" name="Group 43"/>
          <p:cNvGrpSpPr>
            <a:grpSpLocks/>
          </p:cNvGrpSpPr>
          <p:nvPr/>
        </p:nvGrpSpPr>
        <p:grpSpPr bwMode="auto">
          <a:xfrm>
            <a:off x="2652712" y="4171954"/>
            <a:ext cx="1868488" cy="541338"/>
            <a:chOff x="687" y="2628"/>
            <a:chExt cx="1177" cy="341"/>
          </a:xfrm>
        </p:grpSpPr>
        <p:graphicFrame>
          <p:nvGraphicFramePr>
            <p:cNvPr id="47140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5153896"/>
                </p:ext>
              </p:extLst>
            </p:nvPr>
          </p:nvGraphicFramePr>
          <p:xfrm>
            <a:off x="687" y="2628"/>
            <a:ext cx="1177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76" name="Equation" r:id="rId23" imgW="774360" imgH="215640" progId="Equation.DSMT4">
                    <p:embed/>
                  </p:oleObj>
                </mc:Choice>
                <mc:Fallback>
                  <p:oleObj name="Equation" r:id="rId23" imgW="77436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" y="2628"/>
                          <a:ext cx="1177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1" name="Line 45"/>
            <p:cNvSpPr>
              <a:spLocks noChangeShapeType="1"/>
            </p:cNvSpPr>
            <p:nvPr/>
          </p:nvSpPr>
          <p:spPr bwMode="auto">
            <a:xfrm>
              <a:off x="768" y="268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2" name="Line 46"/>
            <p:cNvSpPr>
              <a:spLocks noChangeShapeType="1"/>
            </p:cNvSpPr>
            <p:nvPr/>
          </p:nvSpPr>
          <p:spPr bwMode="auto">
            <a:xfrm>
              <a:off x="1008" y="264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3" name="Line 47"/>
            <p:cNvSpPr>
              <a:spLocks noChangeShapeType="1"/>
            </p:cNvSpPr>
            <p:nvPr/>
          </p:nvSpPr>
          <p:spPr bwMode="auto">
            <a:xfrm>
              <a:off x="1200" y="268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224" name="Group 48"/>
          <p:cNvGrpSpPr>
            <a:grpSpLocks/>
          </p:cNvGrpSpPr>
          <p:nvPr/>
        </p:nvGrpSpPr>
        <p:grpSpPr bwMode="auto">
          <a:xfrm>
            <a:off x="4610100" y="4343401"/>
            <a:ext cx="838200" cy="130175"/>
            <a:chOff x="2704" y="2448"/>
            <a:chExt cx="528" cy="96"/>
          </a:xfrm>
        </p:grpSpPr>
        <p:sp>
          <p:nvSpPr>
            <p:cNvPr id="47138" name="Line 49"/>
            <p:cNvSpPr>
              <a:spLocks noChangeShapeType="1"/>
            </p:cNvSpPr>
            <p:nvPr/>
          </p:nvSpPr>
          <p:spPr bwMode="auto">
            <a:xfrm>
              <a:off x="2704" y="244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9" name="Line 50"/>
            <p:cNvSpPr>
              <a:spLocks noChangeShapeType="1"/>
            </p:cNvSpPr>
            <p:nvPr/>
          </p:nvSpPr>
          <p:spPr bwMode="auto">
            <a:xfrm flipH="1">
              <a:off x="2704" y="254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022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282019"/>
              </p:ext>
            </p:extLst>
          </p:nvPr>
        </p:nvGraphicFramePr>
        <p:xfrm>
          <a:off x="5600700" y="4588829"/>
          <a:ext cx="2821136" cy="2051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7" name="Equation" r:id="rId25" imgW="1104840" imgH="799920" progId="Equation.DSMT4">
                  <p:embed/>
                </p:oleObj>
              </mc:Choice>
              <mc:Fallback>
                <p:oleObj name="Equation" r:id="rId25" imgW="110484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4588829"/>
                        <a:ext cx="2821136" cy="2051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28" name="Group 52"/>
          <p:cNvGrpSpPr>
            <a:grpSpLocks/>
          </p:cNvGrpSpPr>
          <p:nvPr/>
        </p:nvGrpSpPr>
        <p:grpSpPr bwMode="auto">
          <a:xfrm>
            <a:off x="5514976" y="4135439"/>
            <a:ext cx="2093913" cy="517525"/>
            <a:chOff x="2778" y="2845"/>
            <a:chExt cx="1319" cy="326"/>
          </a:xfrm>
        </p:grpSpPr>
        <p:graphicFrame>
          <p:nvGraphicFramePr>
            <p:cNvPr id="47134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4250124"/>
                </p:ext>
              </p:extLst>
            </p:nvPr>
          </p:nvGraphicFramePr>
          <p:xfrm>
            <a:off x="2778" y="2851"/>
            <a:ext cx="131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78" name="Equation" r:id="rId27" imgW="876240" imgH="203040" progId="Equation.DSMT4">
                    <p:embed/>
                  </p:oleObj>
                </mc:Choice>
                <mc:Fallback>
                  <p:oleObj name="Equation" r:id="rId27" imgW="876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8" y="2851"/>
                          <a:ext cx="131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5" name="Line 54"/>
            <p:cNvSpPr>
              <a:spLocks noChangeShapeType="1"/>
            </p:cNvSpPr>
            <p:nvPr/>
          </p:nvSpPr>
          <p:spPr bwMode="auto">
            <a:xfrm>
              <a:off x="2924" y="2893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6" name="Line 55"/>
            <p:cNvSpPr>
              <a:spLocks noChangeShapeType="1"/>
            </p:cNvSpPr>
            <p:nvPr/>
          </p:nvSpPr>
          <p:spPr bwMode="auto">
            <a:xfrm>
              <a:off x="3232" y="284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7" name="Line 56"/>
            <p:cNvSpPr>
              <a:spLocks noChangeShapeType="1"/>
            </p:cNvSpPr>
            <p:nvPr/>
          </p:nvSpPr>
          <p:spPr bwMode="auto">
            <a:xfrm>
              <a:off x="3559" y="2893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233" name="Group 57"/>
          <p:cNvGrpSpPr>
            <a:grpSpLocks/>
          </p:cNvGrpSpPr>
          <p:nvPr/>
        </p:nvGrpSpPr>
        <p:grpSpPr bwMode="auto">
          <a:xfrm>
            <a:off x="4648200" y="5356226"/>
            <a:ext cx="838200" cy="130175"/>
            <a:chOff x="2704" y="2448"/>
            <a:chExt cx="528" cy="96"/>
          </a:xfrm>
        </p:grpSpPr>
        <p:sp>
          <p:nvSpPr>
            <p:cNvPr id="47132" name="Line 58"/>
            <p:cNvSpPr>
              <a:spLocks noChangeShapeType="1"/>
            </p:cNvSpPr>
            <p:nvPr/>
          </p:nvSpPr>
          <p:spPr bwMode="auto">
            <a:xfrm>
              <a:off x="2704" y="244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3" name="Line 59"/>
            <p:cNvSpPr>
              <a:spLocks noChangeShapeType="1"/>
            </p:cNvSpPr>
            <p:nvPr/>
          </p:nvSpPr>
          <p:spPr bwMode="auto">
            <a:xfrm flipH="1">
              <a:off x="2704" y="254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236" name="Group 60"/>
          <p:cNvGrpSpPr>
            <a:grpSpLocks/>
          </p:cNvGrpSpPr>
          <p:nvPr/>
        </p:nvGrpSpPr>
        <p:grpSpPr bwMode="auto">
          <a:xfrm>
            <a:off x="4572000" y="2659063"/>
            <a:ext cx="1282700" cy="434975"/>
            <a:chOff x="792" y="1649"/>
            <a:chExt cx="808" cy="274"/>
          </a:xfrm>
        </p:grpSpPr>
        <p:graphicFrame>
          <p:nvGraphicFramePr>
            <p:cNvPr id="47128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6713922"/>
                </p:ext>
              </p:extLst>
            </p:nvPr>
          </p:nvGraphicFramePr>
          <p:xfrm>
            <a:off x="792" y="1649"/>
            <a:ext cx="80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79" name="Equation" r:id="rId29" imgW="558720" imgH="177480" progId="Equation.DSMT4">
                    <p:embed/>
                  </p:oleObj>
                </mc:Choice>
                <mc:Fallback>
                  <p:oleObj name="Equation" r:id="rId29" imgW="558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1649"/>
                          <a:ext cx="808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9" name="Line 62"/>
            <p:cNvSpPr>
              <a:spLocks noChangeShapeType="1"/>
            </p:cNvSpPr>
            <p:nvPr/>
          </p:nvSpPr>
          <p:spPr bwMode="auto">
            <a:xfrm>
              <a:off x="816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0" name="Line 63"/>
            <p:cNvSpPr>
              <a:spLocks noChangeShapeType="1"/>
            </p:cNvSpPr>
            <p:nvPr/>
          </p:nvSpPr>
          <p:spPr bwMode="auto">
            <a:xfrm>
              <a:off x="1104" y="165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1" name="Line 64"/>
            <p:cNvSpPr>
              <a:spLocks noChangeShapeType="1"/>
            </p:cNvSpPr>
            <p:nvPr/>
          </p:nvSpPr>
          <p:spPr bwMode="auto">
            <a:xfrm>
              <a:off x="1440" y="165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6245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438900" y="9144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坐标轴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 </a:t>
            </a:r>
          </a:p>
        </p:txBody>
      </p:sp>
      <p:sp>
        <p:nvSpPr>
          <p:cNvPr id="6147" name="AutoShape 3"/>
          <p:cNvSpPr>
            <a:spLocks/>
          </p:cNvSpPr>
          <p:nvPr/>
        </p:nvSpPr>
        <p:spPr bwMode="auto">
          <a:xfrm>
            <a:off x="8115300" y="1524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973647"/>
              </p:ext>
            </p:extLst>
          </p:nvPr>
        </p:nvGraphicFramePr>
        <p:xfrm>
          <a:off x="6840882" y="1710692"/>
          <a:ext cx="1198218" cy="527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" name="Equation" r:id="rId3" imgW="507960" imgH="215640" progId="Equation.DSMT4">
                  <p:embed/>
                </p:oleObj>
              </mc:Choice>
              <mc:Fallback>
                <p:oleObj name="Equation" r:id="rId3" imgW="507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882" y="1710692"/>
                        <a:ext cx="1198218" cy="527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731939"/>
              </p:ext>
            </p:extLst>
          </p:nvPr>
        </p:nvGraphicFramePr>
        <p:xfrm>
          <a:off x="8325348" y="1487975"/>
          <a:ext cx="915873" cy="1003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" name="Equation" r:id="rId5" imgW="368280" imgH="406080" progId="Equation.DSMT4">
                  <p:embed/>
                </p:oleObj>
              </mc:Choice>
              <mc:Fallback>
                <p:oleObj name="Equation" r:id="rId5" imgW="368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5348" y="1487975"/>
                        <a:ext cx="915873" cy="1003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AutoShape 6"/>
          <p:cNvSpPr>
            <a:spLocks/>
          </p:cNvSpPr>
          <p:nvPr/>
        </p:nvSpPr>
        <p:spPr bwMode="auto">
          <a:xfrm>
            <a:off x="8115300" y="2667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288024"/>
              </p:ext>
            </p:extLst>
          </p:nvPr>
        </p:nvGraphicFramePr>
        <p:xfrm>
          <a:off x="8372016" y="2625635"/>
          <a:ext cx="911678" cy="1002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0" name="Equation" r:id="rId7" imgW="368280" imgH="406080" progId="Equation.DSMT4">
                  <p:embed/>
                </p:oleObj>
              </mc:Choice>
              <mc:Fallback>
                <p:oleObj name="Equation" r:id="rId7" imgW="368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016" y="2625635"/>
                        <a:ext cx="911678" cy="1002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769466"/>
              </p:ext>
            </p:extLst>
          </p:nvPr>
        </p:nvGraphicFramePr>
        <p:xfrm>
          <a:off x="6800391" y="2849531"/>
          <a:ext cx="1210593" cy="528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" name="Equation" r:id="rId9" imgW="507960" imgH="215640" progId="Equation.DSMT4">
                  <p:embed/>
                </p:oleObj>
              </mc:Choice>
              <mc:Fallback>
                <p:oleObj name="Equation" r:id="rId9" imgW="507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0391" y="2849531"/>
                        <a:ext cx="1210593" cy="528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AutoShape 9"/>
          <p:cNvSpPr>
            <a:spLocks/>
          </p:cNvSpPr>
          <p:nvPr/>
        </p:nvSpPr>
        <p:spPr bwMode="auto">
          <a:xfrm>
            <a:off x="8115300" y="3886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158809"/>
              </p:ext>
            </p:extLst>
          </p:nvPr>
        </p:nvGraphicFramePr>
        <p:xfrm>
          <a:off x="6862257" y="4069875"/>
          <a:ext cx="1126043" cy="521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" name="Equation" r:id="rId11" imgW="482400" imgH="215640" progId="Equation.DSMT4">
                  <p:embed/>
                </p:oleObj>
              </mc:Choice>
              <mc:Fallback>
                <p:oleObj name="Equation" r:id="rId11" imgW="482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257" y="4069875"/>
                        <a:ext cx="1126043" cy="521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713023"/>
              </p:ext>
            </p:extLst>
          </p:nvPr>
        </p:nvGraphicFramePr>
        <p:xfrm>
          <a:off x="8343231" y="3860166"/>
          <a:ext cx="897989" cy="1043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" name="Equation" r:id="rId13" imgW="368280" imgH="431640" progId="Equation.DSMT4">
                  <p:embed/>
                </p:oleObj>
              </mc:Choice>
              <mc:Fallback>
                <p:oleObj name="Equation" r:id="rId13" imgW="368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3231" y="3860166"/>
                        <a:ext cx="897989" cy="1043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2590800" y="38115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坐标面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61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164437"/>
              </p:ext>
            </p:extLst>
          </p:nvPr>
        </p:nvGraphicFramePr>
        <p:xfrm>
          <a:off x="2891201" y="4372404"/>
          <a:ext cx="1083899" cy="50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4" name="Equation" r:id="rId15" imgW="482400" imgH="215640" progId="Equation.DSMT4">
                  <p:embed/>
                </p:oleObj>
              </mc:Choice>
              <mc:Fallback>
                <p:oleObj name="Equation" r:id="rId15" imgW="482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201" y="4372404"/>
                        <a:ext cx="1083899" cy="505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60072"/>
              </p:ext>
            </p:extLst>
          </p:nvPr>
        </p:nvGraphicFramePr>
        <p:xfrm>
          <a:off x="4032898" y="4372404"/>
          <a:ext cx="1314978" cy="46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5" name="Equation" r:id="rId17" imgW="545760" imgH="177480" progId="Equation.DSMT4">
                  <p:embed/>
                </p:oleObj>
              </mc:Choice>
              <mc:Fallback>
                <p:oleObj name="Equation" r:id="rId17" imgW="5457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898" y="4372404"/>
                        <a:ext cx="1314978" cy="466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175817"/>
              </p:ext>
            </p:extLst>
          </p:nvPr>
        </p:nvGraphicFramePr>
        <p:xfrm>
          <a:off x="2891201" y="4913363"/>
          <a:ext cx="1042566" cy="49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6" name="Equation" r:id="rId19" imgW="469800" imgH="215640" progId="Equation.DSMT4">
                  <p:embed/>
                </p:oleObj>
              </mc:Choice>
              <mc:Fallback>
                <p:oleObj name="Equation" r:id="rId19" imgW="469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201" y="4913363"/>
                        <a:ext cx="1042566" cy="497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642639"/>
              </p:ext>
            </p:extLst>
          </p:nvPr>
        </p:nvGraphicFramePr>
        <p:xfrm>
          <a:off x="3993346" y="4913363"/>
          <a:ext cx="1331618" cy="453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" name="Equation" r:id="rId21" imgW="571320" imgH="177480" progId="Equation.DSMT4">
                  <p:embed/>
                </p:oleObj>
              </mc:Choice>
              <mc:Fallback>
                <p:oleObj name="Equation" r:id="rId21" imgW="571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3346" y="4913363"/>
                        <a:ext cx="1331618" cy="453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417416"/>
              </p:ext>
            </p:extLst>
          </p:nvPr>
        </p:nvGraphicFramePr>
        <p:xfrm>
          <a:off x="2830513" y="5446167"/>
          <a:ext cx="1042566" cy="49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" name="Equation" r:id="rId23" imgW="469800" imgH="215640" progId="Equation.DSMT4">
                  <p:embed/>
                </p:oleObj>
              </mc:Choice>
              <mc:Fallback>
                <p:oleObj name="Equation" r:id="rId23" imgW="469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5446167"/>
                        <a:ext cx="1042566" cy="497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775442"/>
              </p:ext>
            </p:extLst>
          </p:nvPr>
        </p:nvGraphicFramePr>
        <p:xfrm>
          <a:off x="3991203" y="5446167"/>
          <a:ext cx="1301408" cy="490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9" name="Equation" r:id="rId25" imgW="571320" imgH="203040" progId="Equation.DSMT4">
                  <p:embed/>
                </p:oleObj>
              </mc:Choice>
              <mc:Fallback>
                <p:oleObj name="Equation" r:id="rId25" imgW="571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203" y="5446167"/>
                        <a:ext cx="1301408" cy="490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3" name="Group 19"/>
          <p:cNvGrpSpPr>
            <a:grpSpLocks/>
          </p:cNvGrpSpPr>
          <p:nvPr/>
        </p:nvGrpSpPr>
        <p:grpSpPr bwMode="auto">
          <a:xfrm>
            <a:off x="2514600" y="609600"/>
            <a:ext cx="3702050" cy="2711450"/>
            <a:chOff x="624" y="384"/>
            <a:chExt cx="2332" cy="1708"/>
          </a:xfrm>
        </p:grpSpPr>
        <p:sp>
          <p:nvSpPr>
            <p:cNvPr id="6164" name="Line 20"/>
            <p:cNvSpPr>
              <a:spLocks noChangeShapeType="1"/>
            </p:cNvSpPr>
            <p:nvPr/>
          </p:nvSpPr>
          <p:spPr bwMode="auto">
            <a:xfrm>
              <a:off x="702" y="1575"/>
              <a:ext cx="12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AutoShape 21"/>
            <p:cNvSpPr>
              <a:spLocks noChangeArrowheads="1"/>
            </p:cNvSpPr>
            <p:nvPr/>
          </p:nvSpPr>
          <p:spPr bwMode="auto">
            <a:xfrm rot="-1500000">
              <a:off x="1392" y="768"/>
              <a:ext cx="975" cy="1033"/>
            </a:xfrm>
            <a:prstGeom prst="parallelogram">
              <a:avLst>
                <a:gd name="adj" fmla="val 49120"/>
              </a:avLst>
            </a:prstGeom>
            <a:solidFill>
              <a:srgbClr val="33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6166" name="Object 22"/>
            <p:cNvGraphicFramePr>
              <a:graphicFrameLocks noChangeAspect="1"/>
            </p:cNvGraphicFramePr>
            <p:nvPr/>
          </p:nvGraphicFramePr>
          <p:xfrm>
            <a:off x="624" y="1872"/>
            <a:ext cx="1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0" name="Equation" r:id="rId27" imgW="95084" imgH="114339" progId="Equation.3">
                    <p:embed/>
                  </p:oleObj>
                </mc:Choice>
                <mc:Fallback>
                  <p:oleObj name="Equation" r:id="rId27" imgW="95084" imgH="1143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872"/>
                          <a:ext cx="19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7" name="Object 23"/>
            <p:cNvGraphicFramePr>
              <a:graphicFrameLocks noChangeAspect="1"/>
            </p:cNvGraphicFramePr>
            <p:nvPr/>
          </p:nvGraphicFramePr>
          <p:xfrm>
            <a:off x="2736" y="1386"/>
            <a:ext cx="22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1" name="Equation" r:id="rId29" imgW="114170" imgH="133453" progId="Equation.3">
                    <p:embed/>
                  </p:oleObj>
                </mc:Choice>
                <mc:Fallback>
                  <p:oleObj name="Equation" r:id="rId29" imgW="114170" imgH="1334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386"/>
                          <a:ext cx="22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8" name="Object 24"/>
            <p:cNvGraphicFramePr>
              <a:graphicFrameLocks noChangeAspect="1"/>
            </p:cNvGraphicFramePr>
            <p:nvPr/>
          </p:nvGraphicFramePr>
          <p:xfrm>
            <a:off x="1721" y="384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2" name="Equation" r:id="rId31" imgW="95084" imgH="95224" progId="Equation.3">
                    <p:embed/>
                  </p:oleObj>
                </mc:Choice>
                <mc:Fallback>
                  <p:oleObj name="Equation" r:id="rId31" imgW="95084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1" y="384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9" name="Rectangle 25"/>
            <p:cNvSpPr>
              <a:spLocks noChangeArrowheads="1"/>
            </p:cNvSpPr>
            <p:nvPr/>
          </p:nvSpPr>
          <p:spPr bwMode="auto">
            <a:xfrm>
              <a:off x="1065" y="1344"/>
              <a:ext cx="1258" cy="60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70" name="AutoShape 26"/>
            <p:cNvSpPr>
              <a:spLocks noChangeArrowheads="1"/>
            </p:cNvSpPr>
            <p:nvPr/>
          </p:nvSpPr>
          <p:spPr bwMode="auto">
            <a:xfrm>
              <a:off x="674" y="1191"/>
              <a:ext cx="1991" cy="384"/>
            </a:xfrm>
            <a:prstGeom prst="parallelogram">
              <a:avLst>
                <a:gd name="adj" fmla="val 196330"/>
              </a:avLst>
            </a:prstGeom>
            <a:solidFill>
              <a:srgbClr val="3366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71" name="Rectangle 27"/>
            <p:cNvSpPr>
              <a:spLocks noChangeArrowheads="1"/>
            </p:cNvSpPr>
            <p:nvPr/>
          </p:nvSpPr>
          <p:spPr bwMode="auto">
            <a:xfrm>
              <a:off x="1065" y="825"/>
              <a:ext cx="1258" cy="52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72" name="AutoShape 28"/>
            <p:cNvSpPr>
              <a:spLocks noChangeArrowheads="1"/>
            </p:cNvSpPr>
            <p:nvPr/>
          </p:nvSpPr>
          <p:spPr bwMode="auto">
            <a:xfrm rot="-1500000">
              <a:off x="945" y="983"/>
              <a:ext cx="975" cy="1033"/>
            </a:xfrm>
            <a:prstGeom prst="parallelogram">
              <a:avLst>
                <a:gd name="adj" fmla="val 49120"/>
              </a:avLst>
            </a:prstGeom>
            <a:solidFill>
              <a:srgbClr val="33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73" name="Line 29"/>
            <p:cNvSpPr>
              <a:spLocks noChangeShapeType="1"/>
            </p:cNvSpPr>
            <p:nvPr/>
          </p:nvSpPr>
          <p:spPr bwMode="auto">
            <a:xfrm flipV="1">
              <a:off x="1662" y="438"/>
              <a:ext cx="0" cy="9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" name="AutoShape 30"/>
            <p:cNvSpPr>
              <a:spLocks noChangeArrowheads="1"/>
            </p:cNvSpPr>
            <p:nvPr/>
          </p:nvSpPr>
          <p:spPr bwMode="auto">
            <a:xfrm flipH="1">
              <a:off x="1208" y="1344"/>
              <a:ext cx="472" cy="227"/>
            </a:xfrm>
            <a:prstGeom prst="rtTriangle">
              <a:avLst/>
            </a:prstGeom>
            <a:solidFill>
              <a:srgbClr val="33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75" name="Line 31"/>
            <p:cNvSpPr>
              <a:spLocks noChangeShapeType="1"/>
            </p:cNvSpPr>
            <p:nvPr/>
          </p:nvSpPr>
          <p:spPr bwMode="auto">
            <a:xfrm rot="357764" flipV="1">
              <a:off x="672" y="1292"/>
              <a:ext cx="960" cy="6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6" name="Line 32"/>
            <p:cNvSpPr>
              <a:spLocks noChangeShapeType="1"/>
            </p:cNvSpPr>
            <p:nvPr/>
          </p:nvSpPr>
          <p:spPr bwMode="auto">
            <a:xfrm>
              <a:off x="1200" y="1575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77" name="Object 33"/>
            <p:cNvGraphicFramePr>
              <a:graphicFrameLocks noChangeAspect="1"/>
            </p:cNvGraphicFramePr>
            <p:nvPr/>
          </p:nvGraphicFramePr>
          <p:xfrm>
            <a:off x="1632" y="1384"/>
            <a:ext cx="115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" name="Equation" r:id="rId33" imgW="199884" imgH="228677" progId="Equation.3">
                    <p:embed/>
                  </p:oleObj>
                </mc:Choice>
                <mc:Fallback>
                  <p:oleObj name="Equation" r:id="rId33" imgW="199884" imgH="228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384"/>
                          <a:ext cx="115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8" name="Line 34"/>
            <p:cNvSpPr>
              <a:spLocks noChangeShapeType="1"/>
            </p:cNvSpPr>
            <p:nvPr/>
          </p:nvSpPr>
          <p:spPr bwMode="auto">
            <a:xfrm>
              <a:off x="1645" y="1351"/>
              <a:ext cx="12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2344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  <p:bldP spid="6147" grpId="0" animBg="1"/>
      <p:bldP spid="6150" grpId="0" animBg="1"/>
      <p:bldP spid="6153" grpId="0" animBg="1"/>
      <p:bldP spid="615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057400" y="799650"/>
            <a:ext cx="41762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B. 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两点间的距离公式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620634"/>
              </p:ext>
            </p:extLst>
          </p:nvPr>
        </p:nvGraphicFramePr>
        <p:xfrm>
          <a:off x="3188386" y="2900363"/>
          <a:ext cx="2572171" cy="71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9" name="Equation" r:id="rId3" imgW="1054080" imgH="279360" progId="Equation.DSMT4">
                  <p:embed/>
                </p:oleObj>
              </mc:Choice>
              <mc:Fallback>
                <p:oleObj name="Equation" r:id="rId3" imgW="1054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8386" y="2900363"/>
                        <a:ext cx="2572171" cy="714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2286001" y="1676401"/>
          <a:ext cx="22701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0" name="Equation" r:id="rId5" imgW="961942" imgH="171334" progId="Equation.DSMT4">
                  <p:embed/>
                </p:oleObj>
              </mc:Choice>
              <mc:Fallback>
                <p:oleObj name="Equation" r:id="rId5" imgW="961942" imgH="171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676401"/>
                        <a:ext cx="22701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2362200" y="2362200"/>
          <a:ext cx="83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1" name="Equation" r:id="rId7" imgW="352573" imgH="209563" progId="Equation.DSMT4">
                  <p:embed/>
                </p:oleObj>
              </mc:Choice>
              <mc:Fallback>
                <p:oleObj name="Equation" r:id="rId7" imgW="352573" imgH="2095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62200"/>
                        <a:ext cx="838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79220"/>
              </p:ext>
            </p:extLst>
          </p:nvPr>
        </p:nvGraphicFramePr>
        <p:xfrm>
          <a:off x="3199670" y="2163821"/>
          <a:ext cx="4392311" cy="80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2" name="Equation" r:id="rId9" imgW="1815840" imgH="317160" progId="Equation.DSMT4">
                  <p:embed/>
                </p:oleObj>
              </mc:Choice>
              <mc:Fallback>
                <p:oleObj name="Equation" r:id="rId9" imgW="18158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9670" y="2163821"/>
                        <a:ext cx="4392311" cy="804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8807450" y="2341563"/>
            <a:ext cx="909638" cy="50641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9717088" y="1887539"/>
            <a:ext cx="0" cy="9604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V="1">
            <a:off x="8816975" y="1874839"/>
            <a:ext cx="909638" cy="454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8378826" y="1066801"/>
            <a:ext cx="1908175" cy="2155825"/>
            <a:chOff x="4032" y="1674"/>
            <a:chExt cx="1448" cy="1638"/>
          </a:xfrm>
        </p:grpSpPr>
        <p:grpSp>
          <p:nvGrpSpPr>
            <p:cNvPr id="2" name="Group 11"/>
            <p:cNvGrpSpPr>
              <a:grpSpLocks/>
            </p:cNvGrpSpPr>
            <p:nvPr/>
          </p:nvGrpSpPr>
          <p:grpSpPr bwMode="auto">
            <a:xfrm>
              <a:off x="4095" y="1674"/>
              <a:ext cx="1382" cy="1458"/>
              <a:chOff x="4095" y="1674"/>
              <a:chExt cx="1382" cy="1458"/>
            </a:xfrm>
          </p:grpSpPr>
          <p:sp>
            <p:nvSpPr>
              <p:cNvPr id="3" name="Line 12"/>
              <p:cNvSpPr>
                <a:spLocks noChangeShapeType="1"/>
              </p:cNvSpPr>
              <p:nvPr/>
            </p:nvSpPr>
            <p:spPr bwMode="auto">
              <a:xfrm>
                <a:off x="4364" y="2633"/>
                <a:ext cx="1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" name="Line 13"/>
              <p:cNvSpPr>
                <a:spLocks noChangeShapeType="1"/>
              </p:cNvSpPr>
              <p:nvPr/>
            </p:nvSpPr>
            <p:spPr bwMode="auto">
              <a:xfrm flipV="1">
                <a:off x="4364" y="1674"/>
                <a:ext cx="0" cy="9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" name="Line 14"/>
              <p:cNvSpPr>
                <a:spLocks noChangeShapeType="1"/>
              </p:cNvSpPr>
              <p:nvPr/>
            </p:nvSpPr>
            <p:spPr bwMode="auto">
              <a:xfrm flipH="1">
                <a:off x="4095" y="2633"/>
                <a:ext cx="269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6" name="Object 15"/>
            <p:cNvGraphicFramePr>
              <a:graphicFrameLocks noChangeAspect="1"/>
            </p:cNvGraphicFramePr>
            <p:nvPr/>
          </p:nvGraphicFramePr>
          <p:xfrm>
            <a:off x="4032" y="316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3" name="Equation" r:id="rId11" imgW="199884" imgH="209563" progId="Equation.3">
                    <p:embed/>
                  </p:oleObj>
                </mc:Choice>
                <mc:Fallback>
                  <p:oleObj name="Equation" r:id="rId11" imgW="199884" imgH="2095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16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6"/>
            <p:cNvGraphicFramePr>
              <a:graphicFrameLocks noChangeAspect="1"/>
            </p:cNvGraphicFramePr>
            <p:nvPr/>
          </p:nvGraphicFramePr>
          <p:xfrm>
            <a:off x="4204" y="254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4" name="Equation" r:id="rId13" imgW="190514" imgH="209563" progId="Equation.3">
                    <p:embed/>
                  </p:oleObj>
                </mc:Choice>
                <mc:Fallback>
                  <p:oleObj name="Equation" r:id="rId13" imgW="190514" imgH="2095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4" y="2544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7"/>
            <p:cNvGraphicFramePr>
              <a:graphicFrameLocks noChangeAspect="1"/>
            </p:cNvGraphicFramePr>
            <p:nvPr/>
          </p:nvGraphicFramePr>
          <p:xfrm>
            <a:off x="5328" y="268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5" name="Equation" r:id="rId15" imgW="209601" imgH="285673" progId="Equation.3">
                    <p:embed/>
                  </p:oleObj>
                </mc:Choice>
                <mc:Fallback>
                  <p:oleObj name="Equation" r:id="rId15" imgW="209601" imgH="2856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68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8"/>
            <p:cNvGraphicFramePr>
              <a:graphicFrameLocks noChangeAspect="1"/>
            </p:cNvGraphicFramePr>
            <p:nvPr/>
          </p:nvGraphicFramePr>
          <p:xfrm>
            <a:off x="4434" y="1686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6" name="Equation" r:id="rId17" imgW="190514" imgH="190449" progId="Equation.3">
                    <p:embed/>
                  </p:oleObj>
                </mc:Choice>
                <mc:Fallback>
                  <p:oleObj name="Equation" r:id="rId17" imgW="190514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4" y="1686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87" name="Object 19"/>
          <p:cNvGraphicFramePr>
            <a:graphicFrameLocks noChangeAspect="1"/>
          </p:cNvGraphicFramePr>
          <p:nvPr/>
        </p:nvGraphicFramePr>
        <p:xfrm>
          <a:off x="9680575" y="1579563"/>
          <a:ext cx="338138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" name="Equation" r:id="rId19" imgW="381029" imgH="276289" progId="Equation.3">
                  <p:embed/>
                </p:oleObj>
              </mc:Choice>
              <mc:Fallback>
                <p:oleObj name="Equation" r:id="rId19" imgW="381029" imgH="2762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0575" y="1579563"/>
                        <a:ext cx="338138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9537701" y="2890839"/>
          <a:ext cx="284163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" name="Equation" r:id="rId21" imgW="314401" imgH="285673" progId="Equation.3">
                  <p:embed/>
                </p:oleObj>
              </mc:Choice>
              <mc:Fallback>
                <p:oleObj name="Equation" r:id="rId21" imgW="314401" imgH="285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7701" y="2890839"/>
                        <a:ext cx="284163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" name="Object 21"/>
          <p:cNvGraphicFramePr>
            <a:graphicFrameLocks noChangeAspect="1"/>
          </p:cNvGraphicFramePr>
          <p:nvPr/>
        </p:nvGraphicFramePr>
        <p:xfrm>
          <a:off x="9907588" y="2017714"/>
          <a:ext cx="25241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9" name="Equation" r:id="rId23" imgW="276229" imgH="361783" progId="Equation.3">
                  <p:embed/>
                </p:oleObj>
              </mc:Choice>
              <mc:Fallback>
                <p:oleObj name="Equation" r:id="rId23" imgW="276229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7588" y="2017714"/>
                        <a:ext cx="252412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0" name="Object 22"/>
          <p:cNvGraphicFramePr>
            <a:graphicFrameLocks noChangeAspect="1"/>
          </p:cNvGraphicFramePr>
          <p:nvPr/>
        </p:nvGraphicFramePr>
        <p:xfrm>
          <a:off x="8526464" y="1239838"/>
          <a:ext cx="23177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0" name="Equation" r:id="rId25" imgW="247773" imgH="276289" progId="Equation.3">
                  <p:embed/>
                </p:oleObj>
              </mc:Choice>
              <mc:Fallback>
                <p:oleObj name="Equation" r:id="rId25" imgW="247773" imgH="2762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6464" y="1239838"/>
                        <a:ext cx="231775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1" name="Line 23"/>
          <p:cNvSpPr>
            <a:spLocks noChangeShapeType="1"/>
          </p:cNvSpPr>
          <p:nvPr/>
        </p:nvSpPr>
        <p:spPr bwMode="auto">
          <a:xfrm flipH="1">
            <a:off x="8516938" y="2847975"/>
            <a:ext cx="121285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 flipH="1">
            <a:off x="9729788" y="2341563"/>
            <a:ext cx="304800" cy="506412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>
            <a:off x="8818564" y="1382714"/>
            <a:ext cx="911225" cy="504825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94" name="Object 26"/>
          <p:cNvGraphicFramePr>
            <a:graphicFrameLocks noChangeAspect="1"/>
          </p:cNvGraphicFramePr>
          <p:nvPr/>
        </p:nvGraphicFramePr>
        <p:xfrm>
          <a:off x="8210551" y="2649538"/>
          <a:ext cx="23177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1" name="Equation" r:id="rId27" imgW="247773" imgH="276289" progId="Equation.3">
                  <p:embed/>
                </p:oleObj>
              </mc:Choice>
              <mc:Fallback>
                <p:oleObj name="Equation" r:id="rId27" imgW="247773" imgH="2762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0551" y="2649538"/>
                        <a:ext cx="231775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5" name="Line 27"/>
          <p:cNvSpPr>
            <a:spLocks noChangeShapeType="1"/>
          </p:cNvSpPr>
          <p:nvPr/>
        </p:nvSpPr>
        <p:spPr bwMode="auto">
          <a:xfrm flipV="1">
            <a:off x="9717088" y="1887539"/>
            <a:ext cx="0" cy="960437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4724401" y="1676401"/>
            <a:ext cx="2709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则由勾股定理得</a:t>
            </a:r>
          </a:p>
        </p:txBody>
      </p:sp>
      <p:graphicFrame>
        <p:nvGraphicFramePr>
          <p:cNvPr id="719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906821"/>
              </p:ext>
            </p:extLst>
          </p:nvPr>
        </p:nvGraphicFramePr>
        <p:xfrm>
          <a:off x="3151383" y="3569420"/>
          <a:ext cx="1998057" cy="585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2" name="Equation" r:id="rId29" imgW="812520" imgH="228600" progId="Equation.DSMT4">
                  <p:embed/>
                </p:oleObj>
              </mc:Choice>
              <mc:Fallback>
                <p:oleObj name="Equation" r:id="rId29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383" y="3569420"/>
                        <a:ext cx="1998057" cy="585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2057400" y="4343401"/>
            <a:ext cx="35512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有两点间的距离公式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719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869702"/>
              </p:ext>
            </p:extLst>
          </p:nvPr>
        </p:nvGraphicFramePr>
        <p:xfrm>
          <a:off x="4475733" y="5034545"/>
          <a:ext cx="5580362" cy="73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3" name="Equation" r:id="rId31" imgW="2323800" imgH="291960" progId="Equation.DSMT4">
                  <p:embed/>
                </p:oleObj>
              </mc:Choice>
              <mc:Fallback>
                <p:oleObj name="Equation" r:id="rId31" imgW="23238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733" y="5034545"/>
                        <a:ext cx="5580362" cy="73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2057401" y="3581401"/>
            <a:ext cx="1266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对两点</a:t>
            </a:r>
          </a:p>
        </p:txBody>
      </p:sp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5029200" y="3581401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与</a:t>
            </a:r>
          </a:p>
        </p:txBody>
      </p:sp>
      <p:graphicFrame>
        <p:nvGraphicFramePr>
          <p:cNvPr id="720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710970"/>
              </p:ext>
            </p:extLst>
          </p:nvPr>
        </p:nvGraphicFramePr>
        <p:xfrm>
          <a:off x="5465238" y="3603259"/>
          <a:ext cx="2121275" cy="560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4" name="Equation" r:id="rId33" imgW="901440" imgH="228600" progId="Equation.DSMT4">
                  <p:embed/>
                </p:oleObj>
              </mc:Choice>
              <mc:Fallback>
                <p:oleObj name="Equation" r:id="rId33" imgW="901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238" y="3603259"/>
                        <a:ext cx="2121275" cy="560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3" name="Object 3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361387"/>
              </p:ext>
            </p:extLst>
          </p:nvPr>
        </p:nvGraphicFramePr>
        <p:xfrm>
          <a:off x="2209800" y="5194299"/>
          <a:ext cx="2346326" cy="487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" name="Equation" r:id="rId35" imgW="977760" imgH="203040" progId="Equation.DSMT4">
                  <p:embed/>
                </p:oleObj>
              </mc:Choice>
              <mc:Fallback>
                <p:oleObj name="Equation" r:id="rId35" imgW="977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194299"/>
                        <a:ext cx="2346326" cy="487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0674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5" grpId="0" animBg="1"/>
      <p:bldP spid="7176" grpId="0" animBg="1"/>
      <p:bldP spid="7177" grpId="0" animBg="1"/>
      <p:bldP spid="7191" grpId="0" animBg="1"/>
      <p:bldP spid="7192" grpId="0" animBg="1"/>
      <p:bldP spid="7193" grpId="0" animBg="1"/>
      <p:bldP spid="7195" grpId="0" animBg="1"/>
      <p:bldP spid="7196" grpId="0" build="p" autoUpdateAnimBg="0"/>
      <p:bldP spid="7198" grpId="0" build="p" autoUpdateAnimBg="0"/>
      <p:bldP spid="7200" grpId="0" build="p" autoUpdateAnimBg="0"/>
      <p:bldP spid="7201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940388"/>
              </p:ext>
            </p:extLst>
          </p:nvPr>
        </p:nvGraphicFramePr>
        <p:xfrm>
          <a:off x="7538987" y="1883485"/>
          <a:ext cx="766813" cy="477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" name="Equation" r:id="rId3" imgW="355320" imgH="215640" progId="Equation.DSMT4">
                  <p:embed/>
                </p:oleObj>
              </mc:Choice>
              <mc:Fallback>
                <p:oleObj name="Equation" r:id="rId3" imgW="355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8987" y="1883485"/>
                        <a:ext cx="766813" cy="477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057400" y="1828801"/>
            <a:ext cx="1582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表示法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057400" y="2514601"/>
            <a:ext cx="2039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向量的模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284664" y="2489201"/>
            <a:ext cx="2116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向量的大小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980107"/>
              </p:ext>
            </p:extLst>
          </p:nvPr>
        </p:nvGraphicFramePr>
        <p:xfrm>
          <a:off x="6438901" y="2523608"/>
          <a:ext cx="1900021" cy="552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" name="Equation" r:id="rId5" imgW="927000" imgH="253800" progId="Equation.DSMT4">
                  <p:embed/>
                </p:oleObj>
              </mc:Choice>
              <mc:Fallback>
                <p:oleObj name="Equation" r:id="rId5" imgW="927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1" y="2523608"/>
                        <a:ext cx="1900021" cy="552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>
          <a:xfrm>
            <a:off x="2133600" y="203560"/>
            <a:ext cx="3352800" cy="762000"/>
          </a:xfrm>
          <a:solidFill>
            <a:schemeClr val="bg1"/>
          </a:solidFill>
          <a:extLst/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1.2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、向量的概念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2063750" y="118903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向量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8305800" y="120173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又称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矢量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). </a:t>
            </a:r>
          </a:p>
        </p:txBody>
      </p:sp>
      <p:grpSp>
        <p:nvGrpSpPr>
          <p:cNvPr id="8202" name="Group 10"/>
          <p:cNvGrpSpPr>
            <a:grpSpLocks/>
          </p:cNvGrpSpPr>
          <p:nvPr/>
        </p:nvGrpSpPr>
        <p:grpSpPr bwMode="auto">
          <a:xfrm>
            <a:off x="8610600" y="3946526"/>
            <a:ext cx="1524000" cy="1158875"/>
            <a:chOff x="4608" y="1627"/>
            <a:chExt cx="960" cy="730"/>
          </a:xfrm>
        </p:grpSpPr>
        <p:sp>
          <p:nvSpPr>
            <p:cNvPr id="2" name="Line 11"/>
            <p:cNvSpPr>
              <a:spLocks noChangeShapeType="1"/>
            </p:cNvSpPr>
            <p:nvPr/>
          </p:nvSpPr>
          <p:spPr bwMode="auto">
            <a:xfrm flipV="1">
              <a:off x="4896" y="1776"/>
              <a:ext cx="672" cy="576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" name="Object 12"/>
            <p:cNvGraphicFramePr>
              <a:graphicFrameLocks noChangeAspect="1"/>
            </p:cNvGraphicFramePr>
            <p:nvPr/>
          </p:nvGraphicFramePr>
          <p:xfrm>
            <a:off x="4608" y="2064"/>
            <a:ext cx="312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8" name="Equation" r:id="rId7" imgW="199884" imgH="190449" progId="Equation.3">
                    <p:embed/>
                  </p:oleObj>
                </mc:Choice>
                <mc:Fallback>
                  <p:oleObj name="Equation" r:id="rId7" imgW="199884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064"/>
                          <a:ext cx="312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13"/>
            <p:cNvGraphicFramePr>
              <a:graphicFrameLocks noChangeAspect="1"/>
            </p:cNvGraphicFramePr>
            <p:nvPr/>
          </p:nvGraphicFramePr>
          <p:xfrm>
            <a:off x="5079" y="1627"/>
            <a:ext cx="345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9" name="Equation" r:id="rId9" imgW="228687" imgH="190449" progId="Equation.3">
                    <p:embed/>
                  </p:oleObj>
                </mc:Choice>
                <mc:Fallback>
                  <p:oleObj name="Equation" r:id="rId9" imgW="228687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9" y="1627"/>
                          <a:ext cx="345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3048000" y="1189038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既有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大小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又有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方向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的量称为向量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2057400" y="304800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向径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矢径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):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2063750" y="3730626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自由向量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3733800" y="3730626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与起点无关的向量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4038600" y="3094038"/>
            <a:ext cx="662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起点为原点、终点为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的向量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=M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的向径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057400" y="429101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单位向量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3810000" y="429736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模为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的向量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2063750" y="49418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零向量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3474244" y="4916259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模为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的向量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3810000" y="1830389"/>
            <a:ext cx="28336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有向线段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kumimoji="1" lang="en-US" altLang="zh-CN" sz="2800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477001" y="1782763"/>
            <a:ext cx="10583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a ,</a:t>
            </a:r>
          </a:p>
        </p:txBody>
      </p:sp>
      <p:graphicFrame>
        <p:nvGraphicFramePr>
          <p:cNvPr id="82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156683"/>
              </p:ext>
            </p:extLst>
          </p:nvPr>
        </p:nvGraphicFramePr>
        <p:xfrm>
          <a:off x="8463013" y="2549079"/>
          <a:ext cx="985787" cy="526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" name="Equation" r:id="rId11" imgW="469800" imgH="241200" progId="Equation.DSMT4">
                  <p:embed/>
                </p:oleObj>
              </mc:Choice>
              <mc:Fallback>
                <p:oleObj name="Equation" r:id="rId11" imgW="469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3013" y="2549079"/>
                        <a:ext cx="985787" cy="526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088571"/>
              </p:ext>
            </p:extLst>
          </p:nvPr>
        </p:nvGraphicFramePr>
        <p:xfrm>
          <a:off x="9534832" y="2548722"/>
          <a:ext cx="947522" cy="534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Equation" r:id="rId13" imgW="444240" imgH="241200" progId="Equation.DSMT4">
                  <p:embed/>
                </p:oleObj>
              </mc:Choice>
              <mc:Fallback>
                <p:oleObj name="Equation" r:id="rId13" imgW="444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4832" y="2548722"/>
                        <a:ext cx="947522" cy="534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1" name="Line 29"/>
          <p:cNvSpPr>
            <a:spLocks noChangeShapeType="1"/>
          </p:cNvSpPr>
          <p:nvPr/>
        </p:nvSpPr>
        <p:spPr bwMode="auto">
          <a:xfrm flipV="1">
            <a:off x="5410200" y="1905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2" name="Line 30"/>
          <p:cNvSpPr>
            <a:spLocks noChangeShapeType="1"/>
          </p:cNvSpPr>
          <p:nvPr/>
        </p:nvSpPr>
        <p:spPr bwMode="auto">
          <a:xfrm>
            <a:off x="7029450" y="192881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3" name="Line 31"/>
          <p:cNvSpPr>
            <a:spLocks noChangeShapeType="1"/>
          </p:cNvSpPr>
          <p:nvPr/>
        </p:nvSpPr>
        <p:spPr bwMode="auto">
          <a:xfrm>
            <a:off x="7239000" y="2590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4" name="Line 32"/>
          <p:cNvSpPr>
            <a:spLocks noChangeShapeType="1"/>
          </p:cNvSpPr>
          <p:nvPr/>
        </p:nvSpPr>
        <p:spPr bwMode="auto">
          <a:xfrm>
            <a:off x="8972550" y="2667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396383"/>
              </p:ext>
            </p:extLst>
          </p:nvPr>
        </p:nvGraphicFramePr>
        <p:xfrm>
          <a:off x="6293644" y="4943509"/>
          <a:ext cx="2143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" name="公式" r:id="rId15" imgW="215713" imgH="406048" progId="Equation.3">
                  <p:embed/>
                </p:oleObj>
              </mc:Choice>
              <mc:Fallback>
                <p:oleObj name="公式" r:id="rId15" imgW="215713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3644" y="4943509"/>
                        <a:ext cx="21431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4361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6" grpId="0" autoUpdateAnimBg="0"/>
      <p:bldP spid="8197" grpId="0" autoUpdateAnimBg="0"/>
      <p:bldP spid="8200" grpId="0" autoUpdateAnimBg="0"/>
      <p:bldP spid="8201" grpId="0" build="p" autoUpdateAnimBg="0"/>
      <p:bldP spid="8206" grpId="0" build="p" autoUpdateAnimBg="0"/>
      <p:bldP spid="8207" grpId="0" autoUpdateAnimBg="0"/>
      <p:bldP spid="8208" grpId="0" autoUpdateAnimBg="0"/>
      <p:bldP spid="8209" grpId="0" autoUpdateAnimBg="0"/>
      <p:bldP spid="8210" grpId="0" autoUpdateAnimBg="0"/>
      <p:bldP spid="8211" grpId="0" autoUpdateAnimBg="0"/>
      <p:bldP spid="8212" grpId="0" autoUpdateAnimBg="0"/>
      <p:bldP spid="8214" grpId="0" autoUpdateAnimBg="0"/>
      <p:bldP spid="8215" grpId="0" autoUpdateAnimBg="0"/>
      <p:bldP spid="8217" grpId="0" build="p" autoUpdateAnimBg="0"/>
      <p:bldP spid="8218" grpId="0" build="p" autoUpdateAnimBg="0"/>
      <p:bldP spid="8221" grpId="0" animBg="1"/>
      <p:bldP spid="8222" grpId="0" animBg="1"/>
      <p:bldP spid="8223" grpId="0" animBg="1"/>
      <p:bldP spid="82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895600" y="2362201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规定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零向量与任何向量平行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2063750" y="543307"/>
            <a:ext cx="5486400" cy="519113"/>
            <a:chOff x="340" y="340"/>
            <a:chExt cx="3456" cy="327"/>
          </a:xfrm>
        </p:grpSpPr>
        <p:sp>
          <p:nvSpPr>
            <p:cNvPr id="2" name="Text Box 4"/>
            <p:cNvSpPr txBox="1">
              <a:spLocks noChangeArrowheads="1"/>
            </p:cNvSpPr>
            <p:nvPr/>
          </p:nvSpPr>
          <p:spPr bwMode="auto">
            <a:xfrm>
              <a:off x="340" y="340"/>
              <a:ext cx="3456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若向量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a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与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大小相等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方向相同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endPara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55" name="Line 5"/>
            <p:cNvSpPr>
              <a:spLocks noChangeShapeType="1"/>
            </p:cNvSpPr>
            <p:nvPr/>
          </p:nvSpPr>
          <p:spPr bwMode="auto">
            <a:xfrm>
              <a:off x="1088" y="43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Line 6"/>
            <p:cNvSpPr>
              <a:spLocks noChangeShapeType="1"/>
            </p:cNvSpPr>
            <p:nvPr/>
          </p:nvSpPr>
          <p:spPr bwMode="auto">
            <a:xfrm>
              <a:off x="1540" y="38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7429500" y="543612"/>
            <a:ext cx="2819400" cy="519113"/>
            <a:chOff x="3696" y="336"/>
            <a:chExt cx="1776" cy="327"/>
          </a:xfrm>
        </p:grpSpPr>
        <p:sp>
          <p:nvSpPr>
            <p:cNvPr id="3" name="Text Box 8"/>
            <p:cNvSpPr txBox="1">
              <a:spLocks noChangeArrowheads="1"/>
            </p:cNvSpPr>
            <p:nvPr/>
          </p:nvSpPr>
          <p:spPr bwMode="auto">
            <a:xfrm>
              <a:off x="3696" y="336"/>
              <a:ext cx="1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则称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a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与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b 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相等</a:t>
              </a:r>
              <a:r>
                <a:rPr kumimoji="1"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kumimoji="1" lang="en-US" altLang="zh-CN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" name="Line 9"/>
            <p:cNvSpPr>
              <a:spLocks noChangeShapeType="1"/>
            </p:cNvSpPr>
            <p:nvPr/>
          </p:nvSpPr>
          <p:spPr bwMode="auto">
            <a:xfrm>
              <a:off x="4224" y="43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4667" y="39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27" name="Group 11"/>
          <p:cNvGrpSpPr>
            <a:grpSpLocks/>
          </p:cNvGrpSpPr>
          <p:nvPr/>
        </p:nvGrpSpPr>
        <p:grpSpPr bwMode="auto">
          <a:xfrm>
            <a:off x="1752601" y="1157288"/>
            <a:ext cx="1914525" cy="519112"/>
            <a:chOff x="144" y="729"/>
            <a:chExt cx="1206" cy="327"/>
          </a:xfrm>
        </p:grpSpPr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144" y="729"/>
              <a:ext cx="12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记作</a:t>
              </a:r>
              <a:r>
                <a:rPr kumimoji="1"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＝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;</a:t>
              </a:r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678" y="81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1008" y="76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31" name="Group 15"/>
          <p:cNvGrpSpPr>
            <a:grpSpLocks/>
          </p:cNvGrpSpPr>
          <p:nvPr/>
        </p:nvGrpSpPr>
        <p:grpSpPr bwMode="auto">
          <a:xfrm>
            <a:off x="2063750" y="1752601"/>
            <a:ext cx="5029200" cy="519113"/>
            <a:chOff x="340" y="1200"/>
            <a:chExt cx="3168" cy="327"/>
          </a:xfrm>
        </p:grpSpPr>
        <p:sp>
          <p:nvSpPr>
            <p:cNvPr id="9245" name="Text Box 16"/>
            <p:cNvSpPr txBox="1">
              <a:spLocks noChangeArrowheads="1"/>
            </p:cNvSpPr>
            <p:nvPr/>
          </p:nvSpPr>
          <p:spPr bwMode="auto">
            <a:xfrm>
              <a:off x="340" y="1200"/>
              <a:ext cx="31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若向量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a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与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b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方向相同或相反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</a:p>
          </p:txBody>
        </p:sp>
        <p:sp>
          <p:nvSpPr>
            <p:cNvPr id="9246" name="Line 17"/>
            <p:cNvSpPr>
              <a:spLocks noChangeShapeType="1"/>
            </p:cNvSpPr>
            <p:nvPr/>
          </p:nvSpPr>
          <p:spPr bwMode="auto">
            <a:xfrm>
              <a:off x="1087" y="129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1540" y="125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35" name="Group 19"/>
          <p:cNvGrpSpPr>
            <a:grpSpLocks/>
          </p:cNvGrpSpPr>
          <p:nvPr/>
        </p:nvGrpSpPr>
        <p:grpSpPr bwMode="auto">
          <a:xfrm>
            <a:off x="6858000" y="1766888"/>
            <a:ext cx="2971800" cy="519112"/>
            <a:chOff x="3504" y="1209"/>
            <a:chExt cx="1872" cy="327"/>
          </a:xfrm>
        </p:grpSpPr>
        <p:sp>
          <p:nvSpPr>
            <p:cNvPr id="9242" name="Text Box 20"/>
            <p:cNvSpPr txBox="1">
              <a:spLocks noChangeArrowheads="1"/>
            </p:cNvSpPr>
            <p:nvPr/>
          </p:nvSpPr>
          <p:spPr bwMode="auto">
            <a:xfrm>
              <a:off x="3504" y="1209"/>
              <a:ext cx="1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则称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a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与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b </a:t>
              </a:r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平行</a:t>
              </a: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4032" y="129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22"/>
            <p:cNvSpPr>
              <a:spLocks noChangeShapeType="1"/>
            </p:cNvSpPr>
            <p:nvPr/>
          </p:nvSpPr>
          <p:spPr bwMode="auto">
            <a:xfrm>
              <a:off x="4475" y="126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39" name="Group 23"/>
          <p:cNvGrpSpPr>
            <a:grpSpLocks/>
          </p:cNvGrpSpPr>
          <p:nvPr/>
        </p:nvGrpSpPr>
        <p:grpSpPr bwMode="auto">
          <a:xfrm>
            <a:off x="1752600" y="2362201"/>
            <a:ext cx="1295400" cy="519113"/>
            <a:chOff x="528" y="1488"/>
            <a:chExt cx="816" cy="327"/>
          </a:xfrm>
        </p:grpSpPr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528" y="1488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∥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b 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;</a:t>
              </a:r>
            </a:p>
          </p:txBody>
        </p:sp>
        <p:sp>
          <p:nvSpPr>
            <p:cNvPr id="9240" name="Line 25"/>
            <p:cNvSpPr>
              <a:spLocks noChangeShapeType="1"/>
            </p:cNvSpPr>
            <p:nvPr/>
          </p:nvSpPr>
          <p:spPr bwMode="auto">
            <a:xfrm>
              <a:off x="624" y="157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26"/>
            <p:cNvSpPr>
              <a:spLocks noChangeShapeType="1"/>
            </p:cNvSpPr>
            <p:nvPr/>
          </p:nvSpPr>
          <p:spPr bwMode="auto">
            <a:xfrm>
              <a:off x="960" y="153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43" name="Group 27"/>
          <p:cNvGrpSpPr>
            <a:grpSpLocks/>
          </p:cNvGrpSpPr>
          <p:nvPr/>
        </p:nvGrpSpPr>
        <p:grpSpPr bwMode="auto">
          <a:xfrm>
            <a:off x="2063750" y="2971801"/>
            <a:ext cx="8070850" cy="519113"/>
            <a:chOff x="340" y="2736"/>
            <a:chExt cx="5084" cy="327"/>
          </a:xfrm>
        </p:grpSpPr>
        <p:sp>
          <p:nvSpPr>
            <p:cNvPr id="9236" name="Text Box 28"/>
            <p:cNvSpPr txBox="1">
              <a:spLocks noChangeArrowheads="1"/>
            </p:cNvSpPr>
            <p:nvPr/>
          </p:nvSpPr>
          <p:spPr bwMode="auto">
            <a:xfrm>
              <a:off x="340" y="2736"/>
              <a:ext cx="50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与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的模相同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但方向相反的向量称为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的</a:t>
              </a:r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负向量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</a:p>
          </p:txBody>
        </p:sp>
        <p:sp>
          <p:nvSpPr>
            <p:cNvPr id="9237" name="Line 29"/>
            <p:cNvSpPr>
              <a:spLocks noChangeShapeType="1"/>
            </p:cNvSpPr>
            <p:nvPr/>
          </p:nvSpPr>
          <p:spPr bwMode="auto">
            <a:xfrm>
              <a:off x="639" y="281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Line 30"/>
            <p:cNvSpPr>
              <a:spLocks noChangeShapeType="1"/>
            </p:cNvSpPr>
            <p:nvPr/>
          </p:nvSpPr>
          <p:spPr bwMode="auto">
            <a:xfrm>
              <a:off x="4132" y="281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9467851" y="1752601"/>
            <a:ext cx="906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记作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2133601" y="4114801"/>
            <a:ext cx="5413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因平行向量可平移到同一直线上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7315201" y="4114801"/>
            <a:ext cx="3159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故两向量平行又称 </a:t>
            </a:r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1752600" y="4676776"/>
            <a:ext cx="21669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两向量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共线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9251" name="Text Box 35"/>
          <p:cNvSpPr txBox="1">
            <a:spLocks noChangeArrowheads="1"/>
          </p:cNvSpPr>
          <p:nvPr/>
        </p:nvSpPr>
        <p:spPr bwMode="auto">
          <a:xfrm>
            <a:off x="2133600" y="5272088"/>
            <a:ext cx="6802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若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(≥3)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个向量经平移可移到同一平面上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8839200" y="5280026"/>
            <a:ext cx="1625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则称此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k </a:t>
            </a:r>
          </a:p>
        </p:txBody>
      </p:sp>
      <p:sp>
        <p:nvSpPr>
          <p:cNvPr id="9253" name="Text Box 37"/>
          <p:cNvSpPr txBox="1">
            <a:spLocks noChangeArrowheads="1"/>
          </p:cNvSpPr>
          <p:nvPr/>
        </p:nvSpPr>
        <p:spPr bwMode="auto">
          <a:xfrm>
            <a:off x="1822450" y="5781676"/>
            <a:ext cx="21669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个向量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共面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9254" name="Group 38"/>
          <p:cNvGrpSpPr>
            <a:grpSpLocks/>
          </p:cNvGrpSpPr>
          <p:nvPr/>
        </p:nvGrpSpPr>
        <p:grpSpPr bwMode="auto">
          <a:xfrm>
            <a:off x="1752600" y="3519488"/>
            <a:ext cx="1828800" cy="519112"/>
            <a:chOff x="144" y="2256"/>
            <a:chExt cx="1152" cy="327"/>
          </a:xfrm>
        </p:grpSpPr>
        <p:sp>
          <p:nvSpPr>
            <p:cNvPr id="9234" name="Text Box 39"/>
            <p:cNvSpPr txBox="1">
              <a:spLocks noChangeArrowheads="1"/>
            </p:cNvSpPr>
            <p:nvPr/>
          </p:nvSpPr>
          <p:spPr bwMode="auto">
            <a:xfrm>
              <a:off x="144" y="2256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记作－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 ;</a:t>
              </a:r>
            </a:p>
          </p:txBody>
        </p:sp>
        <p:sp>
          <p:nvSpPr>
            <p:cNvPr id="12" name="Line 40"/>
            <p:cNvSpPr>
              <a:spLocks noChangeShapeType="1"/>
            </p:cNvSpPr>
            <p:nvPr/>
          </p:nvSpPr>
          <p:spPr bwMode="auto">
            <a:xfrm>
              <a:off x="863" y="23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907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/>
      <p:bldP spid="9247" grpId="0" build="p" autoUpdateAnimBg="0"/>
      <p:bldP spid="9248" grpId="0" build="p" autoUpdateAnimBg="0"/>
      <p:bldP spid="9249" grpId="0" build="p" autoUpdateAnimBg="0"/>
      <p:bldP spid="9250" grpId="0" build="p" autoUpdateAnimBg="0"/>
      <p:bldP spid="9251" grpId="0" build="p" autoUpdateAnimBg="0"/>
      <p:bldP spid="9252" grpId="0" build="p" autoUpdateAnimBg="0"/>
      <p:bldP spid="9253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/>
          <p:cNvSpPr>
            <a:spLocks noChangeShapeType="1"/>
          </p:cNvSpPr>
          <p:nvPr/>
        </p:nvSpPr>
        <p:spPr bwMode="auto">
          <a:xfrm flipH="1" flipV="1">
            <a:off x="8683625" y="1216026"/>
            <a:ext cx="1371600" cy="993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 flipH="1" flipV="1">
            <a:off x="8686800" y="1216026"/>
            <a:ext cx="1371600" cy="993775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 flipV="1">
            <a:off x="7693025" y="1216025"/>
            <a:ext cx="99060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V="1">
            <a:off x="7696200" y="1216025"/>
            <a:ext cx="990600" cy="2209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H="1" flipV="1">
            <a:off x="8686800" y="1216025"/>
            <a:ext cx="762000" cy="2209800"/>
          </a:xfrm>
          <a:prstGeom prst="line">
            <a:avLst/>
          </a:prstGeom>
          <a:noFill/>
          <a:ln w="1587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V="1">
            <a:off x="7693026" y="2209801"/>
            <a:ext cx="2289175" cy="1216025"/>
          </a:xfrm>
          <a:prstGeom prst="line">
            <a:avLst/>
          </a:prstGeom>
          <a:noFill/>
          <a:ln w="15875">
            <a:solidFill>
              <a:schemeClr val="accent2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7693025" y="34258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7696200" y="3425825"/>
            <a:ext cx="1752600" cy="0"/>
          </a:xfrm>
          <a:prstGeom prst="line">
            <a:avLst/>
          </a:prstGeom>
          <a:noFill/>
          <a:ln w="158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V="1">
            <a:off x="9445625" y="2206625"/>
            <a:ext cx="6096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V="1">
            <a:off x="9442451" y="2206625"/>
            <a:ext cx="608013" cy="1219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4267201" y="3919538"/>
            <a:ext cx="10017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V="1">
            <a:off x="5268913" y="3200400"/>
            <a:ext cx="438150" cy="7191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 flipV="1">
            <a:off x="4267201" y="3200400"/>
            <a:ext cx="1439863" cy="719138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title"/>
          </p:nvPr>
        </p:nvSpPr>
        <p:spPr>
          <a:xfrm>
            <a:off x="2120288" y="269877"/>
            <a:ext cx="4032250" cy="6096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1.3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、向量的线性运算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2139950" y="943834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向量的加法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2063750" y="29098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三角形法则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2070102" y="1589550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平行四边形法则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4662488" y="2660650"/>
            <a:ext cx="10350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 flipV="1">
            <a:off x="4662489" y="1947864"/>
            <a:ext cx="452437" cy="7191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 flipV="1">
            <a:off x="5718176" y="1947864"/>
            <a:ext cx="454025" cy="71913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5135564" y="1947863"/>
            <a:ext cx="1036637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 flipV="1">
            <a:off x="4683126" y="1947864"/>
            <a:ext cx="1489075" cy="719137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2063750" y="434340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运算规律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3802064" y="4343401"/>
            <a:ext cx="1531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交换律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3821113" y="493236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结合律</a:t>
            </a:r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2063750" y="5548313"/>
            <a:ext cx="594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三角形法则可推广到多个向量相加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10268" name="Group 28"/>
          <p:cNvGrpSpPr>
            <a:grpSpLocks/>
          </p:cNvGrpSpPr>
          <p:nvPr/>
        </p:nvGrpSpPr>
        <p:grpSpPr bwMode="auto">
          <a:xfrm>
            <a:off x="4618041" y="2013743"/>
            <a:ext cx="307974" cy="414338"/>
            <a:chOff x="1918" y="1324"/>
            <a:chExt cx="194" cy="261"/>
          </a:xfrm>
        </p:grpSpPr>
        <p:graphicFrame>
          <p:nvGraphicFramePr>
            <p:cNvPr id="10334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7356128"/>
                </p:ext>
              </p:extLst>
            </p:nvPr>
          </p:nvGraphicFramePr>
          <p:xfrm>
            <a:off x="1918" y="1324"/>
            <a:ext cx="194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7" name="Equation" r:id="rId3" imgW="126720" imgH="177480" progId="Equation.DSMT4">
                    <p:embed/>
                  </p:oleObj>
                </mc:Choice>
                <mc:Fallback>
                  <p:oleObj name="Equation" r:id="rId3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8" y="1324"/>
                          <a:ext cx="194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35" name="Line 30"/>
            <p:cNvSpPr>
              <a:spLocks noChangeShapeType="1"/>
            </p:cNvSpPr>
            <p:nvPr/>
          </p:nvSpPr>
          <p:spPr bwMode="auto">
            <a:xfrm>
              <a:off x="1953" y="1357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1" name="Group 31"/>
          <p:cNvGrpSpPr>
            <a:grpSpLocks/>
          </p:cNvGrpSpPr>
          <p:nvPr/>
        </p:nvGrpSpPr>
        <p:grpSpPr bwMode="auto">
          <a:xfrm>
            <a:off x="5521326" y="3581401"/>
            <a:ext cx="293688" cy="406400"/>
            <a:chOff x="1953" y="1362"/>
            <a:chExt cx="185" cy="256"/>
          </a:xfrm>
        </p:grpSpPr>
        <p:graphicFrame>
          <p:nvGraphicFramePr>
            <p:cNvPr id="2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6783195"/>
                </p:ext>
              </p:extLst>
            </p:nvPr>
          </p:nvGraphicFramePr>
          <p:xfrm>
            <a:off x="1964" y="1387"/>
            <a:ext cx="17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8" name="Equation" r:id="rId5" imgW="126720" imgH="177480" progId="Equation.DSMT4">
                    <p:embed/>
                  </p:oleObj>
                </mc:Choice>
                <mc:Fallback>
                  <p:oleObj name="Equation" r:id="rId5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4" y="1387"/>
                          <a:ext cx="17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33" name="Line 33"/>
            <p:cNvSpPr>
              <a:spLocks noChangeShapeType="1"/>
            </p:cNvSpPr>
            <p:nvPr/>
          </p:nvSpPr>
          <p:spPr bwMode="auto">
            <a:xfrm>
              <a:off x="1953" y="136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4" name="Group 34"/>
          <p:cNvGrpSpPr>
            <a:grpSpLocks/>
          </p:cNvGrpSpPr>
          <p:nvPr/>
        </p:nvGrpSpPr>
        <p:grpSpPr bwMode="auto">
          <a:xfrm>
            <a:off x="5287964" y="4419610"/>
            <a:ext cx="1903413" cy="450851"/>
            <a:chOff x="2371" y="2784"/>
            <a:chExt cx="1199" cy="284"/>
          </a:xfrm>
        </p:grpSpPr>
        <p:graphicFrame>
          <p:nvGraphicFramePr>
            <p:cNvPr id="10327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3937611"/>
                </p:ext>
              </p:extLst>
            </p:nvPr>
          </p:nvGraphicFramePr>
          <p:xfrm>
            <a:off x="2371" y="2785"/>
            <a:ext cx="1199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9" name="Equation" r:id="rId7" imgW="799920" imgH="177480" progId="Equation.DSMT4">
                    <p:embed/>
                  </p:oleObj>
                </mc:Choice>
                <mc:Fallback>
                  <p:oleObj name="Equation" r:id="rId7" imgW="7999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1" y="2785"/>
                          <a:ext cx="1199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Line 36"/>
            <p:cNvSpPr>
              <a:spLocks noChangeShapeType="1"/>
            </p:cNvSpPr>
            <p:nvPr/>
          </p:nvSpPr>
          <p:spPr bwMode="auto">
            <a:xfrm>
              <a:off x="2400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9" name="Line 37"/>
            <p:cNvSpPr>
              <a:spLocks noChangeShapeType="1"/>
            </p:cNvSpPr>
            <p:nvPr/>
          </p:nvSpPr>
          <p:spPr bwMode="auto">
            <a:xfrm>
              <a:off x="2721" y="278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0" name="Line 38"/>
            <p:cNvSpPr>
              <a:spLocks noChangeShapeType="1"/>
            </p:cNvSpPr>
            <p:nvPr/>
          </p:nvSpPr>
          <p:spPr bwMode="auto">
            <a:xfrm>
              <a:off x="3072" y="278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1" name="Line 39"/>
            <p:cNvSpPr>
              <a:spLocks noChangeShapeType="1"/>
            </p:cNvSpPr>
            <p:nvPr/>
          </p:nvSpPr>
          <p:spPr bwMode="auto">
            <a:xfrm>
              <a:off x="3408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0" name="Group 40"/>
          <p:cNvGrpSpPr>
            <a:grpSpLocks/>
          </p:cNvGrpSpPr>
          <p:nvPr/>
        </p:nvGrpSpPr>
        <p:grpSpPr bwMode="auto">
          <a:xfrm>
            <a:off x="5180013" y="4952999"/>
            <a:ext cx="1701800" cy="522288"/>
            <a:chOff x="2303" y="3120"/>
            <a:chExt cx="1072" cy="329"/>
          </a:xfrm>
        </p:grpSpPr>
        <p:graphicFrame>
          <p:nvGraphicFramePr>
            <p:cNvPr id="10323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2305572"/>
                </p:ext>
              </p:extLst>
            </p:nvPr>
          </p:nvGraphicFramePr>
          <p:xfrm>
            <a:off x="2303" y="3122"/>
            <a:ext cx="1072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0" name="Equation" r:id="rId9" imgW="698400" imgH="203040" progId="Equation.DSMT4">
                    <p:embed/>
                  </p:oleObj>
                </mc:Choice>
                <mc:Fallback>
                  <p:oleObj name="Equation" r:id="rId9" imgW="698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3" y="3122"/>
                          <a:ext cx="1072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24" name="Line 42"/>
            <p:cNvSpPr>
              <a:spLocks noChangeShapeType="1"/>
            </p:cNvSpPr>
            <p:nvPr/>
          </p:nvSpPr>
          <p:spPr bwMode="auto">
            <a:xfrm>
              <a:off x="2448" y="31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Line 43"/>
            <p:cNvSpPr>
              <a:spLocks noChangeShapeType="1"/>
            </p:cNvSpPr>
            <p:nvPr/>
          </p:nvSpPr>
          <p:spPr bwMode="auto">
            <a:xfrm>
              <a:off x="2784" y="312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6" name="Line 44"/>
            <p:cNvSpPr>
              <a:spLocks noChangeShapeType="1"/>
            </p:cNvSpPr>
            <p:nvPr/>
          </p:nvSpPr>
          <p:spPr bwMode="auto">
            <a:xfrm>
              <a:off x="3216" y="31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5" name="Group 45"/>
          <p:cNvGrpSpPr>
            <a:grpSpLocks/>
          </p:cNvGrpSpPr>
          <p:nvPr/>
        </p:nvGrpSpPr>
        <p:grpSpPr bwMode="auto">
          <a:xfrm>
            <a:off x="6826252" y="4952998"/>
            <a:ext cx="1970088" cy="531813"/>
            <a:chOff x="3340" y="3120"/>
            <a:chExt cx="1241" cy="335"/>
          </a:xfrm>
        </p:grpSpPr>
        <p:graphicFrame>
          <p:nvGraphicFramePr>
            <p:cNvPr id="10319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0839302"/>
                </p:ext>
              </p:extLst>
            </p:nvPr>
          </p:nvGraphicFramePr>
          <p:xfrm>
            <a:off x="3340" y="3128"/>
            <a:ext cx="1241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1" name="Equation" r:id="rId11" imgW="812520" imgH="203040" progId="Equation.DSMT4">
                    <p:embed/>
                  </p:oleObj>
                </mc:Choice>
                <mc:Fallback>
                  <p:oleObj name="Equation" r:id="rId11" imgW="8125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0" y="3128"/>
                          <a:ext cx="1241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20" name="Line 47"/>
            <p:cNvSpPr>
              <a:spLocks noChangeShapeType="1"/>
            </p:cNvSpPr>
            <p:nvPr/>
          </p:nvSpPr>
          <p:spPr bwMode="auto">
            <a:xfrm>
              <a:off x="3552" y="31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1" name="Line 48"/>
            <p:cNvSpPr>
              <a:spLocks noChangeShapeType="1"/>
            </p:cNvSpPr>
            <p:nvPr/>
          </p:nvSpPr>
          <p:spPr bwMode="auto">
            <a:xfrm>
              <a:off x="3984" y="312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49"/>
            <p:cNvSpPr>
              <a:spLocks noChangeShapeType="1"/>
            </p:cNvSpPr>
            <p:nvPr/>
          </p:nvSpPr>
          <p:spPr bwMode="auto">
            <a:xfrm>
              <a:off x="4320" y="31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0" name="Group 50"/>
          <p:cNvGrpSpPr>
            <a:grpSpLocks/>
          </p:cNvGrpSpPr>
          <p:nvPr/>
        </p:nvGrpSpPr>
        <p:grpSpPr bwMode="auto">
          <a:xfrm>
            <a:off x="8810628" y="4953006"/>
            <a:ext cx="1552575" cy="449263"/>
            <a:chOff x="4509" y="3120"/>
            <a:chExt cx="978" cy="283"/>
          </a:xfrm>
        </p:grpSpPr>
        <p:graphicFrame>
          <p:nvGraphicFramePr>
            <p:cNvPr id="10315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5070016"/>
                </p:ext>
              </p:extLst>
            </p:nvPr>
          </p:nvGraphicFramePr>
          <p:xfrm>
            <a:off x="4509" y="3137"/>
            <a:ext cx="97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2" name="Equation" r:id="rId13" imgW="685800" imgH="177480" progId="Equation.DSMT4">
                    <p:embed/>
                  </p:oleObj>
                </mc:Choice>
                <mc:Fallback>
                  <p:oleObj name="Equation" r:id="rId13" imgW="6858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9" y="3137"/>
                          <a:ext cx="97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16" name="Line 52"/>
            <p:cNvSpPr>
              <a:spLocks noChangeShapeType="1"/>
            </p:cNvSpPr>
            <p:nvPr/>
          </p:nvSpPr>
          <p:spPr bwMode="auto">
            <a:xfrm>
              <a:off x="4704" y="31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53"/>
            <p:cNvSpPr>
              <a:spLocks noChangeShapeType="1"/>
            </p:cNvSpPr>
            <p:nvPr/>
          </p:nvSpPr>
          <p:spPr bwMode="auto">
            <a:xfrm>
              <a:off x="5025" y="312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8" name="Line 54"/>
            <p:cNvSpPr>
              <a:spLocks noChangeShapeType="1"/>
            </p:cNvSpPr>
            <p:nvPr/>
          </p:nvSpPr>
          <p:spPr bwMode="auto">
            <a:xfrm>
              <a:off x="5328" y="31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5" name="Group 55"/>
          <p:cNvGrpSpPr>
            <a:grpSpLocks/>
          </p:cNvGrpSpPr>
          <p:nvPr/>
        </p:nvGrpSpPr>
        <p:grpSpPr bwMode="auto">
          <a:xfrm>
            <a:off x="8439162" y="3505206"/>
            <a:ext cx="315913" cy="366713"/>
            <a:chOff x="4356" y="2208"/>
            <a:chExt cx="199" cy="231"/>
          </a:xfrm>
        </p:grpSpPr>
        <p:graphicFrame>
          <p:nvGraphicFramePr>
            <p:cNvPr id="10313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0462749"/>
                </p:ext>
              </p:extLst>
            </p:nvPr>
          </p:nvGraphicFramePr>
          <p:xfrm>
            <a:off x="4356" y="2218"/>
            <a:ext cx="199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3" name="Equation" r:id="rId15" imgW="126720" imgH="139680" progId="Equation.DSMT4">
                    <p:embed/>
                  </p:oleObj>
                </mc:Choice>
                <mc:Fallback>
                  <p:oleObj name="Equation" r:id="rId15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6" y="2218"/>
                          <a:ext cx="199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14" name="Line 57"/>
            <p:cNvSpPr>
              <a:spLocks noChangeShapeType="1"/>
            </p:cNvSpPr>
            <p:nvPr/>
          </p:nvSpPr>
          <p:spPr bwMode="auto">
            <a:xfrm>
              <a:off x="4382" y="2208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8" name="Group 58"/>
          <p:cNvGrpSpPr>
            <a:grpSpLocks/>
          </p:cNvGrpSpPr>
          <p:nvPr/>
        </p:nvGrpSpPr>
        <p:grpSpPr bwMode="auto">
          <a:xfrm>
            <a:off x="9813930" y="2743204"/>
            <a:ext cx="295276" cy="420688"/>
            <a:chOff x="1921" y="1314"/>
            <a:chExt cx="186" cy="265"/>
          </a:xfrm>
        </p:grpSpPr>
        <p:graphicFrame>
          <p:nvGraphicFramePr>
            <p:cNvPr id="10311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0045031"/>
                </p:ext>
              </p:extLst>
            </p:nvPr>
          </p:nvGraphicFramePr>
          <p:xfrm>
            <a:off x="1921" y="1332"/>
            <a:ext cx="18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4" name="Equation" r:id="rId17" imgW="126720" imgH="177480" progId="Equation.DSMT4">
                    <p:embed/>
                  </p:oleObj>
                </mc:Choice>
                <mc:Fallback>
                  <p:oleObj name="Equation" r:id="rId17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1" y="1332"/>
                          <a:ext cx="18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60"/>
            <p:cNvSpPr>
              <a:spLocks noChangeShapeType="1"/>
            </p:cNvSpPr>
            <p:nvPr/>
          </p:nvSpPr>
          <p:spPr bwMode="auto">
            <a:xfrm>
              <a:off x="1931" y="131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1" name="Group 61"/>
          <p:cNvGrpSpPr>
            <a:grpSpLocks/>
          </p:cNvGrpSpPr>
          <p:nvPr/>
        </p:nvGrpSpPr>
        <p:grpSpPr bwMode="auto">
          <a:xfrm>
            <a:off x="9342423" y="1371602"/>
            <a:ext cx="298450" cy="360363"/>
            <a:chOff x="4925" y="864"/>
            <a:chExt cx="188" cy="227"/>
          </a:xfrm>
        </p:grpSpPr>
        <p:graphicFrame>
          <p:nvGraphicFramePr>
            <p:cNvPr id="10309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7221686"/>
                </p:ext>
              </p:extLst>
            </p:nvPr>
          </p:nvGraphicFramePr>
          <p:xfrm>
            <a:off x="4925" y="868"/>
            <a:ext cx="188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5" name="Equation" r:id="rId19" imgW="114120" imgH="139680" progId="Equation.DSMT4">
                    <p:embed/>
                  </p:oleObj>
                </mc:Choice>
                <mc:Fallback>
                  <p:oleObj name="Equation" r:id="rId19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5" y="868"/>
                          <a:ext cx="188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10" name="Line 63"/>
            <p:cNvSpPr>
              <a:spLocks noChangeShapeType="1"/>
            </p:cNvSpPr>
            <p:nvPr/>
          </p:nvSpPr>
          <p:spPr bwMode="auto">
            <a:xfrm>
              <a:off x="4944" y="86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4" name="Group 64"/>
          <p:cNvGrpSpPr>
            <a:grpSpLocks/>
          </p:cNvGrpSpPr>
          <p:nvPr/>
        </p:nvGrpSpPr>
        <p:grpSpPr bwMode="auto">
          <a:xfrm>
            <a:off x="8191513" y="2655889"/>
            <a:ext cx="823914" cy="444500"/>
            <a:chOff x="4200" y="1673"/>
            <a:chExt cx="519" cy="280"/>
          </a:xfrm>
        </p:grpSpPr>
        <p:graphicFrame>
          <p:nvGraphicFramePr>
            <p:cNvPr id="10306" name="Object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9037985"/>
                </p:ext>
              </p:extLst>
            </p:nvPr>
          </p:nvGraphicFramePr>
          <p:xfrm>
            <a:off x="4200" y="1673"/>
            <a:ext cx="51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6" name="Equation" r:id="rId21" imgW="342720" imgH="177480" progId="Equation.DSMT4">
                    <p:embed/>
                  </p:oleObj>
                </mc:Choice>
                <mc:Fallback>
                  <p:oleObj name="Equation" r:id="rId21" imgW="342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1673"/>
                          <a:ext cx="51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7" name="Line 66"/>
            <p:cNvSpPr>
              <a:spLocks noChangeShapeType="1"/>
            </p:cNvSpPr>
            <p:nvPr/>
          </p:nvSpPr>
          <p:spPr bwMode="auto">
            <a:xfrm>
              <a:off x="4227" y="17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7"/>
            <p:cNvSpPr>
              <a:spLocks noChangeShapeType="1"/>
            </p:cNvSpPr>
            <p:nvPr/>
          </p:nvSpPr>
          <p:spPr bwMode="auto">
            <a:xfrm>
              <a:off x="4560" y="168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8" name="Group 68"/>
          <p:cNvGrpSpPr>
            <a:grpSpLocks/>
          </p:cNvGrpSpPr>
          <p:nvPr/>
        </p:nvGrpSpPr>
        <p:grpSpPr bwMode="auto">
          <a:xfrm>
            <a:off x="8591551" y="1811340"/>
            <a:ext cx="804863" cy="442913"/>
            <a:chOff x="4452" y="1141"/>
            <a:chExt cx="507" cy="279"/>
          </a:xfrm>
        </p:grpSpPr>
        <p:graphicFrame>
          <p:nvGraphicFramePr>
            <p:cNvPr id="10303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8363413"/>
                </p:ext>
              </p:extLst>
            </p:nvPr>
          </p:nvGraphicFramePr>
          <p:xfrm>
            <a:off x="4452" y="1141"/>
            <a:ext cx="49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7" name="Equation" r:id="rId23" imgW="330120" imgH="177480" progId="Equation.DSMT4">
                    <p:embed/>
                  </p:oleObj>
                </mc:Choice>
                <mc:Fallback>
                  <p:oleObj name="Equation" r:id="rId23" imgW="3301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2" y="1141"/>
                          <a:ext cx="49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70"/>
            <p:cNvSpPr>
              <a:spLocks noChangeShapeType="1"/>
            </p:cNvSpPr>
            <p:nvPr/>
          </p:nvSpPr>
          <p:spPr bwMode="auto">
            <a:xfrm>
              <a:off x="4464" y="115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5" name="Line 71"/>
            <p:cNvSpPr>
              <a:spLocks noChangeShapeType="1"/>
            </p:cNvSpPr>
            <p:nvPr/>
          </p:nvSpPr>
          <p:spPr bwMode="auto">
            <a:xfrm>
              <a:off x="4800" y="120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12" name="Group 72"/>
          <p:cNvGrpSpPr>
            <a:grpSpLocks/>
          </p:cNvGrpSpPr>
          <p:nvPr/>
        </p:nvGrpSpPr>
        <p:grpSpPr bwMode="auto">
          <a:xfrm>
            <a:off x="6437313" y="2208216"/>
            <a:ext cx="1670050" cy="509588"/>
            <a:chOff x="3095" y="1391"/>
            <a:chExt cx="1052" cy="321"/>
          </a:xfrm>
        </p:grpSpPr>
        <p:graphicFrame>
          <p:nvGraphicFramePr>
            <p:cNvPr id="10299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6227353"/>
                </p:ext>
              </p:extLst>
            </p:nvPr>
          </p:nvGraphicFramePr>
          <p:xfrm>
            <a:off x="3095" y="1391"/>
            <a:ext cx="1052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8" name="Equation" r:id="rId25" imgW="698400" imgH="203040" progId="Equation.DSMT4">
                    <p:embed/>
                  </p:oleObj>
                </mc:Choice>
                <mc:Fallback>
                  <p:oleObj name="Equation" r:id="rId25" imgW="698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5" y="1391"/>
                          <a:ext cx="1052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0" name="Line 74"/>
            <p:cNvSpPr>
              <a:spLocks noChangeShapeType="1"/>
            </p:cNvSpPr>
            <p:nvPr/>
          </p:nvSpPr>
          <p:spPr bwMode="auto">
            <a:xfrm>
              <a:off x="3137" y="14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75"/>
            <p:cNvSpPr>
              <a:spLocks noChangeShapeType="1"/>
            </p:cNvSpPr>
            <p:nvPr/>
          </p:nvSpPr>
          <p:spPr bwMode="auto">
            <a:xfrm>
              <a:off x="3552" y="139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2" name="Line 76"/>
            <p:cNvSpPr>
              <a:spLocks noChangeShapeType="1"/>
            </p:cNvSpPr>
            <p:nvPr/>
          </p:nvSpPr>
          <p:spPr bwMode="auto">
            <a:xfrm>
              <a:off x="3873" y="14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17" name="Group 77"/>
          <p:cNvGrpSpPr>
            <a:grpSpLocks/>
          </p:cNvGrpSpPr>
          <p:nvPr/>
        </p:nvGrpSpPr>
        <p:grpSpPr bwMode="auto">
          <a:xfrm>
            <a:off x="6757988" y="1524002"/>
            <a:ext cx="1644650" cy="515938"/>
            <a:chOff x="3297" y="960"/>
            <a:chExt cx="1036" cy="325"/>
          </a:xfrm>
        </p:grpSpPr>
        <p:graphicFrame>
          <p:nvGraphicFramePr>
            <p:cNvPr id="11" name="Object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0305519"/>
                </p:ext>
              </p:extLst>
            </p:nvPr>
          </p:nvGraphicFramePr>
          <p:xfrm>
            <a:off x="3297" y="971"/>
            <a:ext cx="1036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9" name="Equation" r:id="rId27" imgW="698400" imgH="203040" progId="Equation.DSMT4">
                    <p:embed/>
                  </p:oleObj>
                </mc:Choice>
                <mc:Fallback>
                  <p:oleObj name="Equation" r:id="rId27" imgW="698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7" y="971"/>
                          <a:ext cx="1036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6" name="Line 79"/>
            <p:cNvSpPr>
              <a:spLocks noChangeShapeType="1"/>
            </p:cNvSpPr>
            <p:nvPr/>
          </p:nvSpPr>
          <p:spPr bwMode="auto">
            <a:xfrm>
              <a:off x="3408" y="100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7" name="Line 80"/>
            <p:cNvSpPr>
              <a:spLocks noChangeShapeType="1"/>
            </p:cNvSpPr>
            <p:nvPr/>
          </p:nvSpPr>
          <p:spPr bwMode="auto">
            <a:xfrm>
              <a:off x="3744" y="960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81"/>
            <p:cNvSpPr>
              <a:spLocks noChangeShapeType="1"/>
            </p:cNvSpPr>
            <p:nvPr/>
          </p:nvSpPr>
          <p:spPr bwMode="auto">
            <a:xfrm>
              <a:off x="4161" y="100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2" name="Group 82"/>
          <p:cNvGrpSpPr>
            <a:grpSpLocks/>
          </p:cNvGrpSpPr>
          <p:nvPr/>
        </p:nvGrpSpPr>
        <p:grpSpPr bwMode="auto">
          <a:xfrm>
            <a:off x="5081589" y="2738439"/>
            <a:ext cx="311150" cy="346075"/>
            <a:chOff x="4353" y="2207"/>
            <a:chExt cx="196" cy="218"/>
          </a:xfrm>
        </p:grpSpPr>
        <p:graphicFrame>
          <p:nvGraphicFramePr>
            <p:cNvPr id="10293" name="Object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7570754"/>
                </p:ext>
              </p:extLst>
            </p:nvPr>
          </p:nvGraphicFramePr>
          <p:xfrm>
            <a:off x="4353" y="2207"/>
            <a:ext cx="19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0" name="Equation" r:id="rId29" imgW="126720" imgH="139680" progId="Equation.DSMT4">
                    <p:embed/>
                  </p:oleObj>
                </mc:Choice>
                <mc:Fallback>
                  <p:oleObj name="Equation" r:id="rId29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3" y="2207"/>
                          <a:ext cx="19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4" name="Line 84"/>
            <p:cNvSpPr>
              <a:spLocks noChangeShapeType="1"/>
            </p:cNvSpPr>
            <p:nvPr/>
          </p:nvSpPr>
          <p:spPr bwMode="auto">
            <a:xfrm>
              <a:off x="4382" y="2208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5" name="Group 85"/>
          <p:cNvGrpSpPr>
            <a:grpSpLocks/>
          </p:cNvGrpSpPr>
          <p:nvPr/>
        </p:nvGrpSpPr>
        <p:grpSpPr bwMode="auto">
          <a:xfrm>
            <a:off x="4572001" y="4024319"/>
            <a:ext cx="327025" cy="363538"/>
            <a:chOff x="4320" y="2201"/>
            <a:chExt cx="206" cy="229"/>
          </a:xfrm>
        </p:grpSpPr>
        <p:graphicFrame>
          <p:nvGraphicFramePr>
            <p:cNvPr id="10291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188520"/>
                </p:ext>
              </p:extLst>
            </p:nvPr>
          </p:nvGraphicFramePr>
          <p:xfrm>
            <a:off x="4320" y="2201"/>
            <a:ext cx="206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1" name="Equation" r:id="rId31" imgW="126720" imgH="139680" progId="Equation.DSMT4">
                    <p:embed/>
                  </p:oleObj>
                </mc:Choice>
                <mc:Fallback>
                  <p:oleObj name="Equation" r:id="rId31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201"/>
                          <a:ext cx="206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2" name="Line 87"/>
            <p:cNvSpPr>
              <a:spLocks noChangeShapeType="1"/>
            </p:cNvSpPr>
            <p:nvPr/>
          </p:nvSpPr>
          <p:spPr bwMode="auto">
            <a:xfrm>
              <a:off x="4382" y="2208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8" name="Group 88"/>
          <p:cNvGrpSpPr>
            <a:grpSpLocks/>
          </p:cNvGrpSpPr>
          <p:nvPr/>
        </p:nvGrpSpPr>
        <p:grpSpPr bwMode="auto">
          <a:xfrm>
            <a:off x="4979990" y="2078041"/>
            <a:ext cx="835026" cy="430213"/>
            <a:chOff x="2177" y="1309"/>
            <a:chExt cx="526" cy="271"/>
          </a:xfrm>
        </p:grpSpPr>
        <p:graphicFrame>
          <p:nvGraphicFramePr>
            <p:cNvPr id="10288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999190"/>
                </p:ext>
              </p:extLst>
            </p:nvPr>
          </p:nvGraphicFramePr>
          <p:xfrm>
            <a:off x="2177" y="1309"/>
            <a:ext cx="50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2" name="Equation" r:id="rId33" imgW="342720" imgH="177480" progId="Equation.DSMT4">
                    <p:embed/>
                  </p:oleObj>
                </mc:Choice>
                <mc:Fallback>
                  <p:oleObj name="Equation" r:id="rId33" imgW="342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7" y="1309"/>
                          <a:ext cx="50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9" name="Line 90"/>
            <p:cNvSpPr>
              <a:spLocks noChangeShapeType="1"/>
            </p:cNvSpPr>
            <p:nvPr/>
          </p:nvSpPr>
          <p:spPr bwMode="auto">
            <a:xfrm>
              <a:off x="2544" y="131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91"/>
            <p:cNvSpPr>
              <a:spLocks noChangeShapeType="1"/>
            </p:cNvSpPr>
            <p:nvPr/>
          </p:nvSpPr>
          <p:spPr bwMode="auto">
            <a:xfrm>
              <a:off x="2208" y="134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32" name="Group 92"/>
          <p:cNvGrpSpPr>
            <a:grpSpLocks/>
          </p:cNvGrpSpPr>
          <p:nvPr/>
        </p:nvGrpSpPr>
        <p:grpSpPr bwMode="auto">
          <a:xfrm>
            <a:off x="4333878" y="3201989"/>
            <a:ext cx="815976" cy="441325"/>
            <a:chOff x="2202" y="1297"/>
            <a:chExt cx="514" cy="278"/>
          </a:xfrm>
        </p:grpSpPr>
        <p:graphicFrame>
          <p:nvGraphicFramePr>
            <p:cNvPr id="14" name="Object 9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3334873"/>
                </p:ext>
              </p:extLst>
            </p:nvPr>
          </p:nvGraphicFramePr>
          <p:xfrm>
            <a:off x="2202" y="1297"/>
            <a:ext cx="514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3" name="Equation" r:id="rId35" imgW="342720" imgH="177480" progId="Equation.DSMT4">
                    <p:embed/>
                  </p:oleObj>
                </mc:Choice>
                <mc:Fallback>
                  <p:oleObj name="Equation" r:id="rId35" imgW="342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2" y="1297"/>
                          <a:ext cx="514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6" name="Line 94"/>
            <p:cNvSpPr>
              <a:spLocks noChangeShapeType="1"/>
            </p:cNvSpPr>
            <p:nvPr/>
          </p:nvSpPr>
          <p:spPr bwMode="auto">
            <a:xfrm>
              <a:off x="2544" y="131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Line 95"/>
            <p:cNvSpPr>
              <a:spLocks noChangeShapeType="1"/>
            </p:cNvSpPr>
            <p:nvPr/>
          </p:nvSpPr>
          <p:spPr bwMode="auto">
            <a:xfrm>
              <a:off x="2208" y="134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1085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/>
      <p:bldP spid="10244" grpId="0" animBg="1"/>
      <p:bldP spid="10245" grpId="0" animBg="1"/>
      <p:bldP spid="10246" grpId="0" animBg="1"/>
      <p:bldP spid="10247" grpId="0" animBg="1"/>
      <p:bldP spid="10248" grpId="0" animBg="1"/>
      <p:bldP spid="10249" grpId="0" animBg="1"/>
      <p:bldP spid="10250" grpId="0" animBg="1"/>
      <p:bldP spid="10251" grpId="0" animBg="1"/>
      <p:bldP spid="10252" grpId="0" animBg="1"/>
      <p:bldP spid="10253" grpId="0" animBg="1"/>
      <p:bldP spid="10254" grpId="0" animBg="1"/>
      <p:bldP spid="10256" grpId="0" autoUpdateAnimBg="0"/>
      <p:bldP spid="10257" grpId="0" autoUpdateAnimBg="0"/>
      <p:bldP spid="10258" grpId="0" autoUpdateAnimBg="0"/>
      <p:bldP spid="10259" grpId="0" animBg="1"/>
      <p:bldP spid="10260" grpId="0" animBg="1"/>
      <p:bldP spid="10261" grpId="0" animBg="1"/>
      <p:bldP spid="10262" grpId="0" animBg="1"/>
      <p:bldP spid="10263" grpId="0" animBg="1"/>
      <p:bldP spid="10264" grpId="0" autoUpdateAnimBg="0"/>
      <p:bldP spid="10265" grpId="0" autoUpdateAnimBg="0"/>
      <p:bldP spid="10266" grpId="0" autoUpdateAnimBg="0"/>
      <p:bldP spid="10267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3556</TotalTime>
  <Words>1377</Words>
  <Application>Microsoft Office PowerPoint</Application>
  <PresentationFormat>宽屏</PresentationFormat>
  <Paragraphs>318</Paragraphs>
  <Slides>45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60" baseType="lpstr">
      <vt:lpstr>等线</vt:lpstr>
      <vt:lpstr>仿宋_GB2312</vt:lpstr>
      <vt:lpstr>黑体</vt:lpstr>
      <vt:lpstr>华文楷体</vt:lpstr>
      <vt:lpstr>华文行楷</vt:lpstr>
      <vt:lpstr>楷体_GB2312</vt:lpstr>
      <vt:lpstr>宋体</vt:lpstr>
      <vt:lpstr>Arial</vt:lpstr>
      <vt:lpstr>Calibri</vt:lpstr>
      <vt:lpstr>Symbol</vt:lpstr>
      <vt:lpstr>Times New Roman</vt:lpstr>
      <vt:lpstr>Office 主题</vt:lpstr>
      <vt:lpstr>BMP 图象</vt:lpstr>
      <vt:lpstr>Equation</vt:lpstr>
      <vt:lpstr>公式</vt:lpstr>
      <vt:lpstr>Chapter 7  向量代数与 空间解析几何</vt:lpstr>
      <vt:lpstr>PowerPoint 演示文稿</vt:lpstr>
      <vt:lpstr>PowerPoint 演示文稿</vt:lpstr>
      <vt:lpstr>在直角坐标系下</vt:lpstr>
      <vt:lpstr>PowerPoint 演示文稿</vt:lpstr>
      <vt:lpstr>PowerPoint 演示文稿</vt:lpstr>
      <vt:lpstr>1.2、向量的概念</vt:lpstr>
      <vt:lpstr>PowerPoint 演示文稿</vt:lpstr>
      <vt:lpstr>1.3、向量的线性运算</vt:lpstr>
      <vt:lpstr>PowerPoint 演示文稿</vt:lpstr>
      <vt:lpstr>2. 向量的减法</vt:lpstr>
      <vt:lpstr>3. 向量与数的乘法</vt:lpstr>
      <vt:lpstr>定理 1. </vt:lpstr>
      <vt:lpstr>PowerPoint 演示文稿</vt:lpstr>
      <vt:lpstr>1.4. 向量的坐标表示</vt:lpstr>
      <vt:lpstr>利用坐标作向量的线性运算</vt:lpstr>
      <vt:lpstr>例2. 已知两点</vt:lpstr>
      <vt:lpstr>说明: 由</vt:lpstr>
      <vt:lpstr>1.5、向量的模、方向角、方向数 </vt:lpstr>
      <vt:lpstr>例3. 求证以</vt:lpstr>
      <vt:lpstr>2. 方向角与方向余弦</vt:lpstr>
      <vt:lpstr>PowerPoint 演示文稿</vt:lpstr>
      <vt:lpstr>例5. 已知两点</vt:lpstr>
      <vt:lpstr>例6. 设点 A 位于第一卦限,</vt:lpstr>
      <vt:lpstr>3、方向数</vt:lpstr>
      <vt:lpstr>PowerPoint 演示文稿</vt:lpstr>
      <vt:lpstr>1、两向量的数量积</vt:lpstr>
      <vt:lpstr>PowerPoint 演示文稿</vt:lpstr>
      <vt:lpstr>C. 运算律</vt:lpstr>
      <vt:lpstr>例1.  证明三角形余弦定理</vt:lpstr>
      <vt:lpstr>D.  数量积的坐标表示</vt:lpstr>
      <vt:lpstr>例2. 已知三点</vt:lpstr>
      <vt:lpstr>2、两向量的向量积</vt:lpstr>
      <vt:lpstr>A. 定义</vt:lpstr>
      <vt:lpstr>B. 性质</vt:lpstr>
      <vt:lpstr>D. 向量积的坐标表示式</vt:lpstr>
      <vt:lpstr>向量积的行列式计算法</vt:lpstr>
      <vt:lpstr>例4. 已知三点</vt:lpstr>
      <vt:lpstr>3、向量的混合积</vt:lpstr>
      <vt:lpstr>B. 混合积的坐标表示</vt:lpstr>
      <vt:lpstr>C. 性质</vt:lpstr>
      <vt:lpstr>例6. 已知一四面体的顶点</vt:lpstr>
      <vt:lpstr>例7. 证明四点</vt:lpstr>
      <vt:lpstr>内容小结</vt:lpstr>
      <vt:lpstr>混合积: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ZWZ</cp:lastModifiedBy>
  <cp:revision>139</cp:revision>
  <dcterms:created xsi:type="dcterms:W3CDTF">2009-06-13T01:14:34Z</dcterms:created>
  <dcterms:modified xsi:type="dcterms:W3CDTF">2024-02-18T15:14:55Z</dcterms:modified>
</cp:coreProperties>
</file>